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Lst>
  <p:sldSz cy="5143500" cx="9144000"/>
  <p:notesSz cx="6858000" cy="9144000"/>
  <p:embeddedFontLst>
    <p:embeddedFont>
      <p:font typeface="Proxima Nova"/>
      <p:regular r:id="rId88"/>
      <p:bold r:id="rId89"/>
      <p:italic r:id="rId90"/>
      <p:boldItalic r:id="rId91"/>
    </p:embeddedFont>
    <p:embeddedFont>
      <p:font typeface="Roboto Medium"/>
      <p:regular r:id="rId92"/>
      <p:bold r:id="rId93"/>
      <p:italic r:id="rId94"/>
      <p:boldItalic r:id="rId95"/>
    </p:embeddedFont>
    <p:embeddedFont>
      <p:font typeface="Amatic SC"/>
      <p:regular r:id="rId96"/>
      <p:bold r:id="rId97"/>
    </p:embeddedFont>
    <p:embeddedFont>
      <p:font typeface="Lato"/>
      <p:regular r:id="rId98"/>
      <p:bold r:id="rId99"/>
      <p:italic r:id="rId100"/>
      <p:boldItalic r:id="rId101"/>
    </p:embeddedFont>
    <p:embeddedFont>
      <p:font typeface="Baskervville"/>
      <p:regular r:id="rId102"/>
      <p:italic r:id="rId103"/>
    </p:embeddedFont>
    <p:embeddedFont>
      <p:font typeface="Bebas Neue"/>
      <p:regular r:id="rId104"/>
    </p:embeddedFont>
    <p:embeddedFont>
      <p:font typeface="Battambang"/>
      <p:regular r:id="rId105"/>
      <p:bold r:id="rId10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9FE3D80-3354-42BE-8884-1937226156FF}">
  <a:tblStyle styleId="{69FE3D80-3354-42BE-8884-1937226156F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6" Type="http://schemas.openxmlformats.org/officeDocument/2006/relationships/font" Target="fonts/Battambang-bold.fntdata"/><Relationship Id="rId105" Type="http://schemas.openxmlformats.org/officeDocument/2006/relationships/font" Target="fonts/Battambang-regular.fntdata"/><Relationship Id="rId104" Type="http://schemas.openxmlformats.org/officeDocument/2006/relationships/font" Target="fonts/BebasNeue-regular.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Baskervville-italic.fntdata"/><Relationship Id="rId102" Type="http://schemas.openxmlformats.org/officeDocument/2006/relationships/font" Target="fonts/Baskervville-regular.fntdata"/><Relationship Id="rId101" Type="http://schemas.openxmlformats.org/officeDocument/2006/relationships/font" Target="fonts/Lato-boldItalic.fntdata"/><Relationship Id="rId100" Type="http://schemas.openxmlformats.org/officeDocument/2006/relationships/font" Target="fonts/Lato-italic.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RobotoMedium-boldItalic.fntdata"/><Relationship Id="rId94" Type="http://schemas.openxmlformats.org/officeDocument/2006/relationships/font" Target="fonts/RobotoMedium-italic.fntdata"/><Relationship Id="rId97" Type="http://schemas.openxmlformats.org/officeDocument/2006/relationships/font" Target="fonts/AmaticSC-bold.fntdata"/><Relationship Id="rId96" Type="http://schemas.openxmlformats.org/officeDocument/2006/relationships/font" Target="fonts/AmaticSC-regular.fntdata"/><Relationship Id="rId11" Type="http://schemas.openxmlformats.org/officeDocument/2006/relationships/slide" Target="slides/slide4.xml"/><Relationship Id="rId99" Type="http://schemas.openxmlformats.org/officeDocument/2006/relationships/font" Target="fonts/Lato-bold.fntdata"/><Relationship Id="rId10" Type="http://schemas.openxmlformats.org/officeDocument/2006/relationships/slide" Target="slides/slide3.xml"/><Relationship Id="rId98" Type="http://schemas.openxmlformats.org/officeDocument/2006/relationships/font" Target="fonts/Lato-regular.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ProximaNova-boldItalic.fntdata"/><Relationship Id="rId90" Type="http://schemas.openxmlformats.org/officeDocument/2006/relationships/font" Target="fonts/ProximaNova-italic.fntdata"/><Relationship Id="rId93" Type="http://schemas.openxmlformats.org/officeDocument/2006/relationships/font" Target="fonts/RobotoMedium-bold.fntdata"/><Relationship Id="rId92" Type="http://schemas.openxmlformats.org/officeDocument/2006/relationships/font" Target="fonts/RobotoMedium-regular.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slide" Target="slides/slide77.xml"/><Relationship Id="rId83" Type="http://schemas.openxmlformats.org/officeDocument/2006/relationships/slide" Target="slides/slide76.xml"/><Relationship Id="rId86" Type="http://schemas.openxmlformats.org/officeDocument/2006/relationships/slide" Target="slides/slide79.xml"/><Relationship Id="rId85" Type="http://schemas.openxmlformats.org/officeDocument/2006/relationships/slide" Target="slides/slide78.xml"/><Relationship Id="rId88" Type="http://schemas.openxmlformats.org/officeDocument/2006/relationships/font" Target="fonts/ProximaNova-regular.fntdata"/><Relationship Id="rId87" Type="http://schemas.openxmlformats.org/officeDocument/2006/relationships/slide" Target="slides/slide80.xml"/><Relationship Id="rId89" Type="http://schemas.openxmlformats.org/officeDocument/2006/relationships/font" Target="fonts/ProximaNova-bold.fntdata"/><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g11fba705b9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 name="Google Shape;798;g11fba705b9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122fef0dd8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122fef0dd8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122fef0dd8c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122fef0dd8c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123e57e410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123e57e410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g123e57e4108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 name="Google Shape;849;g123e57e4108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 name="Shape 859"/>
        <p:cNvGrpSpPr/>
        <p:nvPr/>
      </p:nvGrpSpPr>
      <p:grpSpPr>
        <a:xfrm>
          <a:off x="0" y="0"/>
          <a:ext cx="0" cy="0"/>
          <a:chOff x="0" y="0"/>
          <a:chExt cx="0" cy="0"/>
        </a:xfrm>
      </p:grpSpPr>
      <p:sp>
        <p:nvSpPr>
          <p:cNvPr id="860" name="Google Shape;860;g12474def263_0_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1" name="Google Shape;861;g12474def263_0_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122fef0dd8c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122fef0dd8c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 name="Shape 885"/>
        <p:cNvGrpSpPr/>
        <p:nvPr/>
      </p:nvGrpSpPr>
      <p:grpSpPr>
        <a:xfrm>
          <a:off x="0" y="0"/>
          <a:ext cx="0" cy="0"/>
          <a:chOff x="0" y="0"/>
          <a:chExt cx="0" cy="0"/>
        </a:xfrm>
      </p:grpSpPr>
      <p:sp>
        <p:nvSpPr>
          <p:cNvPr id="886" name="Google Shape;886;g123e57e4108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 name="Google Shape;887;g123e57e4108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 name="Shape 895"/>
        <p:cNvGrpSpPr/>
        <p:nvPr/>
      </p:nvGrpSpPr>
      <p:grpSpPr>
        <a:xfrm>
          <a:off x="0" y="0"/>
          <a:ext cx="0" cy="0"/>
          <a:chOff x="0" y="0"/>
          <a:chExt cx="0" cy="0"/>
        </a:xfrm>
      </p:grpSpPr>
      <p:sp>
        <p:nvSpPr>
          <p:cNvPr id="896" name="Google Shape;896;g123e57e4108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 name="Google Shape;897;g123e57e4108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123e57e4108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123e57e4108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 name="Shape 922"/>
        <p:cNvGrpSpPr/>
        <p:nvPr/>
      </p:nvGrpSpPr>
      <p:grpSpPr>
        <a:xfrm>
          <a:off x="0" y="0"/>
          <a:ext cx="0" cy="0"/>
          <a:chOff x="0" y="0"/>
          <a:chExt cx="0" cy="0"/>
        </a:xfrm>
      </p:grpSpPr>
      <p:sp>
        <p:nvSpPr>
          <p:cNvPr id="923" name="Google Shape;923;g123e57e4108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 name="Google Shape;924;g123e57e4108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123e57e4108_0_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123e57e4108_0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g123e57e4108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 name="Google Shape;961;g123e57e4108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123e57e4108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123e57e4108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 name="Shape 974"/>
        <p:cNvGrpSpPr/>
        <p:nvPr/>
      </p:nvGrpSpPr>
      <p:grpSpPr>
        <a:xfrm>
          <a:off x="0" y="0"/>
          <a:ext cx="0" cy="0"/>
          <a:chOff x="0" y="0"/>
          <a:chExt cx="0" cy="0"/>
        </a:xfrm>
      </p:grpSpPr>
      <p:sp>
        <p:nvSpPr>
          <p:cNvPr id="975" name="Google Shape;975;g123e57e4108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 name="Google Shape;976;g123e57e4108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 name="Shape 1043"/>
        <p:cNvGrpSpPr/>
        <p:nvPr/>
      </p:nvGrpSpPr>
      <p:grpSpPr>
        <a:xfrm>
          <a:off x="0" y="0"/>
          <a:ext cx="0" cy="0"/>
          <a:chOff x="0" y="0"/>
          <a:chExt cx="0" cy="0"/>
        </a:xfrm>
      </p:grpSpPr>
      <p:sp>
        <p:nvSpPr>
          <p:cNvPr id="1044" name="Google Shape;1044;g123e57e4108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 name="Google Shape;1045;g123e57e4108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 name="Shape 1058"/>
        <p:cNvGrpSpPr/>
        <p:nvPr/>
      </p:nvGrpSpPr>
      <p:grpSpPr>
        <a:xfrm>
          <a:off x="0" y="0"/>
          <a:ext cx="0" cy="0"/>
          <a:chOff x="0" y="0"/>
          <a:chExt cx="0" cy="0"/>
        </a:xfrm>
      </p:grpSpPr>
      <p:sp>
        <p:nvSpPr>
          <p:cNvPr id="1059" name="Google Shape;1059;g123e57e4108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0" name="Google Shape;1060;g123e57e4108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123e57e4108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123e57e4108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 name="Shape 1097"/>
        <p:cNvGrpSpPr/>
        <p:nvPr/>
      </p:nvGrpSpPr>
      <p:grpSpPr>
        <a:xfrm>
          <a:off x="0" y="0"/>
          <a:ext cx="0" cy="0"/>
          <a:chOff x="0" y="0"/>
          <a:chExt cx="0" cy="0"/>
        </a:xfrm>
      </p:grpSpPr>
      <p:sp>
        <p:nvSpPr>
          <p:cNvPr id="1098" name="Google Shape;1098;g123e57e4108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 name="Google Shape;1099;g123e57e4108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 name="Shape 1128"/>
        <p:cNvGrpSpPr/>
        <p:nvPr/>
      </p:nvGrpSpPr>
      <p:grpSpPr>
        <a:xfrm>
          <a:off x="0" y="0"/>
          <a:ext cx="0" cy="0"/>
          <a:chOff x="0" y="0"/>
          <a:chExt cx="0" cy="0"/>
        </a:xfrm>
      </p:grpSpPr>
      <p:sp>
        <p:nvSpPr>
          <p:cNvPr id="1129" name="Google Shape;1129;g123e57e4108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 name="Google Shape;1130;g123e57e4108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123e57e4108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123e57e4108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1252bb067ef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1252bb067ef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 name="Shape 1175"/>
        <p:cNvGrpSpPr/>
        <p:nvPr/>
      </p:nvGrpSpPr>
      <p:grpSpPr>
        <a:xfrm>
          <a:off x="0" y="0"/>
          <a:ext cx="0" cy="0"/>
          <a:chOff x="0" y="0"/>
          <a:chExt cx="0" cy="0"/>
        </a:xfrm>
      </p:grpSpPr>
      <p:sp>
        <p:nvSpPr>
          <p:cNvPr id="1176" name="Google Shape;1176;g1255bab6080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 name="Google Shape;1177;g1255bab6080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1252bb067ef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1252bb067ef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 name="Shape 1235"/>
        <p:cNvGrpSpPr/>
        <p:nvPr/>
      </p:nvGrpSpPr>
      <p:grpSpPr>
        <a:xfrm>
          <a:off x="0" y="0"/>
          <a:ext cx="0" cy="0"/>
          <a:chOff x="0" y="0"/>
          <a:chExt cx="0" cy="0"/>
        </a:xfrm>
      </p:grpSpPr>
      <p:sp>
        <p:nvSpPr>
          <p:cNvPr id="1236" name="Google Shape;1236;g1252bb067ef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 name="Google Shape;1237;g1252bb067ef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1" name="Shape 1241"/>
        <p:cNvGrpSpPr/>
        <p:nvPr/>
      </p:nvGrpSpPr>
      <p:grpSpPr>
        <a:xfrm>
          <a:off x="0" y="0"/>
          <a:ext cx="0" cy="0"/>
          <a:chOff x="0" y="0"/>
          <a:chExt cx="0" cy="0"/>
        </a:xfrm>
      </p:grpSpPr>
      <p:sp>
        <p:nvSpPr>
          <p:cNvPr id="1242" name="Google Shape;1242;g123e57e4108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3" name="Google Shape;1243;g123e57e4108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3" name="Shape 1293"/>
        <p:cNvGrpSpPr/>
        <p:nvPr/>
      </p:nvGrpSpPr>
      <p:grpSpPr>
        <a:xfrm>
          <a:off x="0" y="0"/>
          <a:ext cx="0" cy="0"/>
          <a:chOff x="0" y="0"/>
          <a:chExt cx="0" cy="0"/>
        </a:xfrm>
      </p:grpSpPr>
      <p:sp>
        <p:nvSpPr>
          <p:cNvPr id="1294" name="Google Shape;1294;g1252bb067ef_1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5" name="Google Shape;1295;g1252bb067ef_1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5" name="Shape 1315"/>
        <p:cNvGrpSpPr/>
        <p:nvPr/>
      </p:nvGrpSpPr>
      <p:grpSpPr>
        <a:xfrm>
          <a:off x="0" y="0"/>
          <a:ext cx="0" cy="0"/>
          <a:chOff x="0" y="0"/>
          <a:chExt cx="0" cy="0"/>
        </a:xfrm>
      </p:grpSpPr>
      <p:sp>
        <p:nvSpPr>
          <p:cNvPr id="1316" name="Google Shape;1316;g1252bb067ef_1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 name="Google Shape;1317;g1252bb067ef_1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1252bb067ef_1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1252bb067ef_1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1" name="Shape 1351"/>
        <p:cNvGrpSpPr/>
        <p:nvPr/>
      </p:nvGrpSpPr>
      <p:grpSpPr>
        <a:xfrm>
          <a:off x="0" y="0"/>
          <a:ext cx="0" cy="0"/>
          <a:chOff x="0" y="0"/>
          <a:chExt cx="0" cy="0"/>
        </a:xfrm>
      </p:grpSpPr>
      <p:sp>
        <p:nvSpPr>
          <p:cNvPr id="1352" name="Google Shape;1352;g123e57e4108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3" name="Google Shape;1353;g123e57e4108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 name="Shape 1373"/>
        <p:cNvGrpSpPr/>
        <p:nvPr/>
      </p:nvGrpSpPr>
      <p:grpSpPr>
        <a:xfrm>
          <a:off x="0" y="0"/>
          <a:ext cx="0" cy="0"/>
          <a:chOff x="0" y="0"/>
          <a:chExt cx="0" cy="0"/>
        </a:xfrm>
      </p:grpSpPr>
      <p:sp>
        <p:nvSpPr>
          <p:cNvPr id="1374" name="Google Shape;1374;g1223546f850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 name="Google Shape;1375;g1223546f850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1" name="Shape 1391"/>
        <p:cNvGrpSpPr/>
        <p:nvPr/>
      </p:nvGrpSpPr>
      <p:grpSpPr>
        <a:xfrm>
          <a:off x="0" y="0"/>
          <a:ext cx="0" cy="0"/>
          <a:chOff x="0" y="0"/>
          <a:chExt cx="0" cy="0"/>
        </a:xfrm>
      </p:grpSpPr>
      <p:sp>
        <p:nvSpPr>
          <p:cNvPr id="1392" name="Google Shape;1392;g123e57e4108_0_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3" name="Google Shape;1393;g123e57e4108_0_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3" name="Shape 1403"/>
        <p:cNvGrpSpPr/>
        <p:nvPr/>
      </p:nvGrpSpPr>
      <p:grpSpPr>
        <a:xfrm>
          <a:off x="0" y="0"/>
          <a:ext cx="0" cy="0"/>
          <a:chOff x="0" y="0"/>
          <a:chExt cx="0" cy="0"/>
        </a:xfrm>
      </p:grpSpPr>
      <p:sp>
        <p:nvSpPr>
          <p:cNvPr id="1404" name="Google Shape;1404;g123e57e4108_0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5" name="Google Shape;1405;g123e57e4108_0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122fef0dd8c_3_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122fef0dd8c_3_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9" name="Shape 1739"/>
        <p:cNvGrpSpPr/>
        <p:nvPr/>
      </p:nvGrpSpPr>
      <p:grpSpPr>
        <a:xfrm>
          <a:off x="0" y="0"/>
          <a:ext cx="0" cy="0"/>
          <a:chOff x="0" y="0"/>
          <a:chExt cx="0" cy="0"/>
        </a:xfrm>
      </p:grpSpPr>
      <p:sp>
        <p:nvSpPr>
          <p:cNvPr id="1740" name="Google Shape;1740;g1223546f850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1" name="Google Shape;1741;g1223546f850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0" name="Shape 1750"/>
        <p:cNvGrpSpPr/>
        <p:nvPr/>
      </p:nvGrpSpPr>
      <p:grpSpPr>
        <a:xfrm>
          <a:off x="0" y="0"/>
          <a:ext cx="0" cy="0"/>
          <a:chOff x="0" y="0"/>
          <a:chExt cx="0" cy="0"/>
        </a:xfrm>
      </p:grpSpPr>
      <p:sp>
        <p:nvSpPr>
          <p:cNvPr id="1751" name="Google Shape;1751;g1223546f850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2" name="Google Shape;1752;g1223546f850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 name="Shape 1757"/>
        <p:cNvGrpSpPr/>
        <p:nvPr/>
      </p:nvGrpSpPr>
      <p:grpSpPr>
        <a:xfrm>
          <a:off x="0" y="0"/>
          <a:ext cx="0" cy="0"/>
          <a:chOff x="0" y="0"/>
          <a:chExt cx="0" cy="0"/>
        </a:xfrm>
      </p:grpSpPr>
      <p:sp>
        <p:nvSpPr>
          <p:cNvPr id="1758" name="Google Shape;1758;g123e57e4108_0_140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9" name="Google Shape;1759;g123e57e4108_0_140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4" name="Shape 1764"/>
        <p:cNvGrpSpPr/>
        <p:nvPr/>
      </p:nvGrpSpPr>
      <p:grpSpPr>
        <a:xfrm>
          <a:off x="0" y="0"/>
          <a:ext cx="0" cy="0"/>
          <a:chOff x="0" y="0"/>
          <a:chExt cx="0" cy="0"/>
        </a:xfrm>
      </p:grpSpPr>
      <p:sp>
        <p:nvSpPr>
          <p:cNvPr id="1765" name="Google Shape;1765;g123e57e4108_0_14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6" name="Google Shape;1766;g123e57e4108_0_14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1" name="Shape 1771"/>
        <p:cNvGrpSpPr/>
        <p:nvPr/>
      </p:nvGrpSpPr>
      <p:grpSpPr>
        <a:xfrm>
          <a:off x="0" y="0"/>
          <a:ext cx="0" cy="0"/>
          <a:chOff x="0" y="0"/>
          <a:chExt cx="0" cy="0"/>
        </a:xfrm>
      </p:grpSpPr>
      <p:sp>
        <p:nvSpPr>
          <p:cNvPr id="1772" name="Google Shape;1772;g123e57e4108_0_140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3" name="Google Shape;1773;g123e57e4108_0_140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8" name="Shape 1788"/>
        <p:cNvGrpSpPr/>
        <p:nvPr/>
      </p:nvGrpSpPr>
      <p:grpSpPr>
        <a:xfrm>
          <a:off x="0" y="0"/>
          <a:ext cx="0" cy="0"/>
          <a:chOff x="0" y="0"/>
          <a:chExt cx="0" cy="0"/>
        </a:xfrm>
      </p:grpSpPr>
      <p:sp>
        <p:nvSpPr>
          <p:cNvPr id="1789" name="Google Shape;1789;g123e57e4108_0_14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0" name="Google Shape;1790;g123e57e4108_0_14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4" name="Shape 1804"/>
        <p:cNvGrpSpPr/>
        <p:nvPr/>
      </p:nvGrpSpPr>
      <p:grpSpPr>
        <a:xfrm>
          <a:off x="0" y="0"/>
          <a:ext cx="0" cy="0"/>
          <a:chOff x="0" y="0"/>
          <a:chExt cx="0" cy="0"/>
        </a:xfrm>
      </p:grpSpPr>
      <p:sp>
        <p:nvSpPr>
          <p:cNvPr id="1805" name="Google Shape;1805;g123e57e4108_0_140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6" name="Google Shape;1806;g123e57e4108_0_140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1" name="Shape 2141"/>
        <p:cNvGrpSpPr/>
        <p:nvPr/>
      </p:nvGrpSpPr>
      <p:grpSpPr>
        <a:xfrm>
          <a:off x="0" y="0"/>
          <a:ext cx="0" cy="0"/>
          <a:chOff x="0" y="0"/>
          <a:chExt cx="0" cy="0"/>
        </a:xfrm>
      </p:grpSpPr>
      <p:sp>
        <p:nvSpPr>
          <p:cNvPr id="2142" name="Google Shape;2142;g123e57e4108_0_14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3" name="Google Shape;2143;g123e57e4108_0_14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5" name="Shape 8055"/>
        <p:cNvGrpSpPr/>
        <p:nvPr/>
      </p:nvGrpSpPr>
      <p:grpSpPr>
        <a:xfrm>
          <a:off x="0" y="0"/>
          <a:ext cx="0" cy="0"/>
          <a:chOff x="0" y="0"/>
          <a:chExt cx="0" cy="0"/>
        </a:xfrm>
      </p:grpSpPr>
      <p:sp>
        <p:nvSpPr>
          <p:cNvPr id="8056" name="Google Shape;8056;g123e57e4108_0_20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7" name="Google Shape;8057;g123e57e4108_0_20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2" name="Shape 8482"/>
        <p:cNvGrpSpPr/>
        <p:nvPr/>
      </p:nvGrpSpPr>
      <p:grpSpPr>
        <a:xfrm>
          <a:off x="0" y="0"/>
          <a:ext cx="0" cy="0"/>
          <a:chOff x="0" y="0"/>
          <a:chExt cx="0" cy="0"/>
        </a:xfrm>
      </p:grpSpPr>
      <p:sp>
        <p:nvSpPr>
          <p:cNvPr id="8483" name="Google Shape;8483;g123e57e4108_0_27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4" name="Google Shape;8484;g123e57e4108_0_27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9" name="Shape 8489"/>
        <p:cNvGrpSpPr/>
        <p:nvPr/>
      </p:nvGrpSpPr>
      <p:grpSpPr>
        <a:xfrm>
          <a:off x="0" y="0"/>
          <a:ext cx="0" cy="0"/>
          <a:chOff x="0" y="0"/>
          <a:chExt cx="0" cy="0"/>
        </a:xfrm>
      </p:grpSpPr>
      <p:sp>
        <p:nvSpPr>
          <p:cNvPr id="8490" name="Google Shape;8490;g123e57e4108_0_27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1" name="Google Shape;8491;g123e57e4108_0_27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6" name="Shape 8496"/>
        <p:cNvGrpSpPr/>
        <p:nvPr/>
      </p:nvGrpSpPr>
      <p:grpSpPr>
        <a:xfrm>
          <a:off x="0" y="0"/>
          <a:ext cx="0" cy="0"/>
          <a:chOff x="0" y="0"/>
          <a:chExt cx="0" cy="0"/>
        </a:xfrm>
      </p:grpSpPr>
      <p:sp>
        <p:nvSpPr>
          <p:cNvPr id="8497" name="Google Shape;8497;g123e57e4108_0_2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8" name="Google Shape;8498;g123e57e4108_0_2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3" name="Shape 8523"/>
        <p:cNvGrpSpPr/>
        <p:nvPr/>
      </p:nvGrpSpPr>
      <p:grpSpPr>
        <a:xfrm>
          <a:off x="0" y="0"/>
          <a:ext cx="0" cy="0"/>
          <a:chOff x="0" y="0"/>
          <a:chExt cx="0" cy="0"/>
        </a:xfrm>
      </p:grpSpPr>
      <p:sp>
        <p:nvSpPr>
          <p:cNvPr id="8524" name="Google Shape;8524;g123e57e4108_0_27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5" name="Google Shape;8525;g123e57e4108_0_27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9" name="Shape 8539"/>
        <p:cNvGrpSpPr/>
        <p:nvPr/>
      </p:nvGrpSpPr>
      <p:grpSpPr>
        <a:xfrm>
          <a:off x="0" y="0"/>
          <a:ext cx="0" cy="0"/>
          <a:chOff x="0" y="0"/>
          <a:chExt cx="0" cy="0"/>
        </a:xfrm>
      </p:grpSpPr>
      <p:sp>
        <p:nvSpPr>
          <p:cNvPr id="8540" name="Google Shape;8540;g123e57e4108_0_27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1" name="Google Shape;8541;g123e57e4108_0_27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6" name="Shape 8876"/>
        <p:cNvGrpSpPr/>
        <p:nvPr/>
      </p:nvGrpSpPr>
      <p:grpSpPr>
        <a:xfrm>
          <a:off x="0" y="0"/>
          <a:ext cx="0" cy="0"/>
          <a:chOff x="0" y="0"/>
          <a:chExt cx="0" cy="0"/>
        </a:xfrm>
      </p:grpSpPr>
      <p:sp>
        <p:nvSpPr>
          <p:cNvPr id="8877" name="Google Shape;8877;g123e57e4108_0_280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8" name="Google Shape;8878;g123e57e4108_0_280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0" name="Shape 14790"/>
        <p:cNvGrpSpPr/>
        <p:nvPr/>
      </p:nvGrpSpPr>
      <p:grpSpPr>
        <a:xfrm>
          <a:off x="0" y="0"/>
          <a:ext cx="0" cy="0"/>
          <a:chOff x="0" y="0"/>
          <a:chExt cx="0" cy="0"/>
        </a:xfrm>
      </p:grpSpPr>
      <p:sp>
        <p:nvSpPr>
          <p:cNvPr id="14791" name="Google Shape;14791;g123e57e4108_0_33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2" name="Google Shape;14792;g123e57e4108_0_33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17" name="Shape 15217"/>
        <p:cNvGrpSpPr/>
        <p:nvPr/>
      </p:nvGrpSpPr>
      <p:grpSpPr>
        <a:xfrm>
          <a:off x="0" y="0"/>
          <a:ext cx="0" cy="0"/>
          <a:chOff x="0" y="0"/>
          <a:chExt cx="0" cy="0"/>
        </a:xfrm>
      </p:grpSpPr>
      <p:sp>
        <p:nvSpPr>
          <p:cNvPr id="15218" name="Google Shape;15218;g123e57e4108_0_34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9" name="Google Shape;15219;g123e57e4108_0_34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0" name="Shape 15380"/>
        <p:cNvGrpSpPr/>
        <p:nvPr/>
      </p:nvGrpSpPr>
      <p:grpSpPr>
        <a:xfrm>
          <a:off x="0" y="0"/>
          <a:ext cx="0" cy="0"/>
          <a:chOff x="0" y="0"/>
          <a:chExt cx="0" cy="0"/>
        </a:xfrm>
      </p:grpSpPr>
      <p:sp>
        <p:nvSpPr>
          <p:cNvPr id="15381" name="Google Shape;15381;g123e57e4108_0_34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2" name="Google Shape;15382;g123e57e4108_0_34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82" name="Shape 15782"/>
        <p:cNvGrpSpPr/>
        <p:nvPr/>
      </p:nvGrpSpPr>
      <p:grpSpPr>
        <a:xfrm>
          <a:off x="0" y="0"/>
          <a:ext cx="0" cy="0"/>
          <a:chOff x="0" y="0"/>
          <a:chExt cx="0" cy="0"/>
        </a:xfrm>
      </p:grpSpPr>
      <p:sp>
        <p:nvSpPr>
          <p:cNvPr id="15783" name="Google Shape;15783;g123e57e4108_0_34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84" name="Google Shape;15784;g123e57e4108_0_34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53" name="Shape 16153"/>
        <p:cNvGrpSpPr/>
        <p:nvPr/>
      </p:nvGrpSpPr>
      <p:grpSpPr>
        <a:xfrm>
          <a:off x="0" y="0"/>
          <a:ext cx="0" cy="0"/>
          <a:chOff x="0" y="0"/>
          <a:chExt cx="0" cy="0"/>
        </a:xfrm>
      </p:grpSpPr>
      <p:sp>
        <p:nvSpPr>
          <p:cNvPr id="16154" name="Google Shape;16154;g123e57e4108_0_35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55" name="Google Shape;16155;g123e57e4108_0_35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30" name="Shape 16530"/>
        <p:cNvGrpSpPr/>
        <p:nvPr/>
      </p:nvGrpSpPr>
      <p:grpSpPr>
        <a:xfrm>
          <a:off x="0" y="0"/>
          <a:ext cx="0" cy="0"/>
          <a:chOff x="0" y="0"/>
          <a:chExt cx="0" cy="0"/>
        </a:xfrm>
      </p:grpSpPr>
      <p:sp>
        <p:nvSpPr>
          <p:cNvPr id="16531" name="Google Shape;16531;g123e57e4108_0_35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32" name="Google Shape;16532;g123e57e4108_0_35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1" name="Shape 16961"/>
        <p:cNvGrpSpPr/>
        <p:nvPr/>
      </p:nvGrpSpPr>
      <p:grpSpPr>
        <a:xfrm>
          <a:off x="0" y="0"/>
          <a:ext cx="0" cy="0"/>
          <a:chOff x="0" y="0"/>
          <a:chExt cx="0" cy="0"/>
        </a:xfrm>
      </p:grpSpPr>
      <p:sp>
        <p:nvSpPr>
          <p:cNvPr id="16962" name="Google Shape;16962;g123e57e4108_0_36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63" name="Google Shape;16963;g123e57e4108_0_36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54" name="Shape 17754"/>
        <p:cNvGrpSpPr/>
        <p:nvPr/>
      </p:nvGrpSpPr>
      <p:grpSpPr>
        <a:xfrm>
          <a:off x="0" y="0"/>
          <a:ext cx="0" cy="0"/>
          <a:chOff x="0" y="0"/>
          <a:chExt cx="0" cy="0"/>
        </a:xfrm>
      </p:grpSpPr>
      <p:sp>
        <p:nvSpPr>
          <p:cNvPr id="17755" name="Google Shape;17755;g123e57e4108_0_369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56" name="Google Shape;17756;g123e57e4108_0_369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95" name="Shape 18495"/>
        <p:cNvGrpSpPr/>
        <p:nvPr/>
      </p:nvGrpSpPr>
      <p:grpSpPr>
        <a:xfrm>
          <a:off x="0" y="0"/>
          <a:ext cx="0" cy="0"/>
          <a:chOff x="0" y="0"/>
          <a:chExt cx="0" cy="0"/>
        </a:xfrm>
      </p:grpSpPr>
      <p:sp>
        <p:nvSpPr>
          <p:cNvPr id="18496" name="Google Shape;18496;g123e57e4108_0_37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97" name="Google Shape;18497;g123e57e4108_0_37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8" name="Shape 19188"/>
        <p:cNvGrpSpPr/>
        <p:nvPr/>
      </p:nvGrpSpPr>
      <p:grpSpPr>
        <a:xfrm>
          <a:off x="0" y="0"/>
          <a:ext cx="0" cy="0"/>
          <a:chOff x="0" y="0"/>
          <a:chExt cx="0" cy="0"/>
        </a:xfrm>
      </p:grpSpPr>
      <p:sp>
        <p:nvSpPr>
          <p:cNvPr id="19189" name="Google Shape;19189;g123e57e4108_0_38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90" name="Google Shape;19190;g123e57e4108_0_38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90" name="Shape 19490"/>
        <p:cNvGrpSpPr/>
        <p:nvPr/>
      </p:nvGrpSpPr>
      <p:grpSpPr>
        <a:xfrm>
          <a:off x="0" y="0"/>
          <a:ext cx="0" cy="0"/>
          <a:chOff x="0" y="0"/>
          <a:chExt cx="0" cy="0"/>
        </a:xfrm>
      </p:grpSpPr>
      <p:sp>
        <p:nvSpPr>
          <p:cNvPr id="19491" name="Google Shape;19491;g123e57e4108_0_38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92" name="Google Shape;19492;g123e57e4108_0_38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30" name="Shape 20130"/>
        <p:cNvGrpSpPr/>
        <p:nvPr/>
      </p:nvGrpSpPr>
      <p:grpSpPr>
        <a:xfrm>
          <a:off x="0" y="0"/>
          <a:ext cx="0" cy="0"/>
          <a:chOff x="0" y="0"/>
          <a:chExt cx="0" cy="0"/>
        </a:xfrm>
      </p:grpSpPr>
      <p:sp>
        <p:nvSpPr>
          <p:cNvPr id="20131" name="Google Shape;20131;g123e57e4108_0_39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32" name="Google Shape;20132;g123e57e4108_0_39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44" name="Shape 20244"/>
        <p:cNvGrpSpPr/>
        <p:nvPr/>
      </p:nvGrpSpPr>
      <p:grpSpPr>
        <a:xfrm>
          <a:off x="0" y="0"/>
          <a:ext cx="0" cy="0"/>
          <a:chOff x="0" y="0"/>
          <a:chExt cx="0" cy="0"/>
        </a:xfrm>
      </p:grpSpPr>
      <p:sp>
        <p:nvSpPr>
          <p:cNvPr id="20245" name="Google Shape;20245;g123e57e4108_0_39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46" name="Google Shape;20246;g123e57e4108_0_39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87" name="Shape 20287"/>
        <p:cNvGrpSpPr/>
        <p:nvPr/>
      </p:nvGrpSpPr>
      <p:grpSpPr>
        <a:xfrm>
          <a:off x="0" y="0"/>
          <a:ext cx="0" cy="0"/>
          <a:chOff x="0" y="0"/>
          <a:chExt cx="0" cy="0"/>
        </a:xfrm>
      </p:grpSpPr>
      <p:sp>
        <p:nvSpPr>
          <p:cNvPr id="20288" name="Google Shape;20288;g123e57e4108_0_39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89" name="Google Shape;20289;g123e57e4108_0_39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61" name="Shape 20661"/>
        <p:cNvGrpSpPr/>
        <p:nvPr/>
      </p:nvGrpSpPr>
      <p:grpSpPr>
        <a:xfrm>
          <a:off x="0" y="0"/>
          <a:ext cx="0" cy="0"/>
          <a:chOff x="0" y="0"/>
          <a:chExt cx="0" cy="0"/>
        </a:xfrm>
      </p:grpSpPr>
      <p:sp>
        <p:nvSpPr>
          <p:cNvPr id="20662" name="Google Shape;20662;g123e57e4108_0_398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63" name="Google Shape;20663;g123e57e4108_0_398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17" name="Shape 21117"/>
        <p:cNvGrpSpPr/>
        <p:nvPr/>
      </p:nvGrpSpPr>
      <p:grpSpPr>
        <a:xfrm>
          <a:off x="0" y="0"/>
          <a:ext cx="0" cy="0"/>
          <a:chOff x="0" y="0"/>
          <a:chExt cx="0" cy="0"/>
        </a:xfrm>
      </p:grpSpPr>
      <p:sp>
        <p:nvSpPr>
          <p:cNvPr id="21118" name="Google Shape;21118;g123e57e4108_0_40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19" name="Google Shape;21119;g123e57e4108_0_40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31" name="Shape 21431"/>
        <p:cNvGrpSpPr/>
        <p:nvPr/>
      </p:nvGrpSpPr>
      <p:grpSpPr>
        <a:xfrm>
          <a:off x="0" y="0"/>
          <a:ext cx="0" cy="0"/>
          <a:chOff x="0" y="0"/>
          <a:chExt cx="0" cy="0"/>
        </a:xfrm>
      </p:grpSpPr>
      <p:sp>
        <p:nvSpPr>
          <p:cNvPr id="21432" name="Google Shape;21432;g123e57e4108_0_40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33" name="Google Shape;21433;g123e57e4108_0_40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65" name="Shape 21765"/>
        <p:cNvGrpSpPr/>
        <p:nvPr/>
      </p:nvGrpSpPr>
      <p:grpSpPr>
        <a:xfrm>
          <a:off x="0" y="0"/>
          <a:ext cx="0" cy="0"/>
          <a:chOff x="0" y="0"/>
          <a:chExt cx="0" cy="0"/>
        </a:xfrm>
      </p:grpSpPr>
      <p:sp>
        <p:nvSpPr>
          <p:cNvPr id="21766" name="Google Shape;21766;g123e57e4108_0_40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67" name="Google Shape;21767;g123e57e4108_0_40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3" name="Shape 22143"/>
        <p:cNvGrpSpPr/>
        <p:nvPr/>
      </p:nvGrpSpPr>
      <p:grpSpPr>
        <a:xfrm>
          <a:off x="0" y="0"/>
          <a:ext cx="0" cy="0"/>
          <a:chOff x="0" y="0"/>
          <a:chExt cx="0" cy="0"/>
        </a:xfrm>
      </p:grpSpPr>
      <p:sp>
        <p:nvSpPr>
          <p:cNvPr id="22144" name="Google Shape;22144;g123e57e4108_0_41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45" name="Google Shape;22145;g123e57e4108_0_41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8" name="Shape 22148"/>
        <p:cNvGrpSpPr/>
        <p:nvPr/>
      </p:nvGrpSpPr>
      <p:grpSpPr>
        <a:xfrm>
          <a:off x="0" y="0"/>
          <a:ext cx="0" cy="0"/>
          <a:chOff x="0" y="0"/>
          <a:chExt cx="0" cy="0"/>
        </a:xfrm>
      </p:grpSpPr>
      <p:sp>
        <p:nvSpPr>
          <p:cNvPr id="22149" name="Google Shape;22149;g123e57e4108_0_20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50" name="Google Shape;22150;g123e57e4108_0_20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11" name="Shape 22311"/>
        <p:cNvGrpSpPr/>
        <p:nvPr/>
      </p:nvGrpSpPr>
      <p:grpSpPr>
        <a:xfrm>
          <a:off x="0" y="0"/>
          <a:ext cx="0" cy="0"/>
          <a:chOff x="0" y="0"/>
          <a:chExt cx="0" cy="0"/>
        </a:xfrm>
      </p:grpSpPr>
      <p:sp>
        <p:nvSpPr>
          <p:cNvPr id="22312" name="Google Shape;22312;g123e57e4108_0_20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13" name="Google Shape;22313;g123e57e4108_0_20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13" name="Shape 22713"/>
        <p:cNvGrpSpPr/>
        <p:nvPr/>
      </p:nvGrpSpPr>
      <p:grpSpPr>
        <a:xfrm>
          <a:off x="0" y="0"/>
          <a:ext cx="0" cy="0"/>
          <a:chOff x="0" y="0"/>
          <a:chExt cx="0" cy="0"/>
        </a:xfrm>
      </p:grpSpPr>
      <p:sp>
        <p:nvSpPr>
          <p:cNvPr id="22714" name="Google Shape;22714;g123e57e4108_0_21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15" name="Google Shape;22715;g123e57e4108_0_21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84" name="Shape 23084"/>
        <p:cNvGrpSpPr/>
        <p:nvPr/>
      </p:nvGrpSpPr>
      <p:grpSpPr>
        <a:xfrm>
          <a:off x="0" y="0"/>
          <a:ext cx="0" cy="0"/>
          <a:chOff x="0" y="0"/>
          <a:chExt cx="0" cy="0"/>
        </a:xfrm>
      </p:grpSpPr>
      <p:sp>
        <p:nvSpPr>
          <p:cNvPr id="23085" name="Google Shape;23085;g123e57e4108_0_21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86" name="Google Shape;23086;g123e57e4108_0_21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61" name="Shape 23461"/>
        <p:cNvGrpSpPr/>
        <p:nvPr/>
      </p:nvGrpSpPr>
      <p:grpSpPr>
        <a:xfrm>
          <a:off x="0" y="0"/>
          <a:ext cx="0" cy="0"/>
          <a:chOff x="0" y="0"/>
          <a:chExt cx="0" cy="0"/>
        </a:xfrm>
      </p:grpSpPr>
      <p:sp>
        <p:nvSpPr>
          <p:cNvPr id="23462" name="Google Shape;23462;g123e57e4108_0_220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63" name="Google Shape;23463;g123e57e4108_0_220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2" name="Shape 23892"/>
        <p:cNvGrpSpPr/>
        <p:nvPr/>
      </p:nvGrpSpPr>
      <p:grpSpPr>
        <a:xfrm>
          <a:off x="0" y="0"/>
          <a:ext cx="0" cy="0"/>
          <a:chOff x="0" y="0"/>
          <a:chExt cx="0" cy="0"/>
        </a:xfrm>
      </p:grpSpPr>
      <p:sp>
        <p:nvSpPr>
          <p:cNvPr id="23893" name="Google Shape;23893;g123e57e4108_0_22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94" name="Google Shape;23894;g123e57e4108_0_22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85" name="Shape 24685"/>
        <p:cNvGrpSpPr/>
        <p:nvPr/>
      </p:nvGrpSpPr>
      <p:grpSpPr>
        <a:xfrm>
          <a:off x="0" y="0"/>
          <a:ext cx="0" cy="0"/>
          <a:chOff x="0" y="0"/>
          <a:chExt cx="0" cy="0"/>
        </a:xfrm>
      </p:grpSpPr>
      <p:sp>
        <p:nvSpPr>
          <p:cNvPr id="24686" name="Google Shape;24686;g123e57e4108_0_23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87" name="Google Shape;24687;g123e57e4108_0_23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26" name="Shape 25426"/>
        <p:cNvGrpSpPr/>
        <p:nvPr/>
      </p:nvGrpSpPr>
      <p:grpSpPr>
        <a:xfrm>
          <a:off x="0" y="0"/>
          <a:ext cx="0" cy="0"/>
          <a:chOff x="0" y="0"/>
          <a:chExt cx="0" cy="0"/>
        </a:xfrm>
      </p:grpSpPr>
      <p:sp>
        <p:nvSpPr>
          <p:cNvPr id="25427" name="Google Shape;25427;g123e57e4108_0_24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28" name="Google Shape;25428;g123e57e4108_0_24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19" name="Shape 26119"/>
        <p:cNvGrpSpPr/>
        <p:nvPr/>
      </p:nvGrpSpPr>
      <p:grpSpPr>
        <a:xfrm>
          <a:off x="0" y="0"/>
          <a:ext cx="0" cy="0"/>
          <a:chOff x="0" y="0"/>
          <a:chExt cx="0" cy="0"/>
        </a:xfrm>
      </p:grpSpPr>
      <p:sp>
        <p:nvSpPr>
          <p:cNvPr id="26120" name="Google Shape;26120;g123e57e4108_0_24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21" name="Google Shape;26121;g123e57e4108_0_24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21" name="Shape 26421"/>
        <p:cNvGrpSpPr/>
        <p:nvPr/>
      </p:nvGrpSpPr>
      <p:grpSpPr>
        <a:xfrm>
          <a:off x="0" y="0"/>
          <a:ext cx="0" cy="0"/>
          <a:chOff x="0" y="0"/>
          <a:chExt cx="0" cy="0"/>
        </a:xfrm>
      </p:grpSpPr>
      <p:sp>
        <p:nvSpPr>
          <p:cNvPr id="26422" name="Google Shape;26422;g123e57e4108_0_24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23" name="Google Shape;26423;g123e57e4108_0_24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61" name="Shape 27061"/>
        <p:cNvGrpSpPr/>
        <p:nvPr/>
      </p:nvGrpSpPr>
      <p:grpSpPr>
        <a:xfrm>
          <a:off x="0" y="0"/>
          <a:ext cx="0" cy="0"/>
          <a:chOff x="0" y="0"/>
          <a:chExt cx="0" cy="0"/>
        </a:xfrm>
      </p:grpSpPr>
      <p:sp>
        <p:nvSpPr>
          <p:cNvPr id="27062" name="Google Shape;27062;g123e57e4108_0_27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63" name="Google Shape;27063;g123e57e4108_0_27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 Id="rId4" Type="http://schemas.openxmlformats.org/officeDocument/2006/relationships/image" Target="../media/image5.png"/><Relationship Id="rId5" Type="http://schemas.openxmlformats.org/officeDocument/2006/relationships/image" Target="../media/image2.png"/><Relationship Id="rId6" Type="http://schemas.openxmlformats.org/officeDocument/2006/relationships/image" Target="../media/image4.png"/><Relationship Id="rId7"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6.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1.png"/><Relationship Id="rId4" Type="http://schemas.openxmlformats.org/officeDocument/2006/relationships/image" Target="../media/image2.png"/><Relationship Id="rId5" Type="http://schemas.openxmlformats.org/officeDocument/2006/relationships/image" Target="../media/image4.png"/><Relationship Id="rId6" Type="http://schemas.openxmlformats.org/officeDocument/2006/relationships/image" Target="../media/image10.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 Id="rId4" Type="http://schemas.openxmlformats.org/officeDocument/2006/relationships/image" Target="../media/image10.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4.png"/><Relationship Id="rId4" Type="http://schemas.openxmlformats.org/officeDocument/2006/relationships/image" Target="../media/image10.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 Id="rId4" Type="http://schemas.openxmlformats.org/officeDocument/2006/relationships/image" Target="../media/image10.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 Id="rId4" Type="http://schemas.openxmlformats.org/officeDocument/2006/relationships/image" Target="../media/image4.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2.png"/><Relationship Id="rId4" Type="http://schemas.openxmlformats.org/officeDocument/2006/relationships/image" Target="../media/image10.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 Id="rId4" Type="http://schemas.openxmlformats.org/officeDocument/2006/relationships/image" Target="../media/image10.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4.png"/><Relationship Id="rId4" Type="http://schemas.openxmlformats.org/officeDocument/2006/relationships/image" Target="../media/image6.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 Id="rId4" Type="http://schemas.openxmlformats.org/officeDocument/2006/relationships/image" Target="../media/image4.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0.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0.png"/><Relationship Id="rId4"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4.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3.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6.png"/><Relationship Id="rId4" Type="http://schemas.openxmlformats.org/officeDocument/2006/relationships/image" Target="../media/image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1.png"/><Relationship Id="rId4" Type="http://schemas.openxmlformats.org/officeDocument/2006/relationships/image" Target="../media/image6.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hyperlink" Target="https://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 Id="rId6" Type="http://schemas.openxmlformats.org/officeDocument/2006/relationships/hyperlink" Target="https://www.freepik.com/"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1.png"/><Relationship Id="rId4" Type="http://schemas.openxmlformats.org/officeDocument/2006/relationships/image" Target="../media/image3.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0.png"/><Relationship Id="rId4" Type="http://schemas.openxmlformats.org/officeDocument/2006/relationships/image" Target="../media/image4.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10" name="Google Shape;10;p2"/>
          <p:cNvGrpSpPr/>
          <p:nvPr/>
        </p:nvGrpSpPr>
        <p:grpSpPr>
          <a:xfrm flipH="1" rot="10800000">
            <a:off x="466934" y="403719"/>
            <a:ext cx="8210569" cy="4335807"/>
            <a:chOff x="715100" y="535000"/>
            <a:chExt cx="7713800" cy="4073475"/>
          </a:xfrm>
        </p:grpSpPr>
        <p:sp>
          <p:nvSpPr>
            <p:cNvPr id="11" name="Google Shape;11;p2"/>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 name="Google Shape;15;p2"/>
          <p:cNvPicPr preferRelativeResize="0"/>
          <p:nvPr/>
        </p:nvPicPr>
        <p:blipFill>
          <a:blip r:embed="rId3">
            <a:alphaModFix/>
          </a:blip>
          <a:stretch>
            <a:fillRect/>
          </a:stretch>
        </p:blipFill>
        <p:spPr>
          <a:xfrm flipH="1" rot="411265">
            <a:off x="6342084" y="4181247"/>
            <a:ext cx="1510557" cy="1397708"/>
          </a:xfrm>
          <a:prstGeom prst="rect">
            <a:avLst/>
          </a:prstGeom>
          <a:noFill/>
          <a:ln>
            <a:noFill/>
          </a:ln>
        </p:spPr>
      </p:pic>
      <p:pic>
        <p:nvPicPr>
          <p:cNvPr id="16" name="Google Shape;16;p2"/>
          <p:cNvPicPr preferRelativeResize="0"/>
          <p:nvPr/>
        </p:nvPicPr>
        <p:blipFill>
          <a:blip r:embed="rId4">
            <a:alphaModFix/>
          </a:blip>
          <a:stretch>
            <a:fillRect/>
          </a:stretch>
        </p:blipFill>
        <p:spPr>
          <a:xfrm flipH="1" rot="244309">
            <a:off x="8344077" y="566213"/>
            <a:ext cx="939634" cy="1701426"/>
          </a:xfrm>
          <a:prstGeom prst="rect">
            <a:avLst/>
          </a:prstGeom>
          <a:noFill/>
          <a:ln>
            <a:noFill/>
          </a:ln>
        </p:spPr>
      </p:pic>
      <p:pic>
        <p:nvPicPr>
          <p:cNvPr id="17" name="Google Shape;17;p2"/>
          <p:cNvPicPr preferRelativeResize="0"/>
          <p:nvPr/>
        </p:nvPicPr>
        <p:blipFill>
          <a:blip r:embed="rId5">
            <a:alphaModFix/>
          </a:blip>
          <a:stretch>
            <a:fillRect/>
          </a:stretch>
        </p:blipFill>
        <p:spPr>
          <a:xfrm flipH="1">
            <a:off x="8203260" y="2063901"/>
            <a:ext cx="1473398" cy="1579848"/>
          </a:xfrm>
          <a:prstGeom prst="rect">
            <a:avLst/>
          </a:prstGeom>
          <a:noFill/>
          <a:ln>
            <a:noFill/>
          </a:ln>
        </p:spPr>
      </p:pic>
      <p:pic>
        <p:nvPicPr>
          <p:cNvPr id="18" name="Google Shape;18;p2"/>
          <p:cNvPicPr preferRelativeResize="0"/>
          <p:nvPr/>
        </p:nvPicPr>
        <p:blipFill>
          <a:blip r:embed="rId5">
            <a:alphaModFix/>
          </a:blip>
          <a:stretch>
            <a:fillRect/>
          </a:stretch>
        </p:blipFill>
        <p:spPr>
          <a:xfrm>
            <a:off x="-532657" y="2063901"/>
            <a:ext cx="1473398" cy="1579848"/>
          </a:xfrm>
          <a:prstGeom prst="rect">
            <a:avLst/>
          </a:prstGeom>
          <a:noFill/>
          <a:ln>
            <a:noFill/>
          </a:ln>
        </p:spPr>
      </p:pic>
      <p:pic>
        <p:nvPicPr>
          <p:cNvPr id="19" name="Google Shape;19;p2"/>
          <p:cNvPicPr preferRelativeResize="0"/>
          <p:nvPr/>
        </p:nvPicPr>
        <p:blipFill>
          <a:blip r:embed="rId4">
            <a:alphaModFix/>
          </a:blip>
          <a:stretch>
            <a:fillRect/>
          </a:stretch>
        </p:blipFill>
        <p:spPr>
          <a:xfrm rot="-244309">
            <a:off x="-139711" y="566213"/>
            <a:ext cx="939634" cy="1701426"/>
          </a:xfrm>
          <a:prstGeom prst="rect">
            <a:avLst/>
          </a:prstGeom>
          <a:noFill/>
          <a:ln>
            <a:noFill/>
          </a:ln>
        </p:spPr>
      </p:pic>
      <p:sp>
        <p:nvSpPr>
          <p:cNvPr id="20" name="Google Shape;20;p2"/>
          <p:cNvSpPr txBox="1"/>
          <p:nvPr>
            <p:ph type="ctrTitle"/>
          </p:nvPr>
        </p:nvSpPr>
        <p:spPr>
          <a:xfrm>
            <a:off x="1898700" y="1929400"/>
            <a:ext cx="5346600" cy="19980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SzPts val="5200"/>
              <a:buNone/>
              <a:defRPr sz="8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21" name="Google Shape;21;p2"/>
          <p:cNvSpPr txBox="1"/>
          <p:nvPr>
            <p:ph idx="1" type="subTitle"/>
          </p:nvPr>
        </p:nvSpPr>
        <p:spPr>
          <a:xfrm>
            <a:off x="2520250" y="3988900"/>
            <a:ext cx="41034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pic>
        <p:nvPicPr>
          <p:cNvPr id="22" name="Google Shape;22;p2"/>
          <p:cNvPicPr preferRelativeResize="0"/>
          <p:nvPr/>
        </p:nvPicPr>
        <p:blipFill>
          <a:blip r:embed="rId6">
            <a:alphaModFix/>
          </a:blip>
          <a:stretch>
            <a:fillRect/>
          </a:stretch>
        </p:blipFill>
        <p:spPr>
          <a:xfrm>
            <a:off x="630981" y="-402450"/>
            <a:ext cx="962901" cy="1383875"/>
          </a:xfrm>
          <a:prstGeom prst="rect">
            <a:avLst/>
          </a:prstGeom>
          <a:noFill/>
          <a:ln>
            <a:noFill/>
          </a:ln>
        </p:spPr>
      </p:pic>
      <p:pic>
        <p:nvPicPr>
          <p:cNvPr id="23" name="Google Shape;23;p2"/>
          <p:cNvPicPr preferRelativeResize="0"/>
          <p:nvPr/>
        </p:nvPicPr>
        <p:blipFill>
          <a:blip r:embed="rId7">
            <a:alphaModFix/>
          </a:blip>
          <a:stretch>
            <a:fillRect/>
          </a:stretch>
        </p:blipFill>
        <p:spPr>
          <a:xfrm rot="-1459741">
            <a:off x="117929" y="3685193"/>
            <a:ext cx="782607" cy="1706939"/>
          </a:xfrm>
          <a:prstGeom prst="rect">
            <a:avLst/>
          </a:prstGeom>
          <a:noFill/>
          <a:ln>
            <a:noFill/>
          </a:ln>
        </p:spPr>
      </p:pic>
      <p:pic>
        <p:nvPicPr>
          <p:cNvPr id="24" name="Google Shape;24;p2"/>
          <p:cNvPicPr preferRelativeResize="0"/>
          <p:nvPr/>
        </p:nvPicPr>
        <p:blipFill>
          <a:blip r:embed="rId6">
            <a:alphaModFix/>
          </a:blip>
          <a:stretch>
            <a:fillRect/>
          </a:stretch>
        </p:blipFill>
        <p:spPr>
          <a:xfrm flipH="1">
            <a:off x="7550118" y="-402450"/>
            <a:ext cx="962901" cy="1383875"/>
          </a:xfrm>
          <a:prstGeom prst="rect">
            <a:avLst/>
          </a:prstGeom>
          <a:noFill/>
          <a:ln>
            <a:noFill/>
          </a:ln>
        </p:spPr>
      </p:pic>
      <p:pic>
        <p:nvPicPr>
          <p:cNvPr id="25" name="Google Shape;25;p2"/>
          <p:cNvPicPr preferRelativeResize="0"/>
          <p:nvPr/>
        </p:nvPicPr>
        <p:blipFill>
          <a:blip r:embed="rId7">
            <a:alphaModFix/>
          </a:blip>
          <a:stretch>
            <a:fillRect/>
          </a:stretch>
        </p:blipFill>
        <p:spPr>
          <a:xfrm flipH="1" rot="1459741">
            <a:off x="8358189" y="3589443"/>
            <a:ext cx="782607" cy="1706939"/>
          </a:xfrm>
          <a:prstGeom prst="rect">
            <a:avLst/>
          </a:prstGeom>
          <a:noFill/>
          <a:ln>
            <a:noFill/>
          </a:ln>
        </p:spPr>
      </p:pic>
      <p:pic>
        <p:nvPicPr>
          <p:cNvPr id="26" name="Google Shape;26;p2"/>
          <p:cNvPicPr preferRelativeResize="0"/>
          <p:nvPr/>
        </p:nvPicPr>
        <p:blipFill>
          <a:blip r:embed="rId3">
            <a:alphaModFix/>
          </a:blip>
          <a:stretch>
            <a:fillRect/>
          </a:stretch>
        </p:blipFill>
        <p:spPr>
          <a:xfrm rot="-411265">
            <a:off x="1291359" y="4181247"/>
            <a:ext cx="1510557" cy="1397708"/>
          </a:xfrm>
          <a:prstGeom prst="rect">
            <a:avLst/>
          </a:prstGeom>
          <a:noFill/>
          <a:ln>
            <a:noFill/>
          </a:ln>
        </p:spPr>
      </p:pic>
      <p:grpSp>
        <p:nvGrpSpPr>
          <p:cNvPr id="27" name="Google Shape;27;p2"/>
          <p:cNvGrpSpPr/>
          <p:nvPr/>
        </p:nvGrpSpPr>
        <p:grpSpPr>
          <a:xfrm>
            <a:off x="186488" y="86900"/>
            <a:ext cx="8712550" cy="4962550"/>
            <a:chOff x="186488" y="86900"/>
            <a:chExt cx="8712550" cy="4962550"/>
          </a:xfrm>
        </p:grpSpPr>
        <p:sp>
          <p:nvSpPr>
            <p:cNvPr id="28" name="Google Shape;28;p2"/>
            <p:cNvSpPr/>
            <p:nvPr/>
          </p:nvSpPr>
          <p:spPr>
            <a:xfrm>
              <a:off x="1958425"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659413" y="2375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61438"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8648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21013" y="34469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287613" y="4730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153838" y="4782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flipH="1">
              <a:off x="7045450" y="869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flipH="1">
              <a:off x="8706163"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flipH="1">
              <a:off x="879523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flipH="1">
              <a:off x="8462738" y="30667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flipH="1">
              <a:off x="5516488" y="49057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flipH="1">
              <a:off x="8019888" y="49456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flipH="1">
              <a:off x="5516488" y="31123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flipH="1">
              <a:off x="41767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3" name="Shape 43"/>
        <p:cNvGrpSpPr/>
        <p:nvPr/>
      </p:nvGrpSpPr>
      <p:grpSpPr>
        <a:xfrm>
          <a:off x="0" y="0"/>
          <a:ext cx="0" cy="0"/>
          <a:chOff x="0" y="0"/>
          <a:chExt cx="0" cy="0"/>
        </a:xfrm>
      </p:grpSpPr>
      <p:pic>
        <p:nvPicPr>
          <p:cNvPr id="44" name="Google Shape;44;p3"/>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45" name="Google Shape;45;p3"/>
          <p:cNvGrpSpPr/>
          <p:nvPr/>
        </p:nvGrpSpPr>
        <p:grpSpPr>
          <a:xfrm flipH="1" rot="10800000">
            <a:off x="466934" y="403719"/>
            <a:ext cx="8210569" cy="4335807"/>
            <a:chOff x="715100" y="535000"/>
            <a:chExt cx="7713800" cy="4073475"/>
          </a:xfrm>
        </p:grpSpPr>
        <p:sp>
          <p:nvSpPr>
            <p:cNvPr id="46" name="Google Shape;46;p3"/>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 name="Google Shape;50;p3"/>
          <p:cNvSpPr txBox="1"/>
          <p:nvPr>
            <p:ph type="title"/>
          </p:nvPr>
        </p:nvSpPr>
        <p:spPr>
          <a:xfrm>
            <a:off x="1989350" y="2057675"/>
            <a:ext cx="3935100" cy="637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1" name="Google Shape;51;p3"/>
          <p:cNvSpPr txBox="1"/>
          <p:nvPr>
            <p:ph hasCustomPrompt="1" idx="2" type="title"/>
          </p:nvPr>
        </p:nvSpPr>
        <p:spPr>
          <a:xfrm>
            <a:off x="772250" y="1871426"/>
            <a:ext cx="1217100" cy="101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lt2"/>
              </a:buClr>
              <a:buSzPts val="6000"/>
              <a:buNone/>
              <a:defRPr sz="72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2" name="Google Shape;52;p3"/>
          <p:cNvSpPr txBox="1"/>
          <p:nvPr>
            <p:ph idx="1" type="subTitle"/>
          </p:nvPr>
        </p:nvSpPr>
        <p:spPr>
          <a:xfrm>
            <a:off x="1989350" y="2747275"/>
            <a:ext cx="2539800" cy="63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3" name="Google Shape;53;p3"/>
          <p:cNvGrpSpPr/>
          <p:nvPr/>
        </p:nvGrpSpPr>
        <p:grpSpPr>
          <a:xfrm>
            <a:off x="150188" y="19388"/>
            <a:ext cx="8925250" cy="4990150"/>
            <a:chOff x="150188" y="19388"/>
            <a:chExt cx="8925250" cy="4990150"/>
          </a:xfrm>
        </p:grpSpPr>
        <p:sp>
          <p:nvSpPr>
            <p:cNvPr id="54" name="Google Shape;54;p3"/>
            <p:cNvSpPr/>
            <p:nvPr/>
          </p:nvSpPr>
          <p:spPr>
            <a:xfrm>
              <a:off x="967825"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3786038" y="193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a:off x="150188" y="4468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186488"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a:off x="150188" y="44321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flipH="1">
              <a:off x="8428900"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flipH="1">
              <a:off x="8899038" y="19141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flipH="1">
              <a:off x="8899038" y="1523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flipH="1">
              <a:off x="8795238" y="34667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flipH="1">
              <a:off x="6488038" y="48019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flipH="1">
              <a:off x="2954263" y="490573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flipH="1">
              <a:off x="3109913" y="1907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a:off x="8862750" y="3614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7" name="Google Shape;67;p3"/>
          <p:cNvPicPr preferRelativeResize="0"/>
          <p:nvPr/>
        </p:nvPicPr>
        <p:blipFill>
          <a:blip r:embed="rId3">
            <a:alphaModFix/>
          </a:blip>
          <a:stretch>
            <a:fillRect/>
          </a:stretch>
        </p:blipFill>
        <p:spPr>
          <a:xfrm flipH="1" rot="10333080">
            <a:off x="220668" y="-355447"/>
            <a:ext cx="1473397" cy="1579846"/>
          </a:xfrm>
          <a:prstGeom prst="rect">
            <a:avLst/>
          </a:prstGeom>
          <a:noFill/>
          <a:ln>
            <a:noFill/>
          </a:ln>
        </p:spPr>
      </p:pic>
      <p:pic>
        <p:nvPicPr>
          <p:cNvPr id="68" name="Google Shape;68;p3"/>
          <p:cNvPicPr preferRelativeResize="0"/>
          <p:nvPr/>
        </p:nvPicPr>
        <p:blipFill>
          <a:blip r:embed="rId4">
            <a:alphaModFix/>
          </a:blip>
          <a:stretch>
            <a:fillRect/>
          </a:stretch>
        </p:blipFill>
        <p:spPr>
          <a:xfrm flipH="1" rot="-1163170">
            <a:off x="-482629" y="-573899"/>
            <a:ext cx="1473401" cy="2117566"/>
          </a:xfrm>
          <a:prstGeom prst="rect">
            <a:avLst/>
          </a:prstGeom>
          <a:noFill/>
          <a:ln>
            <a:noFill/>
          </a:ln>
        </p:spPr>
      </p:pic>
      <p:pic>
        <p:nvPicPr>
          <p:cNvPr id="69" name="Google Shape;69;p3"/>
          <p:cNvPicPr preferRelativeResize="0"/>
          <p:nvPr/>
        </p:nvPicPr>
        <p:blipFill>
          <a:blip r:embed="rId4">
            <a:alphaModFix/>
          </a:blip>
          <a:stretch>
            <a:fillRect/>
          </a:stretch>
        </p:blipFill>
        <p:spPr>
          <a:xfrm flipH="1" rot="-10438659">
            <a:off x="7956520" y="3750454"/>
            <a:ext cx="1473402" cy="2117563"/>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0" name="Shape 70"/>
        <p:cNvGrpSpPr/>
        <p:nvPr/>
      </p:nvGrpSpPr>
      <p:grpSpPr>
        <a:xfrm>
          <a:off x="0" y="0"/>
          <a:ext cx="0" cy="0"/>
          <a:chOff x="0" y="0"/>
          <a:chExt cx="0" cy="0"/>
        </a:xfrm>
      </p:grpSpPr>
      <p:pic>
        <p:nvPicPr>
          <p:cNvPr id="71" name="Google Shape;71;p4"/>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72" name="Google Shape;72;p4"/>
          <p:cNvSpPr txBox="1"/>
          <p:nvPr>
            <p:ph type="title"/>
          </p:nvPr>
        </p:nvSpPr>
        <p:spPr>
          <a:xfrm>
            <a:off x="720000" y="535000"/>
            <a:ext cx="4519800" cy="11154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3" name="Google Shape;73;p4"/>
          <p:cNvSpPr txBox="1"/>
          <p:nvPr>
            <p:ph idx="1" type="body"/>
          </p:nvPr>
        </p:nvSpPr>
        <p:spPr>
          <a:xfrm>
            <a:off x="720000" y="1920125"/>
            <a:ext cx="5274600" cy="2268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74" name="Google Shape;74;p4"/>
          <p:cNvGrpSpPr/>
          <p:nvPr/>
        </p:nvGrpSpPr>
        <p:grpSpPr>
          <a:xfrm flipH="1" rot="10800000">
            <a:off x="466934" y="403719"/>
            <a:ext cx="8210569" cy="4335807"/>
            <a:chOff x="715100" y="535000"/>
            <a:chExt cx="7713800" cy="4073475"/>
          </a:xfrm>
        </p:grpSpPr>
        <p:sp>
          <p:nvSpPr>
            <p:cNvPr id="75" name="Google Shape;75;p4"/>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 name="Google Shape;79;p4"/>
          <p:cNvGrpSpPr/>
          <p:nvPr/>
        </p:nvGrpSpPr>
        <p:grpSpPr>
          <a:xfrm>
            <a:off x="150188" y="107725"/>
            <a:ext cx="8956450" cy="4910600"/>
            <a:chOff x="150188" y="107725"/>
            <a:chExt cx="8956450" cy="4910600"/>
          </a:xfrm>
        </p:grpSpPr>
        <p:sp>
          <p:nvSpPr>
            <p:cNvPr id="80" name="Google Shape;80;p4"/>
            <p:cNvSpPr/>
            <p:nvPr/>
          </p:nvSpPr>
          <p:spPr>
            <a:xfrm flipH="1" rot="10800000">
              <a:off x="290300" y="48419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flipH="1" rot="10800000">
              <a:off x="6224438" y="48782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flipH="1" rot="10800000">
              <a:off x="150188" y="33289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flipH="1" rot="10800000">
              <a:off x="326588" y="11438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flipH="1" rot="10800000">
              <a:off x="626888" y="1077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rot="10800000">
              <a:off x="7781200" y="4878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rot="10800000">
              <a:off x="8758938" y="20716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rot="10800000">
              <a:off x="8899038" y="3401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4"/>
            <p:cNvSpPr/>
            <p:nvPr/>
          </p:nvSpPr>
          <p:spPr>
            <a:xfrm rot="10800000">
              <a:off x="9002838" y="7154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rot="10800000">
              <a:off x="6897613" y="1803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rot="10800000">
              <a:off x="2697088" y="1803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rot="10800000">
              <a:off x="2927988" y="4878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flipH="1" rot="10800000">
              <a:off x="8862750" y="4229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3" name="Google Shape;93;p4"/>
          <p:cNvPicPr preferRelativeResize="0"/>
          <p:nvPr/>
        </p:nvPicPr>
        <p:blipFill>
          <a:blip r:embed="rId3">
            <a:alphaModFix/>
          </a:blip>
          <a:stretch>
            <a:fillRect/>
          </a:stretch>
        </p:blipFill>
        <p:spPr>
          <a:xfrm rot="9360763">
            <a:off x="8561183" y="3428733"/>
            <a:ext cx="1331039" cy="1589484"/>
          </a:xfrm>
          <a:prstGeom prst="rect">
            <a:avLst/>
          </a:prstGeom>
          <a:noFill/>
          <a:ln>
            <a:noFill/>
          </a:ln>
        </p:spPr>
      </p:pic>
      <p:pic>
        <p:nvPicPr>
          <p:cNvPr id="94" name="Google Shape;94;p4"/>
          <p:cNvPicPr preferRelativeResize="0"/>
          <p:nvPr/>
        </p:nvPicPr>
        <p:blipFill>
          <a:blip r:embed="rId3">
            <a:alphaModFix/>
          </a:blip>
          <a:stretch>
            <a:fillRect/>
          </a:stretch>
        </p:blipFill>
        <p:spPr>
          <a:xfrm rot="4948753">
            <a:off x="7860927" y="4042867"/>
            <a:ext cx="1284095" cy="1533422"/>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5" name="Shape 95"/>
        <p:cNvGrpSpPr/>
        <p:nvPr/>
      </p:nvGrpSpPr>
      <p:grpSpPr>
        <a:xfrm>
          <a:off x="0" y="0"/>
          <a:ext cx="0" cy="0"/>
          <a:chOff x="0" y="0"/>
          <a:chExt cx="0" cy="0"/>
        </a:xfrm>
      </p:grpSpPr>
      <p:pic>
        <p:nvPicPr>
          <p:cNvPr id="96" name="Google Shape;96;p5"/>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97" name="Google Shape;97;p5"/>
          <p:cNvGrpSpPr/>
          <p:nvPr/>
        </p:nvGrpSpPr>
        <p:grpSpPr>
          <a:xfrm flipH="1" rot="10800000">
            <a:off x="466934" y="403719"/>
            <a:ext cx="8210569" cy="4335807"/>
            <a:chOff x="715100" y="535000"/>
            <a:chExt cx="7713800" cy="4073475"/>
          </a:xfrm>
        </p:grpSpPr>
        <p:sp>
          <p:nvSpPr>
            <p:cNvPr id="98" name="Google Shape;98;p5"/>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 name="Google Shape;102;p5"/>
          <p:cNvSpPr txBox="1"/>
          <p:nvPr>
            <p:ph idx="1" type="subTitle"/>
          </p:nvPr>
        </p:nvSpPr>
        <p:spPr>
          <a:xfrm>
            <a:off x="1715619" y="2306825"/>
            <a:ext cx="2231100" cy="3933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3" name="Google Shape;103;p5"/>
          <p:cNvSpPr txBox="1"/>
          <p:nvPr>
            <p:ph idx="2" type="subTitle"/>
          </p:nvPr>
        </p:nvSpPr>
        <p:spPr>
          <a:xfrm>
            <a:off x="5194131" y="2306825"/>
            <a:ext cx="2235300" cy="393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4" name="Google Shape;104;p5"/>
          <p:cNvSpPr txBox="1"/>
          <p:nvPr>
            <p:ph idx="3" type="subTitle"/>
          </p:nvPr>
        </p:nvSpPr>
        <p:spPr>
          <a:xfrm>
            <a:off x="1656219" y="2777700"/>
            <a:ext cx="2349900" cy="138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 name="Google Shape;105;p5"/>
          <p:cNvSpPr txBox="1"/>
          <p:nvPr>
            <p:ph idx="4" type="subTitle"/>
          </p:nvPr>
        </p:nvSpPr>
        <p:spPr>
          <a:xfrm>
            <a:off x="5135781" y="2779350"/>
            <a:ext cx="2352000" cy="138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5"/>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07" name="Google Shape;107;p5"/>
          <p:cNvGrpSpPr/>
          <p:nvPr/>
        </p:nvGrpSpPr>
        <p:grpSpPr>
          <a:xfrm>
            <a:off x="79513" y="0"/>
            <a:ext cx="8976705" cy="5047575"/>
            <a:chOff x="79513" y="0"/>
            <a:chExt cx="8976705" cy="5047575"/>
          </a:xfrm>
        </p:grpSpPr>
        <p:sp>
          <p:nvSpPr>
            <p:cNvPr id="108" name="Google Shape;108;p5"/>
            <p:cNvSpPr/>
            <p:nvPr/>
          </p:nvSpPr>
          <p:spPr>
            <a:xfrm flipH="1" rot="10800000">
              <a:off x="151338" y="40896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5"/>
            <p:cNvSpPr/>
            <p:nvPr/>
          </p:nvSpPr>
          <p:spPr>
            <a:xfrm flipH="1" rot="10800000">
              <a:off x="411468" y="485567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5"/>
            <p:cNvSpPr/>
            <p:nvPr/>
          </p:nvSpPr>
          <p:spPr>
            <a:xfrm flipH="1" rot="10800000">
              <a:off x="79513" y="18953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flipH="1" rot="10800000">
              <a:off x="1392893" y="957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flipH="1" rot="10800000">
              <a:off x="2015268" y="246150"/>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flipH="1" rot="10800000">
              <a:off x="8816663" y="40896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5"/>
            <p:cNvSpPr/>
            <p:nvPr/>
          </p:nvSpPr>
          <p:spPr>
            <a:xfrm flipH="1" rot="10800000">
              <a:off x="2972743" y="495187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flipH="1" rot="10800000">
              <a:off x="3172193" y="485567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5"/>
            <p:cNvSpPr/>
            <p:nvPr/>
          </p:nvSpPr>
          <p:spPr>
            <a:xfrm flipH="1" rot="10800000">
              <a:off x="8738888" y="23031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5"/>
            <p:cNvSpPr/>
            <p:nvPr/>
          </p:nvSpPr>
          <p:spPr>
            <a:xfrm flipH="1" rot="10800000">
              <a:off x="8677488" y="1101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5"/>
            <p:cNvSpPr/>
            <p:nvPr/>
          </p:nvSpPr>
          <p:spPr>
            <a:xfrm flipH="1" rot="10800000">
              <a:off x="8085518" y="150450"/>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5"/>
            <p:cNvSpPr/>
            <p:nvPr/>
          </p:nvSpPr>
          <p:spPr>
            <a:xfrm flipH="1" rot="10800000">
              <a:off x="4524143" y="0"/>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flipH="1" rot="10800000">
              <a:off x="8779243" y="4560650"/>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5"/>
            <p:cNvSpPr/>
            <p:nvPr/>
          </p:nvSpPr>
          <p:spPr>
            <a:xfrm flipH="1" rot="10800000">
              <a:off x="8960518" y="1847550"/>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2" name="Google Shape;122;p5"/>
          <p:cNvPicPr preferRelativeResize="0"/>
          <p:nvPr/>
        </p:nvPicPr>
        <p:blipFill>
          <a:blip r:embed="rId3">
            <a:alphaModFix/>
          </a:blip>
          <a:stretch>
            <a:fillRect/>
          </a:stretch>
        </p:blipFill>
        <p:spPr>
          <a:xfrm rot="4742325">
            <a:off x="-367040" y="-513175"/>
            <a:ext cx="1547929" cy="1715454"/>
          </a:xfrm>
          <a:prstGeom prst="rect">
            <a:avLst/>
          </a:prstGeom>
          <a:noFill/>
          <a:ln>
            <a:noFill/>
          </a:ln>
        </p:spPr>
      </p:pic>
      <p:pic>
        <p:nvPicPr>
          <p:cNvPr id="123" name="Google Shape;123;p5"/>
          <p:cNvPicPr preferRelativeResize="0"/>
          <p:nvPr/>
        </p:nvPicPr>
        <p:blipFill>
          <a:blip r:embed="rId3">
            <a:alphaModFix/>
          </a:blip>
          <a:stretch>
            <a:fillRect/>
          </a:stretch>
        </p:blipFill>
        <p:spPr>
          <a:xfrm flipH="1" rot="-4742325">
            <a:off x="7963110" y="-513175"/>
            <a:ext cx="1547929" cy="1715454"/>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24" name="Shape 124"/>
        <p:cNvGrpSpPr/>
        <p:nvPr/>
      </p:nvGrpSpPr>
      <p:grpSpPr>
        <a:xfrm>
          <a:off x="0" y="0"/>
          <a:ext cx="0" cy="0"/>
          <a:chOff x="0" y="0"/>
          <a:chExt cx="0" cy="0"/>
        </a:xfrm>
      </p:grpSpPr>
      <p:pic>
        <p:nvPicPr>
          <p:cNvPr id="125" name="Google Shape;125;p6"/>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126" name="Google Shape;126;p6"/>
          <p:cNvGrpSpPr/>
          <p:nvPr/>
        </p:nvGrpSpPr>
        <p:grpSpPr>
          <a:xfrm flipH="1" rot="10800000">
            <a:off x="466934" y="403719"/>
            <a:ext cx="8210569" cy="4335807"/>
            <a:chOff x="715100" y="535000"/>
            <a:chExt cx="7713800" cy="4073475"/>
          </a:xfrm>
        </p:grpSpPr>
        <p:sp>
          <p:nvSpPr>
            <p:cNvPr id="127" name="Google Shape;127;p6"/>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6"/>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6"/>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6"/>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 name="Google Shape;131;p6"/>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32" name="Google Shape;132;p6"/>
          <p:cNvGrpSpPr/>
          <p:nvPr/>
        </p:nvGrpSpPr>
        <p:grpSpPr>
          <a:xfrm>
            <a:off x="118988" y="86888"/>
            <a:ext cx="8956463" cy="4939088"/>
            <a:chOff x="118988" y="86888"/>
            <a:chExt cx="8956463" cy="4939088"/>
          </a:xfrm>
        </p:grpSpPr>
        <p:sp>
          <p:nvSpPr>
            <p:cNvPr id="133" name="Google Shape;133;p6"/>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6"/>
            <p:cNvSpPr/>
            <p:nvPr/>
          </p:nvSpPr>
          <p:spPr>
            <a:xfrm flipH="1">
              <a:off x="3335538" y="868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6"/>
            <p:cNvSpPr/>
            <p:nvPr/>
          </p:nvSpPr>
          <p:spPr>
            <a:xfrm flipH="1">
              <a:off x="8795238"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6"/>
            <p:cNvSpPr/>
            <p:nvPr/>
          </p:nvSpPr>
          <p:spPr>
            <a:xfrm flipH="1">
              <a:off x="5159388"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6"/>
            <p:cNvSpPr/>
            <p:nvPr/>
          </p:nvSpPr>
          <p:spPr>
            <a:xfrm>
              <a:off x="295400"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6"/>
            <p:cNvSpPr/>
            <p:nvPr/>
          </p:nvSpPr>
          <p:spPr>
            <a:xfrm>
              <a:off x="118988"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6"/>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6"/>
            <p:cNvSpPr/>
            <p:nvPr/>
          </p:nvSpPr>
          <p:spPr>
            <a:xfrm>
              <a:off x="73073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6"/>
            <p:cNvSpPr/>
            <p:nvPr/>
          </p:nvSpPr>
          <p:spPr>
            <a:xfrm flipH="1">
              <a:off x="1339000"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6"/>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3" name="Google Shape;143;p6"/>
          <p:cNvPicPr preferRelativeResize="0"/>
          <p:nvPr/>
        </p:nvPicPr>
        <p:blipFill>
          <a:blip r:embed="rId3">
            <a:alphaModFix/>
          </a:blip>
          <a:stretch>
            <a:fillRect/>
          </a:stretch>
        </p:blipFill>
        <p:spPr>
          <a:xfrm flipH="1" rot="-200116">
            <a:off x="-190140" y="-288403"/>
            <a:ext cx="1103151" cy="1317349"/>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44" name="Shape 144"/>
        <p:cNvGrpSpPr/>
        <p:nvPr/>
      </p:nvGrpSpPr>
      <p:grpSpPr>
        <a:xfrm>
          <a:off x="0" y="0"/>
          <a:ext cx="0" cy="0"/>
          <a:chOff x="0" y="0"/>
          <a:chExt cx="0" cy="0"/>
        </a:xfrm>
      </p:grpSpPr>
      <p:pic>
        <p:nvPicPr>
          <p:cNvPr id="145" name="Google Shape;145;p7"/>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146" name="Google Shape;146;p7"/>
          <p:cNvSpPr txBox="1"/>
          <p:nvPr>
            <p:ph type="title"/>
          </p:nvPr>
        </p:nvSpPr>
        <p:spPr>
          <a:xfrm>
            <a:off x="1276875" y="799075"/>
            <a:ext cx="4519800" cy="7074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7" name="Google Shape;147;p7"/>
          <p:cNvSpPr txBox="1"/>
          <p:nvPr>
            <p:ph idx="1" type="body"/>
          </p:nvPr>
        </p:nvSpPr>
        <p:spPr>
          <a:xfrm>
            <a:off x="1276875" y="1746050"/>
            <a:ext cx="5142000" cy="21429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dk2"/>
              </a:buClr>
              <a:buSzPts val="1400"/>
              <a:buChar char="●"/>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148" name="Google Shape;148;p7"/>
          <p:cNvGrpSpPr/>
          <p:nvPr/>
        </p:nvGrpSpPr>
        <p:grpSpPr>
          <a:xfrm flipH="1" rot="10800000">
            <a:off x="466934" y="403719"/>
            <a:ext cx="8210569" cy="4335807"/>
            <a:chOff x="715100" y="535000"/>
            <a:chExt cx="7713800" cy="4073475"/>
          </a:xfrm>
        </p:grpSpPr>
        <p:sp>
          <p:nvSpPr>
            <p:cNvPr id="149" name="Google Shape;149;p7"/>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7"/>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7"/>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7"/>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 name="Google Shape;153;p7"/>
          <p:cNvGrpSpPr/>
          <p:nvPr/>
        </p:nvGrpSpPr>
        <p:grpSpPr>
          <a:xfrm flipH="1">
            <a:off x="150188" y="107725"/>
            <a:ext cx="8956450" cy="4910600"/>
            <a:chOff x="150188" y="107725"/>
            <a:chExt cx="8956450" cy="4910600"/>
          </a:xfrm>
        </p:grpSpPr>
        <p:sp>
          <p:nvSpPr>
            <p:cNvPr id="154" name="Google Shape;154;p7"/>
            <p:cNvSpPr/>
            <p:nvPr/>
          </p:nvSpPr>
          <p:spPr>
            <a:xfrm flipH="1" rot="10800000">
              <a:off x="290300" y="48419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7"/>
            <p:cNvSpPr/>
            <p:nvPr/>
          </p:nvSpPr>
          <p:spPr>
            <a:xfrm flipH="1" rot="10800000">
              <a:off x="6224438" y="48782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7"/>
            <p:cNvSpPr/>
            <p:nvPr/>
          </p:nvSpPr>
          <p:spPr>
            <a:xfrm flipH="1" rot="10800000">
              <a:off x="150188" y="33289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7"/>
            <p:cNvSpPr/>
            <p:nvPr/>
          </p:nvSpPr>
          <p:spPr>
            <a:xfrm flipH="1" rot="10800000">
              <a:off x="326588" y="11438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7"/>
            <p:cNvSpPr/>
            <p:nvPr/>
          </p:nvSpPr>
          <p:spPr>
            <a:xfrm flipH="1" rot="10800000">
              <a:off x="626888" y="1077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7"/>
            <p:cNvSpPr/>
            <p:nvPr/>
          </p:nvSpPr>
          <p:spPr>
            <a:xfrm rot="10800000">
              <a:off x="7781200" y="4878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7"/>
            <p:cNvSpPr/>
            <p:nvPr/>
          </p:nvSpPr>
          <p:spPr>
            <a:xfrm rot="10800000">
              <a:off x="8758938" y="20716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7"/>
            <p:cNvSpPr/>
            <p:nvPr/>
          </p:nvSpPr>
          <p:spPr>
            <a:xfrm rot="10800000">
              <a:off x="8899038" y="3401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7"/>
            <p:cNvSpPr/>
            <p:nvPr/>
          </p:nvSpPr>
          <p:spPr>
            <a:xfrm rot="10800000">
              <a:off x="9002838" y="7154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7"/>
            <p:cNvSpPr/>
            <p:nvPr/>
          </p:nvSpPr>
          <p:spPr>
            <a:xfrm rot="10800000">
              <a:off x="6897613" y="1803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7"/>
            <p:cNvSpPr/>
            <p:nvPr/>
          </p:nvSpPr>
          <p:spPr>
            <a:xfrm rot="10800000">
              <a:off x="2697088" y="1803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7"/>
            <p:cNvSpPr/>
            <p:nvPr/>
          </p:nvSpPr>
          <p:spPr>
            <a:xfrm rot="10800000">
              <a:off x="2927988" y="4878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7"/>
            <p:cNvSpPr/>
            <p:nvPr/>
          </p:nvSpPr>
          <p:spPr>
            <a:xfrm flipH="1" rot="10800000">
              <a:off x="8862750" y="4229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7" name="Google Shape;167;p7"/>
          <p:cNvPicPr preferRelativeResize="0"/>
          <p:nvPr/>
        </p:nvPicPr>
        <p:blipFill>
          <a:blip r:embed="rId3">
            <a:alphaModFix/>
          </a:blip>
          <a:stretch>
            <a:fillRect/>
          </a:stretch>
        </p:blipFill>
        <p:spPr>
          <a:xfrm flipH="1" rot="-9360763">
            <a:off x="-619496" y="3698233"/>
            <a:ext cx="1331039" cy="1589484"/>
          </a:xfrm>
          <a:prstGeom prst="rect">
            <a:avLst/>
          </a:prstGeom>
          <a:noFill/>
          <a:ln>
            <a:noFill/>
          </a:ln>
        </p:spPr>
      </p:pic>
      <p:pic>
        <p:nvPicPr>
          <p:cNvPr id="168" name="Google Shape;168;p7"/>
          <p:cNvPicPr preferRelativeResize="0"/>
          <p:nvPr/>
        </p:nvPicPr>
        <p:blipFill>
          <a:blip r:embed="rId3">
            <a:alphaModFix/>
          </a:blip>
          <a:stretch>
            <a:fillRect/>
          </a:stretch>
        </p:blipFill>
        <p:spPr>
          <a:xfrm flipH="1" rot="-4948753">
            <a:off x="127704" y="4312367"/>
            <a:ext cx="1284095" cy="1533422"/>
          </a:xfrm>
          <a:prstGeom prst="rect">
            <a:avLst/>
          </a:prstGeom>
          <a:noFill/>
          <a:ln>
            <a:noFill/>
          </a:ln>
        </p:spPr>
      </p:pic>
      <p:pic>
        <p:nvPicPr>
          <p:cNvPr id="169" name="Google Shape;169;p7"/>
          <p:cNvPicPr preferRelativeResize="0"/>
          <p:nvPr/>
        </p:nvPicPr>
        <p:blipFill>
          <a:blip r:embed="rId4">
            <a:alphaModFix/>
          </a:blip>
          <a:stretch>
            <a:fillRect/>
          </a:stretch>
        </p:blipFill>
        <p:spPr>
          <a:xfrm rot="-8824591">
            <a:off x="7233326" y="-525682"/>
            <a:ext cx="1549850" cy="1661814"/>
          </a:xfrm>
          <a:prstGeom prst="rect">
            <a:avLst/>
          </a:prstGeom>
          <a:noFill/>
          <a:ln>
            <a:noFill/>
          </a:ln>
        </p:spPr>
      </p:pic>
      <p:pic>
        <p:nvPicPr>
          <p:cNvPr id="170" name="Google Shape;170;p7"/>
          <p:cNvPicPr preferRelativeResize="0"/>
          <p:nvPr/>
        </p:nvPicPr>
        <p:blipFill>
          <a:blip r:embed="rId5">
            <a:alphaModFix/>
          </a:blip>
          <a:stretch>
            <a:fillRect/>
          </a:stretch>
        </p:blipFill>
        <p:spPr>
          <a:xfrm rot="2138581">
            <a:off x="7771300" y="-692925"/>
            <a:ext cx="1564427" cy="2248423"/>
          </a:xfrm>
          <a:prstGeom prst="rect">
            <a:avLst/>
          </a:prstGeom>
          <a:noFill/>
          <a:ln>
            <a:noFill/>
          </a:ln>
        </p:spPr>
      </p:pic>
      <p:pic>
        <p:nvPicPr>
          <p:cNvPr id="171" name="Google Shape;171;p7"/>
          <p:cNvPicPr preferRelativeResize="0"/>
          <p:nvPr/>
        </p:nvPicPr>
        <p:blipFill>
          <a:blip r:embed="rId6">
            <a:alphaModFix/>
          </a:blip>
          <a:stretch>
            <a:fillRect/>
          </a:stretch>
        </p:blipFill>
        <p:spPr>
          <a:xfrm rot="-803425">
            <a:off x="7549635" y="4400877"/>
            <a:ext cx="1111876" cy="1150074"/>
          </a:xfrm>
          <a:prstGeom prst="rect">
            <a:avLst/>
          </a:prstGeom>
          <a:noFill/>
          <a:ln>
            <a:noFill/>
          </a:ln>
        </p:spPr>
      </p:pic>
      <p:pic>
        <p:nvPicPr>
          <p:cNvPr id="172" name="Google Shape;172;p7"/>
          <p:cNvPicPr preferRelativeResize="0"/>
          <p:nvPr/>
        </p:nvPicPr>
        <p:blipFill>
          <a:blip r:embed="rId6">
            <a:alphaModFix/>
          </a:blip>
          <a:stretch>
            <a:fillRect/>
          </a:stretch>
        </p:blipFill>
        <p:spPr>
          <a:xfrm rot="930743">
            <a:off x="8400268" y="4041308"/>
            <a:ext cx="795064" cy="822384"/>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73" name="Shape 173"/>
        <p:cNvGrpSpPr/>
        <p:nvPr/>
      </p:nvGrpSpPr>
      <p:grpSpPr>
        <a:xfrm>
          <a:off x="0" y="0"/>
          <a:ext cx="0" cy="0"/>
          <a:chOff x="0" y="0"/>
          <a:chExt cx="0" cy="0"/>
        </a:xfrm>
      </p:grpSpPr>
      <p:pic>
        <p:nvPicPr>
          <p:cNvPr id="174" name="Google Shape;174;p8"/>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175" name="Google Shape;175;p8"/>
          <p:cNvSpPr txBox="1"/>
          <p:nvPr>
            <p:ph type="title"/>
          </p:nvPr>
        </p:nvSpPr>
        <p:spPr>
          <a:xfrm>
            <a:off x="715100" y="859425"/>
            <a:ext cx="4514100" cy="25293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76" name="Google Shape;176;p8"/>
          <p:cNvGrpSpPr/>
          <p:nvPr/>
        </p:nvGrpSpPr>
        <p:grpSpPr>
          <a:xfrm flipH="1" rot="10800000">
            <a:off x="466934" y="403719"/>
            <a:ext cx="8210569" cy="4335807"/>
            <a:chOff x="715100" y="535000"/>
            <a:chExt cx="7713800" cy="4073475"/>
          </a:xfrm>
        </p:grpSpPr>
        <p:sp>
          <p:nvSpPr>
            <p:cNvPr id="177" name="Google Shape;177;p8"/>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8"/>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8"/>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8"/>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 name="Google Shape;181;p8"/>
          <p:cNvGrpSpPr/>
          <p:nvPr/>
        </p:nvGrpSpPr>
        <p:grpSpPr>
          <a:xfrm>
            <a:off x="100763" y="19388"/>
            <a:ext cx="9101050" cy="4990163"/>
            <a:chOff x="100763" y="19388"/>
            <a:chExt cx="9101050" cy="4990163"/>
          </a:xfrm>
        </p:grpSpPr>
        <p:sp>
          <p:nvSpPr>
            <p:cNvPr id="182" name="Google Shape;182;p8"/>
            <p:cNvSpPr/>
            <p:nvPr/>
          </p:nvSpPr>
          <p:spPr>
            <a:xfrm>
              <a:off x="7579500" y="1907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8"/>
            <p:cNvSpPr/>
            <p:nvPr/>
          </p:nvSpPr>
          <p:spPr>
            <a:xfrm>
              <a:off x="3786038" y="193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8"/>
            <p:cNvSpPr/>
            <p:nvPr/>
          </p:nvSpPr>
          <p:spPr>
            <a:xfrm>
              <a:off x="150188" y="837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8"/>
            <p:cNvSpPr/>
            <p:nvPr/>
          </p:nvSpPr>
          <p:spPr>
            <a:xfrm>
              <a:off x="100763" y="30288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8"/>
            <p:cNvSpPr/>
            <p:nvPr/>
          </p:nvSpPr>
          <p:spPr>
            <a:xfrm>
              <a:off x="326588" y="48331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8"/>
            <p:cNvSpPr/>
            <p:nvPr/>
          </p:nvSpPr>
          <p:spPr>
            <a:xfrm flipH="1">
              <a:off x="1284300"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8"/>
            <p:cNvSpPr/>
            <p:nvPr/>
          </p:nvSpPr>
          <p:spPr>
            <a:xfrm flipH="1">
              <a:off x="8765688" y="21617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8"/>
            <p:cNvSpPr/>
            <p:nvPr/>
          </p:nvSpPr>
          <p:spPr>
            <a:xfrm flipH="1">
              <a:off x="9098013" y="10568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8"/>
            <p:cNvSpPr/>
            <p:nvPr/>
          </p:nvSpPr>
          <p:spPr>
            <a:xfrm flipH="1">
              <a:off x="8994213" y="38364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8"/>
            <p:cNvSpPr/>
            <p:nvPr/>
          </p:nvSpPr>
          <p:spPr>
            <a:xfrm flipH="1">
              <a:off x="8050138" y="49057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8"/>
            <p:cNvSpPr/>
            <p:nvPr/>
          </p:nvSpPr>
          <p:spPr>
            <a:xfrm flipH="1">
              <a:off x="2125588" y="490573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8"/>
            <p:cNvSpPr/>
            <p:nvPr/>
          </p:nvSpPr>
          <p:spPr>
            <a:xfrm flipH="1">
              <a:off x="3109913" y="1907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8"/>
            <p:cNvSpPr/>
            <p:nvPr/>
          </p:nvSpPr>
          <p:spPr>
            <a:xfrm>
              <a:off x="8817825" y="42557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5" name="Google Shape;195;p8"/>
          <p:cNvPicPr preferRelativeResize="0"/>
          <p:nvPr/>
        </p:nvPicPr>
        <p:blipFill>
          <a:blip r:embed="rId3">
            <a:alphaModFix/>
          </a:blip>
          <a:stretch>
            <a:fillRect/>
          </a:stretch>
        </p:blipFill>
        <p:spPr>
          <a:xfrm flipH="1" rot="-5399991">
            <a:off x="4753952" y="3562082"/>
            <a:ext cx="1994189" cy="1845180"/>
          </a:xfrm>
          <a:prstGeom prst="rect">
            <a:avLst/>
          </a:prstGeom>
          <a:noFill/>
          <a:ln>
            <a:noFill/>
          </a:ln>
        </p:spPr>
      </p:pic>
      <p:pic>
        <p:nvPicPr>
          <p:cNvPr id="196" name="Google Shape;196;p8"/>
          <p:cNvPicPr preferRelativeResize="0"/>
          <p:nvPr/>
        </p:nvPicPr>
        <p:blipFill>
          <a:blip r:embed="rId3">
            <a:alphaModFix/>
          </a:blip>
          <a:stretch>
            <a:fillRect/>
          </a:stretch>
        </p:blipFill>
        <p:spPr>
          <a:xfrm rot="5399991">
            <a:off x="7224302" y="3628757"/>
            <a:ext cx="1994189" cy="1845180"/>
          </a:xfrm>
          <a:prstGeom prst="rect">
            <a:avLst/>
          </a:prstGeom>
          <a:noFill/>
          <a:ln>
            <a:noFill/>
          </a:ln>
        </p:spPr>
      </p:pic>
      <p:pic>
        <p:nvPicPr>
          <p:cNvPr id="197" name="Google Shape;197;p8"/>
          <p:cNvPicPr preferRelativeResize="0"/>
          <p:nvPr/>
        </p:nvPicPr>
        <p:blipFill>
          <a:blip r:embed="rId4">
            <a:alphaModFix/>
          </a:blip>
          <a:stretch>
            <a:fillRect/>
          </a:stretch>
        </p:blipFill>
        <p:spPr>
          <a:xfrm rot="-803425">
            <a:off x="5983135" y="4428202"/>
            <a:ext cx="1111876" cy="1150074"/>
          </a:xfrm>
          <a:prstGeom prst="rect">
            <a:avLst/>
          </a:prstGeom>
          <a:noFill/>
          <a:ln>
            <a:noFill/>
          </a:ln>
        </p:spPr>
      </p:pic>
      <p:pic>
        <p:nvPicPr>
          <p:cNvPr id="198" name="Google Shape;198;p8"/>
          <p:cNvPicPr preferRelativeResize="0"/>
          <p:nvPr/>
        </p:nvPicPr>
        <p:blipFill>
          <a:blip r:embed="rId4">
            <a:alphaModFix/>
          </a:blip>
          <a:stretch>
            <a:fillRect/>
          </a:stretch>
        </p:blipFill>
        <p:spPr>
          <a:xfrm rot="-4521028">
            <a:off x="6814661" y="4428204"/>
            <a:ext cx="1111875" cy="1150074"/>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99" name="Shape 199"/>
        <p:cNvGrpSpPr/>
        <p:nvPr/>
      </p:nvGrpSpPr>
      <p:grpSpPr>
        <a:xfrm>
          <a:off x="0" y="0"/>
          <a:ext cx="0" cy="0"/>
          <a:chOff x="0" y="0"/>
          <a:chExt cx="0" cy="0"/>
        </a:xfrm>
      </p:grpSpPr>
      <p:pic>
        <p:nvPicPr>
          <p:cNvPr id="200" name="Google Shape;200;p9"/>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201" name="Google Shape;201;p9"/>
          <p:cNvGrpSpPr/>
          <p:nvPr/>
        </p:nvGrpSpPr>
        <p:grpSpPr>
          <a:xfrm flipH="1" rot="10800000">
            <a:off x="466934" y="403719"/>
            <a:ext cx="8210569" cy="4335807"/>
            <a:chOff x="715100" y="535000"/>
            <a:chExt cx="7713800" cy="4073475"/>
          </a:xfrm>
        </p:grpSpPr>
        <p:sp>
          <p:nvSpPr>
            <p:cNvPr id="202" name="Google Shape;202;p9"/>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9"/>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9"/>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9"/>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 name="Google Shape;206;p9"/>
          <p:cNvSpPr txBox="1"/>
          <p:nvPr>
            <p:ph type="title"/>
          </p:nvPr>
        </p:nvSpPr>
        <p:spPr>
          <a:xfrm>
            <a:off x="1635150" y="1665775"/>
            <a:ext cx="3883200" cy="841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7" name="Google Shape;207;p9"/>
          <p:cNvSpPr txBox="1"/>
          <p:nvPr>
            <p:ph idx="1" type="subTitle"/>
          </p:nvPr>
        </p:nvSpPr>
        <p:spPr>
          <a:xfrm>
            <a:off x="1635150" y="2554500"/>
            <a:ext cx="3241800" cy="101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208" name="Google Shape;208;p9"/>
          <p:cNvPicPr preferRelativeResize="0"/>
          <p:nvPr/>
        </p:nvPicPr>
        <p:blipFill>
          <a:blip r:embed="rId3">
            <a:alphaModFix/>
          </a:blip>
          <a:stretch>
            <a:fillRect/>
          </a:stretch>
        </p:blipFill>
        <p:spPr>
          <a:xfrm flipH="1" rot="-1887648">
            <a:off x="-9406" y="-893834"/>
            <a:ext cx="1839504" cy="2643743"/>
          </a:xfrm>
          <a:prstGeom prst="rect">
            <a:avLst/>
          </a:prstGeom>
          <a:noFill/>
          <a:ln>
            <a:noFill/>
          </a:ln>
        </p:spPr>
      </p:pic>
      <p:pic>
        <p:nvPicPr>
          <p:cNvPr id="209" name="Google Shape;209;p9"/>
          <p:cNvPicPr preferRelativeResize="0"/>
          <p:nvPr/>
        </p:nvPicPr>
        <p:blipFill>
          <a:blip r:embed="rId4">
            <a:alphaModFix/>
          </a:blip>
          <a:stretch>
            <a:fillRect/>
          </a:stretch>
        </p:blipFill>
        <p:spPr>
          <a:xfrm rot="-803438">
            <a:off x="-340424" y="841250"/>
            <a:ext cx="1206652" cy="1248119"/>
          </a:xfrm>
          <a:prstGeom prst="rect">
            <a:avLst/>
          </a:prstGeom>
          <a:noFill/>
          <a:ln>
            <a:noFill/>
          </a:ln>
        </p:spPr>
      </p:pic>
      <p:grpSp>
        <p:nvGrpSpPr>
          <p:cNvPr id="210" name="Google Shape;210;p9"/>
          <p:cNvGrpSpPr/>
          <p:nvPr/>
        </p:nvGrpSpPr>
        <p:grpSpPr>
          <a:xfrm>
            <a:off x="71538" y="55375"/>
            <a:ext cx="9059575" cy="5072400"/>
            <a:chOff x="71538" y="55375"/>
            <a:chExt cx="9059575" cy="5072400"/>
          </a:xfrm>
        </p:grpSpPr>
        <p:sp>
          <p:nvSpPr>
            <p:cNvPr id="211" name="Google Shape;211;p9"/>
            <p:cNvSpPr/>
            <p:nvPr/>
          </p:nvSpPr>
          <p:spPr>
            <a:xfrm>
              <a:off x="5952113" y="553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9"/>
            <p:cNvSpPr/>
            <p:nvPr/>
          </p:nvSpPr>
          <p:spPr>
            <a:xfrm>
              <a:off x="71538" y="31883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9"/>
            <p:cNvSpPr/>
            <p:nvPr/>
          </p:nvSpPr>
          <p:spPr>
            <a:xfrm>
              <a:off x="619393" y="503207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9"/>
            <p:cNvSpPr/>
            <p:nvPr/>
          </p:nvSpPr>
          <p:spPr>
            <a:xfrm>
              <a:off x="1688118" y="48352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9"/>
            <p:cNvSpPr/>
            <p:nvPr/>
          </p:nvSpPr>
          <p:spPr>
            <a:xfrm>
              <a:off x="2754463" y="1914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9"/>
            <p:cNvSpPr/>
            <p:nvPr/>
          </p:nvSpPr>
          <p:spPr>
            <a:xfrm>
              <a:off x="8333193" y="2721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9"/>
            <p:cNvSpPr/>
            <p:nvPr/>
          </p:nvSpPr>
          <p:spPr>
            <a:xfrm>
              <a:off x="8643643" y="957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9"/>
            <p:cNvSpPr/>
            <p:nvPr/>
          </p:nvSpPr>
          <p:spPr>
            <a:xfrm>
              <a:off x="8954713" y="21227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9"/>
            <p:cNvSpPr/>
            <p:nvPr/>
          </p:nvSpPr>
          <p:spPr>
            <a:xfrm>
              <a:off x="8859018" y="96637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9"/>
            <p:cNvSpPr/>
            <p:nvPr/>
          </p:nvSpPr>
          <p:spPr>
            <a:xfrm>
              <a:off x="8739338" y="47395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9"/>
            <p:cNvSpPr/>
            <p:nvPr/>
          </p:nvSpPr>
          <p:spPr>
            <a:xfrm>
              <a:off x="8581793" y="48911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9"/>
            <p:cNvSpPr/>
            <p:nvPr/>
          </p:nvSpPr>
          <p:spPr>
            <a:xfrm>
              <a:off x="4909868" y="49309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9"/>
            <p:cNvSpPr/>
            <p:nvPr/>
          </p:nvSpPr>
          <p:spPr>
            <a:xfrm>
              <a:off x="2573793" y="957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24" name="Shape 224"/>
        <p:cNvGrpSpPr/>
        <p:nvPr/>
      </p:nvGrpSpPr>
      <p:grpSpPr>
        <a:xfrm>
          <a:off x="0" y="0"/>
          <a:ext cx="0" cy="0"/>
          <a:chOff x="0" y="0"/>
          <a:chExt cx="0" cy="0"/>
        </a:xfrm>
      </p:grpSpPr>
      <p:sp>
        <p:nvSpPr>
          <p:cNvPr id="225" name="Google Shape;225;p10"/>
          <p:cNvSpPr txBox="1"/>
          <p:nvPr>
            <p:ph type="title"/>
          </p:nvPr>
        </p:nvSpPr>
        <p:spPr>
          <a:xfrm>
            <a:off x="2247900" y="1600200"/>
            <a:ext cx="4648200" cy="19431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26" name="Google Shape;226;p10"/>
          <p:cNvGrpSpPr/>
          <p:nvPr/>
        </p:nvGrpSpPr>
        <p:grpSpPr>
          <a:xfrm flipH="1" rot="10800000">
            <a:off x="466934" y="403719"/>
            <a:ext cx="8210569" cy="4335807"/>
            <a:chOff x="715100" y="535000"/>
            <a:chExt cx="7713800" cy="4073475"/>
          </a:xfrm>
        </p:grpSpPr>
        <p:sp>
          <p:nvSpPr>
            <p:cNvPr id="227" name="Google Shape;227;p10"/>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0"/>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0"/>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0"/>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31" name="Shape 231"/>
        <p:cNvGrpSpPr/>
        <p:nvPr/>
      </p:nvGrpSpPr>
      <p:grpSpPr>
        <a:xfrm>
          <a:off x="0" y="0"/>
          <a:ext cx="0" cy="0"/>
          <a:chOff x="0" y="0"/>
          <a:chExt cx="0" cy="0"/>
        </a:xfrm>
      </p:grpSpPr>
      <p:pic>
        <p:nvPicPr>
          <p:cNvPr id="232" name="Google Shape;232;p11"/>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233" name="Google Shape;233;p11"/>
          <p:cNvSpPr txBox="1"/>
          <p:nvPr>
            <p:ph hasCustomPrompt="1" type="title"/>
          </p:nvPr>
        </p:nvSpPr>
        <p:spPr>
          <a:xfrm>
            <a:off x="1284000" y="535000"/>
            <a:ext cx="6576000" cy="15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9600"/>
              <a:buNone/>
              <a:defRPr sz="93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234" name="Google Shape;234;p11"/>
          <p:cNvSpPr txBox="1"/>
          <p:nvPr>
            <p:ph idx="1" type="subTitle"/>
          </p:nvPr>
        </p:nvSpPr>
        <p:spPr>
          <a:xfrm>
            <a:off x="1283863" y="2070250"/>
            <a:ext cx="6576000" cy="37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35" name="Google Shape;235;p11"/>
          <p:cNvGrpSpPr/>
          <p:nvPr/>
        </p:nvGrpSpPr>
        <p:grpSpPr>
          <a:xfrm flipH="1" rot="10800000">
            <a:off x="466934" y="403719"/>
            <a:ext cx="8210569" cy="4335807"/>
            <a:chOff x="715100" y="535000"/>
            <a:chExt cx="7713800" cy="4073475"/>
          </a:xfrm>
        </p:grpSpPr>
        <p:sp>
          <p:nvSpPr>
            <p:cNvPr id="236" name="Google Shape;236;p11"/>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1"/>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1"/>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1"/>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 name="Google Shape;240;p11"/>
          <p:cNvGrpSpPr/>
          <p:nvPr/>
        </p:nvGrpSpPr>
        <p:grpSpPr>
          <a:xfrm>
            <a:off x="15188" y="123200"/>
            <a:ext cx="9060263" cy="4902775"/>
            <a:chOff x="15188" y="123200"/>
            <a:chExt cx="9060263" cy="4902775"/>
          </a:xfrm>
        </p:grpSpPr>
        <p:sp>
          <p:nvSpPr>
            <p:cNvPr id="241" name="Google Shape;241;p11"/>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1"/>
            <p:cNvSpPr/>
            <p:nvPr/>
          </p:nvSpPr>
          <p:spPr>
            <a:xfrm flipH="1">
              <a:off x="3164088"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1"/>
            <p:cNvSpPr/>
            <p:nvPr/>
          </p:nvSpPr>
          <p:spPr>
            <a:xfrm flipH="1">
              <a:off x="8795238"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1"/>
            <p:cNvSpPr/>
            <p:nvPr/>
          </p:nvSpPr>
          <p:spPr>
            <a:xfrm flipH="1">
              <a:off x="8935338"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1"/>
            <p:cNvSpPr/>
            <p:nvPr/>
          </p:nvSpPr>
          <p:spPr>
            <a:xfrm flipH="1">
              <a:off x="5159388"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1"/>
            <p:cNvSpPr/>
            <p:nvPr/>
          </p:nvSpPr>
          <p:spPr>
            <a:xfrm>
              <a:off x="295400"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1"/>
            <p:cNvSpPr/>
            <p:nvPr/>
          </p:nvSpPr>
          <p:spPr>
            <a:xfrm>
              <a:off x="118988"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1"/>
            <p:cNvSpPr/>
            <p:nvPr/>
          </p:nvSpPr>
          <p:spPr>
            <a:xfrm>
              <a:off x="15188"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1"/>
            <p:cNvSpPr/>
            <p:nvPr/>
          </p:nvSpPr>
          <p:spPr>
            <a:xfrm>
              <a:off x="118988"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1"/>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1"/>
            <p:cNvSpPr/>
            <p:nvPr/>
          </p:nvSpPr>
          <p:spPr>
            <a:xfrm>
              <a:off x="4062538"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1"/>
            <p:cNvSpPr/>
            <p:nvPr/>
          </p:nvSpPr>
          <p:spPr>
            <a:xfrm>
              <a:off x="73073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1"/>
            <p:cNvSpPr/>
            <p:nvPr/>
          </p:nvSpPr>
          <p:spPr>
            <a:xfrm flipH="1">
              <a:off x="1500925"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1"/>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5" name="Google Shape;255;p11"/>
          <p:cNvPicPr preferRelativeResize="0"/>
          <p:nvPr/>
        </p:nvPicPr>
        <p:blipFill>
          <a:blip r:embed="rId3">
            <a:alphaModFix/>
          </a:blip>
          <a:stretch>
            <a:fillRect/>
          </a:stretch>
        </p:blipFill>
        <p:spPr>
          <a:xfrm rot="2919161">
            <a:off x="7158941" y="2374067"/>
            <a:ext cx="3026303" cy="2800180"/>
          </a:xfrm>
          <a:prstGeom prst="rect">
            <a:avLst/>
          </a:prstGeom>
          <a:noFill/>
          <a:ln>
            <a:noFill/>
          </a:ln>
        </p:spPr>
      </p:pic>
      <p:pic>
        <p:nvPicPr>
          <p:cNvPr id="256" name="Google Shape;256;p11"/>
          <p:cNvPicPr preferRelativeResize="0"/>
          <p:nvPr/>
        </p:nvPicPr>
        <p:blipFill>
          <a:blip r:embed="rId3">
            <a:alphaModFix/>
          </a:blip>
          <a:stretch>
            <a:fillRect/>
          </a:stretch>
        </p:blipFill>
        <p:spPr>
          <a:xfrm flipH="1" rot="-2919161">
            <a:off x="-1204009" y="2374067"/>
            <a:ext cx="3026303" cy="2800180"/>
          </a:xfrm>
          <a:prstGeom prst="rect">
            <a:avLst/>
          </a:prstGeom>
          <a:noFill/>
          <a:ln>
            <a:noFill/>
          </a:ln>
        </p:spPr>
      </p:pic>
      <p:pic>
        <p:nvPicPr>
          <p:cNvPr id="257" name="Google Shape;257;p11"/>
          <p:cNvPicPr preferRelativeResize="0"/>
          <p:nvPr/>
        </p:nvPicPr>
        <p:blipFill>
          <a:blip r:embed="rId4">
            <a:alphaModFix/>
          </a:blip>
          <a:stretch>
            <a:fillRect/>
          </a:stretch>
        </p:blipFill>
        <p:spPr>
          <a:xfrm rot="-803438">
            <a:off x="143326" y="4232150"/>
            <a:ext cx="1206652" cy="1248119"/>
          </a:xfrm>
          <a:prstGeom prst="rect">
            <a:avLst/>
          </a:prstGeom>
          <a:noFill/>
          <a:ln>
            <a:noFill/>
          </a:ln>
        </p:spPr>
      </p:pic>
      <p:pic>
        <p:nvPicPr>
          <p:cNvPr id="258" name="Google Shape;258;p11"/>
          <p:cNvPicPr preferRelativeResize="0"/>
          <p:nvPr/>
        </p:nvPicPr>
        <p:blipFill>
          <a:blip r:embed="rId4">
            <a:alphaModFix/>
          </a:blip>
          <a:stretch>
            <a:fillRect/>
          </a:stretch>
        </p:blipFill>
        <p:spPr>
          <a:xfrm flipH="1" rot="803438">
            <a:off x="7534726" y="4232150"/>
            <a:ext cx="1206652" cy="1248119"/>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2"/>
        </a:solidFill>
      </p:bgPr>
    </p:bg>
    <p:spTree>
      <p:nvGrpSpPr>
        <p:cNvPr id="259" name="Shape 2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60" name="Shape 260"/>
        <p:cNvGrpSpPr/>
        <p:nvPr/>
      </p:nvGrpSpPr>
      <p:grpSpPr>
        <a:xfrm>
          <a:off x="0" y="0"/>
          <a:ext cx="0" cy="0"/>
          <a:chOff x="0" y="0"/>
          <a:chExt cx="0" cy="0"/>
        </a:xfrm>
      </p:grpSpPr>
      <p:pic>
        <p:nvPicPr>
          <p:cNvPr id="261" name="Google Shape;261;p13"/>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262" name="Google Shape;262;p13"/>
          <p:cNvSpPr txBox="1"/>
          <p:nvPr>
            <p:ph hasCustomPrompt="1" type="title"/>
          </p:nvPr>
        </p:nvSpPr>
        <p:spPr>
          <a:xfrm>
            <a:off x="2061900" y="1176375"/>
            <a:ext cx="2336400" cy="59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44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3" name="Google Shape;263;p13"/>
          <p:cNvSpPr txBox="1"/>
          <p:nvPr>
            <p:ph idx="1" type="subTitle"/>
          </p:nvPr>
        </p:nvSpPr>
        <p:spPr>
          <a:xfrm>
            <a:off x="2061900" y="2193499"/>
            <a:ext cx="2336400" cy="5181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4" name="Google Shape;264;p13"/>
          <p:cNvSpPr txBox="1"/>
          <p:nvPr>
            <p:ph hasCustomPrompt="1" idx="2" type="title"/>
          </p:nvPr>
        </p:nvSpPr>
        <p:spPr>
          <a:xfrm>
            <a:off x="4745700" y="1176375"/>
            <a:ext cx="2336400" cy="59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44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 name="Google Shape;265;p13"/>
          <p:cNvSpPr txBox="1"/>
          <p:nvPr>
            <p:ph idx="3" type="subTitle"/>
          </p:nvPr>
        </p:nvSpPr>
        <p:spPr>
          <a:xfrm>
            <a:off x="4745700" y="2193499"/>
            <a:ext cx="2336400" cy="5181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6" name="Google Shape;266;p13"/>
          <p:cNvSpPr txBox="1"/>
          <p:nvPr>
            <p:ph hasCustomPrompt="1" idx="4" type="title"/>
          </p:nvPr>
        </p:nvSpPr>
        <p:spPr>
          <a:xfrm>
            <a:off x="2061900" y="2951300"/>
            <a:ext cx="2336400" cy="59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44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7" name="Google Shape;267;p13"/>
          <p:cNvSpPr txBox="1"/>
          <p:nvPr>
            <p:ph idx="5" type="subTitle"/>
          </p:nvPr>
        </p:nvSpPr>
        <p:spPr>
          <a:xfrm>
            <a:off x="2061900" y="3968838"/>
            <a:ext cx="2336400" cy="5181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8" name="Google Shape;268;p13"/>
          <p:cNvSpPr txBox="1"/>
          <p:nvPr>
            <p:ph hasCustomPrompt="1" idx="6" type="title"/>
          </p:nvPr>
        </p:nvSpPr>
        <p:spPr>
          <a:xfrm>
            <a:off x="4745700" y="2951300"/>
            <a:ext cx="2336400" cy="59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000"/>
              <a:buNone/>
              <a:defRPr sz="44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9" name="Google Shape;269;p13"/>
          <p:cNvSpPr txBox="1"/>
          <p:nvPr>
            <p:ph idx="7" type="subTitle"/>
          </p:nvPr>
        </p:nvSpPr>
        <p:spPr>
          <a:xfrm>
            <a:off x="4745700" y="3968838"/>
            <a:ext cx="2336400" cy="5181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70" name="Google Shape;270;p13"/>
          <p:cNvSpPr txBox="1"/>
          <p:nvPr>
            <p:ph idx="8" type="title"/>
          </p:nvPr>
        </p:nvSpPr>
        <p:spPr>
          <a:xfrm>
            <a:off x="715100" y="535000"/>
            <a:ext cx="7713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1" name="Google Shape;271;p13"/>
          <p:cNvSpPr txBox="1"/>
          <p:nvPr>
            <p:ph idx="9" type="subTitle"/>
          </p:nvPr>
        </p:nvSpPr>
        <p:spPr>
          <a:xfrm>
            <a:off x="2061900" y="1790375"/>
            <a:ext cx="2336400" cy="365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2" name="Google Shape;272;p13"/>
          <p:cNvSpPr txBox="1"/>
          <p:nvPr>
            <p:ph idx="13" type="subTitle"/>
          </p:nvPr>
        </p:nvSpPr>
        <p:spPr>
          <a:xfrm>
            <a:off x="4745700" y="1790375"/>
            <a:ext cx="2336400" cy="365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3" name="Google Shape;273;p13"/>
          <p:cNvSpPr txBox="1"/>
          <p:nvPr>
            <p:ph idx="14" type="subTitle"/>
          </p:nvPr>
        </p:nvSpPr>
        <p:spPr>
          <a:xfrm>
            <a:off x="2061900" y="3566918"/>
            <a:ext cx="2336400" cy="3654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74" name="Google Shape;274;p13"/>
          <p:cNvSpPr txBox="1"/>
          <p:nvPr>
            <p:ph idx="15" type="subTitle"/>
          </p:nvPr>
        </p:nvSpPr>
        <p:spPr>
          <a:xfrm>
            <a:off x="4745700" y="3566918"/>
            <a:ext cx="2336400" cy="3654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275" name="Google Shape;275;p13"/>
          <p:cNvGrpSpPr/>
          <p:nvPr/>
        </p:nvGrpSpPr>
        <p:grpSpPr>
          <a:xfrm flipH="1" rot="10800000">
            <a:off x="466934" y="403719"/>
            <a:ext cx="8210569" cy="4335807"/>
            <a:chOff x="715100" y="535000"/>
            <a:chExt cx="7713800" cy="4073475"/>
          </a:xfrm>
        </p:grpSpPr>
        <p:sp>
          <p:nvSpPr>
            <p:cNvPr id="276" name="Google Shape;276;p13"/>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3"/>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3"/>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3"/>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80" name="Google Shape;280;p13"/>
          <p:cNvPicPr preferRelativeResize="0"/>
          <p:nvPr/>
        </p:nvPicPr>
        <p:blipFill>
          <a:blip r:embed="rId3">
            <a:alphaModFix/>
          </a:blip>
          <a:stretch>
            <a:fillRect/>
          </a:stretch>
        </p:blipFill>
        <p:spPr>
          <a:xfrm rot="-10153926">
            <a:off x="-413419" y="-32520"/>
            <a:ext cx="1590309" cy="1471487"/>
          </a:xfrm>
          <a:prstGeom prst="rect">
            <a:avLst/>
          </a:prstGeom>
          <a:noFill/>
          <a:ln>
            <a:noFill/>
          </a:ln>
        </p:spPr>
      </p:pic>
      <p:pic>
        <p:nvPicPr>
          <p:cNvPr id="281" name="Google Shape;281;p13"/>
          <p:cNvPicPr preferRelativeResize="0"/>
          <p:nvPr/>
        </p:nvPicPr>
        <p:blipFill>
          <a:blip r:embed="rId4">
            <a:alphaModFix/>
          </a:blip>
          <a:stretch>
            <a:fillRect/>
          </a:stretch>
        </p:blipFill>
        <p:spPr>
          <a:xfrm rot="964514">
            <a:off x="8199506" y="-485941"/>
            <a:ext cx="1357985" cy="1951710"/>
          </a:xfrm>
          <a:prstGeom prst="rect">
            <a:avLst/>
          </a:prstGeom>
          <a:noFill/>
          <a:ln>
            <a:noFill/>
          </a:ln>
        </p:spPr>
      </p:pic>
      <p:grpSp>
        <p:nvGrpSpPr>
          <p:cNvPr id="282" name="Google Shape;282;p13"/>
          <p:cNvGrpSpPr/>
          <p:nvPr/>
        </p:nvGrpSpPr>
        <p:grpSpPr>
          <a:xfrm>
            <a:off x="103463" y="95725"/>
            <a:ext cx="8987375" cy="5032050"/>
            <a:chOff x="103463" y="95725"/>
            <a:chExt cx="8987375" cy="5032050"/>
          </a:xfrm>
        </p:grpSpPr>
        <p:sp>
          <p:nvSpPr>
            <p:cNvPr id="283" name="Google Shape;283;p13"/>
            <p:cNvSpPr/>
            <p:nvPr/>
          </p:nvSpPr>
          <p:spPr>
            <a:xfrm>
              <a:off x="1029038" y="957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3"/>
            <p:cNvSpPr/>
            <p:nvPr/>
          </p:nvSpPr>
          <p:spPr>
            <a:xfrm>
              <a:off x="730618" y="957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3"/>
            <p:cNvSpPr/>
            <p:nvPr/>
          </p:nvSpPr>
          <p:spPr>
            <a:xfrm>
              <a:off x="103463" y="2712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3"/>
            <p:cNvSpPr/>
            <p:nvPr/>
          </p:nvSpPr>
          <p:spPr>
            <a:xfrm>
              <a:off x="1648218" y="4851250"/>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3"/>
            <p:cNvSpPr/>
            <p:nvPr/>
          </p:nvSpPr>
          <p:spPr>
            <a:xfrm>
              <a:off x="2677518" y="503207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3"/>
            <p:cNvSpPr/>
            <p:nvPr/>
          </p:nvSpPr>
          <p:spPr>
            <a:xfrm>
              <a:off x="4007313" y="1914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3"/>
            <p:cNvSpPr/>
            <p:nvPr/>
          </p:nvSpPr>
          <p:spPr>
            <a:xfrm>
              <a:off x="7313343" y="957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3"/>
            <p:cNvSpPr/>
            <p:nvPr/>
          </p:nvSpPr>
          <p:spPr>
            <a:xfrm>
              <a:off x="8127193" y="2721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3"/>
            <p:cNvSpPr/>
            <p:nvPr/>
          </p:nvSpPr>
          <p:spPr>
            <a:xfrm>
              <a:off x="8842613" y="15403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3"/>
            <p:cNvSpPr/>
            <p:nvPr/>
          </p:nvSpPr>
          <p:spPr>
            <a:xfrm>
              <a:off x="8779693" y="279357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3"/>
            <p:cNvSpPr/>
            <p:nvPr/>
          </p:nvSpPr>
          <p:spPr>
            <a:xfrm>
              <a:off x="8914438" y="4484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3"/>
            <p:cNvSpPr/>
            <p:nvPr/>
          </p:nvSpPr>
          <p:spPr>
            <a:xfrm>
              <a:off x="8779693" y="4739525"/>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3"/>
            <p:cNvSpPr/>
            <p:nvPr/>
          </p:nvSpPr>
          <p:spPr>
            <a:xfrm>
              <a:off x="5971068" y="4881650"/>
              <a:ext cx="95700" cy="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96" name="Shape 296"/>
        <p:cNvGrpSpPr/>
        <p:nvPr/>
      </p:nvGrpSpPr>
      <p:grpSpPr>
        <a:xfrm>
          <a:off x="0" y="0"/>
          <a:ext cx="0" cy="0"/>
          <a:chOff x="0" y="0"/>
          <a:chExt cx="0" cy="0"/>
        </a:xfrm>
      </p:grpSpPr>
      <p:pic>
        <p:nvPicPr>
          <p:cNvPr id="297" name="Google Shape;297;p14"/>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pic>
        <p:nvPicPr>
          <p:cNvPr id="298" name="Google Shape;298;p14"/>
          <p:cNvPicPr preferRelativeResize="0"/>
          <p:nvPr/>
        </p:nvPicPr>
        <p:blipFill>
          <a:blip r:embed="rId3">
            <a:alphaModFix/>
          </a:blip>
          <a:stretch>
            <a:fillRect/>
          </a:stretch>
        </p:blipFill>
        <p:spPr>
          <a:xfrm rot="-4542736">
            <a:off x="6570903" y="3192429"/>
            <a:ext cx="2115796" cy="2268660"/>
          </a:xfrm>
          <a:prstGeom prst="rect">
            <a:avLst/>
          </a:prstGeom>
          <a:noFill/>
          <a:ln>
            <a:noFill/>
          </a:ln>
        </p:spPr>
      </p:pic>
      <p:sp>
        <p:nvSpPr>
          <p:cNvPr id="299" name="Google Shape;299;p14"/>
          <p:cNvSpPr txBox="1"/>
          <p:nvPr>
            <p:ph type="title"/>
          </p:nvPr>
        </p:nvSpPr>
        <p:spPr>
          <a:xfrm>
            <a:off x="4436741" y="2569550"/>
            <a:ext cx="3149700" cy="556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20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00" name="Google Shape;300;p14"/>
          <p:cNvSpPr txBox="1"/>
          <p:nvPr>
            <p:ph idx="1" type="subTitle"/>
          </p:nvPr>
        </p:nvSpPr>
        <p:spPr>
          <a:xfrm>
            <a:off x="2195125" y="1281850"/>
            <a:ext cx="5391600" cy="11316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500"/>
              <a:buNone/>
              <a:defRPr sz="2100">
                <a:latin typeface="Lato"/>
                <a:ea typeface="Lato"/>
                <a:cs typeface="Lato"/>
                <a:sym typeface="Lato"/>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301" name="Google Shape;301;p14"/>
          <p:cNvGrpSpPr/>
          <p:nvPr/>
        </p:nvGrpSpPr>
        <p:grpSpPr>
          <a:xfrm flipH="1" rot="10800000">
            <a:off x="466934" y="403719"/>
            <a:ext cx="8210569" cy="4335807"/>
            <a:chOff x="715100" y="535000"/>
            <a:chExt cx="7713800" cy="4073475"/>
          </a:xfrm>
        </p:grpSpPr>
        <p:sp>
          <p:nvSpPr>
            <p:cNvPr id="302" name="Google Shape;302;p14"/>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4"/>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4"/>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4"/>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 name="Google Shape;306;p14"/>
          <p:cNvGrpSpPr/>
          <p:nvPr/>
        </p:nvGrpSpPr>
        <p:grpSpPr>
          <a:xfrm>
            <a:off x="15188" y="123200"/>
            <a:ext cx="9060263" cy="4902775"/>
            <a:chOff x="15188" y="123200"/>
            <a:chExt cx="9060263" cy="4902775"/>
          </a:xfrm>
        </p:grpSpPr>
        <p:sp>
          <p:nvSpPr>
            <p:cNvPr id="307" name="Google Shape;307;p14"/>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4"/>
            <p:cNvSpPr/>
            <p:nvPr/>
          </p:nvSpPr>
          <p:spPr>
            <a:xfrm flipH="1">
              <a:off x="3164088"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4"/>
            <p:cNvSpPr/>
            <p:nvPr/>
          </p:nvSpPr>
          <p:spPr>
            <a:xfrm flipH="1">
              <a:off x="8795238"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4"/>
            <p:cNvSpPr/>
            <p:nvPr/>
          </p:nvSpPr>
          <p:spPr>
            <a:xfrm flipH="1">
              <a:off x="8935338"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4"/>
            <p:cNvSpPr/>
            <p:nvPr/>
          </p:nvSpPr>
          <p:spPr>
            <a:xfrm flipH="1">
              <a:off x="5159388"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4"/>
            <p:cNvSpPr/>
            <p:nvPr/>
          </p:nvSpPr>
          <p:spPr>
            <a:xfrm>
              <a:off x="295400"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4"/>
            <p:cNvSpPr/>
            <p:nvPr/>
          </p:nvSpPr>
          <p:spPr>
            <a:xfrm>
              <a:off x="118988"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4"/>
            <p:cNvSpPr/>
            <p:nvPr/>
          </p:nvSpPr>
          <p:spPr>
            <a:xfrm>
              <a:off x="15188"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4"/>
            <p:cNvSpPr/>
            <p:nvPr/>
          </p:nvSpPr>
          <p:spPr>
            <a:xfrm>
              <a:off x="118988"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4"/>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4"/>
            <p:cNvSpPr/>
            <p:nvPr/>
          </p:nvSpPr>
          <p:spPr>
            <a:xfrm>
              <a:off x="4062538"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4"/>
            <p:cNvSpPr/>
            <p:nvPr/>
          </p:nvSpPr>
          <p:spPr>
            <a:xfrm>
              <a:off x="73073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4"/>
            <p:cNvSpPr/>
            <p:nvPr/>
          </p:nvSpPr>
          <p:spPr>
            <a:xfrm flipH="1">
              <a:off x="1500925"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4"/>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21" name="Google Shape;321;p14"/>
          <p:cNvPicPr preferRelativeResize="0"/>
          <p:nvPr/>
        </p:nvPicPr>
        <p:blipFill>
          <a:blip r:embed="rId3">
            <a:alphaModFix/>
          </a:blip>
          <a:stretch>
            <a:fillRect/>
          </a:stretch>
        </p:blipFill>
        <p:spPr>
          <a:xfrm flipH="1" rot="2547031">
            <a:off x="7597548" y="2651366"/>
            <a:ext cx="2348352" cy="2518024"/>
          </a:xfrm>
          <a:prstGeom prst="rect">
            <a:avLst/>
          </a:prstGeom>
          <a:noFill/>
          <a:ln>
            <a:noFill/>
          </a:ln>
        </p:spPr>
      </p:pic>
      <p:pic>
        <p:nvPicPr>
          <p:cNvPr id="322" name="Google Shape;322;p14"/>
          <p:cNvPicPr preferRelativeResize="0"/>
          <p:nvPr/>
        </p:nvPicPr>
        <p:blipFill>
          <a:blip r:embed="rId4">
            <a:alphaModFix/>
          </a:blip>
          <a:stretch>
            <a:fillRect/>
          </a:stretch>
        </p:blipFill>
        <p:spPr>
          <a:xfrm rot="-803438">
            <a:off x="6719026" y="4108325"/>
            <a:ext cx="1206652" cy="1248119"/>
          </a:xfrm>
          <a:prstGeom prst="rect">
            <a:avLst/>
          </a:prstGeom>
          <a:noFill/>
          <a:ln>
            <a:noFill/>
          </a:ln>
        </p:spPr>
      </p:pic>
      <p:pic>
        <p:nvPicPr>
          <p:cNvPr id="323" name="Google Shape;323;p14"/>
          <p:cNvPicPr preferRelativeResize="0"/>
          <p:nvPr/>
        </p:nvPicPr>
        <p:blipFill>
          <a:blip r:embed="rId4">
            <a:alphaModFix/>
          </a:blip>
          <a:stretch>
            <a:fillRect/>
          </a:stretch>
        </p:blipFill>
        <p:spPr>
          <a:xfrm rot="-803438">
            <a:off x="7809226" y="4108325"/>
            <a:ext cx="1206652" cy="1248119"/>
          </a:xfrm>
          <a:prstGeom prst="rect">
            <a:avLst/>
          </a:prstGeom>
          <a:noFill/>
          <a:ln>
            <a:noFill/>
          </a:ln>
        </p:spPr>
      </p:pic>
      <p:pic>
        <p:nvPicPr>
          <p:cNvPr id="324" name="Google Shape;324;p14"/>
          <p:cNvPicPr preferRelativeResize="0"/>
          <p:nvPr/>
        </p:nvPicPr>
        <p:blipFill>
          <a:blip r:embed="rId3">
            <a:alphaModFix/>
          </a:blip>
          <a:stretch>
            <a:fillRect/>
          </a:stretch>
        </p:blipFill>
        <p:spPr>
          <a:xfrm rot="-1983901">
            <a:off x="-1022047" y="2797092"/>
            <a:ext cx="2348351" cy="2518022"/>
          </a:xfrm>
          <a:prstGeom prst="rect">
            <a:avLst/>
          </a:prstGeom>
          <a:noFill/>
          <a:ln>
            <a:noFill/>
          </a:ln>
        </p:spPr>
      </p:pic>
      <p:pic>
        <p:nvPicPr>
          <p:cNvPr id="325" name="Google Shape;325;p14"/>
          <p:cNvPicPr preferRelativeResize="0"/>
          <p:nvPr/>
        </p:nvPicPr>
        <p:blipFill>
          <a:blip r:embed="rId4">
            <a:alphaModFix/>
          </a:blip>
          <a:stretch>
            <a:fillRect/>
          </a:stretch>
        </p:blipFill>
        <p:spPr>
          <a:xfrm flipH="1" rot="803438">
            <a:off x="-158499" y="4380975"/>
            <a:ext cx="1206652" cy="1248119"/>
          </a:xfrm>
          <a:prstGeom prst="rect">
            <a:avLst/>
          </a:prstGeom>
          <a:noFill/>
          <a:ln>
            <a:noFill/>
          </a:ln>
        </p:spPr>
      </p:pic>
      <p:pic>
        <p:nvPicPr>
          <p:cNvPr id="326" name="Google Shape;326;p14"/>
          <p:cNvPicPr preferRelativeResize="0"/>
          <p:nvPr/>
        </p:nvPicPr>
        <p:blipFill>
          <a:blip r:embed="rId4">
            <a:alphaModFix/>
          </a:blip>
          <a:stretch>
            <a:fillRect/>
          </a:stretch>
        </p:blipFill>
        <p:spPr>
          <a:xfrm flipH="1" rot="803434">
            <a:off x="-397693" y="93343"/>
            <a:ext cx="917487" cy="949018"/>
          </a:xfrm>
          <a:prstGeom prst="rect">
            <a:avLst/>
          </a:prstGeom>
          <a:noFill/>
          <a:ln>
            <a:noFill/>
          </a:ln>
        </p:spPr>
      </p:pic>
      <p:pic>
        <p:nvPicPr>
          <p:cNvPr id="327" name="Google Shape;327;p14"/>
          <p:cNvPicPr preferRelativeResize="0"/>
          <p:nvPr/>
        </p:nvPicPr>
        <p:blipFill>
          <a:blip r:embed="rId4">
            <a:alphaModFix/>
          </a:blip>
          <a:stretch>
            <a:fillRect/>
          </a:stretch>
        </p:blipFill>
        <p:spPr>
          <a:xfrm flipH="1" rot="2541673">
            <a:off x="244323" y="-376367"/>
            <a:ext cx="1121078" cy="1159605"/>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28" name="Shape 328"/>
        <p:cNvGrpSpPr/>
        <p:nvPr/>
      </p:nvGrpSpPr>
      <p:grpSpPr>
        <a:xfrm>
          <a:off x="0" y="0"/>
          <a:ext cx="0" cy="0"/>
          <a:chOff x="0" y="0"/>
          <a:chExt cx="0" cy="0"/>
        </a:xfrm>
      </p:grpSpPr>
      <p:pic>
        <p:nvPicPr>
          <p:cNvPr id="329" name="Google Shape;329;p15"/>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330" name="Google Shape;330;p15"/>
          <p:cNvSpPr txBox="1"/>
          <p:nvPr>
            <p:ph idx="1" type="subTitle"/>
          </p:nvPr>
        </p:nvSpPr>
        <p:spPr>
          <a:xfrm>
            <a:off x="3916600" y="2768725"/>
            <a:ext cx="3665400" cy="79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1" name="Google Shape;331;p15"/>
          <p:cNvSpPr txBox="1"/>
          <p:nvPr>
            <p:ph type="title"/>
          </p:nvPr>
        </p:nvSpPr>
        <p:spPr>
          <a:xfrm>
            <a:off x="3916600" y="1497050"/>
            <a:ext cx="4512300" cy="12126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sz="7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32" name="Google Shape;332;p15"/>
          <p:cNvGrpSpPr/>
          <p:nvPr/>
        </p:nvGrpSpPr>
        <p:grpSpPr>
          <a:xfrm flipH="1" rot="10800000">
            <a:off x="466934" y="403719"/>
            <a:ext cx="8210569" cy="4335807"/>
            <a:chOff x="715100" y="535000"/>
            <a:chExt cx="7713800" cy="4073475"/>
          </a:xfrm>
        </p:grpSpPr>
        <p:sp>
          <p:nvSpPr>
            <p:cNvPr id="333" name="Google Shape;333;p15"/>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5"/>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5"/>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5"/>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 name="Google Shape;337;p15"/>
          <p:cNvGrpSpPr/>
          <p:nvPr/>
        </p:nvGrpSpPr>
        <p:grpSpPr>
          <a:xfrm>
            <a:off x="15188" y="123200"/>
            <a:ext cx="9060263" cy="4902775"/>
            <a:chOff x="15188" y="123200"/>
            <a:chExt cx="9060263" cy="4902775"/>
          </a:xfrm>
        </p:grpSpPr>
        <p:sp>
          <p:nvSpPr>
            <p:cNvPr id="338" name="Google Shape;338;p15"/>
            <p:cNvSpPr/>
            <p:nvPr/>
          </p:nvSpPr>
          <p:spPr>
            <a:xfrm>
              <a:off x="15188"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5"/>
            <p:cNvSpPr/>
            <p:nvPr/>
          </p:nvSpPr>
          <p:spPr>
            <a:xfrm>
              <a:off x="5822750"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5"/>
            <p:cNvSpPr/>
            <p:nvPr/>
          </p:nvSpPr>
          <p:spPr>
            <a:xfrm>
              <a:off x="119000"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5"/>
            <p:cNvSpPr/>
            <p:nvPr/>
          </p:nvSpPr>
          <p:spPr>
            <a:xfrm>
              <a:off x="51500"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5"/>
            <p:cNvSpPr/>
            <p:nvPr/>
          </p:nvSpPr>
          <p:spPr>
            <a:xfrm>
              <a:off x="3754850"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5"/>
            <p:cNvSpPr/>
            <p:nvPr/>
          </p:nvSpPr>
          <p:spPr>
            <a:xfrm flipH="1">
              <a:off x="8691438"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5"/>
            <p:cNvSpPr/>
            <p:nvPr/>
          </p:nvSpPr>
          <p:spPr>
            <a:xfrm flipH="1">
              <a:off x="8795250"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5"/>
            <p:cNvSpPr/>
            <p:nvPr/>
          </p:nvSpPr>
          <p:spPr>
            <a:xfrm flipH="1">
              <a:off x="8971650"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5"/>
            <p:cNvSpPr/>
            <p:nvPr/>
          </p:nvSpPr>
          <p:spPr>
            <a:xfrm flipH="1">
              <a:off x="8867850"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5"/>
            <p:cNvSpPr/>
            <p:nvPr/>
          </p:nvSpPr>
          <p:spPr>
            <a:xfrm flipH="1">
              <a:off x="8027875"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5"/>
            <p:cNvSpPr/>
            <p:nvPr/>
          </p:nvSpPr>
          <p:spPr>
            <a:xfrm flipH="1">
              <a:off x="4924300"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5"/>
            <p:cNvSpPr/>
            <p:nvPr/>
          </p:nvSpPr>
          <p:spPr>
            <a:xfrm flipH="1">
              <a:off x="1679525"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5"/>
            <p:cNvSpPr/>
            <p:nvPr/>
          </p:nvSpPr>
          <p:spPr>
            <a:xfrm>
              <a:off x="7413313"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5"/>
            <p:cNvSpPr/>
            <p:nvPr/>
          </p:nvSpPr>
          <p:spPr>
            <a:xfrm>
              <a:off x="155300"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2" name="Google Shape;352;p15"/>
          <p:cNvPicPr preferRelativeResize="0"/>
          <p:nvPr/>
        </p:nvPicPr>
        <p:blipFill>
          <a:blip r:embed="rId3">
            <a:alphaModFix/>
          </a:blip>
          <a:stretch>
            <a:fillRect/>
          </a:stretch>
        </p:blipFill>
        <p:spPr>
          <a:xfrm rot="2946965">
            <a:off x="-777758" y="2990975"/>
            <a:ext cx="1988210" cy="1839676"/>
          </a:xfrm>
          <a:prstGeom prst="rect">
            <a:avLst/>
          </a:prstGeom>
          <a:noFill/>
          <a:ln>
            <a:noFill/>
          </a:ln>
        </p:spPr>
      </p:pic>
      <p:pic>
        <p:nvPicPr>
          <p:cNvPr id="353" name="Google Shape;353;p15"/>
          <p:cNvPicPr preferRelativeResize="0"/>
          <p:nvPr/>
        </p:nvPicPr>
        <p:blipFill>
          <a:blip r:embed="rId3">
            <a:alphaModFix/>
          </a:blip>
          <a:stretch>
            <a:fillRect/>
          </a:stretch>
        </p:blipFill>
        <p:spPr>
          <a:xfrm flipH="1" rot="2946965">
            <a:off x="22507" y="4133649"/>
            <a:ext cx="1988210" cy="1839676"/>
          </a:xfrm>
          <a:prstGeom prst="rect">
            <a:avLst/>
          </a:prstGeom>
          <a:noFill/>
          <a:ln>
            <a:noFill/>
          </a:ln>
        </p:spPr>
      </p:pic>
      <p:pic>
        <p:nvPicPr>
          <p:cNvPr id="354" name="Google Shape;354;p15"/>
          <p:cNvPicPr preferRelativeResize="0"/>
          <p:nvPr/>
        </p:nvPicPr>
        <p:blipFill>
          <a:blip r:embed="rId4">
            <a:alphaModFix/>
          </a:blip>
          <a:stretch>
            <a:fillRect/>
          </a:stretch>
        </p:blipFill>
        <p:spPr>
          <a:xfrm rot="9279365">
            <a:off x="8503" y="3963452"/>
            <a:ext cx="1148657" cy="1188117"/>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355" name="Shape 355"/>
        <p:cNvGrpSpPr/>
        <p:nvPr/>
      </p:nvGrpSpPr>
      <p:grpSpPr>
        <a:xfrm>
          <a:off x="0" y="0"/>
          <a:ext cx="0" cy="0"/>
          <a:chOff x="0" y="0"/>
          <a:chExt cx="0" cy="0"/>
        </a:xfrm>
      </p:grpSpPr>
      <p:pic>
        <p:nvPicPr>
          <p:cNvPr id="356" name="Google Shape;356;p16"/>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357" name="Google Shape;357;p16"/>
          <p:cNvSpPr txBox="1"/>
          <p:nvPr>
            <p:ph idx="1" type="subTitle"/>
          </p:nvPr>
        </p:nvSpPr>
        <p:spPr>
          <a:xfrm>
            <a:off x="720000" y="2716100"/>
            <a:ext cx="2965500" cy="113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8" name="Google Shape;358;p16"/>
          <p:cNvSpPr txBox="1"/>
          <p:nvPr>
            <p:ph type="title"/>
          </p:nvPr>
        </p:nvSpPr>
        <p:spPr>
          <a:xfrm>
            <a:off x="720000" y="1847850"/>
            <a:ext cx="4653000" cy="8682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sz="2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59" name="Google Shape;359;p16"/>
          <p:cNvGrpSpPr/>
          <p:nvPr/>
        </p:nvGrpSpPr>
        <p:grpSpPr>
          <a:xfrm flipH="1" rot="10800000">
            <a:off x="466934" y="403719"/>
            <a:ext cx="8210569" cy="4335807"/>
            <a:chOff x="715100" y="535000"/>
            <a:chExt cx="7713800" cy="4073475"/>
          </a:xfrm>
        </p:grpSpPr>
        <p:sp>
          <p:nvSpPr>
            <p:cNvPr id="360" name="Google Shape;360;p16"/>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6"/>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6"/>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6"/>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 name="Google Shape;364;p16"/>
          <p:cNvGrpSpPr/>
          <p:nvPr/>
        </p:nvGrpSpPr>
        <p:grpSpPr>
          <a:xfrm>
            <a:off x="15188" y="123200"/>
            <a:ext cx="9060263" cy="4902775"/>
            <a:chOff x="15188" y="123200"/>
            <a:chExt cx="9060263" cy="4902775"/>
          </a:xfrm>
        </p:grpSpPr>
        <p:sp>
          <p:nvSpPr>
            <p:cNvPr id="365" name="Google Shape;365;p16"/>
            <p:cNvSpPr/>
            <p:nvPr/>
          </p:nvSpPr>
          <p:spPr>
            <a:xfrm rot="10800000">
              <a:off x="8899050" y="43797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6"/>
            <p:cNvSpPr/>
            <p:nvPr/>
          </p:nvSpPr>
          <p:spPr>
            <a:xfrm rot="10800000">
              <a:off x="3164088" y="48858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6"/>
            <p:cNvSpPr/>
            <p:nvPr/>
          </p:nvSpPr>
          <p:spPr>
            <a:xfrm rot="10800000">
              <a:off x="8795238" y="2401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6"/>
            <p:cNvSpPr/>
            <p:nvPr/>
          </p:nvSpPr>
          <p:spPr>
            <a:xfrm rot="10800000">
              <a:off x="8935338" y="21308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6"/>
            <p:cNvSpPr/>
            <p:nvPr/>
          </p:nvSpPr>
          <p:spPr>
            <a:xfrm rot="10800000">
              <a:off x="5159388" y="123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6"/>
            <p:cNvSpPr/>
            <p:nvPr/>
          </p:nvSpPr>
          <p:spPr>
            <a:xfrm flipH="1" rot="10800000">
              <a:off x="295400" y="38161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6"/>
            <p:cNvSpPr/>
            <p:nvPr/>
          </p:nvSpPr>
          <p:spPr>
            <a:xfrm flipH="1" rot="10800000">
              <a:off x="118988" y="6694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6"/>
            <p:cNvSpPr/>
            <p:nvPr/>
          </p:nvSpPr>
          <p:spPr>
            <a:xfrm flipH="1" rot="10800000">
              <a:off x="15188" y="37123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6"/>
            <p:cNvSpPr/>
            <p:nvPr/>
          </p:nvSpPr>
          <p:spPr>
            <a:xfrm flipH="1" rot="10800000">
              <a:off x="118988" y="19024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6"/>
            <p:cNvSpPr/>
            <p:nvPr/>
          </p:nvSpPr>
          <p:spPr>
            <a:xfrm flipH="1" rot="10800000">
              <a:off x="958963" y="1958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6"/>
            <p:cNvSpPr/>
            <p:nvPr/>
          </p:nvSpPr>
          <p:spPr>
            <a:xfrm flipH="1" rot="10800000">
              <a:off x="4062538" y="1958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6"/>
            <p:cNvSpPr/>
            <p:nvPr/>
          </p:nvSpPr>
          <p:spPr>
            <a:xfrm flipH="1" rot="10800000">
              <a:off x="7307313" y="4922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6"/>
            <p:cNvSpPr/>
            <p:nvPr/>
          </p:nvSpPr>
          <p:spPr>
            <a:xfrm rot="10800000">
              <a:off x="1500925" y="48132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6"/>
            <p:cNvSpPr/>
            <p:nvPr/>
          </p:nvSpPr>
          <p:spPr>
            <a:xfrm rot="10800000">
              <a:off x="8831538" y="359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379" name="Shape 379"/>
        <p:cNvGrpSpPr/>
        <p:nvPr/>
      </p:nvGrpSpPr>
      <p:grpSpPr>
        <a:xfrm>
          <a:off x="0" y="0"/>
          <a:ext cx="0" cy="0"/>
          <a:chOff x="0" y="0"/>
          <a:chExt cx="0" cy="0"/>
        </a:xfrm>
      </p:grpSpPr>
      <p:pic>
        <p:nvPicPr>
          <p:cNvPr id="380" name="Google Shape;380;p17"/>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381" name="Google Shape;381;p17"/>
          <p:cNvSpPr txBox="1"/>
          <p:nvPr>
            <p:ph idx="1" type="subTitle"/>
          </p:nvPr>
        </p:nvSpPr>
        <p:spPr>
          <a:xfrm>
            <a:off x="720000" y="2676438"/>
            <a:ext cx="2907600" cy="103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2" name="Google Shape;382;p17"/>
          <p:cNvSpPr txBox="1"/>
          <p:nvPr>
            <p:ph type="title"/>
          </p:nvPr>
        </p:nvSpPr>
        <p:spPr>
          <a:xfrm>
            <a:off x="720000" y="1435663"/>
            <a:ext cx="2907600" cy="11694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83" name="Google Shape;383;p17"/>
          <p:cNvGrpSpPr/>
          <p:nvPr/>
        </p:nvGrpSpPr>
        <p:grpSpPr>
          <a:xfrm flipH="1" rot="10800000">
            <a:off x="466934" y="403719"/>
            <a:ext cx="8210569" cy="4335807"/>
            <a:chOff x="715100" y="535000"/>
            <a:chExt cx="7713800" cy="4073475"/>
          </a:xfrm>
        </p:grpSpPr>
        <p:sp>
          <p:nvSpPr>
            <p:cNvPr id="384" name="Google Shape;384;p17"/>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7"/>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7"/>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7"/>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17"/>
          <p:cNvGrpSpPr/>
          <p:nvPr/>
        </p:nvGrpSpPr>
        <p:grpSpPr>
          <a:xfrm>
            <a:off x="15188" y="123200"/>
            <a:ext cx="9060263" cy="4902775"/>
            <a:chOff x="15188" y="123200"/>
            <a:chExt cx="9060263" cy="4902775"/>
          </a:xfrm>
        </p:grpSpPr>
        <p:sp>
          <p:nvSpPr>
            <p:cNvPr id="389" name="Google Shape;389;p17"/>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7"/>
            <p:cNvSpPr/>
            <p:nvPr/>
          </p:nvSpPr>
          <p:spPr>
            <a:xfrm flipH="1">
              <a:off x="3164088"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7"/>
            <p:cNvSpPr/>
            <p:nvPr/>
          </p:nvSpPr>
          <p:spPr>
            <a:xfrm flipH="1">
              <a:off x="8795238"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7"/>
            <p:cNvSpPr/>
            <p:nvPr/>
          </p:nvSpPr>
          <p:spPr>
            <a:xfrm flipH="1">
              <a:off x="8935338"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7"/>
            <p:cNvSpPr/>
            <p:nvPr/>
          </p:nvSpPr>
          <p:spPr>
            <a:xfrm flipH="1">
              <a:off x="5159388"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7"/>
            <p:cNvSpPr/>
            <p:nvPr/>
          </p:nvSpPr>
          <p:spPr>
            <a:xfrm>
              <a:off x="295400"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7"/>
            <p:cNvSpPr/>
            <p:nvPr/>
          </p:nvSpPr>
          <p:spPr>
            <a:xfrm>
              <a:off x="118988"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7"/>
            <p:cNvSpPr/>
            <p:nvPr/>
          </p:nvSpPr>
          <p:spPr>
            <a:xfrm>
              <a:off x="15188"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7"/>
            <p:cNvSpPr/>
            <p:nvPr/>
          </p:nvSpPr>
          <p:spPr>
            <a:xfrm>
              <a:off x="118988"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7"/>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7"/>
            <p:cNvSpPr/>
            <p:nvPr/>
          </p:nvSpPr>
          <p:spPr>
            <a:xfrm>
              <a:off x="4062538"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7"/>
            <p:cNvSpPr/>
            <p:nvPr/>
          </p:nvSpPr>
          <p:spPr>
            <a:xfrm>
              <a:off x="73073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7"/>
            <p:cNvSpPr/>
            <p:nvPr/>
          </p:nvSpPr>
          <p:spPr>
            <a:xfrm flipH="1">
              <a:off x="1500925"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7"/>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03" name="Google Shape;403;p17"/>
          <p:cNvPicPr preferRelativeResize="0"/>
          <p:nvPr/>
        </p:nvPicPr>
        <p:blipFill>
          <a:blip r:embed="rId3">
            <a:alphaModFix/>
          </a:blip>
          <a:stretch>
            <a:fillRect/>
          </a:stretch>
        </p:blipFill>
        <p:spPr>
          <a:xfrm rot="8711272">
            <a:off x="8010842" y="3377520"/>
            <a:ext cx="1712996" cy="2461960"/>
          </a:xfrm>
          <a:prstGeom prst="rect">
            <a:avLst/>
          </a:prstGeom>
          <a:noFill/>
          <a:ln>
            <a:noFill/>
          </a:ln>
        </p:spPr>
      </p:pic>
      <p:pic>
        <p:nvPicPr>
          <p:cNvPr id="404" name="Google Shape;404;p17"/>
          <p:cNvPicPr preferRelativeResize="0"/>
          <p:nvPr/>
        </p:nvPicPr>
        <p:blipFill>
          <a:blip r:embed="rId4">
            <a:alphaModFix/>
          </a:blip>
          <a:stretch>
            <a:fillRect/>
          </a:stretch>
        </p:blipFill>
        <p:spPr>
          <a:xfrm flipH="1" rot="5400018">
            <a:off x="-470538" y="3923740"/>
            <a:ext cx="1770601" cy="1962214"/>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405" name="Shape 405"/>
        <p:cNvGrpSpPr/>
        <p:nvPr/>
      </p:nvGrpSpPr>
      <p:grpSpPr>
        <a:xfrm>
          <a:off x="0" y="0"/>
          <a:ext cx="0" cy="0"/>
          <a:chOff x="0" y="0"/>
          <a:chExt cx="0" cy="0"/>
        </a:xfrm>
      </p:grpSpPr>
      <p:pic>
        <p:nvPicPr>
          <p:cNvPr id="406" name="Google Shape;406;p18"/>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407" name="Google Shape;407;p18"/>
          <p:cNvGrpSpPr/>
          <p:nvPr/>
        </p:nvGrpSpPr>
        <p:grpSpPr>
          <a:xfrm flipH="1" rot="10800000">
            <a:off x="466934" y="403719"/>
            <a:ext cx="8210569" cy="4335807"/>
            <a:chOff x="715100" y="535000"/>
            <a:chExt cx="7713800" cy="4073475"/>
          </a:xfrm>
        </p:grpSpPr>
        <p:sp>
          <p:nvSpPr>
            <p:cNvPr id="408" name="Google Shape;408;p18"/>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8"/>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8"/>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8"/>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18"/>
          <p:cNvGrpSpPr/>
          <p:nvPr/>
        </p:nvGrpSpPr>
        <p:grpSpPr>
          <a:xfrm rot="10800000">
            <a:off x="118988" y="86900"/>
            <a:ext cx="8794540" cy="4986700"/>
            <a:chOff x="280910" y="86900"/>
            <a:chExt cx="8794540" cy="4986700"/>
          </a:xfrm>
        </p:grpSpPr>
        <p:sp>
          <p:nvSpPr>
            <p:cNvPr id="413" name="Google Shape;413;p18"/>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8"/>
            <p:cNvSpPr/>
            <p:nvPr/>
          </p:nvSpPr>
          <p:spPr>
            <a:xfrm flipH="1">
              <a:off x="5231988" y="2392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8"/>
            <p:cNvSpPr/>
            <p:nvPr/>
          </p:nvSpPr>
          <p:spPr>
            <a:xfrm flipH="1">
              <a:off x="8899038" y="3009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8"/>
            <p:cNvSpPr/>
            <p:nvPr/>
          </p:nvSpPr>
          <p:spPr>
            <a:xfrm flipH="1">
              <a:off x="3692538" y="4897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8"/>
            <p:cNvSpPr/>
            <p:nvPr/>
          </p:nvSpPr>
          <p:spPr>
            <a:xfrm>
              <a:off x="280910" y="1710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8"/>
            <p:cNvSpPr/>
            <p:nvPr/>
          </p:nvSpPr>
          <p:spPr>
            <a:xfrm>
              <a:off x="280913" y="36763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8"/>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8"/>
            <p:cNvSpPr/>
            <p:nvPr/>
          </p:nvSpPr>
          <p:spPr>
            <a:xfrm>
              <a:off x="5678538" y="2189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8"/>
            <p:cNvSpPr/>
            <p:nvPr/>
          </p:nvSpPr>
          <p:spPr>
            <a:xfrm flipH="1">
              <a:off x="1662850"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8"/>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 name="Google Shape;423;p18"/>
          <p:cNvSpPr txBox="1"/>
          <p:nvPr>
            <p:ph idx="1" type="subTitle"/>
          </p:nvPr>
        </p:nvSpPr>
        <p:spPr>
          <a:xfrm>
            <a:off x="720000" y="1179625"/>
            <a:ext cx="4371600" cy="186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424" name="Google Shape;424;p18"/>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25" name="Shape 425"/>
        <p:cNvGrpSpPr/>
        <p:nvPr/>
      </p:nvGrpSpPr>
      <p:grpSpPr>
        <a:xfrm>
          <a:off x="0" y="0"/>
          <a:ext cx="0" cy="0"/>
          <a:chOff x="0" y="0"/>
          <a:chExt cx="0" cy="0"/>
        </a:xfrm>
      </p:grpSpPr>
      <p:pic>
        <p:nvPicPr>
          <p:cNvPr id="426" name="Google Shape;426;p19"/>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427" name="Google Shape;427;p19"/>
          <p:cNvGrpSpPr/>
          <p:nvPr/>
        </p:nvGrpSpPr>
        <p:grpSpPr>
          <a:xfrm flipH="1" rot="10800000">
            <a:off x="466934" y="403719"/>
            <a:ext cx="8210569" cy="4335807"/>
            <a:chOff x="715100" y="535000"/>
            <a:chExt cx="7713800" cy="4073475"/>
          </a:xfrm>
        </p:grpSpPr>
        <p:sp>
          <p:nvSpPr>
            <p:cNvPr id="428" name="Google Shape;428;p19"/>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9"/>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9"/>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9"/>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 name="Google Shape;432;p19"/>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33" name="Google Shape;433;p19"/>
          <p:cNvGrpSpPr/>
          <p:nvPr/>
        </p:nvGrpSpPr>
        <p:grpSpPr>
          <a:xfrm rot="10800000">
            <a:off x="118988" y="86900"/>
            <a:ext cx="8852650" cy="4986700"/>
            <a:chOff x="222800" y="86900"/>
            <a:chExt cx="8852650" cy="4986700"/>
          </a:xfrm>
        </p:grpSpPr>
        <p:sp>
          <p:nvSpPr>
            <p:cNvPr id="434" name="Google Shape;434;p19"/>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9"/>
            <p:cNvSpPr/>
            <p:nvPr/>
          </p:nvSpPr>
          <p:spPr>
            <a:xfrm flipH="1">
              <a:off x="5231988" y="2392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9"/>
            <p:cNvSpPr/>
            <p:nvPr/>
          </p:nvSpPr>
          <p:spPr>
            <a:xfrm flipH="1">
              <a:off x="8899038" y="3009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9"/>
            <p:cNvSpPr/>
            <p:nvPr/>
          </p:nvSpPr>
          <p:spPr>
            <a:xfrm flipH="1">
              <a:off x="3692538" y="4897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9"/>
            <p:cNvSpPr/>
            <p:nvPr/>
          </p:nvSpPr>
          <p:spPr>
            <a:xfrm>
              <a:off x="222800" y="9530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9"/>
            <p:cNvSpPr/>
            <p:nvPr/>
          </p:nvSpPr>
          <p:spPr>
            <a:xfrm>
              <a:off x="280913" y="36763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9"/>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9"/>
            <p:cNvSpPr/>
            <p:nvPr/>
          </p:nvSpPr>
          <p:spPr>
            <a:xfrm>
              <a:off x="5678538" y="2189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9"/>
            <p:cNvSpPr/>
            <p:nvPr/>
          </p:nvSpPr>
          <p:spPr>
            <a:xfrm flipH="1">
              <a:off x="1339000"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9"/>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4" name="Google Shape;444;p19"/>
          <p:cNvPicPr preferRelativeResize="0"/>
          <p:nvPr/>
        </p:nvPicPr>
        <p:blipFill>
          <a:blip r:embed="rId3">
            <a:alphaModFix/>
          </a:blip>
          <a:stretch>
            <a:fillRect/>
          </a:stretch>
        </p:blipFill>
        <p:spPr>
          <a:xfrm flipH="1" rot="-10201779">
            <a:off x="7944506" y="-490344"/>
            <a:ext cx="1590308" cy="1471486"/>
          </a:xfrm>
          <a:prstGeom prst="rect">
            <a:avLst/>
          </a:prstGeom>
          <a:noFill/>
          <a:ln>
            <a:noFill/>
          </a:ln>
        </p:spPr>
      </p:pic>
      <p:pic>
        <p:nvPicPr>
          <p:cNvPr id="445" name="Google Shape;445;p19"/>
          <p:cNvPicPr preferRelativeResize="0"/>
          <p:nvPr/>
        </p:nvPicPr>
        <p:blipFill>
          <a:blip r:embed="rId4">
            <a:alphaModFix/>
          </a:blip>
          <a:stretch>
            <a:fillRect/>
          </a:stretch>
        </p:blipFill>
        <p:spPr>
          <a:xfrm rot="-2339935">
            <a:off x="-442648" y="22929"/>
            <a:ext cx="1111068" cy="1596841"/>
          </a:xfrm>
          <a:prstGeom prst="rect">
            <a:avLst/>
          </a:prstGeom>
          <a:noFill/>
          <a:ln>
            <a:noFill/>
          </a:ln>
        </p:spPr>
      </p:pic>
      <p:pic>
        <p:nvPicPr>
          <p:cNvPr id="446" name="Google Shape;446;p19"/>
          <p:cNvPicPr preferRelativeResize="0"/>
          <p:nvPr/>
        </p:nvPicPr>
        <p:blipFill>
          <a:blip r:embed="rId4">
            <a:alphaModFix/>
          </a:blip>
          <a:stretch>
            <a:fillRect/>
          </a:stretch>
        </p:blipFill>
        <p:spPr>
          <a:xfrm flipH="1" rot="-1582671">
            <a:off x="255181" y="-746691"/>
            <a:ext cx="1357986" cy="1951711"/>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447" name="Shape 447"/>
        <p:cNvGrpSpPr/>
        <p:nvPr/>
      </p:nvGrpSpPr>
      <p:grpSpPr>
        <a:xfrm>
          <a:off x="0" y="0"/>
          <a:ext cx="0" cy="0"/>
          <a:chOff x="0" y="0"/>
          <a:chExt cx="0" cy="0"/>
        </a:xfrm>
      </p:grpSpPr>
      <p:pic>
        <p:nvPicPr>
          <p:cNvPr id="448" name="Google Shape;448;p20"/>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449" name="Google Shape;449;p20"/>
          <p:cNvGrpSpPr/>
          <p:nvPr/>
        </p:nvGrpSpPr>
        <p:grpSpPr>
          <a:xfrm flipH="1" rot="10800000">
            <a:off x="466934" y="403719"/>
            <a:ext cx="8210569" cy="4335807"/>
            <a:chOff x="715100" y="535000"/>
            <a:chExt cx="7713800" cy="4073475"/>
          </a:xfrm>
        </p:grpSpPr>
        <p:sp>
          <p:nvSpPr>
            <p:cNvPr id="450" name="Google Shape;450;p20"/>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0"/>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0"/>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0"/>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20"/>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55" name="Google Shape;455;p20"/>
          <p:cNvGrpSpPr/>
          <p:nvPr/>
        </p:nvGrpSpPr>
        <p:grpSpPr>
          <a:xfrm flipH="1">
            <a:off x="118988" y="86900"/>
            <a:ext cx="8794540" cy="4986700"/>
            <a:chOff x="280910" y="86900"/>
            <a:chExt cx="8794540" cy="4986700"/>
          </a:xfrm>
        </p:grpSpPr>
        <p:sp>
          <p:nvSpPr>
            <p:cNvPr id="456" name="Google Shape;456;p20"/>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0"/>
            <p:cNvSpPr/>
            <p:nvPr/>
          </p:nvSpPr>
          <p:spPr>
            <a:xfrm flipH="1">
              <a:off x="5231988" y="2392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0"/>
            <p:cNvSpPr/>
            <p:nvPr/>
          </p:nvSpPr>
          <p:spPr>
            <a:xfrm flipH="1">
              <a:off x="8899038" y="3009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0"/>
            <p:cNvSpPr/>
            <p:nvPr/>
          </p:nvSpPr>
          <p:spPr>
            <a:xfrm flipH="1">
              <a:off x="3692538" y="4897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0"/>
            <p:cNvSpPr/>
            <p:nvPr/>
          </p:nvSpPr>
          <p:spPr>
            <a:xfrm>
              <a:off x="280910" y="1710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0"/>
            <p:cNvSpPr/>
            <p:nvPr/>
          </p:nvSpPr>
          <p:spPr>
            <a:xfrm>
              <a:off x="280913" y="36763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0"/>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0"/>
            <p:cNvSpPr/>
            <p:nvPr/>
          </p:nvSpPr>
          <p:spPr>
            <a:xfrm>
              <a:off x="5678538" y="2189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0"/>
            <p:cNvSpPr/>
            <p:nvPr/>
          </p:nvSpPr>
          <p:spPr>
            <a:xfrm flipH="1">
              <a:off x="1662850"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0"/>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66" name="Google Shape;466;p20"/>
          <p:cNvPicPr preferRelativeResize="0"/>
          <p:nvPr/>
        </p:nvPicPr>
        <p:blipFill>
          <a:blip r:embed="rId3">
            <a:alphaModFix/>
          </a:blip>
          <a:stretch>
            <a:fillRect/>
          </a:stretch>
        </p:blipFill>
        <p:spPr>
          <a:xfrm rot="-803440">
            <a:off x="-150307" y="4001044"/>
            <a:ext cx="944069" cy="976513"/>
          </a:xfrm>
          <a:prstGeom prst="rect">
            <a:avLst/>
          </a:prstGeom>
          <a:noFill/>
          <a:ln>
            <a:noFill/>
          </a:ln>
        </p:spPr>
      </p:pic>
      <p:pic>
        <p:nvPicPr>
          <p:cNvPr id="467" name="Google Shape;467;p20"/>
          <p:cNvPicPr preferRelativeResize="0"/>
          <p:nvPr/>
        </p:nvPicPr>
        <p:blipFill>
          <a:blip r:embed="rId3">
            <a:alphaModFix/>
          </a:blip>
          <a:stretch>
            <a:fillRect/>
          </a:stretch>
        </p:blipFill>
        <p:spPr>
          <a:xfrm>
            <a:off x="466927" y="4608496"/>
            <a:ext cx="637164" cy="659057"/>
          </a:xfrm>
          <a:prstGeom prst="rect">
            <a:avLst/>
          </a:prstGeom>
          <a:noFill/>
          <a:ln>
            <a:noFill/>
          </a:ln>
        </p:spPr>
      </p:pic>
      <p:pic>
        <p:nvPicPr>
          <p:cNvPr id="468" name="Google Shape;468;p20"/>
          <p:cNvPicPr preferRelativeResize="0"/>
          <p:nvPr/>
        </p:nvPicPr>
        <p:blipFill>
          <a:blip r:embed="rId3">
            <a:alphaModFix/>
          </a:blip>
          <a:stretch>
            <a:fillRect/>
          </a:stretch>
        </p:blipFill>
        <p:spPr>
          <a:xfrm rot="-803440">
            <a:off x="7888793" y="-377881"/>
            <a:ext cx="944069" cy="976513"/>
          </a:xfrm>
          <a:prstGeom prst="rect">
            <a:avLst/>
          </a:prstGeom>
          <a:noFill/>
          <a:ln>
            <a:noFill/>
          </a:ln>
        </p:spPr>
      </p:pic>
      <p:pic>
        <p:nvPicPr>
          <p:cNvPr id="469" name="Google Shape;469;p20"/>
          <p:cNvPicPr preferRelativeResize="0"/>
          <p:nvPr/>
        </p:nvPicPr>
        <p:blipFill>
          <a:blip r:embed="rId3">
            <a:alphaModFix/>
          </a:blip>
          <a:stretch>
            <a:fillRect/>
          </a:stretch>
        </p:blipFill>
        <p:spPr>
          <a:xfrm>
            <a:off x="8677502" y="-4"/>
            <a:ext cx="637164" cy="659057"/>
          </a:xfrm>
          <a:prstGeom prst="rect">
            <a:avLst/>
          </a:prstGeom>
          <a:noFill/>
          <a:ln>
            <a:noFill/>
          </a:ln>
        </p:spPr>
      </p:pic>
      <p:pic>
        <p:nvPicPr>
          <p:cNvPr id="470" name="Google Shape;470;p20"/>
          <p:cNvPicPr preferRelativeResize="0"/>
          <p:nvPr/>
        </p:nvPicPr>
        <p:blipFill>
          <a:blip r:embed="rId3">
            <a:alphaModFix/>
          </a:blip>
          <a:stretch>
            <a:fillRect/>
          </a:stretch>
        </p:blipFill>
        <p:spPr>
          <a:xfrm>
            <a:off x="8582252" y="491821"/>
            <a:ext cx="637164" cy="659057"/>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471" name="Shape 471"/>
        <p:cNvGrpSpPr/>
        <p:nvPr/>
      </p:nvGrpSpPr>
      <p:grpSpPr>
        <a:xfrm>
          <a:off x="0" y="0"/>
          <a:ext cx="0" cy="0"/>
          <a:chOff x="0" y="0"/>
          <a:chExt cx="0" cy="0"/>
        </a:xfrm>
      </p:grpSpPr>
      <p:pic>
        <p:nvPicPr>
          <p:cNvPr id="472" name="Google Shape;472;p21"/>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473" name="Google Shape;473;p21"/>
          <p:cNvGrpSpPr/>
          <p:nvPr/>
        </p:nvGrpSpPr>
        <p:grpSpPr>
          <a:xfrm flipH="1" rot="10800000">
            <a:off x="466934" y="403719"/>
            <a:ext cx="8210569" cy="4335807"/>
            <a:chOff x="715100" y="535000"/>
            <a:chExt cx="7713800" cy="4073475"/>
          </a:xfrm>
        </p:grpSpPr>
        <p:sp>
          <p:nvSpPr>
            <p:cNvPr id="474" name="Google Shape;474;p21"/>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1"/>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1"/>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1"/>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 name="Google Shape;478;p21"/>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479" name="Google Shape;479;p21"/>
          <p:cNvGrpSpPr/>
          <p:nvPr/>
        </p:nvGrpSpPr>
        <p:grpSpPr>
          <a:xfrm rot="10800000">
            <a:off x="118988" y="86900"/>
            <a:ext cx="8794540" cy="4986700"/>
            <a:chOff x="280910" y="86900"/>
            <a:chExt cx="8794540" cy="4986700"/>
          </a:xfrm>
        </p:grpSpPr>
        <p:sp>
          <p:nvSpPr>
            <p:cNvPr id="480" name="Google Shape;480;p21"/>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1"/>
            <p:cNvSpPr/>
            <p:nvPr/>
          </p:nvSpPr>
          <p:spPr>
            <a:xfrm flipH="1">
              <a:off x="5231988" y="2392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1"/>
            <p:cNvSpPr/>
            <p:nvPr/>
          </p:nvSpPr>
          <p:spPr>
            <a:xfrm flipH="1">
              <a:off x="8899038" y="3009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1"/>
            <p:cNvSpPr/>
            <p:nvPr/>
          </p:nvSpPr>
          <p:spPr>
            <a:xfrm flipH="1">
              <a:off x="3692538" y="4897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1"/>
            <p:cNvSpPr/>
            <p:nvPr/>
          </p:nvSpPr>
          <p:spPr>
            <a:xfrm>
              <a:off x="280910" y="1710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1"/>
            <p:cNvSpPr/>
            <p:nvPr/>
          </p:nvSpPr>
          <p:spPr>
            <a:xfrm>
              <a:off x="280913" y="36763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1"/>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1"/>
            <p:cNvSpPr/>
            <p:nvPr/>
          </p:nvSpPr>
          <p:spPr>
            <a:xfrm>
              <a:off x="5678538" y="2189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1"/>
            <p:cNvSpPr/>
            <p:nvPr/>
          </p:nvSpPr>
          <p:spPr>
            <a:xfrm flipH="1">
              <a:off x="1662850"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1"/>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90" name="Shape 490"/>
        <p:cNvGrpSpPr/>
        <p:nvPr/>
      </p:nvGrpSpPr>
      <p:grpSpPr>
        <a:xfrm>
          <a:off x="0" y="0"/>
          <a:ext cx="0" cy="0"/>
          <a:chOff x="0" y="0"/>
          <a:chExt cx="0" cy="0"/>
        </a:xfrm>
      </p:grpSpPr>
      <p:pic>
        <p:nvPicPr>
          <p:cNvPr id="491" name="Google Shape;491;p22"/>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492" name="Google Shape;492;p22"/>
          <p:cNvSpPr txBox="1"/>
          <p:nvPr>
            <p:ph idx="1" type="subTitle"/>
          </p:nvPr>
        </p:nvSpPr>
        <p:spPr>
          <a:xfrm>
            <a:off x="1290775" y="2543700"/>
            <a:ext cx="2907600" cy="189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493" name="Google Shape;493;p22"/>
          <p:cNvSpPr txBox="1"/>
          <p:nvPr>
            <p:ph idx="2" type="subTitle"/>
          </p:nvPr>
        </p:nvSpPr>
        <p:spPr>
          <a:xfrm>
            <a:off x="4945650" y="2543700"/>
            <a:ext cx="2907600" cy="189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494" name="Google Shape;494;p22"/>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5" name="Google Shape;495;p22"/>
          <p:cNvSpPr txBox="1"/>
          <p:nvPr>
            <p:ph idx="3" type="subTitle"/>
          </p:nvPr>
        </p:nvSpPr>
        <p:spPr>
          <a:xfrm>
            <a:off x="1290763" y="2105700"/>
            <a:ext cx="2907600" cy="43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96" name="Google Shape;496;p22"/>
          <p:cNvSpPr txBox="1"/>
          <p:nvPr>
            <p:ph idx="4" type="subTitle"/>
          </p:nvPr>
        </p:nvSpPr>
        <p:spPr>
          <a:xfrm>
            <a:off x="4945638" y="2105700"/>
            <a:ext cx="2907600" cy="43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497" name="Google Shape;497;p22"/>
          <p:cNvGrpSpPr/>
          <p:nvPr/>
        </p:nvGrpSpPr>
        <p:grpSpPr>
          <a:xfrm flipH="1" rot="10800000">
            <a:off x="466934" y="403719"/>
            <a:ext cx="8210569" cy="4335807"/>
            <a:chOff x="715100" y="535000"/>
            <a:chExt cx="7713800" cy="4073475"/>
          </a:xfrm>
        </p:grpSpPr>
        <p:sp>
          <p:nvSpPr>
            <p:cNvPr id="498" name="Google Shape;498;p22"/>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2"/>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2"/>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2"/>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2"/>
          <p:cNvGrpSpPr/>
          <p:nvPr/>
        </p:nvGrpSpPr>
        <p:grpSpPr>
          <a:xfrm>
            <a:off x="15188" y="123200"/>
            <a:ext cx="9060263" cy="4902775"/>
            <a:chOff x="15188" y="123200"/>
            <a:chExt cx="9060263" cy="4902775"/>
          </a:xfrm>
        </p:grpSpPr>
        <p:sp>
          <p:nvSpPr>
            <p:cNvPr id="503" name="Google Shape;503;p22"/>
            <p:cNvSpPr/>
            <p:nvPr/>
          </p:nvSpPr>
          <p:spPr>
            <a:xfrm>
              <a:off x="15188" y="11929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2"/>
            <p:cNvSpPr/>
            <p:nvPr/>
          </p:nvSpPr>
          <p:spPr>
            <a:xfrm>
              <a:off x="5822750"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2"/>
            <p:cNvSpPr/>
            <p:nvPr/>
          </p:nvSpPr>
          <p:spPr>
            <a:xfrm>
              <a:off x="119000"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2"/>
            <p:cNvSpPr/>
            <p:nvPr/>
          </p:nvSpPr>
          <p:spPr>
            <a:xfrm>
              <a:off x="51500"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2"/>
            <p:cNvSpPr/>
            <p:nvPr/>
          </p:nvSpPr>
          <p:spPr>
            <a:xfrm>
              <a:off x="3754850"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2"/>
            <p:cNvSpPr/>
            <p:nvPr/>
          </p:nvSpPr>
          <p:spPr>
            <a:xfrm flipH="1">
              <a:off x="8691438"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2"/>
            <p:cNvSpPr/>
            <p:nvPr/>
          </p:nvSpPr>
          <p:spPr>
            <a:xfrm flipH="1">
              <a:off x="8795250"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2"/>
            <p:cNvSpPr/>
            <p:nvPr/>
          </p:nvSpPr>
          <p:spPr>
            <a:xfrm flipH="1">
              <a:off x="8971650"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2"/>
            <p:cNvSpPr/>
            <p:nvPr/>
          </p:nvSpPr>
          <p:spPr>
            <a:xfrm flipH="1">
              <a:off x="8867850"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2"/>
            <p:cNvSpPr/>
            <p:nvPr/>
          </p:nvSpPr>
          <p:spPr>
            <a:xfrm flipH="1">
              <a:off x="8027875"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2"/>
            <p:cNvSpPr/>
            <p:nvPr/>
          </p:nvSpPr>
          <p:spPr>
            <a:xfrm flipH="1">
              <a:off x="4924300"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2"/>
            <p:cNvSpPr/>
            <p:nvPr/>
          </p:nvSpPr>
          <p:spPr>
            <a:xfrm flipH="1">
              <a:off x="1679525"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2"/>
            <p:cNvSpPr/>
            <p:nvPr/>
          </p:nvSpPr>
          <p:spPr>
            <a:xfrm>
              <a:off x="7413313"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2"/>
            <p:cNvSpPr/>
            <p:nvPr/>
          </p:nvSpPr>
          <p:spPr>
            <a:xfrm>
              <a:off x="155300"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17" name="Google Shape;517;p22"/>
          <p:cNvPicPr preferRelativeResize="0"/>
          <p:nvPr/>
        </p:nvPicPr>
        <p:blipFill>
          <a:blip r:embed="rId3">
            <a:alphaModFix/>
          </a:blip>
          <a:stretch>
            <a:fillRect/>
          </a:stretch>
        </p:blipFill>
        <p:spPr>
          <a:xfrm rot="-803440">
            <a:off x="-69382" y="46744"/>
            <a:ext cx="944069" cy="976513"/>
          </a:xfrm>
          <a:prstGeom prst="rect">
            <a:avLst/>
          </a:prstGeom>
          <a:noFill/>
          <a:ln>
            <a:noFill/>
          </a:ln>
        </p:spPr>
      </p:pic>
      <p:pic>
        <p:nvPicPr>
          <p:cNvPr id="518" name="Google Shape;518;p22"/>
          <p:cNvPicPr preferRelativeResize="0"/>
          <p:nvPr/>
        </p:nvPicPr>
        <p:blipFill>
          <a:blip r:embed="rId3">
            <a:alphaModFix/>
          </a:blip>
          <a:stretch>
            <a:fillRect/>
          </a:stretch>
        </p:blipFill>
        <p:spPr>
          <a:xfrm rot="850120">
            <a:off x="291728" y="903408"/>
            <a:ext cx="617614" cy="638835"/>
          </a:xfrm>
          <a:prstGeom prst="rect">
            <a:avLst/>
          </a:prstGeom>
          <a:noFill/>
          <a:ln>
            <a:noFill/>
          </a:ln>
        </p:spPr>
      </p:pic>
      <p:pic>
        <p:nvPicPr>
          <p:cNvPr id="519" name="Google Shape;519;p22"/>
          <p:cNvPicPr preferRelativeResize="0"/>
          <p:nvPr/>
        </p:nvPicPr>
        <p:blipFill>
          <a:blip r:embed="rId4">
            <a:alphaModFix/>
          </a:blip>
          <a:stretch>
            <a:fillRect/>
          </a:stretch>
        </p:blipFill>
        <p:spPr>
          <a:xfrm rot="10004906">
            <a:off x="8019110" y="-432218"/>
            <a:ext cx="1513654" cy="1623018"/>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520" name="Shape 520"/>
        <p:cNvGrpSpPr/>
        <p:nvPr/>
      </p:nvGrpSpPr>
      <p:grpSpPr>
        <a:xfrm>
          <a:off x="0" y="0"/>
          <a:ext cx="0" cy="0"/>
          <a:chOff x="0" y="0"/>
          <a:chExt cx="0" cy="0"/>
        </a:xfrm>
      </p:grpSpPr>
      <p:pic>
        <p:nvPicPr>
          <p:cNvPr id="521" name="Google Shape;521;p23"/>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522" name="Google Shape;522;p23"/>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23" name="Google Shape;523;p23"/>
          <p:cNvGrpSpPr/>
          <p:nvPr/>
        </p:nvGrpSpPr>
        <p:grpSpPr>
          <a:xfrm flipH="1" rot="10800000">
            <a:off x="466934" y="403719"/>
            <a:ext cx="8210569" cy="4335807"/>
            <a:chOff x="715100" y="535000"/>
            <a:chExt cx="7713800" cy="4073475"/>
          </a:xfrm>
        </p:grpSpPr>
        <p:sp>
          <p:nvSpPr>
            <p:cNvPr id="524" name="Google Shape;524;p23"/>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3"/>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3"/>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3"/>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 name="Google Shape;528;p23"/>
          <p:cNvGrpSpPr/>
          <p:nvPr/>
        </p:nvGrpSpPr>
        <p:grpSpPr>
          <a:xfrm>
            <a:off x="15188" y="123200"/>
            <a:ext cx="9060263" cy="4902775"/>
            <a:chOff x="15188" y="123200"/>
            <a:chExt cx="9060263" cy="4902775"/>
          </a:xfrm>
        </p:grpSpPr>
        <p:sp>
          <p:nvSpPr>
            <p:cNvPr id="529" name="Google Shape;529;p23"/>
            <p:cNvSpPr/>
            <p:nvPr/>
          </p:nvSpPr>
          <p:spPr>
            <a:xfrm>
              <a:off x="15188" y="11929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3"/>
            <p:cNvSpPr/>
            <p:nvPr/>
          </p:nvSpPr>
          <p:spPr>
            <a:xfrm>
              <a:off x="5822750"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3"/>
            <p:cNvSpPr/>
            <p:nvPr/>
          </p:nvSpPr>
          <p:spPr>
            <a:xfrm>
              <a:off x="119000"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3"/>
            <p:cNvSpPr/>
            <p:nvPr/>
          </p:nvSpPr>
          <p:spPr>
            <a:xfrm>
              <a:off x="51500"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3"/>
            <p:cNvSpPr/>
            <p:nvPr/>
          </p:nvSpPr>
          <p:spPr>
            <a:xfrm>
              <a:off x="3754850"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3"/>
            <p:cNvSpPr/>
            <p:nvPr/>
          </p:nvSpPr>
          <p:spPr>
            <a:xfrm flipH="1">
              <a:off x="8691438"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3"/>
            <p:cNvSpPr/>
            <p:nvPr/>
          </p:nvSpPr>
          <p:spPr>
            <a:xfrm flipH="1">
              <a:off x="8795250"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3"/>
            <p:cNvSpPr/>
            <p:nvPr/>
          </p:nvSpPr>
          <p:spPr>
            <a:xfrm flipH="1">
              <a:off x="8971650"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3"/>
            <p:cNvSpPr/>
            <p:nvPr/>
          </p:nvSpPr>
          <p:spPr>
            <a:xfrm flipH="1">
              <a:off x="8867850"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3"/>
            <p:cNvSpPr/>
            <p:nvPr/>
          </p:nvSpPr>
          <p:spPr>
            <a:xfrm flipH="1">
              <a:off x="8027875"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3"/>
            <p:cNvSpPr/>
            <p:nvPr/>
          </p:nvSpPr>
          <p:spPr>
            <a:xfrm flipH="1">
              <a:off x="4924300"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3"/>
            <p:cNvSpPr/>
            <p:nvPr/>
          </p:nvSpPr>
          <p:spPr>
            <a:xfrm flipH="1">
              <a:off x="1679525"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3"/>
            <p:cNvSpPr/>
            <p:nvPr/>
          </p:nvSpPr>
          <p:spPr>
            <a:xfrm>
              <a:off x="7413313"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3"/>
            <p:cNvSpPr/>
            <p:nvPr/>
          </p:nvSpPr>
          <p:spPr>
            <a:xfrm>
              <a:off x="155300"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43" name="Google Shape;543;p23"/>
          <p:cNvPicPr preferRelativeResize="0"/>
          <p:nvPr/>
        </p:nvPicPr>
        <p:blipFill>
          <a:blip r:embed="rId3">
            <a:alphaModFix/>
          </a:blip>
          <a:stretch>
            <a:fillRect/>
          </a:stretch>
        </p:blipFill>
        <p:spPr>
          <a:xfrm rot="8780821">
            <a:off x="7437765" y="48518"/>
            <a:ext cx="1747020" cy="1873241"/>
          </a:xfrm>
          <a:prstGeom prst="rect">
            <a:avLst/>
          </a:prstGeom>
          <a:noFill/>
          <a:ln>
            <a:noFill/>
          </a:ln>
        </p:spPr>
      </p:pic>
      <p:sp>
        <p:nvSpPr>
          <p:cNvPr id="544" name="Google Shape;544;p23"/>
          <p:cNvSpPr txBox="1"/>
          <p:nvPr>
            <p:ph idx="1" type="subTitle"/>
          </p:nvPr>
        </p:nvSpPr>
        <p:spPr>
          <a:xfrm>
            <a:off x="1329525" y="1399600"/>
            <a:ext cx="1463100" cy="47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Cambo"/>
              <a:buChar char="●"/>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rgbClr val="191919"/>
              </a:buClr>
              <a:buSzPts val="1400"/>
              <a:buFont typeface="Cambo"/>
              <a:buChar char="○"/>
              <a:defRPr/>
            </a:lvl2pPr>
            <a:lvl3pPr lvl="2" rtl="0" algn="ctr">
              <a:lnSpc>
                <a:spcPct val="100000"/>
              </a:lnSpc>
              <a:spcBef>
                <a:spcPts val="0"/>
              </a:spcBef>
              <a:spcAft>
                <a:spcPts val="0"/>
              </a:spcAft>
              <a:buClr>
                <a:srgbClr val="191919"/>
              </a:buClr>
              <a:buSzPts val="1400"/>
              <a:buFont typeface="Cambo"/>
              <a:buChar char="■"/>
              <a:defRPr/>
            </a:lvl3pPr>
            <a:lvl4pPr lvl="3" rtl="0" algn="ctr">
              <a:lnSpc>
                <a:spcPct val="100000"/>
              </a:lnSpc>
              <a:spcBef>
                <a:spcPts val="0"/>
              </a:spcBef>
              <a:spcAft>
                <a:spcPts val="0"/>
              </a:spcAft>
              <a:buClr>
                <a:srgbClr val="191919"/>
              </a:buClr>
              <a:buSzPts val="1400"/>
              <a:buFont typeface="Cambo"/>
              <a:buChar char="●"/>
              <a:defRPr/>
            </a:lvl4pPr>
            <a:lvl5pPr lvl="4" rtl="0" algn="ctr">
              <a:lnSpc>
                <a:spcPct val="100000"/>
              </a:lnSpc>
              <a:spcBef>
                <a:spcPts val="0"/>
              </a:spcBef>
              <a:spcAft>
                <a:spcPts val="0"/>
              </a:spcAft>
              <a:buClr>
                <a:srgbClr val="191919"/>
              </a:buClr>
              <a:buSzPts val="1400"/>
              <a:buFont typeface="Cambo"/>
              <a:buChar char="○"/>
              <a:defRPr/>
            </a:lvl5pPr>
            <a:lvl6pPr lvl="5" rtl="0" algn="ctr">
              <a:lnSpc>
                <a:spcPct val="100000"/>
              </a:lnSpc>
              <a:spcBef>
                <a:spcPts val="0"/>
              </a:spcBef>
              <a:spcAft>
                <a:spcPts val="0"/>
              </a:spcAft>
              <a:buClr>
                <a:srgbClr val="191919"/>
              </a:buClr>
              <a:buSzPts val="1400"/>
              <a:buFont typeface="Cambo"/>
              <a:buChar char="■"/>
              <a:defRPr/>
            </a:lvl6pPr>
            <a:lvl7pPr lvl="6" rtl="0" algn="ctr">
              <a:lnSpc>
                <a:spcPct val="100000"/>
              </a:lnSpc>
              <a:spcBef>
                <a:spcPts val="0"/>
              </a:spcBef>
              <a:spcAft>
                <a:spcPts val="0"/>
              </a:spcAft>
              <a:buClr>
                <a:srgbClr val="191919"/>
              </a:buClr>
              <a:buSzPts val="1400"/>
              <a:buFont typeface="Cambo"/>
              <a:buChar char="●"/>
              <a:defRPr/>
            </a:lvl7pPr>
            <a:lvl8pPr lvl="7" rtl="0" algn="ctr">
              <a:lnSpc>
                <a:spcPct val="100000"/>
              </a:lnSpc>
              <a:spcBef>
                <a:spcPts val="0"/>
              </a:spcBef>
              <a:spcAft>
                <a:spcPts val="0"/>
              </a:spcAft>
              <a:buClr>
                <a:srgbClr val="191919"/>
              </a:buClr>
              <a:buSzPts val="1400"/>
              <a:buFont typeface="Cambo"/>
              <a:buChar char="○"/>
              <a:defRPr/>
            </a:lvl8pPr>
            <a:lvl9pPr lvl="8" rtl="0" algn="ctr">
              <a:lnSpc>
                <a:spcPct val="100000"/>
              </a:lnSpc>
              <a:spcBef>
                <a:spcPts val="0"/>
              </a:spcBef>
              <a:spcAft>
                <a:spcPts val="0"/>
              </a:spcAft>
              <a:buClr>
                <a:srgbClr val="191919"/>
              </a:buClr>
              <a:buSzPts val="1400"/>
              <a:buFont typeface="Cambo"/>
              <a:buChar char="■"/>
              <a:defRPr/>
            </a:lvl9pPr>
          </a:lstStyle>
          <a:p/>
        </p:txBody>
      </p:sp>
      <p:sp>
        <p:nvSpPr>
          <p:cNvPr id="545" name="Google Shape;545;p23"/>
          <p:cNvSpPr txBox="1"/>
          <p:nvPr>
            <p:ph idx="2" type="subTitle"/>
          </p:nvPr>
        </p:nvSpPr>
        <p:spPr>
          <a:xfrm>
            <a:off x="6351375" y="2646904"/>
            <a:ext cx="1463100" cy="475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1400"/>
              <a:buFont typeface="Cambo"/>
              <a:buChar char="●"/>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rgbClr val="191919"/>
              </a:buClr>
              <a:buSzPts val="1400"/>
              <a:buFont typeface="Cambo"/>
              <a:buChar char="○"/>
              <a:defRPr/>
            </a:lvl2pPr>
            <a:lvl3pPr lvl="2" rtl="0" algn="ctr">
              <a:lnSpc>
                <a:spcPct val="100000"/>
              </a:lnSpc>
              <a:spcBef>
                <a:spcPts val="0"/>
              </a:spcBef>
              <a:spcAft>
                <a:spcPts val="0"/>
              </a:spcAft>
              <a:buClr>
                <a:srgbClr val="191919"/>
              </a:buClr>
              <a:buSzPts val="1400"/>
              <a:buFont typeface="Cambo"/>
              <a:buChar char="■"/>
              <a:defRPr/>
            </a:lvl3pPr>
            <a:lvl4pPr lvl="3" rtl="0" algn="ctr">
              <a:lnSpc>
                <a:spcPct val="100000"/>
              </a:lnSpc>
              <a:spcBef>
                <a:spcPts val="0"/>
              </a:spcBef>
              <a:spcAft>
                <a:spcPts val="0"/>
              </a:spcAft>
              <a:buClr>
                <a:srgbClr val="191919"/>
              </a:buClr>
              <a:buSzPts val="1400"/>
              <a:buFont typeface="Cambo"/>
              <a:buChar char="●"/>
              <a:defRPr/>
            </a:lvl4pPr>
            <a:lvl5pPr lvl="4" rtl="0" algn="ctr">
              <a:lnSpc>
                <a:spcPct val="100000"/>
              </a:lnSpc>
              <a:spcBef>
                <a:spcPts val="0"/>
              </a:spcBef>
              <a:spcAft>
                <a:spcPts val="0"/>
              </a:spcAft>
              <a:buClr>
                <a:srgbClr val="191919"/>
              </a:buClr>
              <a:buSzPts val="1400"/>
              <a:buFont typeface="Cambo"/>
              <a:buChar char="○"/>
              <a:defRPr/>
            </a:lvl5pPr>
            <a:lvl6pPr lvl="5" rtl="0" algn="ctr">
              <a:lnSpc>
                <a:spcPct val="100000"/>
              </a:lnSpc>
              <a:spcBef>
                <a:spcPts val="0"/>
              </a:spcBef>
              <a:spcAft>
                <a:spcPts val="0"/>
              </a:spcAft>
              <a:buClr>
                <a:srgbClr val="191919"/>
              </a:buClr>
              <a:buSzPts val="1400"/>
              <a:buFont typeface="Cambo"/>
              <a:buChar char="■"/>
              <a:defRPr/>
            </a:lvl6pPr>
            <a:lvl7pPr lvl="6" rtl="0" algn="ctr">
              <a:lnSpc>
                <a:spcPct val="100000"/>
              </a:lnSpc>
              <a:spcBef>
                <a:spcPts val="0"/>
              </a:spcBef>
              <a:spcAft>
                <a:spcPts val="0"/>
              </a:spcAft>
              <a:buClr>
                <a:srgbClr val="191919"/>
              </a:buClr>
              <a:buSzPts val="1400"/>
              <a:buFont typeface="Cambo"/>
              <a:buChar char="●"/>
              <a:defRPr/>
            </a:lvl7pPr>
            <a:lvl8pPr lvl="7" rtl="0" algn="ctr">
              <a:lnSpc>
                <a:spcPct val="100000"/>
              </a:lnSpc>
              <a:spcBef>
                <a:spcPts val="0"/>
              </a:spcBef>
              <a:spcAft>
                <a:spcPts val="0"/>
              </a:spcAft>
              <a:buClr>
                <a:srgbClr val="191919"/>
              </a:buClr>
              <a:buSzPts val="1400"/>
              <a:buFont typeface="Cambo"/>
              <a:buChar char="○"/>
              <a:defRPr/>
            </a:lvl8pPr>
            <a:lvl9pPr lvl="8" rtl="0" algn="ctr">
              <a:lnSpc>
                <a:spcPct val="100000"/>
              </a:lnSpc>
              <a:spcBef>
                <a:spcPts val="0"/>
              </a:spcBef>
              <a:spcAft>
                <a:spcPts val="0"/>
              </a:spcAft>
              <a:buClr>
                <a:srgbClr val="191919"/>
              </a:buClr>
              <a:buSzPts val="1400"/>
              <a:buFont typeface="Cambo"/>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_1">
    <p:spTree>
      <p:nvGrpSpPr>
        <p:cNvPr id="546" name="Shape 546"/>
        <p:cNvGrpSpPr/>
        <p:nvPr/>
      </p:nvGrpSpPr>
      <p:grpSpPr>
        <a:xfrm>
          <a:off x="0" y="0"/>
          <a:ext cx="0" cy="0"/>
          <a:chOff x="0" y="0"/>
          <a:chExt cx="0" cy="0"/>
        </a:xfrm>
      </p:grpSpPr>
      <p:pic>
        <p:nvPicPr>
          <p:cNvPr id="547" name="Google Shape;547;p24"/>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548" name="Google Shape;548;p24"/>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549" name="Google Shape;549;p24"/>
          <p:cNvGrpSpPr/>
          <p:nvPr/>
        </p:nvGrpSpPr>
        <p:grpSpPr>
          <a:xfrm flipH="1" rot="10800000">
            <a:off x="466934" y="403719"/>
            <a:ext cx="8210569" cy="4335807"/>
            <a:chOff x="715100" y="535000"/>
            <a:chExt cx="7713800" cy="4073475"/>
          </a:xfrm>
        </p:grpSpPr>
        <p:sp>
          <p:nvSpPr>
            <p:cNvPr id="550" name="Google Shape;550;p24"/>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4"/>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4"/>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4"/>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 name="Google Shape;554;p24"/>
          <p:cNvGrpSpPr/>
          <p:nvPr/>
        </p:nvGrpSpPr>
        <p:grpSpPr>
          <a:xfrm>
            <a:off x="15188" y="123200"/>
            <a:ext cx="9060263" cy="4902775"/>
            <a:chOff x="15188" y="123200"/>
            <a:chExt cx="9060263" cy="4902775"/>
          </a:xfrm>
        </p:grpSpPr>
        <p:sp>
          <p:nvSpPr>
            <p:cNvPr id="555" name="Google Shape;555;p24"/>
            <p:cNvSpPr/>
            <p:nvPr/>
          </p:nvSpPr>
          <p:spPr>
            <a:xfrm>
              <a:off x="15188" y="11929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4"/>
            <p:cNvSpPr/>
            <p:nvPr/>
          </p:nvSpPr>
          <p:spPr>
            <a:xfrm>
              <a:off x="5822750"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4"/>
            <p:cNvSpPr/>
            <p:nvPr/>
          </p:nvSpPr>
          <p:spPr>
            <a:xfrm>
              <a:off x="119000"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4"/>
            <p:cNvSpPr/>
            <p:nvPr/>
          </p:nvSpPr>
          <p:spPr>
            <a:xfrm>
              <a:off x="51500"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4"/>
            <p:cNvSpPr/>
            <p:nvPr/>
          </p:nvSpPr>
          <p:spPr>
            <a:xfrm>
              <a:off x="3754850"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4"/>
            <p:cNvSpPr/>
            <p:nvPr/>
          </p:nvSpPr>
          <p:spPr>
            <a:xfrm flipH="1">
              <a:off x="8691438"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4"/>
            <p:cNvSpPr/>
            <p:nvPr/>
          </p:nvSpPr>
          <p:spPr>
            <a:xfrm flipH="1">
              <a:off x="8795250"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4"/>
            <p:cNvSpPr/>
            <p:nvPr/>
          </p:nvSpPr>
          <p:spPr>
            <a:xfrm flipH="1">
              <a:off x="8971650"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4"/>
            <p:cNvSpPr/>
            <p:nvPr/>
          </p:nvSpPr>
          <p:spPr>
            <a:xfrm flipH="1">
              <a:off x="8867850"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4"/>
            <p:cNvSpPr/>
            <p:nvPr/>
          </p:nvSpPr>
          <p:spPr>
            <a:xfrm flipH="1">
              <a:off x="8027875"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4"/>
            <p:cNvSpPr/>
            <p:nvPr/>
          </p:nvSpPr>
          <p:spPr>
            <a:xfrm flipH="1">
              <a:off x="4924300"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4"/>
            <p:cNvSpPr/>
            <p:nvPr/>
          </p:nvSpPr>
          <p:spPr>
            <a:xfrm flipH="1">
              <a:off x="1679525"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4"/>
            <p:cNvSpPr/>
            <p:nvPr/>
          </p:nvSpPr>
          <p:spPr>
            <a:xfrm>
              <a:off x="7413313"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4"/>
            <p:cNvSpPr/>
            <p:nvPr/>
          </p:nvSpPr>
          <p:spPr>
            <a:xfrm>
              <a:off x="155300"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69" name="Google Shape;569;p24"/>
          <p:cNvPicPr preferRelativeResize="0"/>
          <p:nvPr/>
        </p:nvPicPr>
        <p:blipFill>
          <a:blip r:embed="rId3">
            <a:alphaModFix/>
          </a:blip>
          <a:stretch>
            <a:fillRect/>
          </a:stretch>
        </p:blipFill>
        <p:spPr>
          <a:xfrm rot="8780821">
            <a:off x="7437765" y="48518"/>
            <a:ext cx="1747020" cy="1873241"/>
          </a:xfrm>
          <a:prstGeom prst="rect">
            <a:avLst/>
          </a:prstGeom>
          <a:noFill/>
          <a:ln>
            <a:noFill/>
          </a:ln>
        </p:spPr>
      </p:pic>
      <p:sp>
        <p:nvSpPr>
          <p:cNvPr id="570" name="Google Shape;570;p24"/>
          <p:cNvSpPr txBox="1"/>
          <p:nvPr>
            <p:ph idx="1" type="subTitle"/>
          </p:nvPr>
        </p:nvSpPr>
        <p:spPr>
          <a:xfrm>
            <a:off x="719300" y="1205875"/>
            <a:ext cx="3621000" cy="342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300"/>
              <a:buFont typeface="Cambo"/>
              <a:buChar char="●"/>
              <a:defRPr sz="1300"/>
            </a:lvl1pPr>
            <a:lvl2pPr lvl="1" rtl="0" algn="ctr">
              <a:lnSpc>
                <a:spcPct val="100000"/>
              </a:lnSpc>
              <a:spcBef>
                <a:spcPts val="0"/>
              </a:spcBef>
              <a:spcAft>
                <a:spcPts val="0"/>
              </a:spcAft>
              <a:buClr>
                <a:srgbClr val="191919"/>
              </a:buClr>
              <a:buSzPts val="1300"/>
              <a:buFont typeface="Cambo"/>
              <a:buChar char="○"/>
              <a:defRPr sz="1300"/>
            </a:lvl2pPr>
            <a:lvl3pPr lvl="2" rtl="0" algn="ctr">
              <a:lnSpc>
                <a:spcPct val="100000"/>
              </a:lnSpc>
              <a:spcBef>
                <a:spcPts val="0"/>
              </a:spcBef>
              <a:spcAft>
                <a:spcPts val="0"/>
              </a:spcAft>
              <a:buClr>
                <a:srgbClr val="191919"/>
              </a:buClr>
              <a:buSzPts val="1300"/>
              <a:buFont typeface="Cambo"/>
              <a:buChar char="■"/>
              <a:defRPr sz="1300"/>
            </a:lvl3pPr>
            <a:lvl4pPr lvl="3" rtl="0" algn="ctr">
              <a:lnSpc>
                <a:spcPct val="100000"/>
              </a:lnSpc>
              <a:spcBef>
                <a:spcPts val="0"/>
              </a:spcBef>
              <a:spcAft>
                <a:spcPts val="0"/>
              </a:spcAft>
              <a:buClr>
                <a:srgbClr val="191919"/>
              </a:buClr>
              <a:buSzPts val="1300"/>
              <a:buFont typeface="Cambo"/>
              <a:buChar char="●"/>
              <a:defRPr sz="1300"/>
            </a:lvl4pPr>
            <a:lvl5pPr lvl="4" rtl="0" algn="ctr">
              <a:lnSpc>
                <a:spcPct val="100000"/>
              </a:lnSpc>
              <a:spcBef>
                <a:spcPts val="0"/>
              </a:spcBef>
              <a:spcAft>
                <a:spcPts val="0"/>
              </a:spcAft>
              <a:buClr>
                <a:srgbClr val="191919"/>
              </a:buClr>
              <a:buSzPts val="1300"/>
              <a:buFont typeface="Cambo"/>
              <a:buChar char="○"/>
              <a:defRPr sz="1300"/>
            </a:lvl5pPr>
            <a:lvl6pPr lvl="5" rtl="0" algn="ctr">
              <a:lnSpc>
                <a:spcPct val="100000"/>
              </a:lnSpc>
              <a:spcBef>
                <a:spcPts val="0"/>
              </a:spcBef>
              <a:spcAft>
                <a:spcPts val="0"/>
              </a:spcAft>
              <a:buClr>
                <a:srgbClr val="191919"/>
              </a:buClr>
              <a:buSzPts val="1300"/>
              <a:buFont typeface="Cambo"/>
              <a:buChar char="■"/>
              <a:defRPr sz="1300"/>
            </a:lvl6pPr>
            <a:lvl7pPr lvl="6" rtl="0" algn="ctr">
              <a:lnSpc>
                <a:spcPct val="100000"/>
              </a:lnSpc>
              <a:spcBef>
                <a:spcPts val="0"/>
              </a:spcBef>
              <a:spcAft>
                <a:spcPts val="0"/>
              </a:spcAft>
              <a:buClr>
                <a:srgbClr val="191919"/>
              </a:buClr>
              <a:buSzPts val="1300"/>
              <a:buFont typeface="Cambo"/>
              <a:buChar char="●"/>
              <a:defRPr sz="1300"/>
            </a:lvl7pPr>
            <a:lvl8pPr lvl="7" rtl="0" algn="ctr">
              <a:lnSpc>
                <a:spcPct val="100000"/>
              </a:lnSpc>
              <a:spcBef>
                <a:spcPts val="0"/>
              </a:spcBef>
              <a:spcAft>
                <a:spcPts val="0"/>
              </a:spcAft>
              <a:buClr>
                <a:srgbClr val="191919"/>
              </a:buClr>
              <a:buSzPts val="1300"/>
              <a:buFont typeface="Cambo"/>
              <a:buChar char="○"/>
              <a:defRPr sz="1300"/>
            </a:lvl8pPr>
            <a:lvl9pPr lvl="8" rtl="0" algn="ctr">
              <a:lnSpc>
                <a:spcPct val="100000"/>
              </a:lnSpc>
              <a:spcBef>
                <a:spcPts val="0"/>
              </a:spcBef>
              <a:spcAft>
                <a:spcPts val="0"/>
              </a:spcAft>
              <a:buClr>
                <a:srgbClr val="191919"/>
              </a:buClr>
              <a:buSzPts val="1300"/>
              <a:buFont typeface="Cambo"/>
              <a:buChar char="■"/>
              <a:defRPr sz="1300"/>
            </a:lvl9pPr>
          </a:lstStyle>
          <a:p/>
        </p:txBody>
      </p:sp>
      <p:sp>
        <p:nvSpPr>
          <p:cNvPr id="571" name="Google Shape;571;p24"/>
          <p:cNvSpPr txBox="1"/>
          <p:nvPr>
            <p:ph idx="2" type="subTitle"/>
          </p:nvPr>
        </p:nvSpPr>
        <p:spPr>
          <a:xfrm>
            <a:off x="4675525" y="1205875"/>
            <a:ext cx="3621000" cy="3429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300"/>
              <a:buFont typeface="Cambo"/>
              <a:buChar char="●"/>
              <a:defRPr sz="1300"/>
            </a:lvl1pPr>
            <a:lvl2pPr lvl="1" rtl="0" algn="ctr">
              <a:lnSpc>
                <a:spcPct val="100000"/>
              </a:lnSpc>
              <a:spcBef>
                <a:spcPts val="0"/>
              </a:spcBef>
              <a:spcAft>
                <a:spcPts val="0"/>
              </a:spcAft>
              <a:buClr>
                <a:srgbClr val="191919"/>
              </a:buClr>
              <a:buSzPts val="1300"/>
              <a:buFont typeface="Cambo"/>
              <a:buChar char="○"/>
              <a:defRPr sz="1300"/>
            </a:lvl2pPr>
            <a:lvl3pPr lvl="2" rtl="0" algn="ctr">
              <a:lnSpc>
                <a:spcPct val="100000"/>
              </a:lnSpc>
              <a:spcBef>
                <a:spcPts val="0"/>
              </a:spcBef>
              <a:spcAft>
                <a:spcPts val="0"/>
              </a:spcAft>
              <a:buClr>
                <a:srgbClr val="191919"/>
              </a:buClr>
              <a:buSzPts val="1300"/>
              <a:buFont typeface="Cambo"/>
              <a:buChar char="■"/>
              <a:defRPr sz="1300"/>
            </a:lvl3pPr>
            <a:lvl4pPr lvl="3" rtl="0" algn="ctr">
              <a:lnSpc>
                <a:spcPct val="100000"/>
              </a:lnSpc>
              <a:spcBef>
                <a:spcPts val="0"/>
              </a:spcBef>
              <a:spcAft>
                <a:spcPts val="0"/>
              </a:spcAft>
              <a:buClr>
                <a:srgbClr val="191919"/>
              </a:buClr>
              <a:buSzPts val="1300"/>
              <a:buFont typeface="Cambo"/>
              <a:buChar char="●"/>
              <a:defRPr sz="1300"/>
            </a:lvl4pPr>
            <a:lvl5pPr lvl="4" rtl="0" algn="ctr">
              <a:lnSpc>
                <a:spcPct val="100000"/>
              </a:lnSpc>
              <a:spcBef>
                <a:spcPts val="0"/>
              </a:spcBef>
              <a:spcAft>
                <a:spcPts val="0"/>
              </a:spcAft>
              <a:buClr>
                <a:srgbClr val="191919"/>
              </a:buClr>
              <a:buSzPts val="1300"/>
              <a:buFont typeface="Cambo"/>
              <a:buChar char="○"/>
              <a:defRPr sz="1300"/>
            </a:lvl5pPr>
            <a:lvl6pPr lvl="5" rtl="0" algn="ctr">
              <a:lnSpc>
                <a:spcPct val="100000"/>
              </a:lnSpc>
              <a:spcBef>
                <a:spcPts val="0"/>
              </a:spcBef>
              <a:spcAft>
                <a:spcPts val="0"/>
              </a:spcAft>
              <a:buClr>
                <a:srgbClr val="191919"/>
              </a:buClr>
              <a:buSzPts val="1300"/>
              <a:buFont typeface="Cambo"/>
              <a:buChar char="■"/>
              <a:defRPr sz="1300"/>
            </a:lvl6pPr>
            <a:lvl7pPr lvl="6" rtl="0" algn="ctr">
              <a:lnSpc>
                <a:spcPct val="100000"/>
              </a:lnSpc>
              <a:spcBef>
                <a:spcPts val="0"/>
              </a:spcBef>
              <a:spcAft>
                <a:spcPts val="0"/>
              </a:spcAft>
              <a:buClr>
                <a:srgbClr val="191919"/>
              </a:buClr>
              <a:buSzPts val="1300"/>
              <a:buFont typeface="Cambo"/>
              <a:buChar char="●"/>
              <a:defRPr sz="1300"/>
            </a:lvl7pPr>
            <a:lvl8pPr lvl="7" rtl="0" algn="ctr">
              <a:lnSpc>
                <a:spcPct val="100000"/>
              </a:lnSpc>
              <a:spcBef>
                <a:spcPts val="0"/>
              </a:spcBef>
              <a:spcAft>
                <a:spcPts val="0"/>
              </a:spcAft>
              <a:buClr>
                <a:srgbClr val="191919"/>
              </a:buClr>
              <a:buSzPts val="1300"/>
              <a:buFont typeface="Cambo"/>
              <a:buChar char="○"/>
              <a:defRPr sz="1300"/>
            </a:lvl8pPr>
            <a:lvl9pPr lvl="8" rtl="0" algn="ctr">
              <a:lnSpc>
                <a:spcPct val="100000"/>
              </a:lnSpc>
              <a:spcBef>
                <a:spcPts val="0"/>
              </a:spcBef>
              <a:spcAft>
                <a:spcPts val="0"/>
              </a:spcAft>
              <a:buClr>
                <a:srgbClr val="191919"/>
              </a:buClr>
              <a:buSzPts val="1300"/>
              <a:buFont typeface="Cambo"/>
              <a:buChar char="■"/>
              <a:defRPr sz="13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72" name="Shape 572"/>
        <p:cNvGrpSpPr/>
        <p:nvPr/>
      </p:nvGrpSpPr>
      <p:grpSpPr>
        <a:xfrm>
          <a:off x="0" y="0"/>
          <a:ext cx="0" cy="0"/>
          <a:chOff x="0" y="0"/>
          <a:chExt cx="0" cy="0"/>
        </a:xfrm>
      </p:grpSpPr>
      <p:pic>
        <p:nvPicPr>
          <p:cNvPr id="573" name="Google Shape;573;p25"/>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574" name="Google Shape;574;p25"/>
          <p:cNvSpPr txBox="1"/>
          <p:nvPr>
            <p:ph idx="1" type="subTitle"/>
          </p:nvPr>
        </p:nvSpPr>
        <p:spPr>
          <a:xfrm>
            <a:off x="1057263" y="2216950"/>
            <a:ext cx="2336400" cy="2799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75" name="Google Shape;575;p25"/>
          <p:cNvSpPr txBox="1"/>
          <p:nvPr>
            <p:ph idx="2" type="subTitle"/>
          </p:nvPr>
        </p:nvSpPr>
        <p:spPr>
          <a:xfrm>
            <a:off x="908013" y="2533225"/>
            <a:ext cx="2634900" cy="79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6" name="Google Shape;576;p25"/>
          <p:cNvSpPr txBox="1"/>
          <p:nvPr>
            <p:ph idx="3" type="subTitle"/>
          </p:nvPr>
        </p:nvSpPr>
        <p:spPr>
          <a:xfrm>
            <a:off x="3255111" y="3670451"/>
            <a:ext cx="2634300" cy="79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7" name="Google Shape;577;p25"/>
          <p:cNvSpPr txBox="1"/>
          <p:nvPr>
            <p:ph idx="4" type="subTitle"/>
          </p:nvPr>
        </p:nvSpPr>
        <p:spPr>
          <a:xfrm>
            <a:off x="5602179" y="2535325"/>
            <a:ext cx="2634300" cy="78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8" name="Google Shape;578;p25"/>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79" name="Google Shape;579;p25"/>
          <p:cNvSpPr txBox="1"/>
          <p:nvPr>
            <p:ph idx="5" type="subTitle"/>
          </p:nvPr>
        </p:nvSpPr>
        <p:spPr>
          <a:xfrm>
            <a:off x="3403800" y="3350750"/>
            <a:ext cx="2336400" cy="283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0" name="Google Shape;580;p25"/>
          <p:cNvSpPr txBox="1"/>
          <p:nvPr>
            <p:ph idx="6" type="subTitle"/>
          </p:nvPr>
        </p:nvSpPr>
        <p:spPr>
          <a:xfrm>
            <a:off x="5751129" y="2216950"/>
            <a:ext cx="2336400" cy="2799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81" name="Google Shape;581;p25"/>
          <p:cNvGrpSpPr/>
          <p:nvPr/>
        </p:nvGrpSpPr>
        <p:grpSpPr>
          <a:xfrm flipH="1" rot="10800000">
            <a:off x="466934" y="403719"/>
            <a:ext cx="8210569" cy="4335807"/>
            <a:chOff x="715100" y="535000"/>
            <a:chExt cx="7713800" cy="4073475"/>
          </a:xfrm>
        </p:grpSpPr>
        <p:sp>
          <p:nvSpPr>
            <p:cNvPr id="582" name="Google Shape;582;p25"/>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5"/>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5"/>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5"/>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25"/>
          <p:cNvGrpSpPr/>
          <p:nvPr/>
        </p:nvGrpSpPr>
        <p:grpSpPr>
          <a:xfrm>
            <a:off x="15188" y="123200"/>
            <a:ext cx="9060263" cy="4902775"/>
            <a:chOff x="15188" y="123200"/>
            <a:chExt cx="9060263" cy="4902775"/>
          </a:xfrm>
        </p:grpSpPr>
        <p:sp>
          <p:nvSpPr>
            <p:cNvPr id="587" name="Google Shape;587;p25"/>
            <p:cNvSpPr/>
            <p:nvPr/>
          </p:nvSpPr>
          <p:spPr>
            <a:xfrm flipH="1" rot="10800000">
              <a:off x="15188" y="43797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5"/>
            <p:cNvSpPr/>
            <p:nvPr/>
          </p:nvSpPr>
          <p:spPr>
            <a:xfrm flipH="1" rot="10800000">
              <a:off x="5822750" y="48858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5"/>
            <p:cNvSpPr/>
            <p:nvPr/>
          </p:nvSpPr>
          <p:spPr>
            <a:xfrm flipH="1" rot="10800000">
              <a:off x="119000" y="2401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5"/>
            <p:cNvSpPr/>
            <p:nvPr/>
          </p:nvSpPr>
          <p:spPr>
            <a:xfrm flipH="1" rot="10800000">
              <a:off x="51500" y="21308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5"/>
            <p:cNvSpPr/>
            <p:nvPr/>
          </p:nvSpPr>
          <p:spPr>
            <a:xfrm flipH="1" rot="10800000">
              <a:off x="3754850" y="123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5"/>
            <p:cNvSpPr/>
            <p:nvPr/>
          </p:nvSpPr>
          <p:spPr>
            <a:xfrm rot="10800000">
              <a:off x="8691438" y="38161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5"/>
            <p:cNvSpPr/>
            <p:nvPr/>
          </p:nvSpPr>
          <p:spPr>
            <a:xfrm rot="10800000">
              <a:off x="8795250" y="6694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5"/>
            <p:cNvSpPr/>
            <p:nvPr/>
          </p:nvSpPr>
          <p:spPr>
            <a:xfrm rot="10800000">
              <a:off x="8971650" y="37123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5"/>
            <p:cNvSpPr/>
            <p:nvPr/>
          </p:nvSpPr>
          <p:spPr>
            <a:xfrm rot="10800000">
              <a:off x="8867850" y="19024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5"/>
            <p:cNvSpPr/>
            <p:nvPr/>
          </p:nvSpPr>
          <p:spPr>
            <a:xfrm rot="10800000">
              <a:off x="8027875" y="1958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5"/>
            <p:cNvSpPr/>
            <p:nvPr/>
          </p:nvSpPr>
          <p:spPr>
            <a:xfrm rot="10800000">
              <a:off x="4924300" y="1958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5"/>
            <p:cNvSpPr/>
            <p:nvPr/>
          </p:nvSpPr>
          <p:spPr>
            <a:xfrm rot="10800000">
              <a:off x="1679525" y="4922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5"/>
            <p:cNvSpPr/>
            <p:nvPr/>
          </p:nvSpPr>
          <p:spPr>
            <a:xfrm flipH="1" rot="10800000">
              <a:off x="7413313" y="48132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5"/>
            <p:cNvSpPr/>
            <p:nvPr/>
          </p:nvSpPr>
          <p:spPr>
            <a:xfrm flipH="1" rot="10800000">
              <a:off x="155300" y="359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01" name="Google Shape;601;p25"/>
          <p:cNvPicPr preferRelativeResize="0"/>
          <p:nvPr/>
        </p:nvPicPr>
        <p:blipFill>
          <a:blip r:embed="rId3">
            <a:alphaModFix/>
          </a:blip>
          <a:stretch>
            <a:fillRect/>
          </a:stretch>
        </p:blipFill>
        <p:spPr>
          <a:xfrm rot="10035879">
            <a:off x="-107676" y="3352801"/>
            <a:ext cx="1564427" cy="2248423"/>
          </a:xfrm>
          <a:prstGeom prst="rect">
            <a:avLst/>
          </a:prstGeom>
          <a:noFill/>
          <a:ln>
            <a:noFill/>
          </a:ln>
        </p:spPr>
      </p:pic>
      <p:pic>
        <p:nvPicPr>
          <p:cNvPr id="602" name="Google Shape;602;p25"/>
          <p:cNvPicPr preferRelativeResize="0"/>
          <p:nvPr/>
        </p:nvPicPr>
        <p:blipFill>
          <a:blip r:embed="rId3">
            <a:alphaModFix/>
          </a:blip>
          <a:stretch>
            <a:fillRect/>
          </a:stretch>
        </p:blipFill>
        <p:spPr>
          <a:xfrm flipH="1" rot="-10035879">
            <a:off x="7845699" y="3352801"/>
            <a:ext cx="1564427" cy="2248423"/>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603" name="Shape 603"/>
        <p:cNvGrpSpPr/>
        <p:nvPr/>
      </p:nvGrpSpPr>
      <p:grpSpPr>
        <a:xfrm>
          <a:off x="0" y="0"/>
          <a:ext cx="0" cy="0"/>
          <a:chOff x="0" y="0"/>
          <a:chExt cx="0" cy="0"/>
        </a:xfrm>
      </p:grpSpPr>
      <p:pic>
        <p:nvPicPr>
          <p:cNvPr id="604" name="Google Shape;604;p26"/>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605" name="Google Shape;605;p26"/>
          <p:cNvSpPr txBox="1"/>
          <p:nvPr>
            <p:ph idx="1" type="subTitle"/>
          </p:nvPr>
        </p:nvSpPr>
        <p:spPr>
          <a:xfrm>
            <a:off x="1810738" y="1768961"/>
            <a:ext cx="2490000" cy="330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6" name="Google Shape;606;p26"/>
          <p:cNvSpPr txBox="1"/>
          <p:nvPr>
            <p:ph idx="2" type="subTitle"/>
          </p:nvPr>
        </p:nvSpPr>
        <p:spPr>
          <a:xfrm>
            <a:off x="1810725" y="2170125"/>
            <a:ext cx="2490000" cy="531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7" name="Google Shape;607;p26"/>
          <p:cNvSpPr txBox="1"/>
          <p:nvPr>
            <p:ph idx="3" type="subTitle"/>
          </p:nvPr>
        </p:nvSpPr>
        <p:spPr>
          <a:xfrm>
            <a:off x="5653475" y="2170125"/>
            <a:ext cx="2490000" cy="531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8" name="Google Shape;608;p26"/>
          <p:cNvSpPr txBox="1"/>
          <p:nvPr>
            <p:ph idx="4" type="subTitle"/>
          </p:nvPr>
        </p:nvSpPr>
        <p:spPr>
          <a:xfrm>
            <a:off x="1810725" y="3558559"/>
            <a:ext cx="2490000" cy="531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9" name="Google Shape;609;p26"/>
          <p:cNvSpPr txBox="1"/>
          <p:nvPr>
            <p:ph idx="5" type="subTitle"/>
          </p:nvPr>
        </p:nvSpPr>
        <p:spPr>
          <a:xfrm>
            <a:off x="5653475" y="3558559"/>
            <a:ext cx="2490000" cy="531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0" name="Google Shape;610;p26"/>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11" name="Google Shape;611;p26"/>
          <p:cNvSpPr txBox="1"/>
          <p:nvPr>
            <p:ph idx="6" type="subTitle"/>
          </p:nvPr>
        </p:nvSpPr>
        <p:spPr>
          <a:xfrm>
            <a:off x="1810738" y="3154767"/>
            <a:ext cx="2490000" cy="330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2" name="Google Shape;612;p26"/>
          <p:cNvSpPr txBox="1"/>
          <p:nvPr>
            <p:ph idx="7" type="subTitle"/>
          </p:nvPr>
        </p:nvSpPr>
        <p:spPr>
          <a:xfrm>
            <a:off x="5653483" y="1768961"/>
            <a:ext cx="2490000" cy="330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13" name="Google Shape;613;p26"/>
          <p:cNvSpPr txBox="1"/>
          <p:nvPr>
            <p:ph idx="8" type="subTitle"/>
          </p:nvPr>
        </p:nvSpPr>
        <p:spPr>
          <a:xfrm>
            <a:off x="5653483" y="3154767"/>
            <a:ext cx="2490000" cy="3300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614" name="Google Shape;614;p26"/>
          <p:cNvGrpSpPr/>
          <p:nvPr/>
        </p:nvGrpSpPr>
        <p:grpSpPr>
          <a:xfrm flipH="1" rot="10800000">
            <a:off x="466934" y="403719"/>
            <a:ext cx="8210569" cy="4335807"/>
            <a:chOff x="715100" y="535000"/>
            <a:chExt cx="7713800" cy="4073475"/>
          </a:xfrm>
        </p:grpSpPr>
        <p:sp>
          <p:nvSpPr>
            <p:cNvPr id="615" name="Google Shape;615;p26"/>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6"/>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6"/>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6"/>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26"/>
          <p:cNvGrpSpPr/>
          <p:nvPr/>
        </p:nvGrpSpPr>
        <p:grpSpPr>
          <a:xfrm>
            <a:off x="186488" y="86900"/>
            <a:ext cx="8712550" cy="4962550"/>
            <a:chOff x="186488" y="86900"/>
            <a:chExt cx="8712550" cy="4962550"/>
          </a:xfrm>
        </p:grpSpPr>
        <p:sp>
          <p:nvSpPr>
            <p:cNvPr id="620" name="Google Shape;620;p26"/>
            <p:cNvSpPr/>
            <p:nvPr/>
          </p:nvSpPr>
          <p:spPr>
            <a:xfrm>
              <a:off x="1958425"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6"/>
            <p:cNvSpPr/>
            <p:nvPr/>
          </p:nvSpPr>
          <p:spPr>
            <a:xfrm>
              <a:off x="1659413" y="2375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6"/>
            <p:cNvSpPr/>
            <p:nvPr/>
          </p:nvSpPr>
          <p:spPr>
            <a:xfrm>
              <a:off x="261438"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6"/>
            <p:cNvSpPr/>
            <p:nvPr/>
          </p:nvSpPr>
          <p:spPr>
            <a:xfrm>
              <a:off x="18648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6"/>
            <p:cNvSpPr/>
            <p:nvPr/>
          </p:nvSpPr>
          <p:spPr>
            <a:xfrm>
              <a:off x="281563" y="3542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6"/>
            <p:cNvSpPr/>
            <p:nvPr/>
          </p:nvSpPr>
          <p:spPr>
            <a:xfrm>
              <a:off x="1287613" y="4730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6"/>
            <p:cNvSpPr/>
            <p:nvPr/>
          </p:nvSpPr>
          <p:spPr>
            <a:xfrm>
              <a:off x="3153838" y="4782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6"/>
            <p:cNvSpPr/>
            <p:nvPr/>
          </p:nvSpPr>
          <p:spPr>
            <a:xfrm flipH="1">
              <a:off x="7045450" y="869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6"/>
            <p:cNvSpPr/>
            <p:nvPr/>
          </p:nvSpPr>
          <p:spPr>
            <a:xfrm flipH="1">
              <a:off x="8706163"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6"/>
            <p:cNvSpPr/>
            <p:nvPr/>
          </p:nvSpPr>
          <p:spPr>
            <a:xfrm flipH="1">
              <a:off x="879523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6"/>
            <p:cNvSpPr/>
            <p:nvPr/>
          </p:nvSpPr>
          <p:spPr>
            <a:xfrm flipH="1">
              <a:off x="8462738" y="30667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6"/>
            <p:cNvSpPr/>
            <p:nvPr/>
          </p:nvSpPr>
          <p:spPr>
            <a:xfrm flipH="1">
              <a:off x="5516488" y="49057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6"/>
            <p:cNvSpPr/>
            <p:nvPr/>
          </p:nvSpPr>
          <p:spPr>
            <a:xfrm flipH="1">
              <a:off x="8019888" y="49456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6"/>
            <p:cNvSpPr/>
            <p:nvPr/>
          </p:nvSpPr>
          <p:spPr>
            <a:xfrm flipH="1">
              <a:off x="5516488" y="31123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6"/>
            <p:cNvSpPr/>
            <p:nvPr/>
          </p:nvSpPr>
          <p:spPr>
            <a:xfrm flipH="1">
              <a:off x="41767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35" name="Google Shape;635;p26"/>
          <p:cNvPicPr preferRelativeResize="0"/>
          <p:nvPr/>
        </p:nvPicPr>
        <p:blipFill>
          <a:blip r:embed="rId3">
            <a:alphaModFix/>
          </a:blip>
          <a:stretch>
            <a:fillRect/>
          </a:stretch>
        </p:blipFill>
        <p:spPr>
          <a:xfrm flipH="1" rot="-6372985">
            <a:off x="7566731" y="4118606"/>
            <a:ext cx="1590307" cy="1471485"/>
          </a:xfrm>
          <a:prstGeom prst="rect">
            <a:avLst/>
          </a:prstGeom>
          <a:noFill/>
          <a:ln>
            <a:noFill/>
          </a:ln>
        </p:spPr>
      </p:pic>
      <p:pic>
        <p:nvPicPr>
          <p:cNvPr id="636" name="Google Shape;636;p26"/>
          <p:cNvPicPr preferRelativeResize="0"/>
          <p:nvPr/>
        </p:nvPicPr>
        <p:blipFill>
          <a:blip r:embed="rId3">
            <a:alphaModFix/>
          </a:blip>
          <a:stretch>
            <a:fillRect/>
          </a:stretch>
        </p:blipFill>
        <p:spPr>
          <a:xfrm rot="1405726">
            <a:off x="8062031" y="3958483"/>
            <a:ext cx="1590308" cy="1471484"/>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37" name="Shape 637"/>
        <p:cNvGrpSpPr/>
        <p:nvPr/>
      </p:nvGrpSpPr>
      <p:grpSpPr>
        <a:xfrm>
          <a:off x="0" y="0"/>
          <a:ext cx="0" cy="0"/>
          <a:chOff x="0" y="0"/>
          <a:chExt cx="0" cy="0"/>
        </a:xfrm>
      </p:grpSpPr>
      <p:pic>
        <p:nvPicPr>
          <p:cNvPr id="638" name="Google Shape;638;p27"/>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639" name="Google Shape;639;p27"/>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40" name="Google Shape;640;p27"/>
          <p:cNvSpPr txBox="1"/>
          <p:nvPr>
            <p:ph idx="1" type="subTitle"/>
          </p:nvPr>
        </p:nvSpPr>
        <p:spPr>
          <a:xfrm>
            <a:off x="781150" y="2212224"/>
            <a:ext cx="220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1" name="Google Shape;641;p27"/>
          <p:cNvSpPr txBox="1"/>
          <p:nvPr>
            <p:ph idx="2" type="subTitle"/>
          </p:nvPr>
        </p:nvSpPr>
        <p:spPr>
          <a:xfrm>
            <a:off x="3467400" y="2212224"/>
            <a:ext cx="220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2" name="Google Shape;642;p27"/>
          <p:cNvSpPr txBox="1"/>
          <p:nvPr>
            <p:ph idx="3" type="subTitle"/>
          </p:nvPr>
        </p:nvSpPr>
        <p:spPr>
          <a:xfrm>
            <a:off x="6153675" y="2212224"/>
            <a:ext cx="220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3" name="Google Shape;643;p27"/>
          <p:cNvSpPr txBox="1"/>
          <p:nvPr>
            <p:ph idx="4" type="subTitle"/>
          </p:nvPr>
        </p:nvSpPr>
        <p:spPr>
          <a:xfrm>
            <a:off x="781150" y="3637426"/>
            <a:ext cx="220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4" name="Google Shape;644;p27"/>
          <p:cNvSpPr txBox="1"/>
          <p:nvPr>
            <p:ph idx="5" type="subTitle"/>
          </p:nvPr>
        </p:nvSpPr>
        <p:spPr>
          <a:xfrm>
            <a:off x="3467400" y="3637426"/>
            <a:ext cx="220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5" name="Google Shape;645;p27"/>
          <p:cNvSpPr txBox="1"/>
          <p:nvPr>
            <p:ph idx="6" type="subTitle"/>
          </p:nvPr>
        </p:nvSpPr>
        <p:spPr>
          <a:xfrm>
            <a:off x="6153675" y="3637426"/>
            <a:ext cx="22092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6" name="Google Shape;646;p27"/>
          <p:cNvSpPr txBox="1"/>
          <p:nvPr>
            <p:ph idx="7" type="subTitle"/>
          </p:nvPr>
        </p:nvSpPr>
        <p:spPr>
          <a:xfrm>
            <a:off x="781138" y="1724200"/>
            <a:ext cx="2209200" cy="415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7" name="Google Shape;647;p27"/>
          <p:cNvSpPr txBox="1"/>
          <p:nvPr>
            <p:ph idx="8" type="subTitle"/>
          </p:nvPr>
        </p:nvSpPr>
        <p:spPr>
          <a:xfrm>
            <a:off x="3467388" y="1724200"/>
            <a:ext cx="2209200" cy="415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8" name="Google Shape;648;p27"/>
          <p:cNvSpPr txBox="1"/>
          <p:nvPr>
            <p:ph idx="9" type="subTitle"/>
          </p:nvPr>
        </p:nvSpPr>
        <p:spPr>
          <a:xfrm>
            <a:off x="6153663" y="1724200"/>
            <a:ext cx="2209200" cy="415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9" name="Google Shape;649;p27"/>
          <p:cNvSpPr txBox="1"/>
          <p:nvPr>
            <p:ph idx="13" type="subTitle"/>
          </p:nvPr>
        </p:nvSpPr>
        <p:spPr>
          <a:xfrm>
            <a:off x="781138" y="3152274"/>
            <a:ext cx="2209200" cy="415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50" name="Google Shape;650;p27"/>
          <p:cNvSpPr txBox="1"/>
          <p:nvPr>
            <p:ph idx="14" type="subTitle"/>
          </p:nvPr>
        </p:nvSpPr>
        <p:spPr>
          <a:xfrm>
            <a:off x="3467388" y="3152274"/>
            <a:ext cx="2209200" cy="415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51" name="Google Shape;651;p27"/>
          <p:cNvSpPr txBox="1"/>
          <p:nvPr>
            <p:ph idx="15" type="subTitle"/>
          </p:nvPr>
        </p:nvSpPr>
        <p:spPr>
          <a:xfrm>
            <a:off x="6153663" y="3152274"/>
            <a:ext cx="2209200" cy="415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100">
                <a:solidFill>
                  <a:schemeClr val="dk2"/>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652" name="Google Shape;652;p27"/>
          <p:cNvGrpSpPr/>
          <p:nvPr/>
        </p:nvGrpSpPr>
        <p:grpSpPr>
          <a:xfrm flipH="1" rot="10800000">
            <a:off x="466934" y="403719"/>
            <a:ext cx="8210569" cy="4335807"/>
            <a:chOff x="715100" y="535000"/>
            <a:chExt cx="7713800" cy="4073475"/>
          </a:xfrm>
        </p:grpSpPr>
        <p:sp>
          <p:nvSpPr>
            <p:cNvPr id="653" name="Google Shape;653;p27"/>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7"/>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7"/>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7"/>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27"/>
          <p:cNvGrpSpPr/>
          <p:nvPr/>
        </p:nvGrpSpPr>
        <p:grpSpPr>
          <a:xfrm flipH="1" rot="10800000">
            <a:off x="150188" y="77375"/>
            <a:ext cx="8748850" cy="4962550"/>
            <a:chOff x="150188" y="86900"/>
            <a:chExt cx="8748850" cy="4962550"/>
          </a:xfrm>
        </p:grpSpPr>
        <p:sp>
          <p:nvSpPr>
            <p:cNvPr id="658" name="Google Shape;658;p27"/>
            <p:cNvSpPr/>
            <p:nvPr/>
          </p:nvSpPr>
          <p:spPr>
            <a:xfrm>
              <a:off x="1958425"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7"/>
            <p:cNvSpPr/>
            <p:nvPr/>
          </p:nvSpPr>
          <p:spPr>
            <a:xfrm>
              <a:off x="1659413" y="2375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7"/>
            <p:cNvSpPr/>
            <p:nvPr/>
          </p:nvSpPr>
          <p:spPr>
            <a:xfrm>
              <a:off x="261438"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7"/>
            <p:cNvSpPr/>
            <p:nvPr/>
          </p:nvSpPr>
          <p:spPr>
            <a:xfrm>
              <a:off x="18648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7"/>
            <p:cNvSpPr/>
            <p:nvPr/>
          </p:nvSpPr>
          <p:spPr>
            <a:xfrm>
              <a:off x="150188" y="46939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7"/>
            <p:cNvSpPr/>
            <p:nvPr/>
          </p:nvSpPr>
          <p:spPr>
            <a:xfrm>
              <a:off x="1287613" y="4730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7"/>
            <p:cNvSpPr/>
            <p:nvPr/>
          </p:nvSpPr>
          <p:spPr>
            <a:xfrm>
              <a:off x="3153838" y="4782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7"/>
            <p:cNvSpPr/>
            <p:nvPr/>
          </p:nvSpPr>
          <p:spPr>
            <a:xfrm flipH="1">
              <a:off x="7045450" y="869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7"/>
            <p:cNvSpPr/>
            <p:nvPr/>
          </p:nvSpPr>
          <p:spPr>
            <a:xfrm flipH="1">
              <a:off x="8706163"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7"/>
            <p:cNvSpPr/>
            <p:nvPr/>
          </p:nvSpPr>
          <p:spPr>
            <a:xfrm flipH="1">
              <a:off x="879523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7"/>
            <p:cNvSpPr/>
            <p:nvPr/>
          </p:nvSpPr>
          <p:spPr>
            <a:xfrm flipH="1">
              <a:off x="8462738" y="30667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7"/>
            <p:cNvSpPr/>
            <p:nvPr/>
          </p:nvSpPr>
          <p:spPr>
            <a:xfrm flipH="1">
              <a:off x="5516488" y="49057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7"/>
            <p:cNvSpPr/>
            <p:nvPr/>
          </p:nvSpPr>
          <p:spPr>
            <a:xfrm flipH="1">
              <a:off x="8019888" y="49456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7"/>
            <p:cNvSpPr/>
            <p:nvPr/>
          </p:nvSpPr>
          <p:spPr>
            <a:xfrm flipH="1">
              <a:off x="5516488" y="1232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7"/>
            <p:cNvSpPr/>
            <p:nvPr/>
          </p:nvSpPr>
          <p:spPr>
            <a:xfrm flipH="1">
              <a:off x="41767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73" name="Google Shape;673;p27"/>
          <p:cNvPicPr preferRelativeResize="0"/>
          <p:nvPr/>
        </p:nvPicPr>
        <p:blipFill>
          <a:blip r:embed="rId3">
            <a:alphaModFix/>
          </a:blip>
          <a:stretch>
            <a:fillRect/>
          </a:stretch>
        </p:blipFill>
        <p:spPr>
          <a:xfrm flipH="1" rot="4728209">
            <a:off x="-708182" y="3695669"/>
            <a:ext cx="1807889" cy="2003566"/>
          </a:xfrm>
          <a:prstGeom prst="rect">
            <a:avLst/>
          </a:prstGeom>
          <a:noFill/>
          <a:ln>
            <a:noFill/>
          </a:ln>
        </p:spPr>
      </p:pic>
      <p:pic>
        <p:nvPicPr>
          <p:cNvPr id="674" name="Google Shape;674;p27"/>
          <p:cNvPicPr preferRelativeResize="0"/>
          <p:nvPr/>
        </p:nvPicPr>
        <p:blipFill>
          <a:blip r:embed="rId4">
            <a:alphaModFix/>
          </a:blip>
          <a:stretch>
            <a:fillRect/>
          </a:stretch>
        </p:blipFill>
        <p:spPr>
          <a:xfrm flipH="1" rot="10153926">
            <a:off x="8014406" y="-305520"/>
            <a:ext cx="1590309" cy="1471487"/>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75" name="Shape 675"/>
        <p:cNvGrpSpPr/>
        <p:nvPr/>
      </p:nvGrpSpPr>
      <p:grpSpPr>
        <a:xfrm>
          <a:off x="0" y="0"/>
          <a:ext cx="0" cy="0"/>
          <a:chOff x="0" y="0"/>
          <a:chExt cx="0" cy="0"/>
        </a:xfrm>
      </p:grpSpPr>
      <p:pic>
        <p:nvPicPr>
          <p:cNvPr id="676" name="Google Shape;676;p28"/>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677" name="Google Shape;677;p28"/>
          <p:cNvSpPr txBox="1"/>
          <p:nvPr>
            <p:ph hasCustomPrompt="1" type="title"/>
          </p:nvPr>
        </p:nvSpPr>
        <p:spPr>
          <a:xfrm>
            <a:off x="1143725" y="662275"/>
            <a:ext cx="4076100" cy="5838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900">
                <a:solidFill>
                  <a:schemeClr val="dk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78" name="Google Shape;678;p28"/>
          <p:cNvSpPr txBox="1"/>
          <p:nvPr>
            <p:ph idx="1" type="subTitle"/>
          </p:nvPr>
        </p:nvSpPr>
        <p:spPr>
          <a:xfrm>
            <a:off x="1143725" y="1246075"/>
            <a:ext cx="4076100" cy="44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9" name="Google Shape;679;p28"/>
          <p:cNvSpPr txBox="1"/>
          <p:nvPr>
            <p:ph hasCustomPrompt="1" idx="2" type="title"/>
          </p:nvPr>
        </p:nvSpPr>
        <p:spPr>
          <a:xfrm>
            <a:off x="1143725" y="2031775"/>
            <a:ext cx="4076100" cy="5853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900">
                <a:solidFill>
                  <a:schemeClr val="dk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80" name="Google Shape;680;p28"/>
          <p:cNvSpPr txBox="1"/>
          <p:nvPr>
            <p:ph idx="3" type="subTitle"/>
          </p:nvPr>
        </p:nvSpPr>
        <p:spPr>
          <a:xfrm>
            <a:off x="1143725" y="2617075"/>
            <a:ext cx="4076100" cy="44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1" name="Google Shape;681;p28"/>
          <p:cNvSpPr txBox="1"/>
          <p:nvPr>
            <p:ph hasCustomPrompt="1" idx="4" type="title"/>
          </p:nvPr>
        </p:nvSpPr>
        <p:spPr>
          <a:xfrm>
            <a:off x="1143725" y="3402775"/>
            <a:ext cx="4076100" cy="5853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900">
                <a:solidFill>
                  <a:schemeClr val="dk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82" name="Google Shape;682;p28"/>
          <p:cNvSpPr txBox="1"/>
          <p:nvPr>
            <p:ph idx="5" type="subTitle"/>
          </p:nvPr>
        </p:nvSpPr>
        <p:spPr>
          <a:xfrm>
            <a:off x="1143725" y="3988075"/>
            <a:ext cx="4076100" cy="44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83" name="Google Shape;683;p28"/>
          <p:cNvGrpSpPr/>
          <p:nvPr/>
        </p:nvGrpSpPr>
        <p:grpSpPr>
          <a:xfrm flipH="1" rot="10800000">
            <a:off x="466934" y="403719"/>
            <a:ext cx="8210569" cy="4335807"/>
            <a:chOff x="715100" y="535000"/>
            <a:chExt cx="7713800" cy="4073475"/>
          </a:xfrm>
        </p:grpSpPr>
        <p:sp>
          <p:nvSpPr>
            <p:cNvPr id="684" name="Google Shape;684;p28"/>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8"/>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8"/>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8"/>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88" name="Google Shape;688;p28"/>
          <p:cNvPicPr preferRelativeResize="0"/>
          <p:nvPr/>
        </p:nvPicPr>
        <p:blipFill>
          <a:blip r:embed="rId3">
            <a:alphaModFix/>
          </a:blip>
          <a:stretch>
            <a:fillRect/>
          </a:stretch>
        </p:blipFill>
        <p:spPr>
          <a:xfrm rot="200124">
            <a:off x="7698499" y="-422648"/>
            <a:ext cx="1765599" cy="2108449"/>
          </a:xfrm>
          <a:prstGeom prst="rect">
            <a:avLst/>
          </a:prstGeom>
          <a:noFill/>
          <a:ln>
            <a:noFill/>
          </a:ln>
        </p:spPr>
      </p:pic>
      <p:pic>
        <p:nvPicPr>
          <p:cNvPr id="689" name="Google Shape;689;p28"/>
          <p:cNvPicPr preferRelativeResize="0"/>
          <p:nvPr/>
        </p:nvPicPr>
        <p:blipFill>
          <a:blip r:embed="rId4">
            <a:alphaModFix/>
          </a:blip>
          <a:stretch>
            <a:fillRect/>
          </a:stretch>
        </p:blipFill>
        <p:spPr>
          <a:xfrm flipH="1" rot="1388049">
            <a:off x="7586294" y="3258117"/>
            <a:ext cx="2626091" cy="2910314"/>
          </a:xfrm>
          <a:prstGeom prst="rect">
            <a:avLst/>
          </a:prstGeom>
          <a:noFill/>
          <a:ln>
            <a:noFill/>
          </a:ln>
        </p:spPr>
      </p:pic>
      <p:grpSp>
        <p:nvGrpSpPr>
          <p:cNvPr id="690" name="Google Shape;690;p28"/>
          <p:cNvGrpSpPr/>
          <p:nvPr/>
        </p:nvGrpSpPr>
        <p:grpSpPr>
          <a:xfrm rot="10800000">
            <a:off x="150188" y="77375"/>
            <a:ext cx="8888950" cy="4962550"/>
            <a:chOff x="10088" y="86900"/>
            <a:chExt cx="8888950" cy="4962550"/>
          </a:xfrm>
        </p:grpSpPr>
        <p:sp>
          <p:nvSpPr>
            <p:cNvPr id="691" name="Google Shape;691;p28"/>
            <p:cNvSpPr/>
            <p:nvPr/>
          </p:nvSpPr>
          <p:spPr>
            <a:xfrm>
              <a:off x="1958425"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8"/>
            <p:cNvSpPr/>
            <p:nvPr/>
          </p:nvSpPr>
          <p:spPr>
            <a:xfrm>
              <a:off x="1659413" y="2375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8"/>
            <p:cNvSpPr/>
            <p:nvPr/>
          </p:nvSpPr>
          <p:spPr>
            <a:xfrm>
              <a:off x="10088" y="24799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8"/>
            <p:cNvSpPr/>
            <p:nvPr/>
          </p:nvSpPr>
          <p:spPr>
            <a:xfrm>
              <a:off x="18648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8"/>
            <p:cNvSpPr/>
            <p:nvPr/>
          </p:nvSpPr>
          <p:spPr>
            <a:xfrm>
              <a:off x="150188" y="46939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8"/>
            <p:cNvSpPr/>
            <p:nvPr/>
          </p:nvSpPr>
          <p:spPr>
            <a:xfrm>
              <a:off x="1287613" y="47302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8"/>
            <p:cNvSpPr/>
            <p:nvPr/>
          </p:nvSpPr>
          <p:spPr>
            <a:xfrm>
              <a:off x="3153838" y="4782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8"/>
            <p:cNvSpPr/>
            <p:nvPr/>
          </p:nvSpPr>
          <p:spPr>
            <a:xfrm flipH="1">
              <a:off x="7045450" y="869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8"/>
            <p:cNvSpPr/>
            <p:nvPr/>
          </p:nvSpPr>
          <p:spPr>
            <a:xfrm flipH="1">
              <a:off x="8706163"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8"/>
            <p:cNvSpPr/>
            <p:nvPr/>
          </p:nvSpPr>
          <p:spPr>
            <a:xfrm flipH="1">
              <a:off x="8795238" y="21331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8"/>
            <p:cNvSpPr/>
            <p:nvPr/>
          </p:nvSpPr>
          <p:spPr>
            <a:xfrm flipH="1">
              <a:off x="5516488" y="49057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8"/>
            <p:cNvSpPr/>
            <p:nvPr/>
          </p:nvSpPr>
          <p:spPr>
            <a:xfrm flipH="1">
              <a:off x="8019888" y="49456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8"/>
            <p:cNvSpPr/>
            <p:nvPr/>
          </p:nvSpPr>
          <p:spPr>
            <a:xfrm flipH="1">
              <a:off x="5516488" y="12321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8"/>
            <p:cNvSpPr/>
            <p:nvPr/>
          </p:nvSpPr>
          <p:spPr>
            <a:xfrm flipH="1">
              <a:off x="4176713"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705" name="Shape 705"/>
        <p:cNvGrpSpPr/>
        <p:nvPr/>
      </p:nvGrpSpPr>
      <p:grpSpPr>
        <a:xfrm>
          <a:off x="0" y="0"/>
          <a:ext cx="0" cy="0"/>
          <a:chOff x="0" y="0"/>
          <a:chExt cx="0" cy="0"/>
        </a:xfrm>
      </p:grpSpPr>
      <p:pic>
        <p:nvPicPr>
          <p:cNvPr id="706" name="Google Shape;706;p29"/>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sp>
        <p:nvSpPr>
          <p:cNvPr id="707" name="Google Shape;707;p29"/>
          <p:cNvSpPr txBox="1"/>
          <p:nvPr>
            <p:ph type="ctrTitle"/>
          </p:nvPr>
        </p:nvSpPr>
        <p:spPr>
          <a:xfrm>
            <a:off x="715100" y="587025"/>
            <a:ext cx="4284000" cy="9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08" name="Google Shape;708;p29"/>
          <p:cNvSpPr txBox="1"/>
          <p:nvPr>
            <p:ph idx="1" type="subTitle"/>
          </p:nvPr>
        </p:nvSpPr>
        <p:spPr>
          <a:xfrm>
            <a:off x="1269650" y="1649400"/>
            <a:ext cx="3174900" cy="99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709" name="Google Shape;709;p29"/>
          <p:cNvGrpSpPr/>
          <p:nvPr/>
        </p:nvGrpSpPr>
        <p:grpSpPr>
          <a:xfrm flipH="1" rot="10800000">
            <a:off x="466934" y="403719"/>
            <a:ext cx="8210569" cy="4335807"/>
            <a:chOff x="715100" y="535000"/>
            <a:chExt cx="7713800" cy="4073475"/>
          </a:xfrm>
        </p:grpSpPr>
        <p:sp>
          <p:nvSpPr>
            <p:cNvPr id="710" name="Google Shape;710;p29"/>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9"/>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9"/>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9"/>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 name="Google Shape;714;p29"/>
          <p:cNvSpPr txBox="1"/>
          <p:nvPr/>
        </p:nvSpPr>
        <p:spPr>
          <a:xfrm>
            <a:off x="1174125" y="3518720"/>
            <a:ext cx="3366000" cy="71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ttambang"/>
                <a:ea typeface="Battambang"/>
                <a:cs typeface="Battambang"/>
                <a:sym typeface="Battambang"/>
              </a:rPr>
              <a:t>CREDITS: This presentation template was created by </a:t>
            </a:r>
            <a:r>
              <a:rPr b="1" lang="en" sz="1200">
                <a:solidFill>
                  <a:schemeClr val="dk1"/>
                </a:solidFill>
                <a:uFill>
                  <a:noFill/>
                </a:uFill>
                <a:latin typeface="Battambang"/>
                <a:ea typeface="Battambang"/>
                <a:cs typeface="Battambang"/>
                <a:sym typeface="Battambang"/>
                <a:hlinkClick r:id="rId3">
                  <a:extLst>
                    <a:ext uri="{A12FA001-AC4F-418D-AE19-62706E023703}">
                      <ahyp:hlinkClr val="tx"/>
                    </a:ext>
                  </a:extLst>
                </a:hlinkClick>
              </a:rPr>
              <a:t>Slidesgo</a:t>
            </a:r>
            <a:r>
              <a:rPr lang="en" sz="1200">
                <a:solidFill>
                  <a:schemeClr val="dk1"/>
                </a:solidFill>
                <a:latin typeface="Battambang"/>
                <a:ea typeface="Battambang"/>
                <a:cs typeface="Battambang"/>
                <a:sym typeface="Battambang"/>
              </a:rPr>
              <a:t>, including icons by </a:t>
            </a:r>
            <a:r>
              <a:rPr b="1" lang="en" sz="1200">
                <a:solidFill>
                  <a:schemeClr val="dk1"/>
                </a:solidFill>
                <a:uFill>
                  <a:noFill/>
                </a:uFill>
                <a:latin typeface="Battambang"/>
                <a:ea typeface="Battambang"/>
                <a:cs typeface="Battambang"/>
                <a:sym typeface="Battambang"/>
                <a:hlinkClick r:id="rId4">
                  <a:extLst>
                    <a:ext uri="{A12FA001-AC4F-418D-AE19-62706E023703}">
                      <ahyp:hlinkClr val="tx"/>
                    </a:ext>
                  </a:extLst>
                </a:hlinkClick>
              </a:rPr>
              <a:t>Flaticon</a:t>
            </a:r>
            <a:r>
              <a:rPr lang="en" sz="1200">
                <a:solidFill>
                  <a:schemeClr val="dk1"/>
                </a:solidFill>
                <a:latin typeface="Battambang"/>
                <a:ea typeface="Battambang"/>
                <a:cs typeface="Battambang"/>
                <a:sym typeface="Battambang"/>
              </a:rPr>
              <a:t>, infographics &amp; images by</a:t>
            </a:r>
            <a:r>
              <a:rPr lang="en" sz="1200">
                <a:solidFill>
                  <a:schemeClr val="dk1"/>
                </a:solidFill>
                <a:uFill>
                  <a:noFill/>
                </a:uFill>
                <a:latin typeface="Battambang"/>
                <a:ea typeface="Battambang"/>
                <a:cs typeface="Battambang"/>
                <a:sym typeface="Battambang"/>
                <a:hlinkClick r:id="rId5">
                  <a:extLst>
                    <a:ext uri="{A12FA001-AC4F-418D-AE19-62706E023703}">
                      <ahyp:hlinkClr val="tx"/>
                    </a:ext>
                  </a:extLst>
                </a:hlinkClick>
              </a:rPr>
              <a:t> </a:t>
            </a:r>
            <a:r>
              <a:rPr b="1" lang="en" sz="1200">
                <a:solidFill>
                  <a:schemeClr val="dk1"/>
                </a:solidFill>
                <a:uFill>
                  <a:noFill/>
                </a:uFill>
                <a:latin typeface="Battambang"/>
                <a:ea typeface="Battambang"/>
                <a:cs typeface="Battambang"/>
                <a:sym typeface="Battambang"/>
                <a:hlinkClick r:id="rId6">
                  <a:extLst>
                    <a:ext uri="{A12FA001-AC4F-418D-AE19-62706E023703}">
                      <ahyp:hlinkClr val="tx"/>
                    </a:ext>
                  </a:extLst>
                </a:hlinkClick>
              </a:rPr>
              <a:t>Freepik</a:t>
            </a:r>
            <a:r>
              <a:rPr lang="en" sz="1200">
                <a:solidFill>
                  <a:schemeClr val="dk1"/>
                </a:solidFill>
                <a:latin typeface="Battambang"/>
                <a:ea typeface="Battambang"/>
                <a:cs typeface="Battambang"/>
                <a:sym typeface="Battambang"/>
              </a:rPr>
              <a:t>.</a:t>
            </a:r>
            <a:endParaRPr sz="1200">
              <a:solidFill>
                <a:schemeClr val="dk1"/>
              </a:solidFill>
              <a:latin typeface="Battambang"/>
              <a:ea typeface="Battambang"/>
              <a:cs typeface="Battambang"/>
              <a:sym typeface="Battambang"/>
            </a:endParaRPr>
          </a:p>
        </p:txBody>
      </p:sp>
      <p:grpSp>
        <p:nvGrpSpPr>
          <p:cNvPr id="715" name="Google Shape;715;p29"/>
          <p:cNvGrpSpPr/>
          <p:nvPr/>
        </p:nvGrpSpPr>
        <p:grpSpPr>
          <a:xfrm>
            <a:off x="15188" y="123200"/>
            <a:ext cx="9060263" cy="4902775"/>
            <a:chOff x="15188" y="123200"/>
            <a:chExt cx="9060263" cy="4902775"/>
          </a:xfrm>
        </p:grpSpPr>
        <p:sp>
          <p:nvSpPr>
            <p:cNvPr id="716" name="Google Shape;716;p29"/>
            <p:cNvSpPr/>
            <p:nvPr/>
          </p:nvSpPr>
          <p:spPr>
            <a:xfrm>
              <a:off x="15188"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9"/>
            <p:cNvSpPr/>
            <p:nvPr/>
          </p:nvSpPr>
          <p:spPr>
            <a:xfrm>
              <a:off x="5822750" y="1594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9"/>
            <p:cNvSpPr/>
            <p:nvPr/>
          </p:nvSpPr>
          <p:spPr>
            <a:xfrm>
              <a:off x="119000" y="25708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9"/>
            <p:cNvSpPr/>
            <p:nvPr/>
          </p:nvSpPr>
          <p:spPr>
            <a:xfrm>
              <a:off x="51500" y="29145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9"/>
            <p:cNvSpPr/>
            <p:nvPr/>
          </p:nvSpPr>
          <p:spPr>
            <a:xfrm>
              <a:off x="3754850" y="484957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9"/>
            <p:cNvSpPr/>
            <p:nvPr/>
          </p:nvSpPr>
          <p:spPr>
            <a:xfrm flipH="1">
              <a:off x="8691438" y="1229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9"/>
            <p:cNvSpPr/>
            <p:nvPr/>
          </p:nvSpPr>
          <p:spPr>
            <a:xfrm flipH="1">
              <a:off x="8795250" y="43033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9"/>
            <p:cNvSpPr/>
            <p:nvPr/>
          </p:nvSpPr>
          <p:spPr>
            <a:xfrm flipH="1">
              <a:off x="8971650" y="13330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9"/>
            <p:cNvSpPr/>
            <p:nvPr/>
          </p:nvSpPr>
          <p:spPr>
            <a:xfrm flipH="1">
              <a:off x="8867850" y="31429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9"/>
            <p:cNvSpPr/>
            <p:nvPr/>
          </p:nvSpPr>
          <p:spPr>
            <a:xfrm flipH="1">
              <a:off x="8027875"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9"/>
            <p:cNvSpPr/>
            <p:nvPr/>
          </p:nvSpPr>
          <p:spPr>
            <a:xfrm flipH="1">
              <a:off x="4924300" y="4849563"/>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9"/>
            <p:cNvSpPr/>
            <p:nvPr/>
          </p:nvSpPr>
          <p:spPr>
            <a:xfrm flipH="1">
              <a:off x="1679525" y="123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9"/>
            <p:cNvSpPr/>
            <p:nvPr/>
          </p:nvSpPr>
          <p:spPr>
            <a:xfrm>
              <a:off x="7413313" y="1595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9"/>
            <p:cNvSpPr/>
            <p:nvPr/>
          </p:nvSpPr>
          <p:spPr>
            <a:xfrm>
              <a:off x="155300"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30" name="Shape 730"/>
        <p:cNvGrpSpPr/>
        <p:nvPr/>
      </p:nvGrpSpPr>
      <p:grpSpPr>
        <a:xfrm>
          <a:off x="0" y="0"/>
          <a:ext cx="0" cy="0"/>
          <a:chOff x="0" y="0"/>
          <a:chExt cx="0" cy="0"/>
        </a:xfrm>
      </p:grpSpPr>
      <p:pic>
        <p:nvPicPr>
          <p:cNvPr id="731" name="Google Shape;731;p30"/>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732" name="Google Shape;732;p30"/>
          <p:cNvGrpSpPr/>
          <p:nvPr/>
        </p:nvGrpSpPr>
        <p:grpSpPr>
          <a:xfrm flipH="1" rot="10800000">
            <a:off x="466934" y="403719"/>
            <a:ext cx="8210569" cy="4335807"/>
            <a:chOff x="715100" y="535000"/>
            <a:chExt cx="7713800" cy="4073475"/>
          </a:xfrm>
        </p:grpSpPr>
        <p:sp>
          <p:nvSpPr>
            <p:cNvPr id="733" name="Google Shape;733;p30"/>
            <p:cNvSpPr/>
            <p:nvPr/>
          </p:nvSpPr>
          <p:spPr>
            <a:xfrm flipH="1" rot="10800000">
              <a:off x="715100" y="535700"/>
              <a:ext cx="34200" cy="40713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0"/>
            <p:cNvSpPr/>
            <p:nvPr/>
          </p:nvSpPr>
          <p:spPr>
            <a:xfrm flipH="1" rot="10800000">
              <a:off x="8394700" y="535675"/>
              <a:ext cx="34200" cy="4072800"/>
            </a:xfrm>
            <a:prstGeom prst="rect">
              <a:avLst/>
            </a:prstGeom>
            <a:gradFill>
              <a:gsLst>
                <a:gs pos="0">
                  <a:schemeClr val="lt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0"/>
            <p:cNvSpPr/>
            <p:nvPr/>
          </p:nvSpPr>
          <p:spPr>
            <a:xfrm flipH="1" rot="5400000">
              <a:off x="4551300" y="-3300350"/>
              <a:ext cx="34200" cy="770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0"/>
            <p:cNvSpPr/>
            <p:nvPr/>
          </p:nvSpPr>
          <p:spPr>
            <a:xfrm flipH="1" rot="5400000">
              <a:off x="4551300" y="737450"/>
              <a:ext cx="34200" cy="7704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30"/>
          <p:cNvGrpSpPr/>
          <p:nvPr/>
        </p:nvGrpSpPr>
        <p:grpSpPr>
          <a:xfrm rot="10800000">
            <a:off x="118988" y="86900"/>
            <a:ext cx="8794540" cy="4986700"/>
            <a:chOff x="280910" y="86900"/>
            <a:chExt cx="8794540" cy="4986700"/>
          </a:xfrm>
        </p:grpSpPr>
        <p:sp>
          <p:nvSpPr>
            <p:cNvPr id="738" name="Google Shape;738;p30"/>
            <p:cNvSpPr/>
            <p:nvPr/>
          </p:nvSpPr>
          <p:spPr>
            <a:xfrm flipH="1">
              <a:off x="8899050" y="59305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0"/>
            <p:cNvSpPr/>
            <p:nvPr/>
          </p:nvSpPr>
          <p:spPr>
            <a:xfrm flipH="1">
              <a:off x="5231988" y="239288"/>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0"/>
            <p:cNvSpPr/>
            <p:nvPr/>
          </p:nvSpPr>
          <p:spPr>
            <a:xfrm flipH="1">
              <a:off x="8899038" y="3009025"/>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0"/>
            <p:cNvSpPr/>
            <p:nvPr/>
          </p:nvSpPr>
          <p:spPr>
            <a:xfrm flipH="1">
              <a:off x="3692538" y="48972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0"/>
            <p:cNvSpPr/>
            <p:nvPr/>
          </p:nvSpPr>
          <p:spPr>
            <a:xfrm>
              <a:off x="280910" y="17102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0"/>
            <p:cNvSpPr/>
            <p:nvPr/>
          </p:nvSpPr>
          <p:spPr>
            <a:xfrm>
              <a:off x="280913" y="367632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0"/>
            <p:cNvSpPr/>
            <p:nvPr/>
          </p:nvSpPr>
          <p:spPr>
            <a:xfrm>
              <a:off x="958963" y="4849575"/>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0"/>
            <p:cNvSpPr/>
            <p:nvPr/>
          </p:nvSpPr>
          <p:spPr>
            <a:xfrm>
              <a:off x="5678538" y="21895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0"/>
            <p:cNvSpPr/>
            <p:nvPr/>
          </p:nvSpPr>
          <p:spPr>
            <a:xfrm flipH="1">
              <a:off x="1662850" y="86900"/>
              <a:ext cx="176400" cy="17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0"/>
            <p:cNvSpPr/>
            <p:nvPr/>
          </p:nvSpPr>
          <p:spPr>
            <a:xfrm flipH="1">
              <a:off x="8831538" y="4686200"/>
              <a:ext cx="103800" cy="103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48" name="Google Shape;748;p30"/>
          <p:cNvPicPr preferRelativeResize="0"/>
          <p:nvPr/>
        </p:nvPicPr>
        <p:blipFill>
          <a:blip r:embed="rId3">
            <a:alphaModFix/>
          </a:blip>
          <a:stretch>
            <a:fillRect/>
          </a:stretch>
        </p:blipFill>
        <p:spPr>
          <a:xfrm rot="-9980306">
            <a:off x="-367728" y="3554276"/>
            <a:ext cx="1765600" cy="2108449"/>
          </a:xfrm>
          <a:prstGeom prst="rect">
            <a:avLst/>
          </a:prstGeom>
          <a:noFill/>
          <a:ln>
            <a:noFill/>
          </a:ln>
        </p:spPr>
      </p:pic>
      <p:pic>
        <p:nvPicPr>
          <p:cNvPr id="749" name="Google Shape;749;p30"/>
          <p:cNvPicPr preferRelativeResize="0"/>
          <p:nvPr/>
        </p:nvPicPr>
        <p:blipFill>
          <a:blip r:embed="rId4">
            <a:alphaModFix/>
          </a:blip>
          <a:stretch>
            <a:fillRect/>
          </a:stretch>
        </p:blipFill>
        <p:spPr>
          <a:xfrm flipH="1" rot="-3040273">
            <a:off x="8211207" y="3721205"/>
            <a:ext cx="1590306" cy="1471482"/>
          </a:xfrm>
          <a:prstGeom prst="rect">
            <a:avLst/>
          </a:prstGeom>
          <a:noFill/>
          <a:ln>
            <a:noFill/>
          </a:ln>
        </p:spPr>
      </p:pic>
      <p:pic>
        <p:nvPicPr>
          <p:cNvPr id="750" name="Google Shape;750;p30"/>
          <p:cNvPicPr preferRelativeResize="0"/>
          <p:nvPr/>
        </p:nvPicPr>
        <p:blipFill>
          <a:blip r:embed="rId4">
            <a:alphaModFix/>
          </a:blip>
          <a:stretch>
            <a:fillRect/>
          </a:stretch>
        </p:blipFill>
        <p:spPr>
          <a:xfrm flipH="1" rot="-5817308">
            <a:off x="7569856" y="4055807"/>
            <a:ext cx="1590306" cy="1471480"/>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dk1"/>
        </a:solidFill>
      </p:bgPr>
    </p:bg>
    <p:spTree>
      <p:nvGrpSpPr>
        <p:cNvPr id="751" name="Shape 751"/>
        <p:cNvGrpSpPr/>
        <p:nvPr/>
      </p:nvGrpSpPr>
      <p:grpSpPr>
        <a:xfrm>
          <a:off x="0" y="0"/>
          <a:ext cx="0" cy="0"/>
          <a:chOff x="0" y="0"/>
          <a:chExt cx="0" cy="0"/>
        </a:xfrm>
      </p:grpSpPr>
      <p:pic>
        <p:nvPicPr>
          <p:cNvPr id="752" name="Google Shape;752;p31"/>
          <p:cNvPicPr preferRelativeResize="0"/>
          <p:nvPr/>
        </p:nvPicPr>
        <p:blipFill rotWithShape="1">
          <a:blip r:embed="rId2">
            <a:alphaModFix amt="14000"/>
          </a:blip>
          <a:srcRect b="4304" l="3866" r="3866" t="4295"/>
          <a:stretch/>
        </p:blipFill>
        <p:spPr>
          <a:xfrm>
            <a:off x="0" y="0"/>
            <a:ext cx="9144003" cy="5143501"/>
          </a:xfrm>
          <a:prstGeom prst="rect">
            <a:avLst/>
          </a:prstGeom>
          <a:noFill/>
          <a:ln>
            <a:noFill/>
          </a:ln>
        </p:spPr>
      </p:pic>
      <p:grpSp>
        <p:nvGrpSpPr>
          <p:cNvPr id="753" name="Google Shape;753;p31"/>
          <p:cNvGrpSpPr/>
          <p:nvPr/>
        </p:nvGrpSpPr>
        <p:grpSpPr>
          <a:xfrm rot="10800000">
            <a:off x="466937" y="403719"/>
            <a:ext cx="8210569" cy="4335807"/>
            <a:chOff x="715100" y="535000"/>
            <a:chExt cx="7713800" cy="4073475"/>
          </a:xfrm>
        </p:grpSpPr>
        <p:sp>
          <p:nvSpPr>
            <p:cNvPr id="754" name="Google Shape;754;p31"/>
            <p:cNvSpPr/>
            <p:nvPr/>
          </p:nvSpPr>
          <p:spPr>
            <a:xfrm flipH="1" rot="10800000">
              <a:off x="715100" y="535700"/>
              <a:ext cx="34200" cy="4071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1"/>
            <p:cNvSpPr/>
            <p:nvPr/>
          </p:nvSpPr>
          <p:spPr>
            <a:xfrm flipH="1" rot="10800000">
              <a:off x="8394700" y="535675"/>
              <a:ext cx="34200" cy="4072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1"/>
            <p:cNvSpPr/>
            <p:nvPr/>
          </p:nvSpPr>
          <p:spPr>
            <a:xfrm flipH="1" rot="5400000">
              <a:off x="4551300" y="-3300350"/>
              <a:ext cx="34200" cy="77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1"/>
            <p:cNvSpPr/>
            <p:nvPr/>
          </p:nvSpPr>
          <p:spPr>
            <a:xfrm flipH="1" rot="5400000">
              <a:off x="4551300" y="737450"/>
              <a:ext cx="34200" cy="77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31"/>
          <p:cNvGrpSpPr/>
          <p:nvPr/>
        </p:nvGrpSpPr>
        <p:grpSpPr>
          <a:xfrm flipH="1" rot="10800000">
            <a:off x="118988" y="86900"/>
            <a:ext cx="8794540" cy="4986700"/>
            <a:chOff x="280910" y="86900"/>
            <a:chExt cx="8794540" cy="4986700"/>
          </a:xfrm>
        </p:grpSpPr>
        <p:sp>
          <p:nvSpPr>
            <p:cNvPr id="759" name="Google Shape;759;p31"/>
            <p:cNvSpPr/>
            <p:nvPr/>
          </p:nvSpPr>
          <p:spPr>
            <a:xfrm flipH="1">
              <a:off x="8899050" y="593050"/>
              <a:ext cx="176400" cy="17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1"/>
            <p:cNvSpPr/>
            <p:nvPr/>
          </p:nvSpPr>
          <p:spPr>
            <a:xfrm flipH="1">
              <a:off x="5231988" y="239288"/>
              <a:ext cx="103800" cy="10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1"/>
            <p:cNvSpPr/>
            <p:nvPr/>
          </p:nvSpPr>
          <p:spPr>
            <a:xfrm flipH="1">
              <a:off x="8899038" y="3009025"/>
              <a:ext cx="176400" cy="17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1"/>
            <p:cNvSpPr/>
            <p:nvPr/>
          </p:nvSpPr>
          <p:spPr>
            <a:xfrm flipH="1">
              <a:off x="3692538" y="4897200"/>
              <a:ext cx="176400" cy="17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1"/>
            <p:cNvSpPr/>
            <p:nvPr/>
          </p:nvSpPr>
          <p:spPr>
            <a:xfrm>
              <a:off x="280910" y="1710275"/>
              <a:ext cx="103800" cy="10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1"/>
            <p:cNvSpPr/>
            <p:nvPr/>
          </p:nvSpPr>
          <p:spPr>
            <a:xfrm>
              <a:off x="280913" y="3676325"/>
              <a:ext cx="103800" cy="10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1"/>
            <p:cNvSpPr/>
            <p:nvPr/>
          </p:nvSpPr>
          <p:spPr>
            <a:xfrm>
              <a:off x="958963" y="4849575"/>
              <a:ext cx="103800" cy="10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1"/>
            <p:cNvSpPr/>
            <p:nvPr/>
          </p:nvSpPr>
          <p:spPr>
            <a:xfrm>
              <a:off x="5678538" y="218950"/>
              <a:ext cx="103800" cy="10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1"/>
            <p:cNvSpPr/>
            <p:nvPr/>
          </p:nvSpPr>
          <p:spPr>
            <a:xfrm flipH="1">
              <a:off x="1662850" y="86900"/>
              <a:ext cx="176400" cy="17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1"/>
            <p:cNvSpPr/>
            <p:nvPr/>
          </p:nvSpPr>
          <p:spPr>
            <a:xfrm flipH="1">
              <a:off x="8831538" y="4686200"/>
              <a:ext cx="103800" cy="10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69" name="Google Shape;769;p31"/>
          <p:cNvPicPr preferRelativeResize="0"/>
          <p:nvPr/>
        </p:nvPicPr>
        <p:blipFill>
          <a:blip r:embed="rId3">
            <a:alphaModFix/>
          </a:blip>
          <a:stretch>
            <a:fillRect/>
          </a:stretch>
        </p:blipFill>
        <p:spPr>
          <a:xfrm flipH="1" rot="803440">
            <a:off x="7976393" y="-96131"/>
            <a:ext cx="944069" cy="976513"/>
          </a:xfrm>
          <a:prstGeom prst="rect">
            <a:avLst/>
          </a:prstGeom>
          <a:noFill/>
          <a:ln>
            <a:noFill/>
          </a:ln>
        </p:spPr>
      </p:pic>
      <p:pic>
        <p:nvPicPr>
          <p:cNvPr id="770" name="Google Shape;770;p31"/>
          <p:cNvPicPr preferRelativeResize="0"/>
          <p:nvPr/>
        </p:nvPicPr>
        <p:blipFill>
          <a:blip r:embed="rId3">
            <a:alphaModFix/>
          </a:blip>
          <a:stretch>
            <a:fillRect/>
          </a:stretch>
        </p:blipFill>
        <p:spPr>
          <a:xfrm flipH="1" rot="-850120">
            <a:off x="8497688" y="741483"/>
            <a:ext cx="617614" cy="638835"/>
          </a:xfrm>
          <a:prstGeom prst="rect">
            <a:avLst/>
          </a:prstGeom>
          <a:noFill/>
          <a:ln>
            <a:noFill/>
          </a:ln>
        </p:spPr>
      </p:pic>
      <p:pic>
        <p:nvPicPr>
          <p:cNvPr id="771" name="Google Shape;771;p31"/>
          <p:cNvPicPr preferRelativeResize="0"/>
          <p:nvPr/>
        </p:nvPicPr>
        <p:blipFill>
          <a:blip r:embed="rId3">
            <a:alphaModFix/>
          </a:blip>
          <a:stretch>
            <a:fillRect/>
          </a:stretch>
        </p:blipFill>
        <p:spPr>
          <a:xfrm flipH="1" rot="-850120">
            <a:off x="7326113" y="27108"/>
            <a:ext cx="617614" cy="638835"/>
          </a:xfrm>
          <a:prstGeom prst="rect">
            <a:avLst/>
          </a:prstGeom>
          <a:noFill/>
          <a:ln>
            <a:noFill/>
          </a:ln>
        </p:spPr>
      </p:pic>
      <p:pic>
        <p:nvPicPr>
          <p:cNvPr id="772" name="Google Shape;772;p31"/>
          <p:cNvPicPr preferRelativeResize="0"/>
          <p:nvPr/>
        </p:nvPicPr>
        <p:blipFill>
          <a:blip r:embed="rId4">
            <a:alphaModFix/>
          </a:blip>
          <a:stretch>
            <a:fillRect/>
          </a:stretch>
        </p:blipFill>
        <p:spPr>
          <a:xfrm rot="10799984">
            <a:off x="-212450" y="3381377"/>
            <a:ext cx="1564426" cy="2248422"/>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76" name="Shape 776"/>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77" name="Shape 777"/>
        <p:cNvGrpSpPr/>
        <p:nvPr/>
      </p:nvGrpSpPr>
      <p:grpSpPr>
        <a:xfrm>
          <a:off x="0" y="0"/>
          <a:ext cx="0" cy="0"/>
          <a:chOff x="0" y="0"/>
          <a:chExt cx="0" cy="0"/>
        </a:xfrm>
      </p:grpSpPr>
      <p:sp>
        <p:nvSpPr>
          <p:cNvPr id="778" name="Google Shape;778;p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2.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nSpc>
                <a:spcPct val="90000"/>
              </a:lnSpc>
              <a:spcBef>
                <a:spcPts val="0"/>
              </a:spcBef>
              <a:spcAft>
                <a:spcPts val="0"/>
              </a:spcAft>
              <a:buClr>
                <a:schemeClr val="dk1"/>
              </a:buClr>
              <a:buSzPts val="3300"/>
              <a:buFont typeface="Baskervville"/>
              <a:buNone/>
              <a:defRPr b="1" sz="3300">
                <a:solidFill>
                  <a:schemeClr val="dk1"/>
                </a:solidFill>
                <a:latin typeface="Baskervville"/>
                <a:ea typeface="Baskervville"/>
                <a:cs typeface="Baskervville"/>
                <a:sym typeface="Baskervville"/>
              </a:defRPr>
            </a:lvl1pPr>
            <a:lvl2pPr lvl="1"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lnSpc>
                <a:spcPct val="90000"/>
              </a:lnSpc>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1pPr>
            <a:lvl2pPr indent="-317500" lvl="1" marL="914400">
              <a:lnSpc>
                <a:spcPct val="100000"/>
              </a:lnSpc>
              <a:spcBef>
                <a:spcPts val="160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2pPr>
            <a:lvl3pPr indent="-317500" lvl="2" marL="1371600">
              <a:lnSpc>
                <a:spcPct val="100000"/>
              </a:lnSpc>
              <a:spcBef>
                <a:spcPts val="160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3pPr>
            <a:lvl4pPr indent="-317500" lvl="3" marL="1828800">
              <a:lnSpc>
                <a:spcPct val="100000"/>
              </a:lnSpc>
              <a:spcBef>
                <a:spcPts val="160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4pPr>
            <a:lvl5pPr indent="-317500" lvl="4" marL="2286000">
              <a:lnSpc>
                <a:spcPct val="100000"/>
              </a:lnSpc>
              <a:spcBef>
                <a:spcPts val="160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5pPr>
            <a:lvl6pPr indent="-317500" lvl="5" marL="2743200">
              <a:lnSpc>
                <a:spcPct val="100000"/>
              </a:lnSpc>
              <a:spcBef>
                <a:spcPts val="160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6pPr>
            <a:lvl7pPr indent="-317500" lvl="6" marL="3200400">
              <a:lnSpc>
                <a:spcPct val="100000"/>
              </a:lnSpc>
              <a:spcBef>
                <a:spcPts val="160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7pPr>
            <a:lvl8pPr indent="-317500" lvl="7" marL="3657600">
              <a:lnSpc>
                <a:spcPct val="100000"/>
              </a:lnSpc>
              <a:spcBef>
                <a:spcPts val="1600"/>
              </a:spcBef>
              <a:spcAft>
                <a:spcPts val="0"/>
              </a:spcAft>
              <a:buClr>
                <a:schemeClr val="dk1"/>
              </a:buClr>
              <a:buSzPts val="1400"/>
              <a:buFont typeface="Battambang"/>
              <a:buChar char="○"/>
              <a:defRPr>
                <a:solidFill>
                  <a:schemeClr val="dk1"/>
                </a:solidFill>
                <a:latin typeface="Battambang"/>
                <a:ea typeface="Battambang"/>
                <a:cs typeface="Battambang"/>
                <a:sym typeface="Battambang"/>
              </a:defRPr>
            </a:lvl8pPr>
            <a:lvl9pPr indent="-317500" lvl="8" marL="4114800">
              <a:lnSpc>
                <a:spcPct val="100000"/>
              </a:lnSpc>
              <a:spcBef>
                <a:spcPts val="1600"/>
              </a:spcBef>
              <a:spcAft>
                <a:spcPts val="1600"/>
              </a:spcAft>
              <a:buClr>
                <a:schemeClr val="dk1"/>
              </a:buClr>
              <a:buSzPts val="1400"/>
              <a:buFont typeface="Battambang"/>
              <a:buChar char="■"/>
              <a:defRPr>
                <a:solidFill>
                  <a:schemeClr val="dk1"/>
                </a:solidFill>
                <a:latin typeface="Battambang"/>
                <a:ea typeface="Battambang"/>
                <a:cs typeface="Battambang"/>
                <a:sym typeface="Battambang"/>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73" name="Shape 773"/>
        <p:cNvGrpSpPr/>
        <p:nvPr/>
      </p:nvGrpSpPr>
      <p:grpSpPr>
        <a:xfrm>
          <a:off x="0" y="0"/>
          <a:ext cx="0" cy="0"/>
          <a:chOff x="0" y="0"/>
          <a:chExt cx="0" cy="0"/>
        </a:xfrm>
      </p:grpSpPr>
      <p:sp>
        <p:nvSpPr>
          <p:cNvPr id="774" name="Google Shape;774;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75" name="Google Shape;775;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2.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4.xml"/><Relationship Id="rId8" Type="http://schemas.openxmlformats.org/officeDocument/2006/relationships/slide" Target="/ppt/slides/slide40.xml"/><Relationship Id="rId11" Type="http://schemas.openxmlformats.org/officeDocument/2006/relationships/hyperlink" Target="http://bit.ly/2Tynxth" TargetMode="External"/><Relationship Id="rId10" Type="http://schemas.openxmlformats.org/officeDocument/2006/relationships/slide" Target="/ppt/slides/slide55.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9" Type="http://schemas.openxmlformats.org/officeDocument/2006/relationships/hyperlink" Target="https://vidfy.com/?utm_source=slidesgo_template&amp;utm_medium=referral-link&amp;utm_campaign=promo-slide&amp;utm_term=slidesgo&amp;utm_content=vidfy"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6.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 Id="rId3" Type="http://schemas.openxmlformats.org/officeDocument/2006/relationships/image" Target="../media/image2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15.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 Id="rId3" Type="http://schemas.openxmlformats.org/officeDocument/2006/relationships/image" Target="../media/image2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 Id="rId3" Type="http://schemas.openxmlformats.org/officeDocument/2006/relationships/image" Target="../media/image18.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 Id="rId3" Type="http://schemas.openxmlformats.org/officeDocument/2006/relationships/image" Target="../media/image2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 Id="rId3" Type="http://schemas.openxmlformats.org/officeDocument/2006/relationships/image" Target="../media/image39.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 Id="rId3" Type="http://schemas.openxmlformats.org/officeDocument/2006/relationships/image" Target="../media/image2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4UW0taADsp3eqpS5Ebz3Rt8TFRp9OmIw92eHxS5jP28/copy" TargetMode="External"/><Relationship Id="rId5" Type="http://schemas.openxmlformats.org/officeDocument/2006/relationships/image" Target="../media/image19.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 Id="rId3" Type="http://schemas.openxmlformats.org/officeDocument/2006/relationships/image" Target="../media/image40.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image" Target="../media/image37.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image" Target="../media/image10.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 Id="rId3" Type="http://schemas.openxmlformats.org/officeDocument/2006/relationships/hyperlink" Target="https://docs.google.com/spreadsheets/d/14UW0taADsp3eqpS5Ebz3Rt8TFRp9OmIw92eHxS5jP28/copy" TargetMode="External"/><Relationship Id="rId4" Type="http://schemas.openxmlformats.org/officeDocument/2006/relationships/image" Target="../media/image26.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image" Target="../media/image27.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image" Target="../media/image3.png"/><Relationship Id="rId4" Type="http://schemas.openxmlformats.org/officeDocument/2006/relationships/image" Target="../media/image25.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6.xml"/><Relationship Id="rId3" Type="http://schemas.openxmlformats.org/officeDocument/2006/relationships/hyperlink" Target="https://www.freepik.com/free-vector/hand-drawn-flat-hanukkah-instagram-stories-collection_19962359.htm/?utm_source=slidesgo_template&amp;utm_medium=referral-link&amp;utm_campaign=sg_resources&amp;utm_content=freepik" TargetMode="External"/><Relationship Id="rId4" Type="http://schemas.openxmlformats.org/officeDocument/2006/relationships/image" Target="../media/image38.png"/><Relationship Id="rId5" Type="http://schemas.openxmlformats.org/officeDocument/2006/relationships/image" Target="../media/image33.png"/><Relationship Id="rId6" Type="http://schemas.openxmlformats.org/officeDocument/2006/relationships/image" Target="../media/image35.png"/><Relationship Id="rId7" Type="http://schemas.openxmlformats.org/officeDocument/2006/relationships/image" Target="../media/image32.png"/><Relationship Id="rId8" Type="http://schemas.openxmlformats.org/officeDocument/2006/relationships/image" Target="../media/image31.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 Id="rId3" Type="http://schemas.openxmlformats.org/officeDocument/2006/relationships/hyperlink" Target="https://www.freepik.com/free-vector/hand-drawn-flat-hanukkah-background_19962378.htm/?utm_source=slidesgo_template&amp;utm_medium=referral-link&amp;utm_campaign=sg_resources&amp;utm_content=freepik" TargetMode="External"/><Relationship Id="rId4" Type="http://schemas.openxmlformats.org/officeDocument/2006/relationships/hyperlink" Target="https://www.freepik.com/free-vector/hand-drawn-hanukkah-background_19539782.htm/?utm_source=slidesgo_template&amp;utm_medium=referral-link&amp;utm_campaign=sg_resources&amp;utm_content=freepik" TargetMode="External"/><Relationship Id="rId5" Type="http://schemas.openxmlformats.org/officeDocument/2006/relationships/hyperlink" Target="https://www.freepik.com/free-vector/hand-drawn-flat-hanukkah-instagram-posts-collection_19539776.htm/?utm_source=slidesgo_template&amp;utm_medium=referral-link&amp;utm_campaign=sg_resources&amp;utm_content=freepik" TargetMode="External"/><Relationship Id="rId6" Type="http://schemas.openxmlformats.org/officeDocument/2006/relationships/hyperlink" Target="https://www.freepik.com/free-photo/arrangement-traditional-hanukkah-jewish-concept_10702389.htm/?utm_source=slidesgo_template&amp;utm_medium=referral-link&amp;utm_campaign=sg_resources&amp;utm_content=freepik" TargetMode="External"/><Relationship Id="rId7" Type="http://schemas.openxmlformats.org/officeDocument/2006/relationships/hyperlink" Target="https://www.freepik.com/free-photo/sweets-with-jam-traditional-hanukkah-jewish-concept_10702375.htm/?utm_source=slidesgo_template&amp;utm_medium=referral-link&amp;utm_campaign=sg_resources&amp;utm_content=freepik" TargetMode="External"/><Relationship Id="rId8" Type="http://schemas.openxmlformats.org/officeDocument/2006/relationships/hyperlink" Target="https://www.flaticon.es/packs/judaism??utm_source=slidesgo_template&amp;utm_medium=referral-link&amp;utm_campaign=sg_resources&amp;utm_content=flaticon"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 Id="rId3" Type="http://schemas.openxmlformats.org/officeDocument/2006/relationships/hyperlink" Target="https://fonts.google.com/specimen/Baskervville?query=Baskervville" TargetMode="External"/><Relationship Id="rId4" Type="http://schemas.openxmlformats.org/officeDocument/2006/relationships/hyperlink" Target="https://fonts.google.com/specimen/Battambang?query=Battambang"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6.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30.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4.png"/><Relationship Id="rId14" Type="http://schemas.openxmlformats.org/officeDocument/2006/relationships/image" Target="../media/image28.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29.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 Id="rId3" Type="http://schemas.openxmlformats.org/officeDocument/2006/relationships/hyperlink" Target="https://fonts.google.com/specimen/Fira+Sans+Extra+Condensed" TargetMode="External"/><Relationship Id="rId4" Type="http://schemas.openxmlformats.org/officeDocument/2006/relationships/hyperlink" Target="https://fonts.google.com/specimen/Roboto+Slab"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36.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30.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4.png"/><Relationship Id="rId14" Type="http://schemas.openxmlformats.org/officeDocument/2006/relationships/image" Target="../media/image28.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29.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 Id="rId3" Type="http://schemas.openxmlformats.org/officeDocument/2006/relationships/hyperlink" Target="https://bit.ly/2ZjL1pd"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 Id="rId3" Type="http://schemas.openxmlformats.org/officeDocument/2006/relationships/hyperlink" Target="https://chrome.google.com/webstore/detail/flaticon-for-gsuit-gslide/haekgjfnhhdkgfgmldhfokhmfkgmciba" TargetMode="Externa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9.xml"/><Relationship Id="rId3" Type="http://schemas.openxmlformats.org/officeDocument/2006/relationships/hyperlink" Target="http://bit.ly/2PfT4lq" TargetMode="External"/><Relationship Id="rId4" Type="http://schemas.openxmlformats.org/officeDocument/2006/relationships/image" Target="../media/image41.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3.xml"/><Relationship Id="rId3" Type="http://schemas.openxmlformats.org/officeDocument/2006/relationships/hyperlink" Target="https://chrome.google.com/webstore/detail/flaticon-for-gsuit-gslide/haekgjfnhhdkgfgmldhfokhmfkgmciba"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80.xml"/><Relationship Id="rId3" Type="http://schemas.openxmlformats.org/officeDocument/2006/relationships/hyperlink" Target="http://bit.ly/2PfT4lq" TargetMode="External"/><Relationship Id="rId4" Type="http://schemas.openxmlformats.org/officeDocument/2006/relationships/image" Target="../media/image4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35"/>
          <p:cNvSpPr txBox="1"/>
          <p:nvPr>
            <p:ph type="ctrTitle"/>
          </p:nvPr>
        </p:nvSpPr>
        <p:spPr>
          <a:xfrm>
            <a:off x="1898700" y="1929400"/>
            <a:ext cx="5346600" cy="19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7400">
                <a:latin typeface="Baskervville"/>
                <a:ea typeface="Baskervville"/>
                <a:cs typeface="Baskervville"/>
                <a:sym typeface="Baskervville"/>
              </a:rPr>
              <a:t>J</a:t>
            </a:r>
            <a:r>
              <a:rPr b="1" lang="en" sz="7400">
                <a:latin typeface="Baskervville"/>
                <a:ea typeface="Baskervville"/>
                <a:cs typeface="Baskervville"/>
                <a:sym typeface="Baskervville"/>
              </a:rPr>
              <a:t>UDAISM</a:t>
            </a:r>
            <a:r>
              <a:rPr lang="en" sz="3100"/>
              <a:t> </a:t>
            </a:r>
            <a:r>
              <a:rPr lang="en" sz="4600">
                <a:solidFill>
                  <a:schemeClr val="dk2"/>
                </a:solidFill>
              </a:rPr>
              <a:t>CULTURE AND</a:t>
            </a:r>
            <a:r>
              <a:rPr lang="en" sz="3200">
                <a:solidFill>
                  <a:schemeClr val="dk2"/>
                </a:solidFill>
              </a:rPr>
              <a:t> </a:t>
            </a:r>
            <a:r>
              <a:rPr lang="en" sz="2600">
                <a:solidFill>
                  <a:schemeClr val="dk2"/>
                </a:solidFill>
              </a:rPr>
              <a:t>TRADITIONS WORKSHOP</a:t>
            </a:r>
            <a:endParaRPr sz="2600">
              <a:solidFill>
                <a:schemeClr val="dk2"/>
              </a:solidFill>
            </a:endParaRPr>
          </a:p>
        </p:txBody>
      </p:sp>
      <p:sp>
        <p:nvSpPr>
          <p:cNvPr id="784" name="Google Shape;784;p35"/>
          <p:cNvSpPr/>
          <p:nvPr/>
        </p:nvSpPr>
        <p:spPr>
          <a:xfrm flipH="1">
            <a:off x="7094113" y="2357225"/>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5"/>
          <p:cNvSpPr/>
          <p:nvPr/>
        </p:nvSpPr>
        <p:spPr>
          <a:xfrm flipH="1">
            <a:off x="7353535" y="2057200"/>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5"/>
          <p:cNvSpPr/>
          <p:nvPr/>
        </p:nvSpPr>
        <p:spPr>
          <a:xfrm>
            <a:off x="1848750" y="2357225"/>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5"/>
          <p:cNvSpPr/>
          <p:nvPr/>
        </p:nvSpPr>
        <p:spPr>
          <a:xfrm>
            <a:off x="1614026" y="2057200"/>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5"/>
          <p:cNvSpPr txBox="1"/>
          <p:nvPr>
            <p:ph idx="1" type="subTitle"/>
          </p:nvPr>
        </p:nvSpPr>
        <p:spPr>
          <a:xfrm>
            <a:off x="2520250" y="3988900"/>
            <a:ext cx="41034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789" name="Google Shape;789;p35"/>
          <p:cNvGrpSpPr/>
          <p:nvPr/>
        </p:nvGrpSpPr>
        <p:grpSpPr>
          <a:xfrm>
            <a:off x="4030327" y="644821"/>
            <a:ext cx="1083230" cy="1236306"/>
            <a:chOff x="1694600" y="568700"/>
            <a:chExt cx="4104700" cy="4684750"/>
          </a:xfrm>
        </p:grpSpPr>
        <p:sp>
          <p:nvSpPr>
            <p:cNvPr id="790" name="Google Shape;790;p35"/>
            <p:cNvSpPr/>
            <p:nvPr/>
          </p:nvSpPr>
          <p:spPr>
            <a:xfrm>
              <a:off x="3516800" y="1709950"/>
              <a:ext cx="466600" cy="290050"/>
            </a:xfrm>
            <a:custGeom>
              <a:rect b="b" l="l" r="r" t="t"/>
              <a:pathLst>
                <a:path extrusionOk="0" h="11602" w="18664">
                  <a:moveTo>
                    <a:pt x="6558" y="0"/>
                  </a:moveTo>
                  <a:lnTo>
                    <a:pt x="0" y="11602"/>
                  </a:lnTo>
                  <a:lnTo>
                    <a:pt x="18664" y="11602"/>
                  </a:lnTo>
                  <a:lnTo>
                    <a:pt x="12106" y="0"/>
                  </a:lnTo>
                  <a:close/>
                </a:path>
              </a:pathLst>
            </a:custGeom>
            <a:gradFill>
              <a:gsLst>
                <a:gs pos="0">
                  <a:schemeClr val="dk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5"/>
            <p:cNvSpPr/>
            <p:nvPr/>
          </p:nvSpPr>
          <p:spPr>
            <a:xfrm>
              <a:off x="2665600" y="568700"/>
              <a:ext cx="2169000" cy="2175300"/>
            </a:xfrm>
            <a:custGeom>
              <a:rect b="b" l="l" r="r" t="t"/>
              <a:pathLst>
                <a:path extrusionOk="0" h="87012" w="86760">
                  <a:moveTo>
                    <a:pt x="1" y="74906"/>
                  </a:moveTo>
                  <a:lnTo>
                    <a:pt x="6558" y="87012"/>
                  </a:lnTo>
                  <a:lnTo>
                    <a:pt x="20429" y="63304"/>
                  </a:lnTo>
                  <a:lnTo>
                    <a:pt x="23960" y="57252"/>
                  </a:lnTo>
                  <a:lnTo>
                    <a:pt x="30518" y="45650"/>
                  </a:lnTo>
                  <a:lnTo>
                    <a:pt x="34048" y="39597"/>
                  </a:lnTo>
                  <a:lnTo>
                    <a:pt x="43128" y="23456"/>
                  </a:lnTo>
                  <a:lnTo>
                    <a:pt x="43632" y="23456"/>
                  </a:lnTo>
                  <a:lnTo>
                    <a:pt x="43632" y="23456"/>
                  </a:lnTo>
                  <a:lnTo>
                    <a:pt x="52712" y="39597"/>
                  </a:lnTo>
                  <a:lnTo>
                    <a:pt x="56243" y="45650"/>
                  </a:lnTo>
                  <a:lnTo>
                    <a:pt x="63052" y="57252"/>
                  </a:lnTo>
                  <a:lnTo>
                    <a:pt x="66583" y="63304"/>
                  </a:lnTo>
                  <a:lnTo>
                    <a:pt x="80202" y="87012"/>
                  </a:lnTo>
                  <a:lnTo>
                    <a:pt x="86760" y="74906"/>
                  </a:lnTo>
                  <a:lnTo>
                    <a:pt x="80202" y="63304"/>
                  </a:lnTo>
                  <a:lnTo>
                    <a:pt x="76671" y="57252"/>
                  </a:lnTo>
                  <a:lnTo>
                    <a:pt x="69610" y="45650"/>
                  </a:lnTo>
                  <a:lnTo>
                    <a:pt x="69610" y="45650"/>
                  </a:lnTo>
                  <a:lnTo>
                    <a:pt x="43632" y="1"/>
                  </a:lnTo>
                  <a:lnTo>
                    <a:pt x="43632" y="1"/>
                  </a:lnTo>
                  <a:lnTo>
                    <a:pt x="43128" y="1"/>
                  </a:lnTo>
                  <a:lnTo>
                    <a:pt x="17151" y="45650"/>
                  </a:lnTo>
                  <a:lnTo>
                    <a:pt x="17151" y="45650"/>
                  </a:lnTo>
                  <a:lnTo>
                    <a:pt x="10089" y="57252"/>
                  </a:lnTo>
                  <a:lnTo>
                    <a:pt x="6558" y="63304"/>
                  </a:lnTo>
                  <a:close/>
                </a:path>
              </a:pathLst>
            </a:custGeom>
            <a:gradFill>
              <a:gsLst>
                <a:gs pos="0">
                  <a:schemeClr val="dk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5"/>
            <p:cNvSpPr/>
            <p:nvPr/>
          </p:nvSpPr>
          <p:spPr>
            <a:xfrm>
              <a:off x="1694600" y="3103375"/>
              <a:ext cx="4104700" cy="1015150"/>
            </a:xfrm>
            <a:custGeom>
              <a:rect b="b" l="l" r="r" t="t"/>
              <a:pathLst>
                <a:path extrusionOk="0" h="40606" w="164188">
                  <a:moveTo>
                    <a:pt x="133670" y="11350"/>
                  </a:moveTo>
                  <a:lnTo>
                    <a:pt x="143758" y="28752"/>
                  </a:lnTo>
                  <a:lnTo>
                    <a:pt x="82472" y="28752"/>
                  </a:lnTo>
                  <a:lnTo>
                    <a:pt x="20682" y="28752"/>
                  </a:lnTo>
                  <a:lnTo>
                    <a:pt x="30770" y="11350"/>
                  </a:lnTo>
                  <a:lnTo>
                    <a:pt x="23456" y="1"/>
                  </a:lnTo>
                  <a:lnTo>
                    <a:pt x="1" y="40606"/>
                  </a:lnTo>
                  <a:lnTo>
                    <a:pt x="82472" y="40606"/>
                  </a:lnTo>
                  <a:lnTo>
                    <a:pt x="164187" y="40606"/>
                  </a:lnTo>
                  <a:lnTo>
                    <a:pt x="140984" y="1"/>
                  </a:lnTo>
                  <a:close/>
                </a:path>
              </a:pathLst>
            </a:custGeom>
            <a:gradFill>
              <a:gsLst>
                <a:gs pos="0">
                  <a:schemeClr val="dk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5"/>
            <p:cNvSpPr/>
            <p:nvPr/>
          </p:nvSpPr>
          <p:spPr>
            <a:xfrm>
              <a:off x="1694600" y="1709950"/>
              <a:ext cx="1450225" cy="1923075"/>
            </a:xfrm>
            <a:custGeom>
              <a:rect b="b" l="l" r="r" t="t"/>
              <a:pathLst>
                <a:path extrusionOk="0" h="76923" w="58009">
                  <a:moveTo>
                    <a:pt x="27743" y="48171"/>
                  </a:moveTo>
                  <a:lnTo>
                    <a:pt x="34805" y="59773"/>
                  </a:lnTo>
                  <a:lnTo>
                    <a:pt x="44641" y="76923"/>
                  </a:lnTo>
                  <a:lnTo>
                    <a:pt x="58008" y="76923"/>
                  </a:lnTo>
                  <a:lnTo>
                    <a:pt x="41615" y="48171"/>
                  </a:lnTo>
                  <a:lnTo>
                    <a:pt x="34805" y="36318"/>
                  </a:lnTo>
                  <a:lnTo>
                    <a:pt x="25978" y="20681"/>
                  </a:lnTo>
                  <a:lnTo>
                    <a:pt x="20682" y="11602"/>
                  </a:lnTo>
                  <a:lnTo>
                    <a:pt x="39597" y="11602"/>
                  </a:lnTo>
                  <a:lnTo>
                    <a:pt x="46659" y="0"/>
                  </a:lnTo>
                  <a:lnTo>
                    <a:pt x="1" y="0"/>
                  </a:lnTo>
                  <a:lnTo>
                    <a:pt x="17403" y="29508"/>
                  </a:lnTo>
                  <a:close/>
                </a:path>
              </a:pathLst>
            </a:custGeom>
            <a:gradFill>
              <a:gsLst>
                <a:gs pos="0">
                  <a:schemeClr val="dk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5"/>
            <p:cNvSpPr/>
            <p:nvPr/>
          </p:nvSpPr>
          <p:spPr>
            <a:xfrm>
              <a:off x="4355375" y="1709950"/>
              <a:ext cx="1443925" cy="1923075"/>
            </a:xfrm>
            <a:custGeom>
              <a:rect b="b" l="l" r="r" t="t"/>
              <a:pathLst>
                <a:path extrusionOk="0" h="76923" w="57757">
                  <a:moveTo>
                    <a:pt x="37327" y="11602"/>
                  </a:moveTo>
                  <a:lnTo>
                    <a:pt x="32031" y="20681"/>
                  </a:lnTo>
                  <a:lnTo>
                    <a:pt x="23204" y="36318"/>
                  </a:lnTo>
                  <a:lnTo>
                    <a:pt x="16394" y="48171"/>
                  </a:lnTo>
                  <a:lnTo>
                    <a:pt x="1" y="76923"/>
                  </a:lnTo>
                  <a:lnTo>
                    <a:pt x="13368" y="76923"/>
                  </a:lnTo>
                  <a:lnTo>
                    <a:pt x="23204" y="59773"/>
                  </a:lnTo>
                  <a:lnTo>
                    <a:pt x="30266" y="48171"/>
                  </a:lnTo>
                  <a:lnTo>
                    <a:pt x="40606" y="29508"/>
                  </a:lnTo>
                  <a:lnTo>
                    <a:pt x="57756" y="0"/>
                  </a:lnTo>
                  <a:lnTo>
                    <a:pt x="11350" y="0"/>
                  </a:lnTo>
                  <a:lnTo>
                    <a:pt x="18412" y="11602"/>
                  </a:lnTo>
                  <a:close/>
                </a:path>
              </a:pathLst>
            </a:custGeom>
            <a:gradFill>
              <a:gsLst>
                <a:gs pos="0">
                  <a:schemeClr val="dk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5"/>
            <p:cNvSpPr/>
            <p:nvPr/>
          </p:nvSpPr>
          <p:spPr>
            <a:xfrm>
              <a:off x="3201550" y="4307650"/>
              <a:ext cx="1097100" cy="945800"/>
            </a:xfrm>
            <a:custGeom>
              <a:rect b="b" l="l" r="r" t="t"/>
              <a:pathLst>
                <a:path extrusionOk="0" h="37832" w="43884">
                  <a:moveTo>
                    <a:pt x="22194" y="14377"/>
                  </a:moveTo>
                  <a:lnTo>
                    <a:pt x="22194" y="14377"/>
                  </a:lnTo>
                  <a:lnTo>
                    <a:pt x="21690" y="14377"/>
                  </a:lnTo>
                  <a:lnTo>
                    <a:pt x="13619" y="1"/>
                  </a:lnTo>
                  <a:lnTo>
                    <a:pt x="0" y="1"/>
                  </a:lnTo>
                  <a:lnTo>
                    <a:pt x="21690" y="37832"/>
                  </a:lnTo>
                  <a:lnTo>
                    <a:pt x="22194" y="37832"/>
                  </a:lnTo>
                  <a:lnTo>
                    <a:pt x="22194" y="37832"/>
                  </a:lnTo>
                  <a:lnTo>
                    <a:pt x="43884" y="1"/>
                  </a:lnTo>
                  <a:lnTo>
                    <a:pt x="30265" y="1"/>
                  </a:lnTo>
                  <a:close/>
                </a:path>
              </a:pathLst>
            </a:custGeom>
            <a:gradFill>
              <a:gsLst>
                <a:gs pos="0">
                  <a:schemeClr val="dk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36"/>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801" name="Google Shape;801;p36"/>
          <p:cNvSpPr txBox="1"/>
          <p:nvPr/>
        </p:nvSpPr>
        <p:spPr>
          <a:xfrm>
            <a:off x="715100" y="1181450"/>
            <a:ext cx="7704000" cy="41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ttambang"/>
                <a:ea typeface="Battambang"/>
                <a:cs typeface="Battambang"/>
                <a:sym typeface="Battambang"/>
              </a:rPr>
              <a:t>This is a slide structure based on a Workshop presentation</a:t>
            </a:r>
            <a:endParaRPr sz="1000">
              <a:solidFill>
                <a:schemeClr val="dk1"/>
              </a:solidFill>
              <a:latin typeface="Battambang"/>
              <a:ea typeface="Battambang"/>
              <a:cs typeface="Battambang"/>
              <a:sym typeface="Battambang"/>
            </a:endParaRPr>
          </a:p>
          <a:p>
            <a:pPr indent="0" lvl="0" marL="0" rtl="0" algn="ctr">
              <a:spcBef>
                <a:spcPts val="0"/>
              </a:spcBef>
              <a:spcAft>
                <a:spcPts val="0"/>
              </a:spcAft>
              <a:buNone/>
            </a:pPr>
            <a:r>
              <a:rPr lang="en" sz="1000">
                <a:solidFill>
                  <a:schemeClr val="dk1"/>
                </a:solidFill>
                <a:latin typeface="Battambang"/>
                <a:ea typeface="Battambang"/>
                <a:cs typeface="Battambang"/>
                <a:sym typeface="Battambang"/>
              </a:rPr>
              <a:t>You can delete this slide when you’re done editing the presentation</a:t>
            </a:r>
            <a:endParaRPr sz="1000">
              <a:solidFill>
                <a:schemeClr val="dk1"/>
              </a:solidFill>
              <a:latin typeface="Battambang"/>
              <a:ea typeface="Battambang"/>
              <a:cs typeface="Battambang"/>
              <a:sym typeface="Battambang"/>
            </a:endParaRPr>
          </a:p>
        </p:txBody>
      </p:sp>
      <p:graphicFrame>
        <p:nvGraphicFramePr>
          <p:cNvPr id="802" name="Google Shape;802;p36"/>
          <p:cNvGraphicFramePr/>
          <p:nvPr/>
        </p:nvGraphicFramePr>
        <p:xfrm>
          <a:off x="819750" y="1766467"/>
          <a:ext cx="3000000" cy="3000000"/>
        </p:xfrm>
        <a:graphic>
          <a:graphicData uri="http://schemas.openxmlformats.org/drawingml/2006/table">
            <a:tbl>
              <a:tblPr>
                <a:noFill/>
                <a:tableStyleId>{69FE3D80-3354-42BE-8884-1937226156FF}</a:tableStyleId>
              </a:tblPr>
              <a:tblGrid>
                <a:gridCol w="2555350"/>
                <a:gridCol w="4958950"/>
              </a:tblGrid>
              <a:tr h="481875">
                <a:tc>
                  <a:txBody>
                    <a:bodyPr/>
                    <a:lstStyle/>
                    <a:p>
                      <a:pPr indent="0" lvl="0" marL="0" rtl="0" algn="l">
                        <a:spcBef>
                          <a:spcPts val="0"/>
                        </a:spcBef>
                        <a:spcAft>
                          <a:spcPts val="0"/>
                        </a:spcAft>
                        <a:buNone/>
                      </a:pPr>
                      <a:r>
                        <a:rPr b="1" lang="en" sz="1000">
                          <a:solidFill>
                            <a:schemeClr val="lt1"/>
                          </a:solidFill>
                          <a:uFill>
                            <a:noFill/>
                          </a:uFill>
                          <a:latin typeface="Battambang"/>
                          <a:ea typeface="Battambang"/>
                          <a:cs typeface="Battambang"/>
                          <a:sym typeface="Battambang"/>
                          <a:hlinkClick action="ppaction://hlinksldjump" r:id="rId3">
                            <a:extLst>
                              <a:ext uri="{A12FA001-AC4F-418D-AE19-62706E023703}">
                                <ahyp:hlinkClr val="tx"/>
                              </a:ext>
                            </a:extLst>
                          </a:hlinkClick>
                        </a:rPr>
                        <a:t>Fonts</a:t>
                      </a:r>
                      <a:endParaRPr b="1" sz="1000">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Battambang"/>
                          <a:ea typeface="Battambang"/>
                          <a:cs typeface="Battambang"/>
                          <a:sym typeface="Battambang"/>
                        </a:rPr>
                        <a:t>To view this template correctly in PowerPoint, download and install the fonts we used</a:t>
                      </a:r>
                      <a:endParaRPr sz="10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81875">
                <a:tc>
                  <a:txBody>
                    <a:bodyPr/>
                    <a:lstStyle/>
                    <a:p>
                      <a:pPr indent="0" lvl="0" marL="0" rtl="0" algn="l">
                        <a:spcBef>
                          <a:spcPts val="0"/>
                        </a:spcBef>
                        <a:spcAft>
                          <a:spcPts val="0"/>
                        </a:spcAft>
                        <a:buNone/>
                      </a:pPr>
                      <a:r>
                        <a:rPr b="1" lang="en" sz="1000">
                          <a:solidFill>
                            <a:schemeClr val="lt1"/>
                          </a:solidFill>
                          <a:uFill>
                            <a:noFill/>
                          </a:uFill>
                          <a:latin typeface="Battambang"/>
                          <a:ea typeface="Battambang"/>
                          <a:cs typeface="Battambang"/>
                          <a:sym typeface="Battambang"/>
                          <a:hlinkClick action="ppaction://hlinksldjump" r:id="rId4">
                            <a:extLst>
                              <a:ext uri="{A12FA001-AC4F-418D-AE19-62706E023703}">
                                <ahyp:hlinkClr val="tx"/>
                              </a:ext>
                            </a:extLst>
                          </a:hlinkClick>
                        </a:rPr>
                        <a:t>Used</a:t>
                      </a:r>
                      <a:r>
                        <a:rPr lang="en" sz="1000">
                          <a:solidFill>
                            <a:schemeClr val="lt1"/>
                          </a:solidFill>
                          <a:latin typeface="Battambang"/>
                          <a:ea typeface="Battambang"/>
                          <a:cs typeface="Battambang"/>
                          <a:sym typeface="Battambang"/>
                        </a:rPr>
                        <a:t> </a:t>
                      </a:r>
                      <a:r>
                        <a:rPr lang="en" sz="1000">
                          <a:solidFill>
                            <a:schemeClr val="lt1"/>
                          </a:solidFill>
                          <a:latin typeface="Battambang"/>
                          <a:ea typeface="Battambang"/>
                          <a:cs typeface="Battambang"/>
                          <a:sym typeface="Battambang"/>
                        </a:rPr>
                        <a:t>and </a:t>
                      </a:r>
                      <a:r>
                        <a:rPr b="1" lang="en" sz="1000">
                          <a:solidFill>
                            <a:schemeClr val="lt1"/>
                          </a:solidFill>
                          <a:uFill>
                            <a:noFill/>
                          </a:uFill>
                          <a:latin typeface="Battambang"/>
                          <a:ea typeface="Battambang"/>
                          <a:cs typeface="Battambang"/>
                          <a:sym typeface="Battambang"/>
                          <a:hlinkClick action="ppaction://hlinksldjump" r:id="rId5">
                            <a:extLst>
                              <a:ext uri="{A12FA001-AC4F-418D-AE19-62706E023703}">
                                <ahyp:hlinkClr val="tx"/>
                              </a:ext>
                            </a:extLst>
                          </a:hlinkClick>
                        </a:rPr>
                        <a:t>alternative</a:t>
                      </a:r>
                      <a:r>
                        <a:rPr b="1" lang="en" sz="1000">
                          <a:solidFill>
                            <a:schemeClr val="lt1"/>
                          </a:solidFill>
                          <a:uFill>
                            <a:noFill/>
                          </a:uFill>
                          <a:latin typeface="Battambang"/>
                          <a:ea typeface="Battambang"/>
                          <a:cs typeface="Battambang"/>
                          <a:sym typeface="Battambang"/>
                          <a:hlinkClick action="ppaction://hlinksldjump" r:id="rId6">
                            <a:extLst>
                              <a:ext uri="{A12FA001-AC4F-418D-AE19-62706E023703}">
                                <ahyp:hlinkClr val="tx"/>
                              </a:ext>
                            </a:extLst>
                          </a:hlinkClick>
                        </a:rPr>
                        <a:t> resources</a:t>
                      </a:r>
                      <a:endParaRPr b="1" sz="1000">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Battambang"/>
                          <a:ea typeface="Battambang"/>
                          <a:cs typeface="Battambang"/>
                          <a:sym typeface="Battambang"/>
                        </a:rPr>
                        <a:t>An assortment of graphic resources that are suitable for use in this presentation</a:t>
                      </a:r>
                      <a:endParaRPr sz="10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41850">
                <a:tc>
                  <a:txBody>
                    <a:bodyPr/>
                    <a:lstStyle/>
                    <a:p>
                      <a:pPr indent="0" lvl="0" marL="0" rtl="0" algn="l">
                        <a:spcBef>
                          <a:spcPts val="0"/>
                        </a:spcBef>
                        <a:spcAft>
                          <a:spcPts val="0"/>
                        </a:spcAft>
                        <a:buNone/>
                      </a:pPr>
                      <a:r>
                        <a:rPr b="1" lang="en" sz="1000">
                          <a:solidFill>
                            <a:schemeClr val="lt1"/>
                          </a:solidFill>
                          <a:uFill>
                            <a:noFill/>
                          </a:uFill>
                          <a:latin typeface="Battambang"/>
                          <a:ea typeface="Battambang"/>
                          <a:cs typeface="Battambang"/>
                          <a:sym typeface="Battambang"/>
                          <a:hlinkClick action="ppaction://hlinksldjump" r:id="rId7">
                            <a:extLst>
                              <a:ext uri="{A12FA001-AC4F-418D-AE19-62706E023703}">
                                <ahyp:hlinkClr val="tx"/>
                              </a:ext>
                            </a:extLst>
                          </a:hlinkClick>
                        </a:rPr>
                        <a:t>Thanks slide</a:t>
                      </a:r>
                      <a:endParaRPr b="1" sz="1000">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Battambang"/>
                          <a:ea typeface="Battambang"/>
                          <a:cs typeface="Battambang"/>
                          <a:sym typeface="Battambang"/>
                        </a:rPr>
                        <a:t>You must keep it so that proper credits for our design are given</a:t>
                      </a:r>
                      <a:endParaRPr sz="10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41850">
                <a:tc>
                  <a:txBody>
                    <a:bodyPr/>
                    <a:lstStyle/>
                    <a:p>
                      <a:pPr indent="0" lvl="0" marL="0" rtl="0" algn="l">
                        <a:spcBef>
                          <a:spcPts val="0"/>
                        </a:spcBef>
                        <a:spcAft>
                          <a:spcPts val="0"/>
                        </a:spcAft>
                        <a:buNone/>
                      </a:pPr>
                      <a:r>
                        <a:rPr b="1" lang="en" sz="1000">
                          <a:solidFill>
                            <a:schemeClr val="lt1"/>
                          </a:solidFill>
                          <a:uFill>
                            <a:noFill/>
                          </a:uFill>
                          <a:latin typeface="Battambang"/>
                          <a:ea typeface="Battambang"/>
                          <a:cs typeface="Battambang"/>
                          <a:sym typeface="Battambang"/>
                          <a:hlinkClick action="ppaction://hlinksldjump" r:id="rId8">
                            <a:extLst>
                              <a:ext uri="{A12FA001-AC4F-418D-AE19-62706E023703}">
                                <ahyp:hlinkClr val="tx"/>
                              </a:ext>
                            </a:extLst>
                          </a:hlinkClick>
                        </a:rPr>
                        <a:t>Colors</a:t>
                      </a:r>
                      <a:endParaRPr b="1" sz="1000">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Battambang"/>
                          <a:ea typeface="Battambang"/>
                          <a:cs typeface="Battambang"/>
                          <a:sym typeface="Battambang"/>
                        </a:rPr>
                        <a:t>All the colors used in this presentation</a:t>
                      </a:r>
                      <a:endParaRPr sz="10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41850">
                <a:tc>
                  <a:txBody>
                    <a:bodyPr/>
                    <a:lstStyle/>
                    <a:p>
                      <a:pPr indent="0" lvl="0" marL="0" rtl="0" algn="l">
                        <a:spcBef>
                          <a:spcPts val="0"/>
                        </a:spcBef>
                        <a:spcAft>
                          <a:spcPts val="0"/>
                        </a:spcAft>
                        <a:buNone/>
                      </a:pPr>
                      <a:r>
                        <a:rPr b="1" lang="en" sz="1000">
                          <a:solidFill>
                            <a:schemeClr val="lt1"/>
                          </a:solidFill>
                          <a:uFill>
                            <a:noFill/>
                          </a:uFill>
                          <a:latin typeface="Battambang"/>
                          <a:ea typeface="Battambang"/>
                          <a:cs typeface="Battambang"/>
                          <a:sym typeface="Battambang"/>
                          <a:hlinkClick action="ppaction://hlinksldjump" r:id="rId9">
                            <a:extLst>
                              <a:ext uri="{A12FA001-AC4F-418D-AE19-62706E023703}">
                                <ahyp:hlinkClr val="tx"/>
                              </a:ext>
                            </a:extLst>
                          </a:hlinkClick>
                        </a:rPr>
                        <a:t>Infographic resources</a:t>
                      </a:r>
                      <a:endParaRPr b="1" sz="1000">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Battambang"/>
                          <a:ea typeface="Battambang"/>
                          <a:cs typeface="Battambang"/>
                          <a:sym typeface="Battambang"/>
                        </a:rPr>
                        <a:t>These can be used in the template, and their size and color can be edited</a:t>
                      </a:r>
                      <a:endParaRPr sz="10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41850">
                <a:tc>
                  <a:txBody>
                    <a:bodyPr/>
                    <a:lstStyle/>
                    <a:p>
                      <a:pPr indent="0" lvl="0" marL="0" rtl="0" algn="l">
                        <a:spcBef>
                          <a:spcPts val="0"/>
                        </a:spcBef>
                        <a:spcAft>
                          <a:spcPts val="0"/>
                        </a:spcAft>
                        <a:buNone/>
                      </a:pPr>
                      <a:r>
                        <a:rPr b="1" lang="en" sz="1000">
                          <a:solidFill>
                            <a:schemeClr val="lt1"/>
                          </a:solidFill>
                          <a:uFill>
                            <a:noFill/>
                          </a:uFill>
                          <a:latin typeface="Battambang"/>
                          <a:ea typeface="Battambang"/>
                          <a:cs typeface="Battambang"/>
                          <a:sym typeface="Battambang"/>
                          <a:hlinkClick action="ppaction://hlinksldjump" r:id="rId10">
                            <a:extLst>
                              <a:ext uri="{A12FA001-AC4F-418D-AE19-62706E023703}">
                                <ahyp:hlinkClr val="tx"/>
                              </a:ext>
                            </a:extLst>
                          </a:hlinkClick>
                        </a:rPr>
                        <a:t>Customizable icons</a:t>
                      </a:r>
                      <a:endParaRPr b="1" sz="1000">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Battambang"/>
                          <a:ea typeface="Battambang"/>
                          <a:cs typeface="Battambang"/>
                          <a:sym typeface="Battambang"/>
                        </a:rPr>
                        <a:t>They are sorted by theme so you can use them in all kinds of presentations</a:t>
                      </a:r>
                      <a:endParaRPr sz="10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bl>
          </a:graphicData>
        </a:graphic>
      </p:graphicFrame>
      <p:sp>
        <p:nvSpPr>
          <p:cNvPr id="803" name="Google Shape;803;p36"/>
          <p:cNvSpPr txBox="1"/>
          <p:nvPr/>
        </p:nvSpPr>
        <p:spPr>
          <a:xfrm>
            <a:off x="1328413" y="4147800"/>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ttambang"/>
                <a:ea typeface="Battambang"/>
                <a:cs typeface="Battambang"/>
                <a:sym typeface="Battambang"/>
              </a:rPr>
              <a:t>For more info:</a:t>
            </a:r>
            <a:br>
              <a:rPr lang="en" sz="800">
                <a:solidFill>
                  <a:schemeClr val="dk2"/>
                </a:solidFill>
                <a:latin typeface="Battambang"/>
                <a:ea typeface="Battambang"/>
                <a:cs typeface="Battambang"/>
                <a:sym typeface="Battambang"/>
              </a:rPr>
            </a:br>
            <a:r>
              <a:rPr b="1" lang="en" sz="1000">
                <a:solidFill>
                  <a:schemeClr val="dk2"/>
                </a:solidFill>
                <a:uFill>
                  <a:noFill/>
                </a:uFill>
                <a:latin typeface="Battambang"/>
                <a:ea typeface="Battambang"/>
                <a:cs typeface="Battambang"/>
                <a:sym typeface="Battambang"/>
                <a:hlinkClick r:id="rId11">
                  <a:extLst>
                    <a:ext uri="{A12FA001-AC4F-418D-AE19-62706E023703}">
                      <ahyp:hlinkClr val="tx"/>
                    </a:ext>
                  </a:extLst>
                </a:hlinkClick>
              </a:rPr>
              <a:t>SLIDESGO </a:t>
            </a:r>
            <a:r>
              <a:rPr lang="en" sz="1000">
                <a:solidFill>
                  <a:schemeClr val="dk2"/>
                </a:solidFill>
                <a:latin typeface="Battambang"/>
                <a:ea typeface="Battambang"/>
                <a:cs typeface="Battambang"/>
                <a:sym typeface="Battambang"/>
              </a:rPr>
              <a:t> |</a:t>
            </a:r>
            <a:r>
              <a:rPr lang="en" sz="1000">
                <a:solidFill>
                  <a:schemeClr val="dk1"/>
                </a:solidFill>
                <a:latin typeface="Battambang"/>
                <a:ea typeface="Battambang"/>
                <a:cs typeface="Battambang"/>
                <a:sym typeface="Battambang"/>
              </a:rPr>
              <a:t> </a:t>
            </a:r>
            <a:r>
              <a:rPr lang="en" sz="1000">
                <a:solidFill>
                  <a:schemeClr val="dk2"/>
                </a:solidFill>
                <a:latin typeface="Battambang"/>
                <a:ea typeface="Battambang"/>
                <a:cs typeface="Battambang"/>
                <a:sym typeface="Battambang"/>
              </a:rPr>
              <a:t> </a:t>
            </a:r>
            <a:r>
              <a:rPr b="1" lang="en" sz="1000">
                <a:solidFill>
                  <a:schemeClr val="dk2"/>
                </a:solidFill>
                <a:uFill>
                  <a:noFill/>
                </a:uFill>
                <a:latin typeface="Battambang"/>
                <a:ea typeface="Battambang"/>
                <a:cs typeface="Battambang"/>
                <a:sym typeface="Battambang"/>
                <a:hlinkClick r:id="rId12">
                  <a:extLst>
                    <a:ext uri="{A12FA001-AC4F-418D-AE19-62706E023703}">
                      <ahyp:hlinkClr val="tx"/>
                    </a:ext>
                  </a:extLst>
                </a:hlinkClick>
              </a:rPr>
              <a:t>SLIDESGO SCHOOL</a:t>
            </a:r>
            <a:r>
              <a:rPr lang="en" sz="1000">
                <a:solidFill>
                  <a:schemeClr val="dk2"/>
                </a:solidFill>
                <a:latin typeface="Battambang"/>
                <a:ea typeface="Battambang"/>
                <a:cs typeface="Battambang"/>
                <a:sym typeface="Battambang"/>
              </a:rPr>
              <a:t> </a:t>
            </a:r>
            <a:r>
              <a:rPr lang="en" sz="1000">
                <a:solidFill>
                  <a:schemeClr val="dk1"/>
                </a:solidFill>
                <a:latin typeface="Battambang"/>
                <a:ea typeface="Battambang"/>
                <a:cs typeface="Battambang"/>
                <a:sym typeface="Battambang"/>
              </a:rPr>
              <a:t> </a:t>
            </a:r>
            <a:r>
              <a:rPr lang="en" sz="1000">
                <a:solidFill>
                  <a:schemeClr val="dk2"/>
                </a:solidFill>
                <a:latin typeface="Battambang"/>
                <a:ea typeface="Battambang"/>
                <a:cs typeface="Battambang"/>
                <a:sym typeface="Battambang"/>
              </a:rPr>
              <a:t>|</a:t>
            </a:r>
            <a:r>
              <a:rPr lang="en" sz="1000">
                <a:solidFill>
                  <a:schemeClr val="dk1"/>
                </a:solidFill>
                <a:latin typeface="Battambang"/>
                <a:ea typeface="Battambang"/>
                <a:cs typeface="Battambang"/>
                <a:sym typeface="Battambang"/>
              </a:rPr>
              <a:t> </a:t>
            </a:r>
            <a:r>
              <a:rPr lang="en" sz="1000">
                <a:solidFill>
                  <a:schemeClr val="dk2"/>
                </a:solidFill>
                <a:latin typeface="Battambang"/>
                <a:ea typeface="Battambang"/>
                <a:cs typeface="Battambang"/>
                <a:sym typeface="Battambang"/>
              </a:rPr>
              <a:t> </a:t>
            </a:r>
            <a:r>
              <a:rPr b="1" lang="en" sz="1000">
                <a:solidFill>
                  <a:schemeClr val="dk2"/>
                </a:solidFill>
                <a:uFill>
                  <a:noFill/>
                </a:uFill>
                <a:latin typeface="Battambang"/>
                <a:ea typeface="Battambang"/>
                <a:cs typeface="Battambang"/>
                <a:sym typeface="Battambang"/>
                <a:hlinkClick r:id="rId13">
                  <a:extLst>
                    <a:ext uri="{A12FA001-AC4F-418D-AE19-62706E023703}">
                      <ahyp:hlinkClr val="tx"/>
                    </a:ext>
                  </a:extLst>
                </a:hlinkClick>
              </a:rPr>
              <a:t>FAQS</a:t>
            </a:r>
            <a:endParaRPr b="1" sz="1500">
              <a:solidFill>
                <a:schemeClr val="dk2"/>
              </a:solidFill>
              <a:latin typeface="Battambang"/>
              <a:ea typeface="Battambang"/>
              <a:cs typeface="Battambang"/>
              <a:sym typeface="Battambang"/>
            </a:endParaRPr>
          </a:p>
        </p:txBody>
      </p:sp>
      <p:sp>
        <p:nvSpPr>
          <p:cNvPr id="804" name="Google Shape;804;p36"/>
          <p:cNvSpPr txBox="1"/>
          <p:nvPr/>
        </p:nvSpPr>
        <p:spPr>
          <a:xfrm>
            <a:off x="4617275" y="4147800"/>
            <a:ext cx="33966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ttambang"/>
                <a:ea typeface="Battambang"/>
                <a:cs typeface="Battambang"/>
                <a:sym typeface="Battambang"/>
              </a:rPr>
              <a:t>You can visit our sister </a:t>
            </a:r>
            <a:r>
              <a:rPr lang="en" sz="1000">
                <a:solidFill>
                  <a:schemeClr val="dk1"/>
                </a:solidFill>
                <a:latin typeface="Battambang"/>
                <a:ea typeface="Battambang"/>
                <a:cs typeface="Battambang"/>
                <a:sym typeface="Battambang"/>
              </a:rPr>
              <a:t>projects</a:t>
            </a:r>
            <a:r>
              <a:rPr lang="en" sz="1000">
                <a:solidFill>
                  <a:schemeClr val="dk1"/>
                </a:solidFill>
                <a:latin typeface="Battambang"/>
                <a:ea typeface="Battambang"/>
                <a:cs typeface="Battambang"/>
                <a:sym typeface="Battambang"/>
              </a:rPr>
              <a:t>:</a:t>
            </a:r>
            <a:br>
              <a:rPr lang="en" sz="800">
                <a:solidFill>
                  <a:schemeClr val="dk2"/>
                </a:solidFill>
                <a:latin typeface="Battambang"/>
                <a:ea typeface="Battambang"/>
                <a:cs typeface="Battambang"/>
                <a:sym typeface="Battambang"/>
              </a:rPr>
            </a:br>
            <a:r>
              <a:rPr b="1" lang="en" sz="1000">
                <a:solidFill>
                  <a:schemeClr val="dk2"/>
                </a:solidFill>
                <a:uFill>
                  <a:noFill/>
                </a:uFill>
                <a:latin typeface="Battambang"/>
                <a:ea typeface="Battambang"/>
                <a:cs typeface="Battambang"/>
                <a:sym typeface="Battambang"/>
                <a:hlinkClick r:id="rId14">
                  <a:extLst>
                    <a:ext uri="{A12FA001-AC4F-418D-AE19-62706E023703}">
                      <ahyp:hlinkClr val="tx"/>
                    </a:ext>
                  </a:extLst>
                </a:hlinkClick>
              </a:rPr>
              <a:t>FREEPIK</a:t>
            </a:r>
            <a:r>
              <a:rPr lang="en" sz="1000">
                <a:solidFill>
                  <a:schemeClr val="lt1"/>
                </a:solidFill>
                <a:latin typeface="Battambang"/>
                <a:ea typeface="Battambang"/>
                <a:cs typeface="Battambang"/>
                <a:sym typeface="Battambang"/>
              </a:rPr>
              <a:t> </a:t>
            </a:r>
            <a:r>
              <a:rPr lang="en" sz="1000">
                <a:solidFill>
                  <a:schemeClr val="dk2"/>
                </a:solidFill>
                <a:latin typeface="Battambang"/>
                <a:ea typeface="Battambang"/>
                <a:cs typeface="Battambang"/>
                <a:sym typeface="Battambang"/>
              </a:rPr>
              <a:t>| </a:t>
            </a:r>
            <a:r>
              <a:rPr b="1" lang="en" sz="1000">
                <a:solidFill>
                  <a:schemeClr val="dk2"/>
                </a:solidFill>
                <a:uFill>
                  <a:noFill/>
                </a:uFill>
                <a:latin typeface="Battambang"/>
                <a:ea typeface="Battambang"/>
                <a:cs typeface="Battambang"/>
                <a:sym typeface="Battambang"/>
                <a:hlinkClick r:id="rId15">
                  <a:extLst>
                    <a:ext uri="{A12FA001-AC4F-418D-AE19-62706E023703}">
                      <ahyp:hlinkClr val="tx"/>
                    </a:ext>
                  </a:extLst>
                </a:hlinkClick>
              </a:rPr>
              <a:t>FLATICON</a:t>
            </a:r>
            <a:r>
              <a:rPr lang="en" sz="1000">
                <a:solidFill>
                  <a:schemeClr val="dk2"/>
                </a:solidFill>
                <a:latin typeface="Battambang"/>
                <a:ea typeface="Battambang"/>
                <a:cs typeface="Battambang"/>
                <a:sym typeface="Battambang"/>
              </a:rPr>
              <a:t> | </a:t>
            </a:r>
            <a:r>
              <a:rPr b="1" lang="en" sz="1000">
                <a:solidFill>
                  <a:schemeClr val="dk2"/>
                </a:solidFill>
                <a:uFill>
                  <a:noFill/>
                </a:uFill>
                <a:latin typeface="Battambang"/>
                <a:ea typeface="Battambang"/>
                <a:cs typeface="Battambang"/>
                <a:sym typeface="Battambang"/>
                <a:hlinkClick r:id="rId16">
                  <a:extLst>
                    <a:ext uri="{A12FA001-AC4F-418D-AE19-62706E023703}">
                      <ahyp:hlinkClr val="tx"/>
                    </a:ext>
                  </a:extLst>
                </a:hlinkClick>
              </a:rPr>
              <a:t>STORYSET</a:t>
            </a:r>
            <a:r>
              <a:rPr lang="en" sz="1000">
                <a:solidFill>
                  <a:schemeClr val="dk2"/>
                </a:solidFill>
                <a:latin typeface="Battambang"/>
                <a:ea typeface="Battambang"/>
                <a:cs typeface="Battambang"/>
                <a:sym typeface="Battambang"/>
              </a:rPr>
              <a:t> | </a:t>
            </a:r>
            <a:r>
              <a:rPr b="1" lang="en" sz="1000">
                <a:solidFill>
                  <a:schemeClr val="dk2"/>
                </a:solidFill>
                <a:uFill>
                  <a:noFill/>
                </a:uFill>
                <a:latin typeface="Battambang"/>
                <a:ea typeface="Battambang"/>
                <a:cs typeface="Battambang"/>
                <a:sym typeface="Battambang"/>
                <a:hlinkClick r:id="rId17">
                  <a:extLst>
                    <a:ext uri="{A12FA001-AC4F-418D-AE19-62706E023703}">
                      <ahyp:hlinkClr val="tx"/>
                    </a:ext>
                  </a:extLst>
                </a:hlinkClick>
              </a:rPr>
              <a:t>WEPIK</a:t>
            </a:r>
            <a:r>
              <a:rPr lang="en" sz="1000">
                <a:solidFill>
                  <a:schemeClr val="dk2"/>
                </a:solidFill>
                <a:uFill>
                  <a:noFill/>
                </a:uFill>
                <a:latin typeface="Battambang"/>
                <a:ea typeface="Battambang"/>
                <a:cs typeface="Battambang"/>
                <a:sym typeface="Battambang"/>
                <a:hlinkClick r:id="rId18">
                  <a:extLst>
                    <a:ext uri="{A12FA001-AC4F-418D-AE19-62706E023703}">
                      <ahyp:hlinkClr val="tx"/>
                    </a:ext>
                  </a:extLst>
                </a:hlinkClick>
              </a:rPr>
              <a:t> </a:t>
            </a:r>
            <a:r>
              <a:rPr lang="en" sz="1000">
                <a:solidFill>
                  <a:schemeClr val="dk2"/>
                </a:solidFill>
                <a:latin typeface="Battambang"/>
                <a:ea typeface="Battambang"/>
                <a:cs typeface="Battambang"/>
                <a:sym typeface="Battambang"/>
              </a:rPr>
              <a:t>| </a:t>
            </a:r>
            <a:r>
              <a:rPr b="1" lang="en" sz="1000">
                <a:solidFill>
                  <a:schemeClr val="dk2"/>
                </a:solidFill>
                <a:uFill>
                  <a:noFill/>
                </a:uFill>
                <a:latin typeface="Battambang"/>
                <a:ea typeface="Battambang"/>
                <a:cs typeface="Battambang"/>
                <a:sym typeface="Battambang"/>
                <a:hlinkClick r:id="rId19">
                  <a:extLst>
                    <a:ext uri="{A12FA001-AC4F-418D-AE19-62706E023703}">
                      <ahyp:hlinkClr val="tx"/>
                    </a:ext>
                  </a:extLst>
                </a:hlinkClick>
              </a:rPr>
              <a:t>VIDFY</a:t>
            </a:r>
            <a:endParaRPr b="1" sz="600">
              <a:solidFill>
                <a:schemeClr val="dk2"/>
              </a:solidFill>
              <a:latin typeface="Battambang"/>
              <a:ea typeface="Battambang"/>
              <a:cs typeface="Battambang"/>
              <a:sym typeface="Battambang"/>
            </a:endParaRPr>
          </a:p>
        </p:txBody>
      </p:sp>
      <p:sp>
        <p:nvSpPr>
          <p:cNvPr id="805" name="Google Shape;805;p36"/>
          <p:cNvSpPr/>
          <p:nvPr/>
        </p:nvSpPr>
        <p:spPr>
          <a:xfrm>
            <a:off x="8347457" y="772550"/>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flipH="1">
            <a:off x="8126130" y="535000"/>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flipH="1">
            <a:off x="595405" y="772550"/>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841430" y="535000"/>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37"/>
          <p:cNvSpPr txBox="1"/>
          <p:nvPr>
            <p:ph type="title"/>
          </p:nvPr>
        </p:nvSpPr>
        <p:spPr>
          <a:xfrm>
            <a:off x="2061900" y="1176375"/>
            <a:ext cx="2336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14" name="Google Shape;814;p37"/>
          <p:cNvSpPr txBox="1"/>
          <p:nvPr>
            <p:ph idx="1" type="subTitle"/>
          </p:nvPr>
        </p:nvSpPr>
        <p:spPr>
          <a:xfrm>
            <a:off x="2061900" y="2193499"/>
            <a:ext cx="23364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15" name="Google Shape;815;p37"/>
          <p:cNvSpPr txBox="1"/>
          <p:nvPr>
            <p:ph idx="2" type="title"/>
          </p:nvPr>
        </p:nvSpPr>
        <p:spPr>
          <a:xfrm>
            <a:off x="4745700" y="1176375"/>
            <a:ext cx="2336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16" name="Google Shape;816;p37"/>
          <p:cNvSpPr txBox="1"/>
          <p:nvPr>
            <p:ph idx="3" type="subTitle"/>
          </p:nvPr>
        </p:nvSpPr>
        <p:spPr>
          <a:xfrm>
            <a:off x="4745700" y="2193499"/>
            <a:ext cx="23364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17" name="Google Shape;817;p37"/>
          <p:cNvSpPr txBox="1"/>
          <p:nvPr>
            <p:ph idx="4" type="title"/>
          </p:nvPr>
        </p:nvSpPr>
        <p:spPr>
          <a:xfrm>
            <a:off x="2061900" y="2951300"/>
            <a:ext cx="2336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18" name="Google Shape;818;p37"/>
          <p:cNvSpPr txBox="1"/>
          <p:nvPr>
            <p:ph idx="5" type="subTitle"/>
          </p:nvPr>
        </p:nvSpPr>
        <p:spPr>
          <a:xfrm>
            <a:off x="2061900" y="3968838"/>
            <a:ext cx="23364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19" name="Google Shape;819;p37"/>
          <p:cNvSpPr txBox="1"/>
          <p:nvPr>
            <p:ph idx="6" type="title"/>
          </p:nvPr>
        </p:nvSpPr>
        <p:spPr>
          <a:xfrm>
            <a:off x="4745700" y="2951300"/>
            <a:ext cx="2336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820" name="Google Shape;820;p37"/>
          <p:cNvSpPr txBox="1"/>
          <p:nvPr>
            <p:ph idx="7" type="subTitle"/>
          </p:nvPr>
        </p:nvSpPr>
        <p:spPr>
          <a:xfrm>
            <a:off x="4745700" y="3968838"/>
            <a:ext cx="23364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21" name="Google Shape;821;p37"/>
          <p:cNvSpPr txBox="1"/>
          <p:nvPr>
            <p:ph idx="8" type="title"/>
          </p:nvPr>
        </p:nvSpPr>
        <p:spPr>
          <a:xfrm>
            <a:off x="715100" y="535000"/>
            <a:ext cx="7713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822" name="Google Shape;822;p37"/>
          <p:cNvSpPr txBox="1"/>
          <p:nvPr>
            <p:ph idx="9" type="subTitle"/>
          </p:nvPr>
        </p:nvSpPr>
        <p:spPr>
          <a:xfrm>
            <a:off x="2061900" y="1790375"/>
            <a:ext cx="2336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Theory lesson</a:t>
            </a:r>
            <a:endParaRPr/>
          </a:p>
        </p:txBody>
      </p:sp>
      <p:sp>
        <p:nvSpPr>
          <p:cNvPr id="823" name="Google Shape;823;p37"/>
          <p:cNvSpPr txBox="1"/>
          <p:nvPr>
            <p:ph idx="13" type="subTitle"/>
          </p:nvPr>
        </p:nvSpPr>
        <p:spPr>
          <a:xfrm>
            <a:off x="4745700" y="1790375"/>
            <a:ext cx="2336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Features </a:t>
            </a:r>
            <a:endParaRPr/>
          </a:p>
        </p:txBody>
      </p:sp>
      <p:sp>
        <p:nvSpPr>
          <p:cNvPr id="824" name="Google Shape;824;p37"/>
          <p:cNvSpPr txBox="1"/>
          <p:nvPr>
            <p:ph idx="14" type="subTitle"/>
          </p:nvPr>
        </p:nvSpPr>
        <p:spPr>
          <a:xfrm>
            <a:off x="2061900" y="3566918"/>
            <a:ext cx="2336400" cy="36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a:t>
            </a:r>
            <a:endParaRPr/>
          </a:p>
        </p:txBody>
      </p:sp>
      <p:sp>
        <p:nvSpPr>
          <p:cNvPr id="825" name="Google Shape;825;p37"/>
          <p:cNvSpPr txBox="1"/>
          <p:nvPr>
            <p:ph idx="15" type="subTitle"/>
          </p:nvPr>
        </p:nvSpPr>
        <p:spPr>
          <a:xfrm>
            <a:off x="4745700" y="3566918"/>
            <a:ext cx="2336400" cy="36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Practical exercise</a:t>
            </a:r>
            <a:endParaRPr/>
          </a:p>
        </p:txBody>
      </p:sp>
      <p:sp>
        <p:nvSpPr>
          <p:cNvPr id="826" name="Google Shape;826;p37"/>
          <p:cNvSpPr/>
          <p:nvPr/>
        </p:nvSpPr>
        <p:spPr>
          <a:xfrm>
            <a:off x="8084132" y="1634300"/>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7"/>
          <p:cNvSpPr/>
          <p:nvPr/>
        </p:nvSpPr>
        <p:spPr>
          <a:xfrm flipH="1">
            <a:off x="7907680" y="1396750"/>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8" name="Google Shape;828;p37"/>
          <p:cNvPicPr preferRelativeResize="0"/>
          <p:nvPr/>
        </p:nvPicPr>
        <p:blipFill>
          <a:blip r:embed="rId3">
            <a:alphaModFix/>
          </a:blip>
          <a:stretch>
            <a:fillRect/>
          </a:stretch>
        </p:blipFill>
        <p:spPr>
          <a:xfrm rot="609534">
            <a:off x="-121281" y="3335749"/>
            <a:ext cx="1799510" cy="2159001"/>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38"/>
          <p:cNvSpPr txBox="1"/>
          <p:nvPr>
            <p:ph type="title"/>
          </p:nvPr>
        </p:nvSpPr>
        <p:spPr>
          <a:xfrm>
            <a:off x="1635150" y="1665775"/>
            <a:ext cx="38832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834" name="Google Shape;834;p38"/>
          <p:cNvSpPr txBox="1"/>
          <p:nvPr>
            <p:ph idx="1" type="subTitle"/>
          </p:nvPr>
        </p:nvSpPr>
        <p:spPr>
          <a:xfrm>
            <a:off x="1635150" y="2554500"/>
            <a:ext cx="3241800" cy="1012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a:t>
            </a:r>
            <a:endParaRPr/>
          </a:p>
        </p:txBody>
      </p:sp>
      <p:pic>
        <p:nvPicPr>
          <p:cNvPr id="835" name="Google Shape;835;p38"/>
          <p:cNvPicPr preferRelativeResize="0"/>
          <p:nvPr/>
        </p:nvPicPr>
        <p:blipFill>
          <a:blip r:embed="rId3">
            <a:alphaModFix/>
          </a:blip>
          <a:stretch>
            <a:fillRect/>
          </a:stretch>
        </p:blipFill>
        <p:spPr>
          <a:xfrm>
            <a:off x="5991200" y="1455613"/>
            <a:ext cx="2039348" cy="2232274"/>
          </a:xfrm>
          <a:prstGeom prst="rect">
            <a:avLst/>
          </a:prstGeom>
          <a:noFill/>
          <a:ln>
            <a:noFill/>
          </a:ln>
        </p:spPr>
      </p:pic>
      <p:sp>
        <p:nvSpPr>
          <p:cNvPr id="836" name="Google Shape;836;p38"/>
          <p:cNvSpPr/>
          <p:nvPr/>
        </p:nvSpPr>
        <p:spPr>
          <a:xfrm flipH="1">
            <a:off x="947276" y="1965812"/>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8"/>
          <p:cNvSpPr/>
          <p:nvPr/>
        </p:nvSpPr>
        <p:spPr>
          <a:xfrm flipH="1">
            <a:off x="1206698" y="1665787"/>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 name="Shape 841"/>
        <p:cNvGrpSpPr/>
        <p:nvPr/>
      </p:nvGrpSpPr>
      <p:grpSpPr>
        <a:xfrm>
          <a:off x="0" y="0"/>
          <a:ext cx="0" cy="0"/>
          <a:chOff x="0" y="0"/>
          <a:chExt cx="0" cy="0"/>
        </a:xfrm>
      </p:grpSpPr>
      <p:sp>
        <p:nvSpPr>
          <p:cNvPr id="842" name="Google Shape;842;p39"/>
          <p:cNvSpPr txBox="1"/>
          <p:nvPr>
            <p:ph idx="1" type="subTitle"/>
          </p:nvPr>
        </p:nvSpPr>
        <p:spPr>
          <a:xfrm>
            <a:off x="3916600" y="2768725"/>
            <a:ext cx="3665400" cy="79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could be the part of the presentation where you can introduce yourself, write your email.</a:t>
            </a:r>
            <a:endParaRPr/>
          </a:p>
        </p:txBody>
      </p:sp>
      <p:sp>
        <p:nvSpPr>
          <p:cNvPr id="843" name="Google Shape;843;p39"/>
          <p:cNvSpPr txBox="1"/>
          <p:nvPr>
            <p:ph type="title"/>
          </p:nvPr>
        </p:nvSpPr>
        <p:spPr>
          <a:xfrm>
            <a:off x="3916600" y="1497050"/>
            <a:ext cx="4512300" cy="121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pic>
        <p:nvPicPr>
          <p:cNvPr id="844" name="Google Shape;844;p39"/>
          <p:cNvPicPr preferRelativeResize="0"/>
          <p:nvPr/>
        </p:nvPicPr>
        <p:blipFill>
          <a:blip r:embed="rId3">
            <a:alphaModFix/>
          </a:blip>
          <a:stretch>
            <a:fillRect/>
          </a:stretch>
        </p:blipFill>
        <p:spPr>
          <a:xfrm>
            <a:off x="584900" y="1838325"/>
            <a:ext cx="3113477" cy="2975124"/>
          </a:xfrm>
          <a:prstGeom prst="rect">
            <a:avLst/>
          </a:prstGeom>
          <a:noFill/>
          <a:ln>
            <a:noFill/>
          </a:ln>
        </p:spPr>
      </p:pic>
      <p:sp>
        <p:nvSpPr>
          <p:cNvPr id="845" name="Google Shape;845;p39"/>
          <p:cNvSpPr/>
          <p:nvPr/>
        </p:nvSpPr>
        <p:spPr>
          <a:xfrm>
            <a:off x="7816725" y="1214225"/>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9"/>
          <p:cNvSpPr/>
          <p:nvPr/>
        </p:nvSpPr>
        <p:spPr>
          <a:xfrm>
            <a:off x="7582001" y="914200"/>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 name="Shape 850"/>
        <p:cNvGrpSpPr/>
        <p:nvPr/>
      </p:nvGrpSpPr>
      <p:grpSpPr>
        <a:xfrm>
          <a:off x="0" y="0"/>
          <a:ext cx="0" cy="0"/>
          <a:chOff x="0" y="0"/>
          <a:chExt cx="0" cy="0"/>
        </a:xfrm>
      </p:grpSpPr>
      <p:sp>
        <p:nvSpPr>
          <p:cNvPr id="851" name="Google Shape;851;p40"/>
          <p:cNvSpPr txBox="1"/>
          <p:nvPr>
            <p:ph type="title"/>
          </p:nvPr>
        </p:nvSpPr>
        <p:spPr>
          <a:xfrm>
            <a:off x="1989350" y="2057675"/>
            <a:ext cx="3935100" cy="63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852" name="Google Shape;852;p40"/>
          <p:cNvSpPr txBox="1"/>
          <p:nvPr>
            <p:ph idx="2" type="title"/>
          </p:nvPr>
        </p:nvSpPr>
        <p:spPr>
          <a:xfrm>
            <a:off x="772250" y="1871426"/>
            <a:ext cx="1217100" cy="101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53" name="Google Shape;853;p40"/>
          <p:cNvSpPr txBox="1"/>
          <p:nvPr>
            <p:ph idx="1" type="subTitle"/>
          </p:nvPr>
        </p:nvSpPr>
        <p:spPr>
          <a:xfrm>
            <a:off x="1989350" y="2747275"/>
            <a:ext cx="2539800" cy="63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854" name="Google Shape;854;p40"/>
          <p:cNvPicPr preferRelativeResize="0"/>
          <p:nvPr/>
        </p:nvPicPr>
        <p:blipFill>
          <a:blip r:embed="rId3">
            <a:alphaModFix/>
          </a:blip>
          <a:stretch>
            <a:fillRect/>
          </a:stretch>
        </p:blipFill>
        <p:spPr>
          <a:xfrm flipH="1">
            <a:off x="6862031" y="1343400"/>
            <a:ext cx="885884" cy="1032607"/>
          </a:xfrm>
          <a:prstGeom prst="rect">
            <a:avLst/>
          </a:prstGeom>
          <a:noFill/>
          <a:ln>
            <a:noFill/>
          </a:ln>
        </p:spPr>
      </p:pic>
      <p:sp>
        <p:nvSpPr>
          <p:cNvPr id="855" name="Google Shape;855;p40"/>
          <p:cNvSpPr/>
          <p:nvPr/>
        </p:nvSpPr>
        <p:spPr>
          <a:xfrm flipH="1">
            <a:off x="6559526" y="1343412"/>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0"/>
          <p:cNvSpPr/>
          <p:nvPr/>
        </p:nvSpPr>
        <p:spPr>
          <a:xfrm flipH="1">
            <a:off x="6685598" y="1018087"/>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7" name="Google Shape;857;p40"/>
          <p:cNvPicPr preferRelativeResize="0"/>
          <p:nvPr/>
        </p:nvPicPr>
        <p:blipFill>
          <a:blip r:embed="rId3">
            <a:alphaModFix/>
          </a:blip>
          <a:stretch>
            <a:fillRect/>
          </a:stretch>
        </p:blipFill>
        <p:spPr>
          <a:xfrm flipH="1">
            <a:off x="7238484" y="1849458"/>
            <a:ext cx="1228516" cy="1431982"/>
          </a:xfrm>
          <a:prstGeom prst="rect">
            <a:avLst/>
          </a:prstGeom>
          <a:noFill/>
          <a:ln>
            <a:noFill/>
          </a:ln>
        </p:spPr>
      </p:pic>
      <p:pic>
        <p:nvPicPr>
          <p:cNvPr id="858" name="Google Shape;858;p40"/>
          <p:cNvPicPr preferRelativeResize="0"/>
          <p:nvPr/>
        </p:nvPicPr>
        <p:blipFill>
          <a:blip r:embed="rId3">
            <a:alphaModFix/>
          </a:blip>
          <a:stretch>
            <a:fillRect/>
          </a:stretch>
        </p:blipFill>
        <p:spPr>
          <a:xfrm>
            <a:off x="6076950" y="2297083"/>
            <a:ext cx="2138752" cy="2492989"/>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 name="Shape 862"/>
        <p:cNvGrpSpPr/>
        <p:nvPr/>
      </p:nvGrpSpPr>
      <p:grpSpPr>
        <a:xfrm>
          <a:off x="0" y="0"/>
          <a:ext cx="0" cy="0"/>
          <a:chOff x="0" y="0"/>
          <a:chExt cx="0" cy="0"/>
        </a:xfrm>
      </p:grpSpPr>
      <p:sp>
        <p:nvSpPr>
          <p:cNvPr id="863" name="Google Shape;863;p41"/>
          <p:cNvSpPr txBox="1"/>
          <p:nvPr>
            <p:ph type="title"/>
          </p:nvPr>
        </p:nvSpPr>
        <p:spPr>
          <a:xfrm>
            <a:off x="1276875" y="799075"/>
            <a:ext cx="4519800" cy="707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JUDAISM</a:t>
            </a:r>
            <a:endParaRPr/>
          </a:p>
        </p:txBody>
      </p:sp>
      <p:sp>
        <p:nvSpPr>
          <p:cNvPr id="864" name="Google Shape;864;p41"/>
          <p:cNvSpPr txBox="1"/>
          <p:nvPr>
            <p:ph idx="1" type="body"/>
          </p:nvPr>
        </p:nvSpPr>
        <p:spPr>
          <a:xfrm>
            <a:off x="1276875" y="1746050"/>
            <a:ext cx="5142000" cy="214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238759" lvl="0" marL="365760" rtl="0" algn="l">
              <a:spcBef>
                <a:spcPts val="1000"/>
              </a:spcBef>
              <a:spcAft>
                <a:spcPts val="0"/>
              </a:spcAft>
              <a:buSzPts val="1600"/>
              <a:buChar char="●"/>
            </a:pPr>
            <a:r>
              <a:rPr lang="en"/>
              <a:t>They’re simple </a:t>
            </a:r>
            <a:endParaRPr/>
          </a:p>
          <a:p>
            <a:pPr indent="-238759" lvl="0" marL="365760" rtl="0" algn="l">
              <a:spcBef>
                <a:spcPts val="0"/>
              </a:spcBef>
              <a:spcAft>
                <a:spcPts val="0"/>
              </a:spcAft>
              <a:buSzPts val="1600"/>
              <a:buChar char="●"/>
            </a:pPr>
            <a:r>
              <a:rPr lang="en"/>
              <a:t>You can organize your ideas clearly</a:t>
            </a:r>
            <a:endParaRPr/>
          </a:p>
          <a:p>
            <a:pPr indent="-238759" lvl="0" marL="365760" rtl="0" algn="l">
              <a:spcBef>
                <a:spcPts val="0"/>
              </a:spcBef>
              <a:spcAft>
                <a:spcPts val="0"/>
              </a:spcAft>
              <a:buSzPts val="1600"/>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a:t>
            </a:r>
            <a:endParaRPr/>
          </a:p>
        </p:txBody>
      </p:sp>
      <p:grpSp>
        <p:nvGrpSpPr>
          <p:cNvPr id="865" name="Google Shape;865;p41"/>
          <p:cNvGrpSpPr/>
          <p:nvPr/>
        </p:nvGrpSpPr>
        <p:grpSpPr>
          <a:xfrm>
            <a:off x="7491926" y="1458212"/>
            <a:ext cx="377599" cy="648031"/>
            <a:chOff x="7491926" y="1458212"/>
            <a:chExt cx="377599" cy="648031"/>
          </a:xfrm>
        </p:grpSpPr>
        <p:sp>
          <p:nvSpPr>
            <p:cNvPr id="866" name="Google Shape;866;p41"/>
            <p:cNvSpPr/>
            <p:nvPr/>
          </p:nvSpPr>
          <p:spPr>
            <a:xfrm flipH="1">
              <a:off x="7491926" y="1458212"/>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1"/>
            <p:cNvSpPr/>
            <p:nvPr/>
          </p:nvSpPr>
          <p:spPr>
            <a:xfrm flipH="1">
              <a:off x="7693085" y="1780937"/>
              <a:ext cx="176439" cy="32530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 name="Shape 871"/>
        <p:cNvGrpSpPr/>
        <p:nvPr/>
      </p:nvGrpSpPr>
      <p:grpSpPr>
        <a:xfrm>
          <a:off x="0" y="0"/>
          <a:ext cx="0" cy="0"/>
          <a:chOff x="0" y="0"/>
          <a:chExt cx="0" cy="0"/>
        </a:xfrm>
      </p:grpSpPr>
      <p:sp>
        <p:nvSpPr>
          <p:cNvPr id="872" name="Google Shape;872;p42"/>
          <p:cNvSpPr txBox="1"/>
          <p:nvPr>
            <p:ph idx="1" type="subTitle"/>
          </p:nvPr>
        </p:nvSpPr>
        <p:spPr>
          <a:xfrm>
            <a:off x="1715619" y="2306825"/>
            <a:ext cx="22311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Moses</a:t>
            </a:r>
            <a:endParaRPr/>
          </a:p>
        </p:txBody>
      </p:sp>
      <p:sp>
        <p:nvSpPr>
          <p:cNvPr id="873" name="Google Shape;873;p42"/>
          <p:cNvSpPr txBox="1"/>
          <p:nvPr>
            <p:ph idx="2" type="subTitle"/>
          </p:nvPr>
        </p:nvSpPr>
        <p:spPr>
          <a:xfrm>
            <a:off x="5194131" y="2306825"/>
            <a:ext cx="2235300" cy="3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Abraham</a:t>
            </a:r>
            <a:endParaRPr/>
          </a:p>
        </p:txBody>
      </p:sp>
      <p:sp>
        <p:nvSpPr>
          <p:cNvPr id="874" name="Google Shape;874;p42"/>
          <p:cNvSpPr txBox="1"/>
          <p:nvPr>
            <p:ph idx="3" type="subTitle"/>
          </p:nvPr>
        </p:nvSpPr>
        <p:spPr>
          <a:xfrm>
            <a:off x="1656219" y="2777700"/>
            <a:ext cx="2349900" cy="138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a:t>
            </a:r>
            <a:r>
              <a:rPr b="1" lang="en"/>
              <a:t> </a:t>
            </a:r>
            <a:r>
              <a:rPr lang="en"/>
              <a:t>is actually a cold place. It's full of iron oxide dust, which gives the planet its reddish cast</a:t>
            </a:r>
            <a:endParaRPr/>
          </a:p>
        </p:txBody>
      </p:sp>
      <p:sp>
        <p:nvSpPr>
          <p:cNvPr id="875" name="Google Shape;875;p42"/>
          <p:cNvSpPr txBox="1"/>
          <p:nvPr>
            <p:ph idx="4" type="subTitle"/>
          </p:nvPr>
        </p:nvSpPr>
        <p:spPr>
          <a:xfrm>
            <a:off x="5135781" y="2779350"/>
            <a:ext cx="2352000" cy="138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It's also the fourth-largest object by diameter in the Solar System </a:t>
            </a:r>
            <a:endParaRPr/>
          </a:p>
        </p:txBody>
      </p:sp>
      <p:sp>
        <p:nvSpPr>
          <p:cNvPr id="876" name="Google Shape;876;p42"/>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EXPOSITORY CONCEPTS</a:t>
            </a:r>
            <a:endParaRPr/>
          </a:p>
        </p:txBody>
      </p:sp>
      <p:grpSp>
        <p:nvGrpSpPr>
          <p:cNvPr id="877" name="Google Shape;877;p42"/>
          <p:cNvGrpSpPr/>
          <p:nvPr/>
        </p:nvGrpSpPr>
        <p:grpSpPr>
          <a:xfrm>
            <a:off x="6100721" y="1624631"/>
            <a:ext cx="422121" cy="548644"/>
            <a:chOff x="4394200" y="3816350"/>
            <a:chExt cx="273200" cy="354650"/>
          </a:xfrm>
        </p:grpSpPr>
        <p:sp>
          <p:nvSpPr>
            <p:cNvPr id="878" name="Google Shape;878;p42"/>
            <p:cNvSpPr/>
            <p:nvPr/>
          </p:nvSpPr>
          <p:spPr>
            <a:xfrm>
              <a:off x="4441825" y="3913675"/>
              <a:ext cx="178375" cy="256625"/>
            </a:xfrm>
            <a:custGeom>
              <a:rect b="b" l="l" r="r" t="t"/>
              <a:pathLst>
                <a:path extrusionOk="0" h="10265" w="7135">
                  <a:moveTo>
                    <a:pt x="4227" y="402"/>
                  </a:moveTo>
                  <a:cubicBezTo>
                    <a:pt x="4294" y="435"/>
                    <a:pt x="4378" y="518"/>
                    <a:pt x="4461" y="602"/>
                  </a:cubicBezTo>
                  <a:cubicBezTo>
                    <a:pt x="4545" y="702"/>
                    <a:pt x="4645" y="803"/>
                    <a:pt x="4795" y="869"/>
                  </a:cubicBezTo>
                  <a:cubicBezTo>
                    <a:pt x="4946" y="936"/>
                    <a:pt x="5096" y="953"/>
                    <a:pt x="5213" y="953"/>
                  </a:cubicBezTo>
                  <a:cubicBezTo>
                    <a:pt x="5313" y="953"/>
                    <a:pt x="5447" y="970"/>
                    <a:pt x="5481" y="1020"/>
                  </a:cubicBezTo>
                  <a:cubicBezTo>
                    <a:pt x="5531" y="1053"/>
                    <a:pt x="5564" y="1153"/>
                    <a:pt x="5614" y="1270"/>
                  </a:cubicBezTo>
                  <a:cubicBezTo>
                    <a:pt x="5664" y="1387"/>
                    <a:pt x="5698" y="1538"/>
                    <a:pt x="5798" y="1655"/>
                  </a:cubicBezTo>
                  <a:cubicBezTo>
                    <a:pt x="5882" y="1788"/>
                    <a:pt x="6032" y="1855"/>
                    <a:pt x="6132" y="1939"/>
                  </a:cubicBezTo>
                  <a:cubicBezTo>
                    <a:pt x="6232" y="1989"/>
                    <a:pt x="6316" y="2056"/>
                    <a:pt x="6366" y="2106"/>
                  </a:cubicBezTo>
                  <a:cubicBezTo>
                    <a:pt x="6383" y="2156"/>
                    <a:pt x="6366" y="2273"/>
                    <a:pt x="6366" y="2373"/>
                  </a:cubicBezTo>
                  <a:cubicBezTo>
                    <a:pt x="6349" y="2490"/>
                    <a:pt x="6316" y="2657"/>
                    <a:pt x="6366" y="2808"/>
                  </a:cubicBezTo>
                  <a:cubicBezTo>
                    <a:pt x="6416" y="2958"/>
                    <a:pt x="6466" y="3075"/>
                    <a:pt x="6550" y="3192"/>
                  </a:cubicBezTo>
                  <a:cubicBezTo>
                    <a:pt x="6617" y="3292"/>
                    <a:pt x="6684" y="3376"/>
                    <a:pt x="6684" y="3442"/>
                  </a:cubicBezTo>
                  <a:cubicBezTo>
                    <a:pt x="6684" y="3493"/>
                    <a:pt x="6617" y="3610"/>
                    <a:pt x="6550" y="3693"/>
                  </a:cubicBezTo>
                  <a:cubicBezTo>
                    <a:pt x="6500" y="3793"/>
                    <a:pt x="6400" y="3910"/>
                    <a:pt x="6366" y="4061"/>
                  </a:cubicBezTo>
                  <a:cubicBezTo>
                    <a:pt x="6316" y="4211"/>
                    <a:pt x="6349" y="4361"/>
                    <a:pt x="6366" y="4495"/>
                  </a:cubicBezTo>
                  <a:cubicBezTo>
                    <a:pt x="6383" y="4612"/>
                    <a:pt x="6383" y="4729"/>
                    <a:pt x="6366" y="4779"/>
                  </a:cubicBezTo>
                  <a:cubicBezTo>
                    <a:pt x="6349" y="4829"/>
                    <a:pt x="6232" y="4896"/>
                    <a:pt x="6132" y="4946"/>
                  </a:cubicBezTo>
                  <a:cubicBezTo>
                    <a:pt x="6032" y="4996"/>
                    <a:pt x="5882" y="5080"/>
                    <a:pt x="5798" y="5214"/>
                  </a:cubicBezTo>
                  <a:cubicBezTo>
                    <a:pt x="5698" y="5331"/>
                    <a:pt x="5648" y="5481"/>
                    <a:pt x="5614" y="5615"/>
                  </a:cubicBezTo>
                  <a:cubicBezTo>
                    <a:pt x="5564" y="5715"/>
                    <a:pt x="5547" y="5815"/>
                    <a:pt x="5481" y="5865"/>
                  </a:cubicBezTo>
                  <a:cubicBezTo>
                    <a:pt x="5447" y="5899"/>
                    <a:pt x="5313" y="5899"/>
                    <a:pt x="5213" y="5915"/>
                  </a:cubicBezTo>
                  <a:cubicBezTo>
                    <a:pt x="5096" y="5949"/>
                    <a:pt x="4929" y="5949"/>
                    <a:pt x="4795" y="5999"/>
                  </a:cubicBezTo>
                  <a:cubicBezTo>
                    <a:pt x="4662" y="6066"/>
                    <a:pt x="4545" y="6166"/>
                    <a:pt x="4461" y="6266"/>
                  </a:cubicBezTo>
                  <a:cubicBezTo>
                    <a:pt x="4378" y="6350"/>
                    <a:pt x="4294" y="6433"/>
                    <a:pt x="4244" y="6467"/>
                  </a:cubicBezTo>
                  <a:lnTo>
                    <a:pt x="4211" y="6467"/>
                  </a:lnTo>
                  <a:cubicBezTo>
                    <a:pt x="4161" y="6467"/>
                    <a:pt x="4060" y="6417"/>
                    <a:pt x="3960" y="6400"/>
                  </a:cubicBezTo>
                  <a:lnTo>
                    <a:pt x="3776" y="6333"/>
                  </a:lnTo>
                  <a:lnTo>
                    <a:pt x="3776" y="4996"/>
                  </a:lnTo>
                  <a:lnTo>
                    <a:pt x="5096" y="3526"/>
                  </a:lnTo>
                  <a:cubicBezTo>
                    <a:pt x="5196" y="3409"/>
                    <a:pt x="5180" y="3242"/>
                    <a:pt x="5046" y="3158"/>
                  </a:cubicBezTo>
                  <a:cubicBezTo>
                    <a:pt x="5009" y="3140"/>
                    <a:pt x="4964" y="3130"/>
                    <a:pt x="4918" y="3130"/>
                  </a:cubicBezTo>
                  <a:cubicBezTo>
                    <a:pt x="4842" y="3130"/>
                    <a:pt x="4764" y="3156"/>
                    <a:pt x="4712" y="3209"/>
                  </a:cubicBezTo>
                  <a:lnTo>
                    <a:pt x="3776" y="4278"/>
                  </a:lnTo>
                  <a:lnTo>
                    <a:pt x="3776" y="2189"/>
                  </a:lnTo>
                  <a:cubicBezTo>
                    <a:pt x="3776" y="2056"/>
                    <a:pt x="3693" y="1955"/>
                    <a:pt x="3559" y="1939"/>
                  </a:cubicBezTo>
                  <a:cubicBezTo>
                    <a:pt x="3545" y="1935"/>
                    <a:pt x="3531" y="1934"/>
                    <a:pt x="3517" y="1934"/>
                  </a:cubicBezTo>
                  <a:cubicBezTo>
                    <a:pt x="3399" y="1934"/>
                    <a:pt x="3292" y="2055"/>
                    <a:pt x="3292" y="2189"/>
                  </a:cubicBezTo>
                  <a:lnTo>
                    <a:pt x="3292" y="4278"/>
                  </a:lnTo>
                  <a:lnTo>
                    <a:pt x="2356" y="3209"/>
                  </a:lnTo>
                  <a:cubicBezTo>
                    <a:pt x="2312" y="3156"/>
                    <a:pt x="2246" y="3131"/>
                    <a:pt x="2180" y="3131"/>
                  </a:cubicBezTo>
                  <a:cubicBezTo>
                    <a:pt x="2121" y="3131"/>
                    <a:pt x="2062" y="3152"/>
                    <a:pt x="2022" y="3192"/>
                  </a:cubicBezTo>
                  <a:cubicBezTo>
                    <a:pt x="1922" y="3275"/>
                    <a:pt x="1922" y="3442"/>
                    <a:pt x="2005" y="3526"/>
                  </a:cubicBezTo>
                  <a:lnTo>
                    <a:pt x="3308" y="4996"/>
                  </a:lnTo>
                  <a:lnTo>
                    <a:pt x="3308" y="6333"/>
                  </a:lnTo>
                  <a:lnTo>
                    <a:pt x="3125" y="6400"/>
                  </a:lnTo>
                  <a:cubicBezTo>
                    <a:pt x="3041" y="6450"/>
                    <a:pt x="2941" y="6467"/>
                    <a:pt x="2874" y="6467"/>
                  </a:cubicBezTo>
                  <a:lnTo>
                    <a:pt x="2857" y="6467"/>
                  </a:lnTo>
                  <a:cubicBezTo>
                    <a:pt x="2790" y="6433"/>
                    <a:pt x="2707" y="6350"/>
                    <a:pt x="2623" y="6266"/>
                  </a:cubicBezTo>
                  <a:cubicBezTo>
                    <a:pt x="2540" y="6166"/>
                    <a:pt x="2440" y="6066"/>
                    <a:pt x="2289" y="5999"/>
                  </a:cubicBezTo>
                  <a:cubicBezTo>
                    <a:pt x="2139" y="5949"/>
                    <a:pt x="2005" y="5915"/>
                    <a:pt x="1871" y="5915"/>
                  </a:cubicBezTo>
                  <a:cubicBezTo>
                    <a:pt x="1771" y="5915"/>
                    <a:pt x="1638" y="5899"/>
                    <a:pt x="1604" y="5865"/>
                  </a:cubicBezTo>
                  <a:cubicBezTo>
                    <a:pt x="1554" y="5815"/>
                    <a:pt x="1521" y="5715"/>
                    <a:pt x="1470" y="5615"/>
                  </a:cubicBezTo>
                  <a:cubicBezTo>
                    <a:pt x="1437" y="5481"/>
                    <a:pt x="1387" y="5331"/>
                    <a:pt x="1287" y="5214"/>
                  </a:cubicBezTo>
                  <a:cubicBezTo>
                    <a:pt x="1203" y="5080"/>
                    <a:pt x="1053" y="5030"/>
                    <a:pt x="953" y="4946"/>
                  </a:cubicBezTo>
                  <a:cubicBezTo>
                    <a:pt x="852" y="4879"/>
                    <a:pt x="769" y="4813"/>
                    <a:pt x="719" y="4779"/>
                  </a:cubicBezTo>
                  <a:cubicBezTo>
                    <a:pt x="702" y="4712"/>
                    <a:pt x="719" y="4612"/>
                    <a:pt x="719" y="4495"/>
                  </a:cubicBezTo>
                  <a:cubicBezTo>
                    <a:pt x="752" y="4378"/>
                    <a:pt x="769" y="4211"/>
                    <a:pt x="719" y="4061"/>
                  </a:cubicBezTo>
                  <a:cubicBezTo>
                    <a:pt x="685" y="3910"/>
                    <a:pt x="618" y="3793"/>
                    <a:pt x="535" y="3693"/>
                  </a:cubicBezTo>
                  <a:cubicBezTo>
                    <a:pt x="468" y="3576"/>
                    <a:pt x="418" y="3493"/>
                    <a:pt x="418" y="3442"/>
                  </a:cubicBezTo>
                  <a:cubicBezTo>
                    <a:pt x="418" y="3376"/>
                    <a:pt x="468" y="3275"/>
                    <a:pt x="535" y="3192"/>
                  </a:cubicBezTo>
                  <a:cubicBezTo>
                    <a:pt x="602" y="3075"/>
                    <a:pt x="685" y="2958"/>
                    <a:pt x="719" y="2808"/>
                  </a:cubicBezTo>
                  <a:cubicBezTo>
                    <a:pt x="769" y="2657"/>
                    <a:pt x="752" y="2523"/>
                    <a:pt x="719" y="2373"/>
                  </a:cubicBezTo>
                  <a:cubicBezTo>
                    <a:pt x="702" y="2273"/>
                    <a:pt x="702" y="2139"/>
                    <a:pt x="719" y="2106"/>
                  </a:cubicBezTo>
                  <a:cubicBezTo>
                    <a:pt x="752" y="2039"/>
                    <a:pt x="852" y="1972"/>
                    <a:pt x="953" y="1939"/>
                  </a:cubicBezTo>
                  <a:cubicBezTo>
                    <a:pt x="1053" y="1872"/>
                    <a:pt x="1203" y="1788"/>
                    <a:pt x="1287" y="1655"/>
                  </a:cubicBezTo>
                  <a:cubicBezTo>
                    <a:pt x="1387" y="1538"/>
                    <a:pt x="1437" y="1387"/>
                    <a:pt x="1470" y="1270"/>
                  </a:cubicBezTo>
                  <a:cubicBezTo>
                    <a:pt x="1521" y="1153"/>
                    <a:pt x="1537" y="1053"/>
                    <a:pt x="1604" y="1020"/>
                  </a:cubicBezTo>
                  <a:cubicBezTo>
                    <a:pt x="1638" y="970"/>
                    <a:pt x="1771" y="970"/>
                    <a:pt x="1871" y="953"/>
                  </a:cubicBezTo>
                  <a:cubicBezTo>
                    <a:pt x="2005" y="936"/>
                    <a:pt x="2172" y="936"/>
                    <a:pt x="2289" y="869"/>
                  </a:cubicBezTo>
                  <a:cubicBezTo>
                    <a:pt x="2423" y="803"/>
                    <a:pt x="2523" y="702"/>
                    <a:pt x="2623" y="602"/>
                  </a:cubicBezTo>
                  <a:cubicBezTo>
                    <a:pt x="2707" y="518"/>
                    <a:pt x="2790" y="435"/>
                    <a:pt x="2857" y="402"/>
                  </a:cubicBezTo>
                  <a:lnTo>
                    <a:pt x="2874" y="402"/>
                  </a:lnTo>
                  <a:cubicBezTo>
                    <a:pt x="2941" y="402"/>
                    <a:pt x="3024" y="452"/>
                    <a:pt x="3125" y="468"/>
                  </a:cubicBezTo>
                  <a:cubicBezTo>
                    <a:pt x="3258" y="518"/>
                    <a:pt x="3392" y="569"/>
                    <a:pt x="3542" y="569"/>
                  </a:cubicBezTo>
                  <a:cubicBezTo>
                    <a:pt x="3693" y="569"/>
                    <a:pt x="3843" y="518"/>
                    <a:pt x="3960" y="468"/>
                  </a:cubicBezTo>
                  <a:cubicBezTo>
                    <a:pt x="4044" y="435"/>
                    <a:pt x="4144" y="402"/>
                    <a:pt x="4211" y="402"/>
                  </a:cubicBezTo>
                  <a:close/>
                  <a:moveTo>
                    <a:pt x="2891" y="0"/>
                  </a:moveTo>
                  <a:cubicBezTo>
                    <a:pt x="2857" y="0"/>
                    <a:pt x="2807" y="0"/>
                    <a:pt x="2774" y="34"/>
                  </a:cubicBezTo>
                  <a:cubicBezTo>
                    <a:pt x="2557" y="67"/>
                    <a:pt x="2440" y="218"/>
                    <a:pt x="2306" y="351"/>
                  </a:cubicBezTo>
                  <a:cubicBezTo>
                    <a:pt x="2256" y="402"/>
                    <a:pt x="2189" y="485"/>
                    <a:pt x="2122" y="502"/>
                  </a:cubicBezTo>
                  <a:cubicBezTo>
                    <a:pt x="2055" y="535"/>
                    <a:pt x="1955" y="552"/>
                    <a:pt x="1871" y="552"/>
                  </a:cubicBezTo>
                  <a:cubicBezTo>
                    <a:pt x="1704" y="569"/>
                    <a:pt x="1504" y="602"/>
                    <a:pt x="1354" y="719"/>
                  </a:cubicBezTo>
                  <a:cubicBezTo>
                    <a:pt x="1186" y="836"/>
                    <a:pt x="1120" y="1036"/>
                    <a:pt x="1086" y="1204"/>
                  </a:cubicBezTo>
                  <a:cubicBezTo>
                    <a:pt x="1053" y="1287"/>
                    <a:pt x="1019" y="1387"/>
                    <a:pt x="969" y="1421"/>
                  </a:cubicBezTo>
                  <a:cubicBezTo>
                    <a:pt x="936" y="1471"/>
                    <a:pt x="852" y="1538"/>
                    <a:pt x="769" y="1571"/>
                  </a:cubicBezTo>
                  <a:cubicBezTo>
                    <a:pt x="618" y="1655"/>
                    <a:pt x="451" y="1755"/>
                    <a:pt x="351" y="1955"/>
                  </a:cubicBezTo>
                  <a:cubicBezTo>
                    <a:pt x="267" y="2139"/>
                    <a:pt x="284" y="2323"/>
                    <a:pt x="301" y="2490"/>
                  </a:cubicBezTo>
                  <a:cubicBezTo>
                    <a:pt x="334" y="2590"/>
                    <a:pt x="334" y="2674"/>
                    <a:pt x="334" y="2741"/>
                  </a:cubicBezTo>
                  <a:cubicBezTo>
                    <a:pt x="301" y="2808"/>
                    <a:pt x="267" y="2891"/>
                    <a:pt x="201" y="2958"/>
                  </a:cubicBezTo>
                  <a:cubicBezTo>
                    <a:pt x="100" y="3108"/>
                    <a:pt x="0" y="3275"/>
                    <a:pt x="0" y="3476"/>
                  </a:cubicBezTo>
                  <a:cubicBezTo>
                    <a:pt x="0" y="3693"/>
                    <a:pt x="100" y="3843"/>
                    <a:pt x="201" y="3994"/>
                  </a:cubicBezTo>
                  <a:cubicBezTo>
                    <a:pt x="251" y="4077"/>
                    <a:pt x="301" y="4161"/>
                    <a:pt x="334" y="4211"/>
                  </a:cubicBezTo>
                  <a:cubicBezTo>
                    <a:pt x="351" y="4261"/>
                    <a:pt x="334" y="4378"/>
                    <a:pt x="301" y="4462"/>
                  </a:cubicBezTo>
                  <a:cubicBezTo>
                    <a:pt x="284" y="4629"/>
                    <a:pt x="267" y="4829"/>
                    <a:pt x="351" y="4996"/>
                  </a:cubicBezTo>
                  <a:cubicBezTo>
                    <a:pt x="435" y="5197"/>
                    <a:pt x="618" y="5297"/>
                    <a:pt x="769" y="5381"/>
                  </a:cubicBezTo>
                  <a:cubicBezTo>
                    <a:pt x="852" y="5414"/>
                    <a:pt x="936" y="5481"/>
                    <a:pt x="969" y="5531"/>
                  </a:cubicBezTo>
                  <a:cubicBezTo>
                    <a:pt x="1019" y="5564"/>
                    <a:pt x="1036" y="5665"/>
                    <a:pt x="1086" y="5748"/>
                  </a:cubicBezTo>
                  <a:cubicBezTo>
                    <a:pt x="1136" y="5915"/>
                    <a:pt x="1203" y="6116"/>
                    <a:pt x="1354" y="6233"/>
                  </a:cubicBezTo>
                  <a:cubicBezTo>
                    <a:pt x="1521" y="6366"/>
                    <a:pt x="1704" y="6383"/>
                    <a:pt x="1871" y="6400"/>
                  </a:cubicBezTo>
                  <a:cubicBezTo>
                    <a:pt x="1972" y="6400"/>
                    <a:pt x="2055" y="6417"/>
                    <a:pt x="2122" y="6450"/>
                  </a:cubicBezTo>
                  <a:cubicBezTo>
                    <a:pt x="2189" y="6467"/>
                    <a:pt x="2256" y="6550"/>
                    <a:pt x="2306" y="6617"/>
                  </a:cubicBezTo>
                  <a:cubicBezTo>
                    <a:pt x="2440" y="6734"/>
                    <a:pt x="2557" y="6884"/>
                    <a:pt x="2774" y="6918"/>
                  </a:cubicBezTo>
                  <a:cubicBezTo>
                    <a:pt x="2807" y="6918"/>
                    <a:pt x="2857" y="6951"/>
                    <a:pt x="2891" y="6951"/>
                  </a:cubicBezTo>
                  <a:cubicBezTo>
                    <a:pt x="3041" y="6951"/>
                    <a:pt x="3191" y="6884"/>
                    <a:pt x="3308" y="6834"/>
                  </a:cubicBezTo>
                  <a:lnTo>
                    <a:pt x="3308" y="10009"/>
                  </a:lnTo>
                  <a:cubicBezTo>
                    <a:pt x="3308" y="10143"/>
                    <a:pt x="3392" y="10243"/>
                    <a:pt x="3526" y="10260"/>
                  </a:cubicBezTo>
                  <a:cubicBezTo>
                    <a:pt x="3541" y="10263"/>
                    <a:pt x="3557" y="10265"/>
                    <a:pt x="3572" y="10265"/>
                  </a:cubicBezTo>
                  <a:cubicBezTo>
                    <a:pt x="3699" y="10265"/>
                    <a:pt x="3793" y="10143"/>
                    <a:pt x="3793" y="10009"/>
                  </a:cubicBezTo>
                  <a:lnTo>
                    <a:pt x="3793" y="6834"/>
                  </a:lnTo>
                  <a:cubicBezTo>
                    <a:pt x="3927" y="6884"/>
                    <a:pt x="4060" y="6951"/>
                    <a:pt x="4211" y="6951"/>
                  </a:cubicBezTo>
                  <a:cubicBezTo>
                    <a:pt x="4261" y="6951"/>
                    <a:pt x="4294" y="6951"/>
                    <a:pt x="4344" y="6918"/>
                  </a:cubicBezTo>
                  <a:cubicBezTo>
                    <a:pt x="4545" y="6884"/>
                    <a:pt x="4679" y="6734"/>
                    <a:pt x="4795" y="6617"/>
                  </a:cubicBezTo>
                  <a:cubicBezTo>
                    <a:pt x="4879" y="6550"/>
                    <a:pt x="4946" y="6467"/>
                    <a:pt x="5013" y="6450"/>
                  </a:cubicBezTo>
                  <a:cubicBezTo>
                    <a:pt x="5063" y="6417"/>
                    <a:pt x="5180" y="6400"/>
                    <a:pt x="5263" y="6400"/>
                  </a:cubicBezTo>
                  <a:cubicBezTo>
                    <a:pt x="5430" y="6383"/>
                    <a:pt x="5631" y="6350"/>
                    <a:pt x="5781" y="6233"/>
                  </a:cubicBezTo>
                  <a:cubicBezTo>
                    <a:pt x="5948" y="6116"/>
                    <a:pt x="6015" y="5915"/>
                    <a:pt x="6049" y="5748"/>
                  </a:cubicBezTo>
                  <a:cubicBezTo>
                    <a:pt x="6082" y="5665"/>
                    <a:pt x="6115" y="5564"/>
                    <a:pt x="6149" y="5531"/>
                  </a:cubicBezTo>
                  <a:cubicBezTo>
                    <a:pt x="6199" y="5481"/>
                    <a:pt x="6283" y="5414"/>
                    <a:pt x="6366" y="5381"/>
                  </a:cubicBezTo>
                  <a:cubicBezTo>
                    <a:pt x="6516" y="5297"/>
                    <a:pt x="6684" y="5197"/>
                    <a:pt x="6784" y="4996"/>
                  </a:cubicBezTo>
                  <a:cubicBezTo>
                    <a:pt x="6867" y="4813"/>
                    <a:pt x="6851" y="4629"/>
                    <a:pt x="6834" y="4462"/>
                  </a:cubicBezTo>
                  <a:cubicBezTo>
                    <a:pt x="6801" y="4361"/>
                    <a:pt x="6801" y="4278"/>
                    <a:pt x="6801" y="4211"/>
                  </a:cubicBezTo>
                  <a:cubicBezTo>
                    <a:pt x="6834" y="4144"/>
                    <a:pt x="6867" y="4061"/>
                    <a:pt x="6934" y="3994"/>
                  </a:cubicBezTo>
                  <a:cubicBezTo>
                    <a:pt x="7034" y="3843"/>
                    <a:pt x="7135" y="3693"/>
                    <a:pt x="7135" y="3476"/>
                  </a:cubicBezTo>
                  <a:cubicBezTo>
                    <a:pt x="7135" y="3275"/>
                    <a:pt x="7034" y="3108"/>
                    <a:pt x="6934" y="2958"/>
                  </a:cubicBezTo>
                  <a:cubicBezTo>
                    <a:pt x="6884" y="2874"/>
                    <a:pt x="6834" y="2791"/>
                    <a:pt x="6801" y="2741"/>
                  </a:cubicBezTo>
                  <a:cubicBezTo>
                    <a:pt x="6784" y="2691"/>
                    <a:pt x="6801" y="2574"/>
                    <a:pt x="6834" y="2490"/>
                  </a:cubicBezTo>
                  <a:cubicBezTo>
                    <a:pt x="6851" y="2323"/>
                    <a:pt x="6867" y="2122"/>
                    <a:pt x="6784" y="1955"/>
                  </a:cubicBezTo>
                  <a:cubicBezTo>
                    <a:pt x="6700" y="1755"/>
                    <a:pt x="6516" y="1655"/>
                    <a:pt x="6366" y="1571"/>
                  </a:cubicBezTo>
                  <a:cubicBezTo>
                    <a:pt x="6283" y="1538"/>
                    <a:pt x="6199" y="1471"/>
                    <a:pt x="6149" y="1421"/>
                  </a:cubicBezTo>
                  <a:cubicBezTo>
                    <a:pt x="6115" y="1387"/>
                    <a:pt x="6099" y="1287"/>
                    <a:pt x="6049" y="1204"/>
                  </a:cubicBezTo>
                  <a:cubicBezTo>
                    <a:pt x="5999" y="1036"/>
                    <a:pt x="5932" y="836"/>
                    <a:pt x="5781" y="719"/>
                  </a:cubicBezTo>
                  <a:cubicBezTo>
                    <a:pt x="5614" y="585"/>
                    <a:pt x="5430" y="569"/>
                    <a:pt x="5263" y="552"/>
                  </a:cubicBezTo>
                  <a:cubicBezTo>
                    <a:pt x="5163" y="552"/>
                    <a:pt x="5080" y="535"/>
                    <a:pt x="5013" y="502"/>
                  </a:cubicBezTo>
                  <a:cubicBezTo>
                    <a:pt x="4946" y="485"/>
                    <a:pt x="4879" y="402"/>
                    <a:pt x="4829" y="351"/>
                  </a:cubicBezTo>
                  <a:cubicBezTo>
                    <a:pt x="4695" y="218"/>
                    <a:pt x="4562" y="67"/>
                    <a:pt x="4361" y="34"/>
                  </a:cubicBezTo>
                  <a:cubicBezTo>
                    <a:pt x="4311" y="34"/>
                    <a:pt x="4278" y="0"/>
                    <a:pt x="4227" y="0"/>
                  </a:cubicBezTo>
                  <a:cubicBezTo>
                    <a:pt x="4094" y="0"/>
                    <a:pt x="3943" y="67"/>
                    <a:pt x="3810" y="117"/>
                  </a:cubicBezTo>
                  <a:cubicBezTo>
                    <a:pt x="3726" y="151"/>
                    <a:pt x="3626" y="168"/>
                    <a:pt x="3559" y="168"/>
                  </a:cubicBezTo>
                  <a:cubicBezTo>
                    <a:pt x="3509" y="168"/>
                    <a:pt x="3392" y="134"/>
                    <a:pt x="3308" y="117"/>
                  </a:cubicBezTo>
                  <a:cubicBezTo>
                    <a:pt x="3191" y="67"/>
                    <a:pt x="3041" y="0"/>
                    <a:pt x="28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2"/>
            <p:cNvSpPr/>
            <p:nvPr/>
          </p:nvSpPr>
          <p:spPr>
            <a:xfrm>
              <a:off x="4394200" y="3816350"/>
              <a:ext cx="273200" cy="354650"/>
            </a:xfrm>
            <a:custGeom>
              <a:rect b="b" l="l" r="r" t="t"/>
              <a:pathLst>
                <a:path extrusionOk="0" h="14186" w="10928">
                  <a:moveTo>
                    <a:pt x="5447" y="0"/>
                  </a:moveTo>
                  <a:cubicBezTo>
                    <a:pt x="5397" y="0"/>
                    <a:pt x="5330" y="17"/>
                    <a:pt x="5280" y="84"/>
                  </a:cubicBezTo>
                  <a:cubicBezTo>
                    <a:pt x="4311" y="1086"/>
                    <a:pt x="3676" y="2173"/>
                    <a:pt x="3359" y="2741"/>
                  </a:cubicBezTo>
                  <a:cubicBezTo>
                    <a:pt x="3158" y="2423"/>
                    <a:pt x="2824" y="1955"/>
                    <a:pt x="2607" y="1671"/>
                  </a:cubicBezTo>
                  <a:cubicBezTo>
                    <a:pt x="2590" y="1621"/>
                    <a:pt x="2557" y="1604"/>
                    <a:pt x="2507" y="1588"/>
                  </a:cubicBezTo>
                  <a:cubicBezTo>
                    <a:pt x="2475" y="1572"/>
                    <a:pt x="2439" y="1564"/>
                    <a:pt x="2404" y="1564"/>
                  </a:cubicBezTo>
                  <a:cubicBezTo>
                    <a:pt x="2329" y="1564"/>
                    <a:pt x="2257" y="1598"/>
                    <a:pt x="2223" y="1655"/>
                  </a:cubicBezTo>
                  <a:cubicBezTo>
                    <a:pt x="2189" y="1671"/>
                    <a:pt x="1655" y="2340"/>
                    <a:pt x="1103" y="3376"/>
                  </a:cubicBezTo>
                  <a:cubicBezTo>
                    <a:pt x="602" y="4345"/>
                    <a:pt x="0" y="5798"/>
                    <a:pt x="0" y="7352"/>
                  </a:cubicBezTo>
                  <a:cubicBezTo>
                    <a:pt x="0" y="8655"/>
                    <a:pt x="351" y="9775"/>
                    <a:pt x="1103" y="10660"/>
                  </a:cubicBezTo>
                  <a:cubicBezTo>
                    <a:pt x="1755" y="11412"/>
                    <a:pt x="2657" y="11980"/>
                    <a:pt x="3743" y="12281"/>
                  </a:cubicBezTo>
                  <a:lnTo>
                    <a:pt x="3743" y="13919"/>
                  </a:lnTo>
                  <a:cubicBezTo>
                    <a:pt x="3743" y="14052"/>
                    <a:pt x="3843" y="14186"/>
                    <a:pt x="3994" y="14186"/>
                  </a:cubicBezTo>
                  <a:cubicBezTo>
                    <a:pt x="4111" y="14186"/>
                    <a:pt x="4244" y="14069"/>
                    <a:pt x="4244" y="13919"/>
                  </a:cubicBezTo>
                  <a:lnTo>
                    <a:pt x="4244" y="12097"/>
                  </a:lnTo>
                  <a:cubicBezTo>
                    <a:pt x="4244" y="11980"/>
                    <a:pt x="4161" y="11880"/>
                    <a:pt x="4061" y="11863"/>
                  </a:cubicBezTo>
                  <a:cubicBezTo>
                    <a:pt x="1771" y="11312"/>
                    <a:pt x="485" y="9691"/>
                    <a:pt x="502" y="7369"/>
                  </a:cubicBezTo>
                  <a:cubicBezTo>
                    <a:pt x="518" y="5113"/>
                    <a:pt x="1905" y="2958"/>
                    <a:pt x="2423" y="2223"/>
                  </a:cubicBezTo>
                  <a:lnTo>
                    <a:pt x="3192" y="3342"/>
                  </a:lnTo>
                  <a:cubicBezTo>
                    <a:pt x="3259" y="3438"/>
                    <a:pt x="3332" y="3463"/>
                    <a:pt x="3391" y="3463"/>
                  </a:cubicBezTo>
                  <a:cubicBezTo>
                    <a:pt x="3435" y="3463"/>
                    <a:pt x="3471" y="3449"/>
                    <a:pt x="3492" y="3442"/>
                  </a:cubicBezTo>
                  <a:cubicBezTo>
                    <a:pt x="3559" y="3426"/>
                    <a:pt x="3593" y="3359"/>
                    <a:pt x="3643" y="3292"/>
                  </a:cubicBezTo>
                  <a:cubicBezTo>
                    <a:pt x="3660" y="3259"/>
                    <a:pt x="4278" y="1888"/>
                    <a:pt x="5447" y="602"/>
                  </a:cubicBezTo>
                  <a:cubicBezTo>
                    <a:pt x="6650" y="1888"/>
                    <a:pt x="7269" y="3259"/>
                    <a:pt x="7269" y="3292"/>
                  </a:cubicBezTo>
                  <a:cubicBezTo>
                    <a:pt x="7285" y="3359"/>
                    <a:pt x="7352" y="3392"/>
                    <a:pt x="7419" y="3442"/>
                  </a:cubicBezTo>
                  <a:cubicBezTo>
                    <a:pt x="7433" y="3449"/>
                    <a:pt x="7468" y="3463"/>
                    <a:pt x="7512" y="3463"/>
                  </a:cubicBezTo>
                  <a:cubicBezTo>
                    <a:pt x="7571" y="3463"/>
                    <a:pt x="7645" y="3438"/>
                    <a:pt x="7703" y="3342"/>
                  </a:cubicBezTo>
                  <a:lnTo>
                    <a:pt x="8488" y="2223"/>
                  </a:lnTo>
                  <a:cubicBezTo>
                    <a:pt x="9006" y="2958"/>
                    <a:pt x="10376" y="5113"/>
                    <a:pt x="10410" y="7369"/>
                  </a:cubicBezTo>
                  <a:cubicBezTo>
                    <a:pt x="10427" y="9691"/>
                    <a:pt x="9123" y="11312"/>
                    <a:pt x="6851" y="11863"/>
                  </a:cubicBezTo>
                  <a:cubicBezTo>
                    <a:pt x="6751" y="11880"/>
                    <a:pt x="6667" y="11980"/>
                    <a:pt x="6667" y="12097"/>
                  </a:cubicBezTo>
                  <a:lnTo>
                    <a:pt x="6667" y="13919"/>
                  </a:lnTo>
                  <a:cubicBezTo>
                    <a:pt x="6667" y="14052"/>
                    <a:pt x="6767" y="14186"/>
                    <a:pt x="6918" y="14186"/>
                  </a:cubicBezTo>
                  <a:cubicBezTo>
                    <a:pt x="7035" y="14186"/>
                    <a:pt x="7168" y="14069"/>
                    <a:pt x="7168" y="13919"/>
                  </a:cubicBezTo>
                  <a:lnTo>
                    <a:pt x="7168" y="12281"/>
                  </a:lnTo>
                  <a:cubicBezTo>
                    <a:pt x="8254" y="11980"/>
                    <a:pt x="9157" y="11446"/>
                    <a:pt x="9792" y="10660"/>
                  </a:cubicBezTo>
                  <a:cubicBezTo>
                    <a:pt x="10543" y="9792"/>
                    <a:pt x="10928" y="8655"/>
                    <a:pt x="10911" y="7352"/>
                  </a:cubicBezTo>
                  <a:cubicBezTo>
                    <a:pt x="10878" y="5798"/>
                    <a:pt x="10276" y="4345"/>
                    <a:pt x="9775" y="3376"/>
                  </a:cubicBezTo>
                  <a:cubicBezTo>
                    <a:pt x="9240" y="2340"/>
                    <a:pt x="8706" y="1688"/>
                    <a:pt x="8672" y="1655"/>
                  </a:cubicBezTo>
                  <a:cubicBezTo>
                    <a:pt x="8622" y="1588"/>
                    <a:pt x="8538" y="1571"/>
                    <a:pt x="8488" y="1571"/>
                  </a:cubicBezTo>
                  <a:cubicBezTo>
                    <a:pt x="8405" y="1571"/>
                    <a:pt x="8338" y="1604"/>
                    <a:pt x="8288" y="1671"/>
                  </a:cubicBezTo>
                  <a:cubicBezTo>
                    <a:pt x="8087" y="1955"/>
                    <a:pt x="7770" y="2423"/>
                    <a:pt x="7536" y="2741"/>
                  </a:cubicBezTo>
                  <a:cubicBezTo>
                    <a:pt x="7252" y="2173"/>
                    <a:pt x="6600" y="1086"/>
                    <a:pt x="5614" y="84"/>
                  </a:cubicBezTo>
                  <a:cubicBezTo>
                    <a:pt x="5581" y="34"/>
                    <a:pt x="5514" y="0"/>
                    <a:pt x="5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42"/>
          <p:cNvGrpSpPr/>
          <p:nvPr/>
        </p:nvGrpSpPr>
        <p:grpSpPr>
          <a:xfrm>
            <a:off x="2552204" y="1624640"/>
            <a:ext cx="557929" cy="548625"/>
            <a:chOff x="3638550" y="3229875"/>
            <a:chExt cx="355075" cy="348400"/>
          </a:xfrm>
        </p:grpSpPr>
        <p:sp>
          <p:nvSpPr>
            <p:cNvPr id="881" name="Google Shape;881;p42"/>
            <p:cNvSpPr/>
            <p:nvPr/>
          </p:nvSpPr>
          <p:spPr>
            <a:xfrm>
              <a:off x="3638550" y="3229875"/>
              <a:ext cx="355075" cy="348400"/>
            </a:xfrm>
            <a:custGeom>
              <a:rect b="b" l="l" r="r" t="t"/>
              <a:pathLst>
                <a:path extrusionOk="0" h="13936" w="14203">
                  <a:moveTo>
                    <a:pt x="13685" y="502"/>
                  </a:moveTo>
                  <a:cubicBezTo>
                    <a:pt x="13685" y="1722"/>
                    <a:pt x="13434" y="2925"/>
                    <a:pt x="13000" y="4027"/>
                  </a:cubicBezTo>
                  <a:cubicBezTo>
                    <a:pt x="12732" y="3927"/>
                    <a:pt x="12482" y="3827"/>
                    <a:pt x="12231" y="3677"/>
                  </a:cubicBezTo>
                  <a:cubicBezTo>
                    <a:pt x="12189" y="3656"/>
                    <a:pt x="12146" y="3646"/>
                    <a:pt x="12104" y="3646"/>
                  </a:cubicBezTo>
                  <a:cubicBezTo>
                    <a:pt x="12013" y="3646"/>
                    <a:pt x="11931" y="3691"/>
                    <a:pt x="11897" y="3760"/>
                  </a:cubicBezTo>
                  <a:cubicBezTo>
                    <a:pt x="11830" y="3894"/>
                    <a:pt x="11864" y="4027"/>
                    <a:pt x="11964" y="4094"/>
                  </a:cubicBezTo>
                  <a:cubicBezTo>
                    <a:pt x="12248" y="4245"/>
                    <a:pt x="12515" y="4395"/>
                    <a:pt x="12783" y="4495"/>
                  </a:cubicBezTo>
                  <a:cubicBezTo>
                    <a:pt x="12281" y="5581"/>
                    <a:pt x="11580" y="6584"/>
                    <a:pt x="10694" y="7436"/>
                  </a:cubicBezTo>
                  <a:cubicBezTo>
                    <a:pt x="8823" y="9291"/>
                    <a:pt x="6333" y="10327"/>
                    <a:pt x="3727" y="10327"/>
                  </a:cubicBezTo>
                  <a:lnTo>
                    <a:pt x="3676" y="10327"/>
                  </a:lnTo>
                  <a:cubicBezTo>
                    <a:pt x="3710" y="7687"/>
                    <a:pt x="4762" y="5230"/>
                    <a:pt x="6667" y="3342"/>
                  </a:cubicBezTo>
                  <a:cubicBezTo>
                    <a:pt x="7553" y="2490"/>
                    <a:pt x="8572" y="1805"/>
                    <a:pt x="9675" y="1321"/>
                  </a:cubicBezTo>
                  <a:cubicBezTo>
                    <a:pt x="9925" y="2056"/>
                    <a:pt x="10360" y="2724"/>
                    <a:pt x="10928" y="3259"/>
                  </a:cubicBezTo>
                  <a:cubicBezTo>
                    <a:pt x="11062" y="3392"/>
                    <a:pt x="11179" y="3493"/>
                    <a:pt x="11312" y="3610"/>
                  </a:cubicBezTo>
                  <a:cubicBezTo>
                    <a:pt x="11346" y="3660"/>
                    <a:pt x="11412" y="3677"/>
                    <a:pt x="11446" y="3677"/>
                  </a:cubicBezTo>
                  <a:cubicBezTo>
                    <a:pt x="11513" y="3677"/>
                    <a:pt x="11596" y="3660"/>
                    <a:pt x="11630" y="3593"/>
                  </a:cubicBezTo>
                  <a:cubicBezTo>
                    <a:pt x="11713" y="3493"/>
                    <a:pt x="11697" y="3342"/>
                    <a:pt x="11596" y="3259"/>
                  </a:cubicBezTo>
                  <a:cubicBezTo>
                    <a:pt x="11463" y="3159"/>
                    <a:pt x="11362" y="3058"/>
                    <a:pt x="11245" y="2941"/>
                  </a:cubicBezTo>
                  <a:cubicBezTo>
                    <a:pt x="10711" y="2423"/>
                    <a:pt x="10343" y="1822"/>
                    <a:pt x="10109" y="1154"/>
                  </a:cubicBezTo>
                  <a:cubicBezTo>
                    <a:pt x="11229" y="736"/>
                    <a:pt x="12432" y="502"/>
                    <a:pt x="13635" y="502"/>
                  </a:cubicBezTo>
                  <a:close/>
                  <a:moveTo>
                    <a:pt x="3192" y="10844"/>
                  </a:moveTo>
                  <a:lnTo>
                    <a:pt x="2975" y="13184"/>
                  </a:lnTo>
                  <a:lnTo>
                    <a:pt x="819" y="11028"/>
                  </a:lnTo>
                  <a:lnTo>
                    <a:pt x="3192" y="10844"/>
                  </a:lnTo>
                  <a:close/>
                  <a:moveTo>
                    <a:pt x="13668" y="1"/>
                  </a:moveTo>
                  <a:cubicBezTo>
                    <a:pt x="10911" y="1"/>
                    <a:pt x="8321" y="1070"/>
                    <a:pt x="6333" y="2991"/>
                  </a:cubicBezTo>
                  <a:cubicBezTo>
                    <a:pt x="5280" y="4011"/>
                    <a:pt x="4495" y="5197"/>
                    <a:pt x="3960" y="6534"/>
                  </a:cubicBezTo>
                  <a:cubicBezTo>
                    <a:pt x="3459" y="7753"/>
                    <a:pt x="3192" y="9023"/>
                    <a:pt x="3192" y="10327"/>
                  </a:cubicBezTo>
                  <a:lnTo>
                    <a:pt x="234" y="10544"/>
                  </a:lnTo>
                  <a:cubicBezTo>
                    <a:pt x="101" y="10544"/>
                    <a:pt x="34" y="10661"/>
                    <a:pt x="1" y="10778"/>
                  </a:cubicBezTo>
                  <a:cubicBezTo>
                    <a:pt x="1" y="10844"/>
                    <a:pt x="34" y="10911"/>
                    <a:pt x="84" y="10961"/>
                  </a:cubicBezTo>
                  <a:lnTo>
                    <a:pt x="2991" y="13869"/>
                  </a:lnTo>
                  <a:cubicBezTo>
                    <a:pt x="3025" y="13919"/>
                    <a:pt x="3092" y="13936"/>
                    <a:pt x="3158" y="13936"/>
                  </a:cubicBezTo>
                  <a:cubicBezTo>
                    <a:pt x="3175" y="13936"/>
                    <a:pt x="3225" y="13936"/>
                    <a:pt x="3242" y="13919"/>
                  </a:cubicBezTo>
                  <a:cubicBezTo>
                    <a:pt x="3326" y="13869"/>
                    <a:pt x="3392" y="13802"/>
                    <a:pt x="3409" y="13702"/>
                  </a:cubicBezTo>
                  <a:lnTo>
                    <a:pt x="3676" y="10778"/>
                  </a:lnTo>
                  <a:lnTo>
                    <a:pt x="3743" y="10778"/>
                  </a:lnTo>
                  <a:cubicBezTo>
                    <a:pt x="5080" y="10778"/>
                    <a:pt x="6367" y="10527"/>
                    <a:pt x="7620" y="10026"/>
                  </a:cubicBezTo>
                  <a:cubicBezTo>
                    <a:pt x="8906" y="9508"/>
                    <a:pt x="10076" y="8756"/>
                    <a:pt x="11078" y="7770"/>
                  </a:cubicBezTo>
                  <a:cubicBezTo>
                    <a:pt x="12098" y="6751"/>
                    <a:pt x="12916" y="5581"/>
                    <a:pt x="13434" y="4245"/>
                  </a:cubicBezTo>
                  <a:cubicBezTo>
                    <a:pt x="13952" y="2958"/>
                    <a:pt x="14203" y="1605"/>
                    <a:pt x="14186" y="235"/>
                  </a:cubicBezTo>
                  <a:cubicBezTo>
                    <a:pt x="14186" y="101"/>
                    <a:pt x="14086" y="1"/>
                    <a:pt x="139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2"/>
            <p:cNvSpPr/>
            <p:nvPr/>
          </p:nvSpPr>
          <p:spPr>
            <a:xfrm>
              <a:off x="3770975" y="3384425"/>
              <a:ext cx="66850" cy="66875"/>
            </a:xfrm>
            <a:custGeom>
              <a:rect b="b" l="l" r="r" t="t"/>
              <a:pathLst>
                <a:path extrusionOk="0" h="2675" w="2674">
                  <a:moveTo>
                    <a:pt x="1337" y="502"/>
                  </a:moveTo>
                  <a:cubicBezTo>
                    <a:pt x="1788" y="502"/>
                    <a:pt x="2172" y="886"/>
                    <a:pt x="2172" y="1337"/>
                  </a:cubicBezTo>
                  <a:cubicBezTo>
                    <a:pt x="2172" y="1805"/>
                    <a:pt x="1788" y="2173"/>
                    <a:pt x="1337" y="2173"/>
                  </a:cubicBezTo>
                  <a:cubicBezTo>
                    <a:pt x="869" y="2173"/>
                    <a:pt x="501" y="1805"/>
                    <a:pt x="501" y="1337"/>
                  </a:cubicBezTo>
                  <a:cubicBezTo>
                    <a:pt x="501" y="886"/>
                    <a:pt x="869" y="502"/>
                    <a:pt x="1337" y="502"/>
                  </a:cubicBezTo>
                  <a:close/>
                  <a:moveTo>
                    <a:pt x="1337" y="1"/>
                  </a:moveTo>
                  <a:cubicBezTo>
                    <a:pt x="602" y="1"/>
                    <a:pt x="0" y="586"/>
                    <a:pt x="0" y="1337"/>
                  </a:cubicBezTo>
                  <a:cubicBezTo>
                    <a:pt x="0" y="2073"/>
                    <a:pt x="585" y="2674"/>
                    <a:pt x="1337" y="2674"/>
                  </a:cubicBezTo>
                  <a:cubicBezTo>
                    <a:pt x="2055" y="2674"/>
                    <a:pt x="2674" y="2089"/>
                    <a:pt x="2674" y="1337"/>
                  </a:cubicBezTo>
                  <a:cubicBezTo>
                    <a:pt x="2640" y="586"/>
                    <a:pt x="2055" y="1"/>
                    <a:pt x="1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2"/>
            <p:cNvSpPr/>
            <p:nvPr/>
          </p:nvSpPr>
          <p:spPr>
            <a:xfrm>
              <a:off x="3830700" y="3324275"/>
              <a:ext cx="66850" cy="66875"/>
            </a:xfrm>
            <a:custGeom>
              <a:rect b="b" l="l" r="r" t="t"/>
              <a:pathLst>
                <a:path extrusionOk="0" h="2675" w="2674">
                  <a:moveTo>
                    <a:pt x="1337" y="502"/>
                  </a:moveTo>
                  <a:cubicBezTo>
                    <a:pt x="1805" y="502"/>
                    <a:pt x="2173" y="886"/>
                    <a:pt x="2173" y="1337"/>
                  </a:cubicBezTo>
                  <a:cubicBezTo>
                    <a:pt x="2173" y="1789"/>
                    <a:pt x="1805" y="2173"/>
                    <a:pt x="1337" y="2173"/>
                  </a:cubicBezTo>
                  <a:cubicBezTo>
                    <a:pt x="886" y="2173"/>
                    <a:pt x="502" y="1805"/>
                    <a:pt x="502" y="1337"/>
                  </a:cubicBezTo>
                  <a:cubicBezTo>
                    <a:pt x="502" y="886"/>
                    <a:pt x="886" y="502"/>
                    <a:pt x="1337" y="502"/>
                  </a:cubicBezTo>
                  <a:close/>
                  <a:moveTo>
                    <a:pt x="1337" y="1"/>
                  </a:moveTo>
                  <a:cubicBezTo>
                    <a:pt x="619" y="1"/>
                    <a:pt x="0" y="586"/>
                    <a:pt x="0" y="1337"/>
                  </a:cubicBezTo>
                  <a:cubicBezTo>
                    <a:pt x="0" y="2073"/>
                    <a:pt x="585" y="2674"/>
                    <a:pt x="1337" y="2674"/>
                  </a:cubicBezTo>
                  <a:cubicBezTo>
                    <a:pt x="2072" y="2674"/>
                    <a:pt x="2674" y="2089"/>
                    <a:pt x="2674" y="1337"/>
                  </a:cubicBezTo>
                  <a:cubicBezTo>
                    <a:pt x="2674" y="586"/>
                    <a:pt x="2072" y="1"/>
                    <a:pt x="1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2"/>
            <p:cNvSpPr/>
            <p:nvPr/>
          </p:nvSpPr>
          <p:spPr>
            <a:xfrm>
              <a:off x="3923425" y="3265375"/>
              <a:ext cx="19675" cy="20075"/>
            </a:xfrm>
            <a:custGeom>
              <a:rect b="b" l="l" r="r" t="t"/>
              <a:pathLst>
                <a:path extrusionOk="0" h="803" w="787">
                  <a:moveTo>
                    <a:pt x="385" y="1"/>
                  </a:moveTo>
                  <a:cubicBezTo>
                    <a:pt x="151" y="1"/>
                    <a:pt x="1" y="185"/>
                    <a:pt x="1" y="402"/>
                  </a:cubicBezTo>
                  <a:cubicBezTo>
                    <a:pt x="1" y="602"/>
                    <a:pt x="185" y="803"/>
                    <a:pt x="385" y="803"/>
                  </a:cubicBezTo>
                  <a:cubicBezTo>
                    <a:pt x="602" y="803"/>
                    <a:pt x="786" y="602"/>
                    <a:pt x="786" y="402"/>
                  </a:cubicBezTo>
                  <a:cubicBezTo>
                    <a:pt x="786" y="185"/>
                    <a:pt x="602" y="1"/>
                    <a:pt x="3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 name="Shape 888"/>
        <p:cNvGrpSpPr/>
        <p:nvPr/>
      </p:nvGrpSpPr>
      <p:grpSpPr>
        <a:xfrm>
          <a:off x="0" y="0"/>
          <a:ext cx="0" cy="0"/>
          <a:chOff x="0" y="0"/>
          <a:chExt cx="0" cy="0"/>
        </a:xfrm>
      </p:grpSpPr>
      <p:sp>
        <p:nvSpPr>
          <p:cNvPr id="889" name="Google Shape;889;p43"/>
          <p:cNvSpPr txBox="1"/>
          <p:nvPr>
            <p:ph type="title"/>
          </p:nvPr>
        </p:nvSpPr>
        <p:spPr>
          <a:xfrm>
            <a:off x="4436741" y="2569550"/>
            <a:ext cx="3149700" cy="55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 </a:t>
            </a:r>
            <a:r>
              <a:rPr lang="en"/>
              <a:t>SOMEONE FAMOUS</a:t>
            </a:r>
            <a:endParaRPr/>
          </a:p>
        </p:txBody>
      </p:sp>
      <p:sp>
        <p:nvSpPr>
          <p:cNvPr id="890" name="Google Shape;890;p43"/>
          <p:cNvSpPr txBox="1"/>
          <p:nvPr>
            <p:ph idx="1" type="subTitle"/>
          </p:nvPr>
        </p:nvSpPr>
        <p:spPr>
          <a:xfrm>
            <a:off x="2195125" y="1281850"/>
            <a:ext cx="5391600" cy="1131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891" name="Google Shape;891;p43"/>
          <p:cNvGrpSpPr/>
          <p:nvPr/>
        </p:nvGrpSpPr>
        <p:grpSpPr>
          <a:xfrm>
            <a:off x="1370163" y="2256811"/>
            <a:ext cx="296412" cy="629894"/>
            <a:chOff x="1370163" y="2256811"/>
            <a:chExt cx="296412" cy="629894"/>
          </a:xfrm>
        </p:grpSpPr>
        <p:sp>
          <p:nvSpPr>
            <p:cNvPr id="892" name="Google Shape;892;p43"/>
            <p:cNvSpPr/>
            <p:nvPr/>
          </p:nvSpPr>
          <p:spPr>
            <a:xfrm>
              <a:off x="1465437" y="2515862"/>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3"/>
            <p:cNvSpPr/>
            <p:nvPr/>
          </p:nvSpPr>
          <p:spPr>
            <a:xfrm>
              <a:off x="1370163" y="2256811"/>
              <a:ext cx="148527" cy="27415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94" name="Google Shape;894;p43"/>
          <p:cNvPicPr preferRelativeResize="0"/>
          <p:nvPr/>
        </p:nvPicPr>
        <p:blipFill>
          <a:blip r:embed="rId3">
            <a:alphaModFix/>
          </a:blip>
          <a:stretch>
            <a:fillRect/>
          </a:stretch>
        </p:blipFill>
        <p:spPr>
          <a:xfrm rot="220661">
            <a:off x="1812425" y="2348569"/>
            <a:ext cx="1387352" cy="211407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8" name="Shape 898"/>
        <p:cNvGrpSpPr/>
        <p:nvPr/>
      </p:nvGrpSpPr>
      <p:grpSpPr>
        <a:xfrm>
          <a:off x="0" y="0"/>
          <a:ext cx="0" cy="0"/>
          <a:chOff x="0" y="0"/>
          <a:chExt cx="0" cy="0"/>
        </a:xfrm>
      </p:grpSpPr>
      <p:sp>
        <p:nvSpPr>
          <p:cNvPr id="899" name="Google Shape;899;p44"/>
          <p:cNvSpPr txBox="1"/>
          <p:nvPr>
            <p:ph idx="1" type="subTitle"/>
          </p:nvPr>
        </p:nvSpPr>
        <p:spPr>
          <a:xfrm>
            <a:off x="1057263" y="2216950"/>
            <a:ext cx="2336400" cy="27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Torah</a:t>
            </a:r>
            <a:endParaRPr/>
          </a:p>
        </p:txBody>
      </p:sp>
      <p:sp>
        <p:nvSpPr>
          <p:cNvPr id="900" name="Google Shape;900;p44"/>
          <p:cNvSpPr txBox="1"/>
          <p:nvPr>
            <p:ph idx="2" type="subTitle"/>
          </p:nvPr>
        </p:nvSpPr>
        <p:spPr>
          <a:xfrm>
            <a:off x="908013" y="2533225"/>
            <a:ext cx="2634900" cy="79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901" name="Google Shape;901;p44"/>
          <p:cNvSpPr txBox="1"/>
          <p:nvPr>
            <p:ph idx="3" type="subTitle"/>
          </p:nvPr>
        </p:nvSpPr>
        <p:spPr>
          <a:xfrm>
            <a:off x="3255111" y="3670451"/>
            <a:ext cx="2634300" cy="79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902" name="Google Shape;902;p44"/>
          <p:cNvSpPr txBox="1"/>
          <p:nvPr>
            <p:ph idx="4" type="subTitle"/>
          </p:nvPr>
        </p:nvSpPr>
        <p:spPr>
          <a:xfrm>
            <a:off x="5602179" y="2535325"/>
            <a:ext cx="2634300" cy="78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903" name="Google Shape;903;p44"/>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
        <p:nvSpPr>
          <p:cNvPr id="904" name="Google Shape;904;p44"/>
          <p:cNvSpPr txBox="1"/>
          <p:nvPr>
            <p:ph idx="5" type="subTitle"/>
          </p:nvPr>
        </p:nvSpPr>
        <p:spPr>
          <a:xfrm>
            <a:off x="3403800" y="3350750"/>
            <a:ext cx="2336400" cy="28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God</a:t>
            </a:r>
            <a:endParaRPr/>
          </a:p>
        </p:txBody>
      </p:sp>
      <p:sp>
        <p:nvSpPr>
          <p:cNvPr id="905" name="Google Shape;905;p44"/>
          <p:cNvSpPr txBox="1"/>
          <p:nvPr>
            <p:ph idx="6" type="subTitle"/>
          </p:nvPr>
        </p:nvSpPr>
        <p:spPr>
          <a:xfrm>
            <a:off x="5751129" y="2216950"/>
            <a:ext cx="2336400" cy="27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Society</a:t>
            </a:r>
            <a:endParaRPr/>
          </a:p>
        </p:txBody>
      </p:sp>
      <p:grpSp>
        <p:nvGrpSpPr>
          <p:cNvPr id="906" name="Google Shape;906;p44"/>
          <p:cNvGrpSpPr/>
          <p:nvPr/>
        </p:nvGrpSpPr>
        <p:grpSpPr>
          <a:xfrm>
            <a:off x="4297689" y="2710959"/>
            <a:ext cx="548623" cy="547100"/>
            <a:chOff x="1407950" y="1445825"/>
            <a:chExt cx="355925" cy="353675"/>
          </a:xfrm>
        </p:grpSpPr>
        <p:sp>
          <p:nvSpPr>
            <p:cNvPr id="907" name="Google Shape;907;p44"/>
            <p:cNvSpPr/>
            <p:nvPr/>
          </p:nvSpPr>
          <p:spPr>
            <a:xfrm>
              <a:off x="1407950" y="1445825"/>
              <a:ext cx="355925" cy="353675"/>
            </a:xfrm>
            <a:custGeom>
              <a:rect b="b" l="l" r="r" t="t"/>
              <a:pathLst>
                <a:path extrusionOk="0" h="14147" w="14237">
                  <a:moveTo>
                    <a:pt x="10076" y="502"/>
                  </a:moveTo>
                  <a:lnTo>
                    <a:pt x="10477" y="2824"/>
                  </a:lnTo>
                  <a:lnTo>
                    <a:pt x="6216" y="2824"/>
                  </a:lnTo>
                  <a:cubicBezTo>
                    <a:pt x="6083" y="2824"/>
                    <a:pt x="5982" y="2908"/>
                    <a:pt x="5966" y="3025"/>
                  </a:cubicBezTo>
                  <a:cubicBezTo>
                    <a:pt x="5932" y="3175"/>
                    <a:pt x="6066" y="3292"/>
                    <a:pt x="6216" y="3292"/>
                  </a:cubicBezTo>
                  <a:lnTo>
                    <a:pt x="10510" y="3292"/>
                  </a:lnTo>
                  <a:lnTo>
                    <a:pt x="10611" y="3877"/>
                  </a:lnTo>
                  <a:lnTo>
                    <a:pt x="3643" y="3877"/>
                  </a:lnTo>
                  <a:lnTo>
                    <a:pt x="3743" y="3292"/>
                  </a:lnTo>
                  <a:lnTo>
                    <a:pt x="5264" y="3292"/>
                  </a:lnTo>
                  <a:cubicBezTo>
                    <a:pt x="5398" y="3292"/>
                    <a:pt x="5498" y="3209"/>
                    <a:pt x="5515" y="3092"/>
                  </a:cubicBezTo>
                  <a:cubicBezTo>
                    <a:pt x="5548" y="2941"/>
                    <a:pt x="5414" y="2824"/>
                    <a:pt x="5264" y="2824"/>
                  </a:cubicBezTo>
                  <a:lnTo>
                    <a:pt x="3760" y="2824"/>
                  </a:lnTo>
                  <a:lnTo>
                    <a:pt x="4178" y="502"/>
                  </a:lnTo>
                  <a:close/>
                  <a:moveTo>
                    <a:pt x="11179" y="5197"/>
                  </a:moveTo>
                  <a:cubicBezTo>
                    <a:pt x="11346" y="5331"/>
                    <a:pt x="11496" y="5514"/>
                    <a:pt x="11496" y="5748"/>
                  </a:cubicBezTo>
                  <a:cubicBezTo>
                    <a:pt x="11496" y="5966"/>
                    <a:pt x="11363" y="6183"/>
                    <a:pt x="11179" y="6266"/>
                  </a:cubicBezTo>
                  <a:lnTo>
                    <a:pt x="11179" y="5197"/>
                  </a:lnTo>
                  <a:close/>
                  <a:moveTo>
                    <a:pt x="3075" y="5214"/>
                  </a:moveTo>
                  <a:lnTo>
                    <a:pt x="3075" y="6283"/>
                  </a:lnTo>
                  <a:cubicBezTo>
                    <a:pt x="2891" y="6183"/>
                    <a:pt x="2758" y="5999"/>
                    <a:pt x="2758" y="5748"/>
                  </a:cubicBezTo>
                  <a:cubicBezTo>
                    <a:pt x="2758" y="5514"/>
                    <a:pt x="2891" y="5297"/>
                    <a:pt x="3075" y="5214"/>
                  </a:cubicBezTo>
                  <a:close/>
                  <a:moveTo>
                    <a:pt x="9859" y="4361"/>
                  </a:moveTo>
                  <a:lnTo>
                    <a:pt x="9859" y="6550"/>
                  </a:lnTo>
                  <a:lnTo>
                    <a:pt x="8522" y="7302"/>
                  </a:lnTo>
                  <a:lnTo>
                    <a:pt x="7653" y="6951"/>
                  </a:lnTo>
                  <a:cubicBezTo>
                    <a:pt x="7622" y="6943"/>
                    <a:pt x="7590" y="6939"/>
                    <a:pt x="7560" y="6939"/>
                  </a:cubicBezTo>
                  <a:cubicBezTo>
                    <a:pt x="7461" y="6939"/>
                    <a:pt x="7374" y="6983"/>
                    <a:pt x="7336" y="7085"/>
                  </a:cubicBezTo>
                  <a:cubicBezTo>
                    <a:pt x="7302" y="7202"/>
                    <a:pt x="7336" y="7352"/>
                    <a:pt x="7469" y="7386"/>
                  </a:cubicBezTo>
                  <a:lnTo>
                    <a:pt x="8272" y="7720"/>
                  </a:lnTo>
                  <a:cubicBezTo>
                    <a:pt x="8255" y="7837"/>
                    <a:pt x="8221" y="8004"/>
                    <a:pt x="8104" y="8138"/>
                  </a:cubicBezTo>
                  <a:cubicBezTo>
                    <a:pt x="7937" y="8438"/>
                    <a:pt x="7687" y="8605"/>
                    <a:pt x="7386" y="8672"/>
                  </a:cubicBezTo>
                  <a:lnTo>
                    <a:pt x="7386" y="8204"/>
                  </a:lnTo>
                  <a:cubicBezTo>
                    <a:pt x="7386" y="8087"/>
                    <a:pt x="7302" y="7971"/>
                    <a:pt x="7169" y="7954"/>
                  </a:cubicBezTo>
                  <a:cubicBezTo>
                    <a:pt x="7159" y="7953"/>
                    <a:pt x="7150" y="7952"/>
                    <a:pt x="7140" y="7952"/>
                  </a:cubicBezTo>
                  <a:cubicBezTo>
                    <a:pt x="7004" y="7952"/>
                    <a:pt x="6901" y="8064"/>
                    <a:pt x="6901" y="8204"/>
                  </a:cubicBezTo>
                  <a:lnTo>
                    <a:pt x="6901" y="8672"/>
                  </a:lnTo>
                  <a:cubicBezTo>
                    <a:pt x="6567" y="8605"/>
                    <a:pt x="6317" y="8438"/>
                    <a:pt x="6166" y="8138"/>
                  </a:cubicBezTo>
                  <a:cubicBezTo>
                    <a:pt x="6083" y="8004"/>
                    <a:pt x="6049" y="7837"/>
                    <a:pt x="5999" y="7720"/>
                  </a:cubicBezTo>
                  <a:lnTo>
                    <a:pt x="6768" y="7386"/>
                  </a:lnTo>
                  <a:cubicBezTo>
                    <a:pt x="6885" y="7352"/>
                    <a:pt x="6968" y="7219"/>
                    <a:pt x="6918" y="7102"/>
                  </a:cubicBezTo>
                  <a:cubicBezTo>
                    <a:pt x="6893" y="6987"/>
                    <a:pt x="6799" y="6911"/>
                    <a:pt x="6690" y="6911"/>
                  </a:cubicBezTo>
                  <a:cubicBezTo>
                    <a:pt x="6656" y="6911"/>
                    <a:pt x="6620" y="6919"/>
                    <a:pt x="6584" y="6935"/>
                  </a:cubicBezTo>
                  <a:lnTo>
                    <a:pt x="5732" y="7285"/>
                  </a:lnTo>
                  <a:lnTo>
                    <a:pt x="4395" y="6517"/>
                  </a:lnTo>
                  <a:lnTo>
                    <a:pt x="4395" y="4361"/>
                  </a:lnTo>
                  <a:close/>
                  <a:moveTo>
                    <a:pt x="10744" y="4361"/>
                  </a:moveTo>
                  <a:lnTo>
                    <a:pt x="10744" y="10059"/>
                  </a:lnTo>
                  <a:lnTo>
                    <a:pt x="10678" y="10059"/>
                  </a:lnTo>
                  <a:cubicBezTo>
                    <a:pt x="10678" y="11947"/>
                    <a:pt x="9241" y="13518"/>
                    <a:pt x="7386" y="13651"/>
                  </a:cubicBezTo>
                  <a:cubicBezTo>
                    <a:pt x="7297" y="13658"/>
                    <a:pt x="7210" y="13661"/>
                    <a:pt x="7122" y="13661"/>
                  </a:cubicBezTo>
                  <a:cubicBezTo>
                    <a:pt x="5152" y="13661"/>
                    <a:pt x="3543" y="12061"/>
                    <a:pt x="3543" y="10109"/>
                  </a:cubicBezTo>
                  <a:lnTo>
                    <a:pt x="3543" y="4361"/>
                  </a:lnTo>
                  <a:lnTo>
                    <a:pt x="3911" y="4361"/>
                  </a:lnTo>
                  <a:lnTo>
                    <a:pt x="3911" y="6701"/>
                  </a:lnTo>
                  <a:cubicBezTo>
                    <a:pt x="3911" y="6784"/>
                    <a:pt x="3961" y="6868"/>
                    <a:pt x="4044" y="6901"/>
                  </a:cubicBezTo>
                  <a:lnTo>
                    <a:pt x="5498" y="7737"/>
                  </a:lnTo>
                  <a:cubicBezTo>
                    <a:pt x="5515" y="7887"/>
                    <a:pt x="5581" y="8138"/>
                    <a:pt x="5732" y="8388"/>
                  </a:cubicBezTo>
                  <a:cubicBezTo>
                    <a:pt x="5932" y="8739"/>
                    <a:pt x="6333" y="9190"/>
                    <a:pt x="7152" y="9190"/>
                  </a:cubicBezTo>
                  <a:cubicBezTo>
                    <a:pt x="7971" y="9190"/>
                    <a:pt x="8355" y="8756"/>
                    <a:pt x="8572" y="8388"/>
                  </a:cubicBezTo>
                  <a:cubicBezTo>
                    <a:pt x="8723" y="8138"/>
                    <a:pt x="8756" y="7887"/>
                    <a:pt x="8806" y="7737"/>
                  </a:cubicBezTo>
                  <a:lnTo>
                    <a:pt x="10260" y="6901"/>
                  </a:lnTo>
                  <a:cubicBezTo>
                    <a:pt x="10343" y="6868"/>
                    <a:pt x="10393" y="6784"/>
                    <a:pt x="10393" y="6701"/>
                  </a:cubicBezTo>
                  <a:lnTo>
                    <a:pt x="10393" y="4361"/>
                  </a:lnTo>
                  <a:close/>
                  <a:moveTo>
                    <a:pt x="3977" y="1"/>
                  </a:moveTo>
                  <a:cubicBezTo>
                    <a:pt x="3844" y="1"/>
                    <a:pt x="3743" y="84"/>
                    <a:pt x="3743" y="201"/>
                  </a:cubicBezTo>
                  <a:lnTo>
                    <a:pt x="3109" y="3860"/>
                  </a:lnTo>
                  <a:lnTo>
                    <a:pt x="285" y="3860"/>
                  </a:lnTo>
                  <a:cubicBezTo>
                    <a:pt x="151" y="3860"/>
                    <a:pt x="51" y="3944"/>
                    <a:pt x="34" y="4077"/>
                  </a:cubicBezTo>
                  <a:cubicBezTo>
                    <a:pt x="1" y="4211"/>
                    <a:pt x="134" y="4345"/>
                    <a:pt x="285" y="4345"/>
                  </a:cubicBezTo>
                  <a:lnTo>
                    <a:pt x="3058" y="4345"/>
                  </a:lnTo>
                  <a:lnTo>
                    <a:pt x="3058" y="4679"/>
                  </a:lnTo>
                  <a:cubicBezTo>
                    <a:pt x="2591" y="4779"/>
                    <a:pt x="2256" y="5214"/>
                    <a:pt x="2256" y="5715"/>
                  </a:cubicBezTo>
                  <a:cubicBezTo>
                    <a:pt x="2256" y="6216"/>
                    <a:pt x="2591" y="6667"/>
                    <a:pt x="3058" y="6768"/>
                  </a:cubicBezTo>
                  <a:lnTo>
                    <a:pt x="3058" y="10042"/>
                  </a:lnTo>
                  <a:cubicBezTo>
                    <a:pt x="3058" y="12164"/>
                    <a:pt x="4679" y="13969"/>
                    <a:pt x="6818" y="14136"/>
                  </a:cubicBezTo>
                  <a:cubicBezTo>
                    <a:pt x="6917" y="14143"/>
                    <a:pt x="7015" y="14146"/>
                    <a:pt x="7112" y="14146"/>
                  </a:cubicBezTo>
                  <a:cubicBezTo>
                    <a:pt x="9353" y="14146"/>
                    <a:pt x="11179" y="12334"/>
                    <a:pt x="11179" y="10076"/>
                  </a:cubicBezTo>
                  <a:lnTo>
                    <a:pt x="11179" y="6768"/>
                  </a:lnTo>
                  <a:cubicBezTo>
                    <a:pt x="11647" y="6651"/>
                    <a:pt x="11981" y="6216"/>
                    <a:pt x="11981" y="5715"/>
                  </a:cubicBezTo>
                  <a:cubicBezTo>
                    <a:pt x="11981" y="5214"/>
                    <a:pt x="11647" y="4779"/>
                    <a:pt x="11179" y="4679"/>
                  </a:cubicBezTo>
                  <a:lnTo>
                    <a:pt x="11179" y="4361"/>
                  </a:lnTo>
                  <a:lnTo>
                    <a:pt x="13952" y="4361"/>
                  </a:lnTo>
                  <a:cubicBezTo>
                    <a:pt x="14086" y="4361"/>
                    <a:pt x="14186" y="4278"/>
                    <a:pt x="14203" y="4161"/>
                  </a:cubicBezTo>
                  <a:cubicBezTo>
                    <a:pt x="14236" y="3977"/>
                    <a:pt x="14103" y="3860"/>
                    <a:pt x="13952" y="3860"/>
                  </a:cubicBezTo>
                  <a:lnTo>
                    <a:pt x="11129" y="3860"/>
                  </a:lnTo>
                  <a:lnTo>
                    <a:pt x="10510" y="201"/>
                  </a:lnTo>
                  <a:cubicBezTo>
                    <a:pt x="10494" y="84"/>
                    <a:pt x="10393" y="1"/>
                    <a:pt x="10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4"/>
            <p:cNvSpPr/>
            <p:nvPr/>
          </p:nvSpPr>
          <p:spPr>
            <a:xfrm>
              <a:off x="1537025" y="1573225"/>
              <a:ext cx="37625" cy="12150"/>
            </a:xfrm>
            <a:custGeom>
              <a:rect b="b" l="l" r="r" t="t"/>
              <a:pathLst>
                <a:path extrusionOk="0" h="486" w="1505">
                  <a:moveTo>
                    <a:pt x="268" y="1"/>
                  </a:moveTo>
                  <a:cubicBezTo>
                    <a:pt x="151" y="1"/>
                    <a:pt x="51" y="84"/>
                    <a:pt x="17" y="201"/>
                  </a:cubicBezTo>
                  <a:cubicBezTo>
                    <a:pt x="1" y="352"/>
                    <a:pt x="118" y="485"/>
                    <a:pt x="268" y="485"/>
                  </a:cubicBezTo>
                  <a:lnTo>
                    <a:pt x="1237" y="485"/>
                  </a:lnTo>
                  <a:cubicBezTo>
                    <a:pt x="1354" y="485"/>
                    <a:pt x="1471" y="402"/>
                    <a:pt x="1488" y="268"/>
                  </a:cubicBezTo>
                  <a:cubicBezTo>
                    <a:pt x="1504" y="118"/>
                    <a:pt x="1388" y="1"/>
                    <a:pt x="1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4"/>
            <p:cNvSpPr/>
            <p:nvPr/>
          </p:nvSpPr>
          <p:spPr>
            <a:xfrm>
              <a:off x="1598850" y="1573225"/>
              <a:ext cx="37625" cy="12150"/>
            </a:xfrm>
            <a:custGeom>
              <a:rect b="b" l="l" r="r" t="t"/>
              <a:pathLst>
                <a:path extrusionOk="0" h="486" w="1505">
                  <a:moveTo>
                    <a:pt x="268" y="1"/>
                  </a:moveTo>
                  <a:cubicBezTo>
                    <a:pt x="134" y="1"/>
                    <a:pt x="34" y="84"/>
                    <a:pt x="17" y="201"/>
                  </a:cubicBezTo>
                  <a:cubicBezTo>
                    <a:pt x="1" y="352"/>
                    <a:pt x="118" y="485"/>
                    <a:pt x="268" y="485"/>
                  </a:cubicBezTo>
                  <a:lnTo>
                    <a:pt x="1220" y="485"/>
                  </a:lnTo>
                  <a:cubicBezTo>
                    <a:pt x="1354" y="485"/>
                    <a:pt x="1454" y="402"/>
                    <a:pt x="1471" y="268"/>
                  </a:cubicBezTo>
                  <a:cubicBezTo>
                    <a:pt x="1504" y="118"/>
                    <a:pt x="1371" y="1"/>
                    <a:pt x="1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 name="Google Shape;910;p44"/>
          <p:cNvSpPr/>
          <p:nvPr/>
        </p:nvSpPr>
        <p:spPr>
          <a:xfrm>
            <a:off x="6647291" y="1493163"/>
            <a:ext cx="544076" cy="482091"/>
          </a:xfrm>
          <a:custGeom>
            <a:rect b="b" l="l" r="r" t="t"/>
            <a:pathLst>
              <a:path extrusionOk="0" h="12466" w="14119">
                <a:moveTo>
                  <a:pt x="9106" y="519"/>
                </a:moveTo>
                <a:cubicBezTo>
                  <a:pt x="9190" y="519"/>
                  <a:pt x="9257" y="585"/>
                  <a:pt x="9273" y="636"/>
                </a:cubicBezTo>
                <a:lnTo>
                  <a:pt x="10426" y="4896"/>
                </a:lnTo>
                <a:cubicBezTo>
                  <a:pt x="10443" y="5013"/>
                  <a:pt x="10560" y="5097"/>
                  <a:pt x="10660" y="5097"/>
                </a:cubicBezTo>
                <a:lnTo>
                  <a:pt x="11395" y="5097"/>
                </a:lnTo>
                <a:cubicBezTo>
                  <a:pt x="11496" y="5097"/>
                  <a:pt x="11596" y="5013"/>
                  <a:pt x="11613" y="4896"/>
                </a:cubicBezTo>
                <a:lnTo>
                  <a:pt x="12648" y="1053"/>
                </a:lnTo>
                <a:cubicBezTo>
                  <a:pt x="12665" y="970"/>
                  <a:pt x="12732" y="936"/>
                  <a:pt x="12816" y="936"/>
                </a:cubicBezTo>
                <a:lnTo>
                  <a:pt x="12849" y="936"/>
                </a:lnTo>
                <a:cubicBezTo>
                  <a:pt x="12916" y="953"/>
                  <a:pt x="12949" y="1003"/>
                  <a:pt x="12983" y="1037"/>
                </a:cubicBezTo>
                <a:cubicBezTo>
                  <a:pt x="12999" y="1087"/>
                  <a:pt x="12999" y="1103"/>
                  <a:pt x="12983" y="1137"/>
                </a:cubicBezTo>
                <a:lnTo>
                  <a:pt x="12816" y="1772"/>
                </a:lnTo>
                <a:lnTo>
                  <a:pt x="12816" y="1805"/>
                </a:lnTo>
                <a:lnTo>
                  <a:pt x="12014" y="4763"/>
                </a:lnTo>
                <a:cubicBezTo>
                  <a:pt x="11980" y="4879"/>
                  <a:pt x="12064" y="5030"/>
                  <a:pt x="12181" y="5047"/>
                </a:cubicBezTo>
                <a:lnTo>
                  <a:pt x="12247" y="5047"/>
                </a:lnTo>
                <a:cubicBezTo>
                  <a:pt x="12348" y="5047"/>
                  <a:pt x="12448" y="4980"/>
                  <a:pt x="12481" y="4863"/>
                </a:cubicBezTo>
                <a:lnTo>
                  <a:pt x="13267" y="1872"/>
                </a:lnTo>
                <a:cubicBezTo>
                  <a:pt x="13283" y="1805"/>
                  <a:pt x="13350" y="1772"/>
                  <a:pt x="13434" y="1772"/>
                </a:cubicBezTo>
                <a:lnTo>
                  <a:pt x="13484" y="1772"/>
                </a:lnTo>
                <a:cubicBezTo>
                  <a:pt x="13534" y="1788"/>
                  <a:pt x="13584" y="1839"/>
                  <a:pt x="13601" y="1872"/>
                </a:cubicBezTo>
                <a:cubicBezTo>
                  <a:pt x="13618" y="1922"/>
                  <a:pt x="13618" y="1939"/>
                  <a:pt x="13601" y="1972"/>
                </a:cubicBezTo>
                <a:lnTo>
                  <a:pt x="12849" y="4813"/>
                </a:lnTo>
                <a:cubicBezTo>
                  <a:pt x="12832" y="4846"/>
                  <a:pt x="12832" y="4863"/>
                  <a:pt x="12832" y="4879"/>
                </a:cubicBezTo>
                <a:lnTo>
                  <a:pt x="12832" y="7118"/>
                </a:lnTo>
                <a:cubicBezTo>
                  <a:pt x="12832" y="8088"/>
                  <a:pt x="12097" y="8890"/>
                  <a:pt x="11161" y="8956"/>
                </a:cubicBezTo>
                <a:cubicBezTo>
                  <a:pt x="11121" y="8959"/>
                  <a:pt x="11082" y="8960"/>
                  <a:pt x="11043" y="8960"/>
                </a:cubicBezTo>
                <a:cubicBezTo>
                  <a:pt x="10513" y="8960"/>
                  <a:pt x="10088" y="8754"/>
                  <a:pt x="9808" y="8505"/>
                </a:cubicBezTo>
                <a:lnTo>
                  <a:pt x="9775" y="8472"/>
                </a:lnTo>
                <a:cubicBezTo>
                  <a:pt x="9691" y="8405"/>
                  <a:pt x="9641" y="8355"/>
                  <a:pt x="9574" y="8271"/>
                </a:cubicBezTo>
                <a:cubicBezTo>
                  <a:pt x="9106" y="7770"/>
                  <a:pt x="7318" y="5882"/>
                  <a:pt x="7302" y="5865"/>
                </a:cubicBezTo>
                <a:cubicBezTo>
                  <a:pt x="7252" y="5815"/>
                  <a:pt x="7252" y="5782"/>
                  <a:pt x="7252" y="5732"/>
                </a:cubicBezTo>
                <a:cubicBezTo>
                  <a:pt x="7252" y="5698"/>
                  <a:pt x="7268" y="5648"/>
                  <a:pt x="7318" y="5615"/>
                </a:cubicBezTo>
                <a:cubicBezTo>
                  <a:pt x="7352" y="5598"/>
                  <a:pt x="7402" y="5565"/>
                  <a:pt x="7435" y="5565"/>
                </a:cubicBezTo>
                <a:cubicBezTo>
                  <a:pt x="7486" y="5565"/>
                  <a:pt x="7519" y="5598"/>
                  <a:pt x="7569" y="5631"/>
                </a:cubicBezTo>
                <a:lnTo>
                  <a:pt x="8755" y="6901"/>
                </a:lnTo>
                <a:cubicBezTo>
                  <a:pt x="8806" y="6968"/>
                  <a:pt x="8889" y="6985"/>
                  <a:pt x="8939" y="6985"/>
                </a:cubicBezTo>
                <a:cubicBezTo>
                  <a:pt x="9073" y="6985"/>
                  <a:pt x="9173" y="6868"/>
                  <a:pt x="9173" y="6734"/>
                </a:cubicBezTo>
                <a:lnTo>
                  <a:pt x="9173" y="6016"/>
                </a:lnTo>
                <a:cubicBezTo>
                  <a:pt x="10009" y="6133"/>
                  <a:pt x="10677" y="6851"/>
                  <a:pt x="10677" y="7720"/>
                </a:cubicBezTo>
                <a:cubicBezTo>
                  <a:pt x="10677" y="7854"/>
                  <a:pt x="10760" y="7954"/>
                  <a:pt x="10894" y="7971"/>
                </a:cubicBezTo>
                <a:cubicBezTo>
                  <a:pt x="10904" y="7972"/>
                  <a:pt x="10913" y="7972"/>
                  <a:pt x="10923" y="7972"/>
                </a:cubicBezTo>
                <a:cubicBezTo>
                  <a:pt x="11046" y="7972"/>
                  <a:pt x="11161" y="7875"/>
                  <a:pt x="11161" y="7720"/>
                </a:cubicBezTo>
                <a:cubicBezTo>
                  <a:pt x="11161" y="6567"/>
                  <a:pt x="10276" y="5631"/>
                  <a:pt x="9173" y="5514"/>
                </a:cubicBezTo>
                <a:lnTo>
                  <a:pt x="9173" y="4896"/>
                </a:lnTo>
                <a:lnTo>
                  <a:pt x="9173" y="4846"/>
                </a:lnTo>
                <a:lnTo>
                  <a:pt x="8221" y="1220"/>
                </a:lnTo>
                <a:lnTo>
                  <a:pt x="8221" y="1120"/>
                </a:lnTo>
                <a:cubicBezTo>
                  <a:pt x="8237" y="1053"/>
                  <a:pt x="8271" y="1020"/>
                  <a:pt x="8338" y="1020"/>
                </a:cubicBezTo>
                <a:cubicBezTo>
                  <a:pt x="8352" y="1017"/>
                  <a:pt x="8366" y="1016"/>
                  <a:pt x="8379" y="1016"/>
                </a:cubicBezTo>
                <a:cubicBezTo>
                  <a:pt x="8448" y="1016"/>
                  <a:pt x="8513" y="1050"/>
                  <a:pt x="8555" y="1120"/>
                </a:cubicBezTo>
                <a:lnTo>
                  <a:pt x="9557" y="4863"/>
                </a:lnTo>
                <a:cubicBezTo>
                  <a:pt x="9574" y="4963"/>
                  <a:pt x="9674" y="5047"/>
                  <a:pt x="9775" y="5047"/>
                </a:cubicBezTo>
                <a:lnTo>
                  <a:pt x="9841" y="5047"/>
                </a:lnTo>
                <a:cubicBezTo>
                  <a:pt x="9975" y="5013"/>
                  <a:pt x="10059" y="4879"/>
                  <a:pt x="10009" y="4763"/>
                </a:cubicBezTo>
                <a:lnTo>
                  <a:pt x="9006" y="1003"/>
                </a:lnTo>
                <a:lnTo>
                  <a:pt x="8939" y="719"/>
                </a:lnTo>
                <a:lnTo>
                  <a:pt x="8939" y="619"/>
                </a:lnTo>
                <a:cubicBezTo>
                  <a:pt x="8973" y="552"/>
                  <a:pt x="9006" y="519"/>
                  <a:pt x="9073" y="519"/>
                </a:cubicBezTo>
                <a:close/>
                <a:moveTo>
                  <a:pt x="4979" y="519"/>
                </a:moveTo>
                <a:cubicBezTo>
                  <a:pt x="5046" y="535"/>
                  <a:pt x="5079" y="585"/>
                  <a:pt x="5096" y="619"/>
                </a:cubicBezTo>
                <a:cubicBezTo>
                  <a:pt x="5130" y="669"/>
                  <a:pt x="5130" y="686"/>
                  <a:pt x="5096" y="719"/>
                </a:cubicBezTo>
                <a:lnTo>
                  <a:pt x="5046" y="1003"/>
                </a:lnTo>
                <a:lnTo>
                  <a:pt x="4044" y="4763"/>
                </a:lnTo>
                <a:cubicBezTo>
                  <a:pt x="3993" y="4879"/>
                  <a:pt x="4077" y="5030"/>
                  <a:pt x="4211" y="5047"/>
                </a:cubicBezTo>
                <a:lnTo>
                  <a:pt x="4261" y="5047"/>
                </a:lnTo>
                <a:cubicBezTo>
                  <a:pt x="4378" y="5047"/>
                  <a:pt x="4478" y="4980"/>
                  <a:pt x="4495" y="4863"/>
                </a:cubicBezTo>
                <a:lnTo>
                  <a:pt x="5497" y="1120"/>
                </a:lnTo>
                <a:cubicBezTo>
                  <a:pt x="5539" y="1050"/>
                  <a:pt x="5604" y="1016"/>
                  <a:pt x="5673" y="1016"/>
                </a:cubicBezTo>
                <a:cubicBezTo>
                  <a:pt x="5687" y="1016"/>
                  <a:pt x="5700" y="1017"/>
                  <a:pt x="5714" y="1020"/>
                </a:cubicBezTo>
                <a:cubicBezTo>
                  <a:pt x="5748" y="1037"/>
                  <a:pt x="5798" y="1053"/>
                  <a:pt x="5815" y="1103"/>
                </a:cubicBezTo>
                <a:cubicBezTo>
                  <a:pt x="5831" y="1137"/>
                  <a:pt x="5831" y="1187"/>
                  <a:pt x="5831" y="1220"/>
                </a:cubicBezTo>
                <a:lnTo>
                  <a:pt x="4879" y="4846"/>
                </a:lnTo>
                <a:lnTo>
                  <a:pt x="4879" y="4896"/>
                </a:lnTo>
                <a:lnTo>
                  <a:pt x="4879" y="5514"/>
                </a:lnTo>
                <a:cubicBezTo>
                  <a:pt x="3760" y="5631"/>
                  <a:pt x="2891" y="6567"/>
                  <a:pt x="2891" y="7720"/>
                </a:cubicBezTo>
                <a:cubicBezTo>
                  <a:pt x="2891" y="7854"/>
                  <a:pt x="2974" y="7954"/>
                  <a:pt x="3091" y="7971"/>
                </a:cubicBezTo>
                <a:cubicBezTo>
                  <a:pt x="3101" y="7972"/>
                  <a:pt x="3110" y="7972"/>
                  <a:pt x="3120" y="7972"/>
                </a:cubicBezTo>
                <a:cubicBezTo>
                  <a:pt x="3258" y="7972"/>
                  <a:pt x="3375" y="7861"/>
                  <a:pt x="3375" y="7720"/>
                </a:cubicBezTo>
                <a:cubicBezTo>
                  <a:pt x="3375" y="6851"/>
                  <a:pt x="4010" y="6116"/>
                  <a:pt x="4879" y="5982"/>
                </a:cubicBezTo>
                <a:lnTo>
                  <a:pt x="4879" y="6717"/>
                </a:lnTo>
                <a:cubicBezTo>
                  <a:pt x="4879" y="6784"/>
                  <a:pt x="4896" y="6868"/>
                  <a:pt x="4963" y="6901"/>
                </a:cubicBezTo>
                <a:cubicBezTo>
                  <a:pt x="5008" y="6939"/>
                  <a:pt x="5063" y="6956"/>
                  <a:pt x="5118" y="6956"/>
                </a:cubicBezTo>
                <a:cubicBezTo>
                  <a:pt x="5185" y="6956"/>
                  <a:pt x="5251" y="6930"/>
                  <a:pt x="5297" y="6885"/>
                </a:cubicBezTo>
                <a:lnTo>
                  <a:pt x="6483" y="5615"/>
                </a:lnTo>
                <a:cubicBezTo>
                  <a:pt x="6516" y="5565"/>
                  <a:pt x="6567" y="5548"/>
                  <a:pt x="6600" y="5548"/>
                </a:cubicBezTo>
                <a:cubicBezTo>
                  <a:pt x="6650" y="5548"/>
                  <a:pt x="6684" y="5565"/>
                  <a:pt x="6734" y="5598"/>
                </a:cubicBezTo>
                <a:cubicBezTo>
                  <a:pt x="6767" y="5631"/>
                  <a:pt x="6800" y="5681"/>
                  <a:pt x="6800" y="5715"/>
                </a:cubicBezTo>
                <a:cubicBezTo>
                  <a:pt x="6767" y="5815"/>
                  <a:pt x="6750" y="5865"/>
                  <a:pt x="6734" y="5882"/>
                </a:cubicBezTo>
                <a:cubicBezTo>
                  <a:pt x="6717" y="5915"/>
                  <a:pt x="4912" y="7787"/>
                  <a:pt x="4461" y="8288"/>
                </a:cubicBezTo>
                <a:cubicBezTo>
                  <a:pt x="4394" y="8355"/>
                  <a:pt x="4328" y="8422"/>
                  <a:pt x="4244" y="8472"/>
                </a:cubicBezTo>
                <a:lnTo>
                  <a:pt x="4227" y="8505"/>
                </a:lnTo>
                <a:cubicBezTo>
                  <a:pt x="3945" y="8743"/>
                  <a:pt x="3557" y="8967"/>
                  <a:pt x="3064" y="8967"/>
                </a:cubicBezTo>
                <a:cubicBezTo>
                  <a:pt x="3002" y="8967"/>
                  <a:pt x="2939" y="8964"/>
                  <a:pt x="2874" y="8956"/>
                </a:cubicBezTo>
                <a:cubicBezTo>
                  <a:pt x="1905" y="8873"/>
                  <a:pt x="1203" y="8054"/>
                  <a:pt x="1203" y="7118"/>
                </a:cubicBezTo>
                <a:lnTo>
                  <a:pt x="1203" y="4879"/>
                </a:lnTo>
                <a:lnTo>
                  <a:pt x="1203" y="4813"/>
                </a:lnTo>
                <a:lnTo>
                  <a:pt x="451" y="1972"/>
                </a:lnTo>
                <a:lnTo>
                  <a:pt x="451" y="1872"/>
                </a:lnTo>
                <a:cubicBezTo>
                  <a:pt x="468" y="1805"/>
                  <a:pt x="501" y="1772"/>
                  <a:pt x="568" y="1772"/>
                </a:cubicBezTo>
                <a:lnTo>
                  <a:pt x="618" y="1772"/>
                </a:lnTo>
                <a:cubicBezTo>
                  <a:pt x="668" y="1772"/>
                  <a:pt x="735" y="1805"/>
                  <a:pt x="785" y="1872"/>
                </a:cubicBezTo>
                <a:lnTo>
                  <a:pt x="1571" y="4863"/>
                </a:lnTo>
                <a:cubicBezTo>
                  <a:pt x="1587" y="4963"/>
                  <a:pt x="1704" y="5047"/>
                  <a:pt x="1805" y="5047"/>
                </a:cubicBezTo>
                <a:lnTo>
                  <a:pt x="1871" y="5047"/>
                </a:lnTo>
                <a:cubicBezTo>
                  <a:pt x="1988" y="5013"/>
                  <a:pt x="2072" y="4879"/>
                  <a:pt x="2039" y="4763"/>
                </a:cubicBezTo>
                <a:lnTo>
                  <a:pt x="1237" y="1805"/>
                </a:lnTo>
                <a:lnTo>
                  <a:pt x="1237" y="1772"/>
                </a:lnTo>
                <a:lnTo>
                  <a:pt x="1069" y="1137"/>
                </a:lnTo>
                <a:lnTo>
                  <a:pt x="1069" y="1037"/>
                </a:lnTo>
                <a:cubicBezTo>
                  <a:pt x="1086" y="970"/>
                  <a:pt x="1136" y="936"/>
                  <a:pt x="1203" y="936"/>
                </a:cubicBezTo>
                <a:lnTo>
                  <a:pt x="1237" y="936"/>
                </a:lnTo>
                <a:cubicBezTo>
                  <a:pt x="1320" y="936"/>
                  <a:pt x="1387" y="1003"/>
                  <a:pt x="1404" y="1053"/>
                </a:cubicBezTo>
                <a:lnTo>
                  <a:pt x="2423" y="4896"/>
                </a:lnTo>
                <a:cubicBezTo>
                  <a:pt x="2456" y="5013"/>
                  <a:pt x="2556" y="5097"/>
                  <a:pt x="2657" y="5097"/>
                </a:cubicBezTo>
                <a:lnTo>
                  <a:pt x="3392" y="5097"/>
                </a:lnTo>
                <a:cubicBezTo>
                  <a:pt x="3492" y="5097"/>
                  <a:pt x="3592" y="5013"/>
                  <a:pt x="3626" y="4896"/>
                </a:cubicBezTo>
                <a:lnTo>
                  <a:pt x="4762" y="636"/>
                </a:lnTo>
                <a:cubicBezTo>
                  <a:pt x="4795" y="552"/>
                  <a:pt x="4846" y="519"/>
                  <a:pt x="4929" y="519"/>
                </a:cubicBezTo>
                <a:close/>
                <a:moveTo>
                  <a:pt x="4394" y="9006"/>
                </a:moveTo>
                <a:cubicBezTo>
                  <a:pt x="4545" y="9090"/>
                  <a:pt x="4678" y="9190"/>
                  <a:pt x="4812" y="9307"/>
                </a:cubicBezTo>
                <a:cubicBezTo>
                  <a:pt x="5263" y="9725"/>
                  <a:pt x="5497" y="10293"/>
                  <a:pt x="5497" y="10878"/>
                </a:cubicBezTo>
                <a:cubicBezTo>
                  <a:pt x="4979" y="10878"/>
                  <a:pt x="4478" y="10694"/>
                  <a:pt x="4060" y="10343"/>
                </a:cubicBezTo>
                <a:cubicBezTo>
                  <a:pt x="4010" y="10293"/>
                  <a:pt x="3960" y="10276"/>
                  <a:pt x="3876" y="10276"/>
                </a:cubicBezTo>
                <a:cubicBezTo>
                  <a:pt x="3743" y="10276"/>
                  <a:pt x="3659" y="10377"/>
                  <a:pt x="3643" y="10510"/>
                </a:cubicBezTo>
                <a:cubicBezTo>
                  <a:pt x="3592" y="11045"/>
                  <a:pt x="3375" y="11546"/>
                  <a:pt x="3008" y="11897"/>
                </a:cubicBezTo>
                <a:cubicBezTo>
                  <a:pt x="2657" y="11546"/>
                  <a:pt x="2423" y="11045"/>
                  <a:pt x="2389" y="10510"/>
                </a:cubicBezTo>
                <a:cubicBezTo>
                  <a:pt x="2389" y="10377"/>
                  <a:pt x="2289" y="10293"/>
                  <a:pt x="2155" y="10276"/>
                </a:cubicBezTo>
                <a:cubicBezTo>
                  <a:pt x="2089" y="10276"/>
                  <a:pt x="2039" y="10293"/>
                  <a:pt x="1972" y="10343"/>
                </a:cubicBezTo>
                <a:cubicBezTo>
                  <a:pt x="1554" y="10694"/>
                  <a:pt x="1053" y="10878"/>
                  <a:pt x="535" y="10878"/>
                </a:cubicBezTo>
                <a:cubicBezTo>
                  <a:pt x="535" y="10293"/>
                  <a:pt x="752" y="9725"/>
                  <a:pt x="1203" y="9307"/>
                </a:cubicBezTo>
                <a:cubicBezTo>
                  <a:pt x="1320" y="9190"/>
                  <a:pt x="1454" y="9090"/>
                  <a:pt x="1587" y="9006"/>
                </a:cubicBezTo>
                <a:cubicBezTo>
                  <a:pt x="1988" y="9291"/>
                  <a:pt x="2473" y="9474"/>
                  <a:pt x="2991" y="9474"/>
                </a:cubicBezTo>
                <a:cubicBezTo>
                  <a:pt x="3492" y="9474"/>
                  <a:pt x="3977" y="9307"/>
                  <a:pt x="4394" y="9006"/>
                </a:cubicBezTo>
                <a:close/>
                <a:moveTo>
                  <a:pt x="12431" y="9006"/>
                </a:moveTo>
                <a:cubicBezTo>
                  <a:pt x="12582" y="9090"/>
                  <a:pt x="12699" y="9190"/>
                  <a:pt x="12832" y="9307"/>
                </a:cubicBezTo>
                <a:cubicBezTo>
                  <a:pt x="13250" y="9725"/>
                  <a:pt x="13484" y="10293"/>
                  <a:pt x="13484" y="10878"/>
                </a:cubicBezTo>
                <a:cubicBezTo>
                  <a:pt x="12949" y="10878"/>
                  <a:pt x="12448" y="10694"/>
                  <a:pt x="12030" y="10343"/>
                </a:cubicBezTo>
                <a:cubicBezTo>
                  <a:pt x="11997" y="10299"/>
                  <a:pt x="11934" y="10276"/>
                  <a:pt x="11871" y="10276"/>
                </a:cubicBezTo>
                <a:cubicBezTo>
                  <a:pt x="11839" y="10276"/>
                  <a:pt x="11807" y="10282"/>
                  <a:pt x="11780" y="10293"/>
                </a:cubicBezTo>
                <a:cubicBezTo>
                  <a:pt x="11696" y="10343"/>
                  <a:pt x="11646" y="10393"/>
                  <a:pt x="11646" y="10510"/>
                </a:cubicBezTo>
                <a:cubicBezTo>
                  <a:pt x="11596" y="11045"/>
                  <a:pt x="11362" y="11546"/>
                  <a:pt x="11011" y="11897"/>
                </a:cubicBezTo>
                <a:cubicBezTo>
                  <a:pt x="10660" y="11546"/>
                  <a:pt x="10426" y="11045"/>
                  <a:pt x="10393" y="10510"/>
                </a:cubicBezTo>
                <a:cubicBezTo>
                  <a:pt x="10393" y="10427"/>
                  <a:pt x="10326" y="10343"/>
                  <a:pt x="10242" y="10293"/>
                </a:cubicBezTo>
                <a:cubicBezTo>
                  <a:pt x="10215" y="10282"/>
                  <a:pt x="10185" y="10276"/>
                  <a:pt x="10155" y="10276"/>
                </a:cubicBezTo>
                <a:cubicBezTo>
                  <a:pt x="10096" y="10276"/>
                  <a:pt x="10036" y="10299"/>
                  <a:pt x="9992" y="10343"/>
                </a:cubicBezTo>
                <a:cubicBezTo>
                  <a:pt x="9574" y="10694"/>
                  <a:pt x="9073" y="10878"/>
                  <a:pt x="8555" y="10878"/>
                </a:cubicBezTo>
                <a:cubicBezTo>
                  <a:pt x="8555" y="10293"/>
                  <a:pt x="8772" y="9725"/>
                  <a:pt x="9223" y="9307"/>
                </a:cubicBezTo>
                <a:cubicBezTo>
                  <a:pt x="9340" y="9190"/>
                  <a:pt x="9474" y="9090"/>
                  <a:pt x="9641" y="9006"/>
                </a:cubicBezTo>
                <a:cubicBezTo>
                  <a:pt x="10059" y="9307"/>
                  <a:pt x="10526" y="9474"/>
                  <a:pt x="11028" y="9474"/>
                </a:cubicBezTo>
                <a:cubicBezTo>
                  <a:pt x="11562" y="9474"/>
                  <a:pt x="12064" y="9291"/>
                  <a:pt x="12431" y="9006"/>
                </a:cubicBezTo>
                <a:close/>
                <a:moveTo>
                  <a:pt x="9106" y="1"/>
                </a:moveTo>
                <a:cubicBezTo>
                  <a:pt x="9056" y="1"/>
                  <a:pt x="9006" y="1"/>
                  <a:pt x="8939" y="17"/>
                </a:cubicBezTo>
                <a:cubicBezTo>
                  <a:pt x="8772" y="67"/>
                  <a:pt x="8638" y="168"/>
                  <a:pt x="8555" y="335"/>
                </a:cubicBezTo>
                <a:cubicBezTo>
                  <a:pt x="8505" y="402"/>
                  <a:pt x="8488" y="485"/>
                  <a:pt x="8471" y="535"/>
                </a:cubicBezTo>
                <a:cubicBezTo>
                  <a:pt x="8388" y="535"/>
                  <a:pt x="8304" y="535"/>
                  <a:pt x="8237" y="569"/>
                </a:cubicBezTo>
                <a:cubicBezTo>
                  <a:pt x="8070" y="602"/>
                  <a:pt x="7920" y="702"/>
                  <a:pt x="7836" y="869"/>
                </a:cubicBezTo>
                <a:cubicBezTo>
                  <a:pt x="7753" y="1020"/>
                  <a:pt x="7736" y="1204"/>
                  <a:pt x="7770" y="1371"/>
                </a:cubicBezTo>
                <a:lnTo>
                  <a:pt x="8739" y="4963"/>
                </a:lnTo>
                <a:lnTo>
                  <a:pt x="8739" y="6133"/>
                </a:lnTo>
                <a:lnTo>
                  <a:pt x="7970" y="5331"/>
                </a:lnTo>
                <a:cubicBezTo>
                  <a:pt x="7853" y="5214"/>
                  <a:pt x="7736" y="5130"/>
                  <a:pt x="7586" y="5113"/>
                </a:cubicBezTo>
                <a:cubicBezTo>
                  <a:pt x="7549" y="5107"/>
                  <a:pt x="7512" y="5103"/>
                  <a:pt x="7476" y="5103"/>
                </a:cubicBezTo>
                <a:cubicBezTo>
                  <a:pt x="7330" y="5103"/>
                  <a:pt x="7188" y="5157"/>
                  <a:pt x="7068" y="5264"/>
                </a:cubicBezTo>
                <a:cubicBezTo>
                  <a:pt x="6934" y="5164"/>
                  <a:pt x="6800" y="5113"/>
                  <a:pt x="6650" y="5113"/>
                </a:cubicBezTo>
                <a:cubicBezTo>
                  <a:pt x="6466" y="5113"/>
                  <a:pt x="6299" y="5197"/>
                  <a:pt x="6166" y="5331"/>
                </a:cubicBezTo>
                <a:lnTo>
                  <a:pt x="5397" y="6166"/>
                </a:lnTo>
                <a:lnTo>
                  <a:pt x="5397" y="4996"/>
                </a:lnTo>
                <a:lnTo>
                  <a:pt x="6349" y="1404"/>
                </a:lnTo>
                <a:cubicBezTo>
                  <a:pt x="6399" y="1237"/>
                  <a:pt x="6383" y="1037"/>
                  <a:pt x="6299" y="903"/>
                </a:cubicBezTo>
                <a:cubicBezTo>
                  <a:pt x="6216" y="752"/>
                  <a:pt x="6065" y="619"/>
                  <a:pt x="5898" y="585"/>
                </a:cubicBezTo>
                <a:cubicBezTo>
                  <a:pt x="5815" y="569"/>
                  <a:pt x="5731" y="569"/>
                  <a:pt x="5664" y="569"/>
                </a:cubicBezTo>
                <a:cubicBezTo>
                  <a:pt x="5648" y="502"/>
                  <a:pt x="5631" y="418"/>
                  <a:pt x="5581" y="351"/>
                </a:cubicBezTo>
                <a:cubicBezTo>
                  <a:pt x="5497" y="201"/>
                  <a:pt x="5347" y="84"/>
                  <a:pt x="5180" y="34"/>
                </a:cubicBezTo>
                <a:cubicBezTo>
                  <a:pt x="5130" y="17"/>
                  <a:pt x="5079" y="17"/>
                  <a:pt x="5013" y="17"/>
                </a:cubicBezTo>
                <a:cubicBezTo>
                  <a:pt x="4729" y="17"/>
                  <a:pt x="4461" y="235"/>
                  <a:pt x="4394" y="502"/>
                </a:cubicBezTo>
                <a:lnTo>
                  <a:pt x="3308" y="4579"/>
                </a:lnTo>
                <a:lnTo>
                  <a:pt x="2924" y="4579"/>
                </a:lnTo>
                <a:lnTo>
                  <a:pt x="1955" y="920"/>
                </a:lnTo>
                <a:cubicBezTo>
                  <a:pt x="1871" y="619"/>
                  <a:pt x="1621" y="435"/>
                  <a:pt x="1303" y="435"/>
                </a:cubicBezTo>
                <a:cubicBezTo>
                  <a:pt x="1237" y="435"/>
                  <a:pt x="1170" y="435"/>
                  <a:pt x="1136" y="452"/>
                </a:cubicBezTo>
                <a:cubicBezTo>
                  <a:pt x="969" y="502"/>
                  <a:pt x="819" y="602"/>
                  <a:pt x="735" y="769"/>
                </a:cubicBezTo>
                <a:cubicBezTo>
                  <a:pt x="652" y="920"/>
                  <a:pt x="635" y="1103"/>
                  <a:pt x="668" y="1270"/>
                </a:cubicBezTo>
                <a:lnTo>
                  <a:pt x="668" y="1287"/>
                </a:lnTo>
                <a:cubicBezTo>
                  <a:pt x="618" y="1287"/>
                  <a:pt x="551" y="1287"/>
                  <a:pt x="501" y="1321"/>
                </a:cubicBezTo>
                <a:cubicBezTo>
                  <a:pt x="334" y="1354"/>
                  <a:pt x="201" y="1454"/>
                  <a:pt x="117" y="1621"/>
                </a:cubicBezTo>
                <a:cubicBezTo>
                  <a:pt x="34" y="1772"/>
                  <a:pt x="0" y="1955"/>
                  <a:pt x="50" y="2123"/>
                </a:cubicBezTo>
                <a:lnTo>
                  <a:pt x="819" y="4946"/>
                </a:lnTo>
                <a:lnTo>
                  <a:pt x="819" y="7169"/>
                </a:lnTo>
                <a:cubicBezTo>
                  <a:pt x="802" y="7720"/>
                  <a:pt x="1003" y="8255"/>
                  <a:pt x="1337" y="8639"/>
                </a:cubicBezTo>
                <a:cubicBezTo>
                  <a:pt x="1220" y="8722"/>
                  <a:pt x="1069" y="8839"/>
                  <a:pt x="969" y="8956"/>
                </a:cubicBezTo>
                <a:cubicBezTo>
                  <a:pt x="384" y="9541"/>
                  <a:pt x="84" y="10343"/>
                  <a:pt x="167" y="11128"/>
                </a:cubicBezTo>
                <a:cubicBezTo>
                  <a:pt x="201" y="11229"/>
                  <a:pt x="284" y="11346"/>
                  <a:pt x="384" y="11346"/>
                </a:cubicBezTo>
                <a:cubicBezTo>
                  <a:pt x="464" y="11353"/>
                  <a:pt x="544" y="11356"/>
                  <a:pt x="623" y="11356"/>
                </a:cubicBezTo>
                <a:cubicBezTo>
                  <a:pt x="1127" y="11356"/>
                  <a:pt x="1622" y="11219"/>
                  <a:pt x="2055" y="10945"/>
                </a:cubicBezTo>
                <a:cubicBezTo>
                  <a:pt x="2172" y="11529"/>
                  <a:pt x="2506" y="12047"/>
                  <a:pt x="2958" y="12398"/>
                </a:cubicBezTo>
                <a:cubicBezTo>
                  <a:pt x="2991" y="12448"/>
                  <a:pt x="3058" y="12465"/>
                  <a:pt x="3091" y="12465"/>
                </a:cubicBezTo>
                <a:cubicBezTo>
                  <a:pt x="3158" y="12465"/>
                  <a:pt x="3208" y="12448"/>
                  <a:pt x="3242" y="12398"/>
                </a:cubicBezTo>
                <a:cubicBezTo>
                  <a:pt x="3709" y="12031"/>
                  <a:pt x="4010" y="11529"/>
                  <a:pt x="4144" y="10945"/>
                </a:cubicBezTo>
                <a:cubicBezTo>
                  <a:pt x="4577" y="11219"/>
                  <a:pt x="5084" y="11356"/>
                  <a:pt x="5581" y="11356"/>
                </a:cubicBezTo>
                <a:cubicBezTo>
                  <a:pt x="5659" y="11356"/>
                  <a:pt x="5737" y="11353"/>
                  <a:pt x="5815" y="11346"/>
                </a:cubicBezTo>
                <a:cubicBezTo>
                  <a:pt x="5915" y="11312"/>
                  <a:pt x="6015" y="11229"/>
                  <a:pt x="6015" y="11128"/>
                </a:cubicBezTo>
                <a:cubicBezTo>
                  <a:pt x="6099" y="10343"/>
                  <a:pt x="5815" y="9541"/>
                  <a:pt x="5230" y="8956"/>
                </a:cubicBezTo>
                <a:cubicBezTo>
                  <a:pt x="5096" y="8839"/>
                  <a:pt x="4979" y="8756"/>
                  <a:pt x="4846" y="8639"/>
                </a:cubicBezTo>
                <a:lnTo>
                  <a:pt x="4846" y="8622"/>
                </a:lnTo>
                <a:cubicBezTo>
                  <a:pt x="5263" y="8171"/>
                  <a:pt x="6750" y="6617"/>
                  <a:pt x="7068" y="6283"/>
                </a:cubicBezTo>
                <a:cubicBezTo>
                  <a:pt x="7385" y="6617"/>
                  <a:pt x="8856" y="8171"/>
                  <a:pt x="9273" y="8622"/>
                </a:cubicBezTo>
                <a:lnTo>
                  <a:pt x="9273" y="8639"/>
                </a:lnTo>
                <a:cubicBezTo>
                  <a:pt x="9156" y="8722"/>
                  <a:pt x="9006" y="8839"/>
                  <a:pt x="8906" y="8956"/>
                </a:cubicBezTo>
                <a:cubicBezTo>
                  <a:pt x="8321" y="9541"/>
                  <a:pt x="8020" y="10343"/>
                  <a:pt x="8104" y="11128"/>
                </a:cubicBezTo>
                <a:cubicBezTo>
                  <a:pt x="8137" y="11229"/>
                  <a:pt x="8221" y="11346"/>
                  <a:pt x="8321" y="11346"/>
                </a:cubicBezTo>
                <a:cubicBezTo>
                  <a:pt x="8401" y="11353"/>
                  <a:pt x="8480" y="11356"/>
                  <a:pt x="8560" y="11356"/>
                </a:cubicBezTo>
                <a:cubicBezTo>
                  <a:pt x="9064" y="11356"/>
                  <a:pt x="9559" y="11219"/>
                  <a:pt x="9992" y="10945"/>
                </a:cubicBezTo>
                <a:cubicBezTo>
                  <a:pt x="10109" y="11529"/>
                  <a:pt x="10443" y="12047"/>
                  <a:pt x="10894" y="12398"/>
                </a:cubicBezTo>
                <a:cubicBezTo>
                  <a:pt x="10927" y="12448"/>
                  <a:pt x="10994" y="12465"/>
                  <a:pt x="11028" y="12465"/>
                </a:cubicBezTo>
                <a:cubicBezTo>
                  <a:pt x="11095" y="12465"/>
                  <a:pt x="11145" y="12448"/>
                  <a:pt x="11178" y="12398"/>
                </a:cubicBezTo>
                <a:cubicBezTo>
                  <a:pt x="11646" y="12031"/>
                  <a:pt x="11947" y="11529"/>
                  <a:pt x="12080" y="10945"/>
                </a:cubicBezTo>
                <a:cubicBezTo>
                  <a:pt x="12513" y="11219"/>
                  <a:pt x="13021" y="11356"/>
                  <a:pt x="13517" y="11356"/>
                </a:cubicBezTo>
                <a:cubicBezTo>
                  <a:pt x="13596" y="11356"/>
                  <a:pt x="13674" y="11353"/>
                  <a:pt x="13751" y="11346"/>
                </a:cubicBezTo>
                <a:cubicBezTo>
                  <a:pt x="13851" y="11312"/>
                  <a:pt x="13952" y="11229"/>
                  <a:pt x="13952" y="11128"/>
                </a:cubicBezTo>
                <a:cubicBezTo>
                  <a:pt x="14035" y="10343"/>
                  <a:pt x="13751" y="9541"/>
                  <a:pt x="13166" y="8956"/>
                </a:cubicBezTo>
                <a:cubicBezTo>
                  <a:pt x="13033" y="8839"/>
                  <a:pt x="12916" y="8756"/>
                  <a:pt x="12782" y="8639"/>
                </a:cubicBezTo>
                <a:cubicBezTo>
                  <a:pt x="13116" y="8255"/>
                  <a:pt x="13334" y="7720"/>
                  <a:pt x="13350" y="7169"/>
                </a:cubicBezTo>
                <a:lnTo>
                  <a:pt x="13334" y="4913"/>
                </a:lnTo>
                <a:lnTo>
                  <a:pt x="14085" y="2106"/>
                </a:lnTo>
                <a:cubicBezTo>
                  <a:pt x="14119" y="1939"/>
                  <a:pt x="14102" y="1755"/>
                  <a:pt x="14019" y="1605"/>
                </a:cubicBezTo>
                <a:cubicBezTo>
                  <a:pt x="13935" y="1454"/>
                  <a:pt x="13785" y="1337"/>
                  <a:pt x="13618" y="1287"/>
                </a:cubicBezTo>
                <a:cubicBezTo>
                  <a:pt x="13567" y="1270"/>
                  <a:pt x="13501" y="1270"/>
                  <a:pt x="13450" y="1270"/>
                </a:cubicBezTo>
                <a:lnTo>
                  <a:pt x="13450" y="1254"/>
                </a:lnTo>
                <a:cubicBezTo>
                  <a:pt x="13501" y="1087"/>
                  <a:pt x="13484" y="903"/>
                  <a:pt x="13400" y="752"/>
                </a:cubicBezTo>
                <a:cubicBezTo>
                  <a:pt x="13317" y="602"/>
                  <a:pt x="13166" y="485"/>
                  <a:pt x="12999" y="435"/>
                </a:cubicBezTo>
                <a:cubicBezTo>
                  <a:pt x="12933" y="418"/>
                  <a:pt x="12899" y="418"/>
                  <a:pt x="12832" y="418"/>
                </a:cubicBezTo>
                <a:cubicBezTo>
                  <a:pt x="12532" y="418"/>
                  <a:pt x="12264" y="619"/>
                  <a:pt x="12181" y="903"/>
                </a:cubicBezTo>
                <a:lnTo>
                  <a:pt x="11195" y="4545"/>
                </a:lnTo>
                <a:lnTo>
                  <a:pt x="10827" y="4545"/>
                </a:lnTo>
                <a:lnTo>
                  <a:pt x="9741" y="485"/>
                </a:lnTo>
                <a:cubicBezTo>
                  <a:pt x="9658" y="184"/>
                  <a:pt x="9407" y="1"/>
                  <a:pt x="9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44"/>
          <p:cNvGrpSpPr/>
          <p:nvPr/>
        </p:nvGrpSpPr>
        <p:grpSpPr>
          <a:xfrm>
            <a:off x="2009435" y="1459885"/>
            <a:ext cx="432054" cy="548647"/>
            <a:chOff x="2248825" y="1445825"/>
            <a:chExt cx="280300" cy="354675"/>
          </a:xfrm>
        </p:grpSpPr>
        <p:sp>
          <p:nvSpPr>
            <p:cNvPr id="912" name="Google Shape;912;p44"/>
            <p:cNvSpPr/>
            <p:nvPr/>
          </p:nvSpPr>
          <p:spPr>
            <a:xfrm>
              <a:off x="2248825" y="1445825"/>
              <a:ext cx="280300" cy="354675"/>
            </a:xfrm>
            <a:custGeom>
              <a:rect b="b" l="l" r="r" t="t"/>
              <a:pathLst>
                <a:path extrusionOk="0" h="14187" w="11212">
                  <a:moveTo>
                    <a:pt x="10560" y="502"/>
                  </a:moveTo>
                  <a:cubicBezTo>
                    <a:pt x="10610" y="502"/>
                    <a:pt x="10643" y="535"/>
                    <a:pt x="10643" y="585"/>
                  </a:cubicBezTo>
                  <a:lnTo>
                    <a:pt x="10643" y="11396"/>
                  </a:lnTo>
                  <a:cubicBezTo>
                    <a:pt x="10643" y="11446"/>
                    <a:pt x="10610" y="11479"/>
                    <a:pt x="10560" y="11479"/>
                  </a:cubicBezTo>
                  <a:lnTo>
                    <a:pt x="1587" y="11479"/>
                  </a:lnTo>
                  <a:lnTo>
                    <a:pt x="1587" y="3777"/>
                  </a:lnTo>
                  <a:cubicBezTo>
                    <a:pt x="1587" y="3660"/>
                    <a:pt x="1504" y="3543"/>
                    <a:pt x="1370" y="3526"/>
                  </a:cubicBezTo>
                  <a:cubicBezTo>
                    <a:pt x="1362" y="3525"/>
                    <a:pt x="1353" y="3524"/>
                    <a:pt x="1345" y="3524"/>
                  </a:cubicBezTo>
                  <a:cubicBezTo>
                    <a:pt x="1220" y="3524"/>
                    <a:pt x="1103" y="3636"/>
                    <a:pt x="1103" y="3777"/>
                  </a:cubicBezTo>
                  <a:lnTo>
                    <a:pt x="1103" y="11463"/>
                  </a:lnTo>
                  <a:lnTo>
                    <a:pt x="886" y="11463"/>
                  </a:lnTo>
                  <a:cubicBezTo>
                    <a:pt x="752" y="11463"/>
                    <a:pt x="618" y="11513"/>
                    <a:pt x="501" y="11563"/>
                  </a:cubicBezTo>
                  <a:lnTo>
                    <a:pt x="501" y="920"/>
                  </a:lnTo>
                  <a:cubicBezTo>
                    <a:pt x="501" y="669"/>
                    <a:pt x="685" y="502"/>
                    <a:pt x="902" y="502"/>
                  </a:cubicBezTo>
                  <a:lnTo>
                    <a:pt x="1103" y="502"/>
                  </a:lnTo>
                  <a:lnTo>
                    <a:pt x="1103" y="2841"/>
                  </a:lnTo>
                  <a:cubicBezTo>
                    <a:pt x="1103" y="2958"/>
                    <a:pt x="1237" y="3092"/>
                    <a:pt x="1354" y="3092"/>
                  </a:cubicBezTo>
                  <a:cubicBezTo>
                    <a:pt x="1470" y="3092"/>
                    <a:pt x="1587" y="2841"/>
                    <a:pt x="1587" y="2841"/>
                  </a:cubicBezTo>
                  <a:lnTo>
                    <a:pt x="1587" y="502"/>
                  </a:lnTo>
                  <a:close/>
                  <a:moveTo>
                    <a:pt x="10009" y="11964"/>
                  </a:moveTo>
                  <a:lnTo>
                    <a:pt x="10009" y="13685"/>
                  </a:lnTo>
                  <a:lnTo>
                    <a:pt x="902" y="13685"/>
                  </a:lnTo>
                  <a:cubicBezTo>
                    <a:pt x="668" y="13685"/>
                    <a:pt x="501" y="13484"/>
                    <a:pt x="501" y="13284"/>
                  </a:cubicBezTo>
                  <a:lnTo>
                    <a:pt x="501" y="12365"/>
                  </a:lnTo>
                  <a:cubicBezTo>
                    <a:pt x="501" y="12131"/>
                    <a:pt x="685" y="11964"/>
                    <a:pt x="902" y="11964"/>
                  </a:cubicBezTo>
                  <a:close/>
                  <a:moveTo>
                    <a:pt x="902" y="1"/>
                  </a:moveTo>
                  <a:cubicBezTo>
                    <a:pt x="401" y="1"/>
                    <a:pt x="0" y="402"/>
                    <a:pt x="0" y="903"/>
                  </a:cubicBezTo>
                  <a:lnTo>
                    <a:pt x="0" y="13935"/>
                  </a:lnTo>
                  <a:cubicBezTo>
                    <a:pt x="0" y="14069"/>
                    <a:pt x="100" y="14186"/>
                    <a:pt x="251" y="14186"/>
                  </a:cubicBezTo>
                  <a:lnTo>
                    <a:pt x="10961" y="14186"/>
                  </a:lnTo>
                  <a:cubicBezTo>
                    <a:pt x="10978" y="14186"/>
                    <a:pt x="11011" y="14186"/>
                    <a:pt x="11011" y="14153"/>
                  </a:cubicBezTo>
                  <a:cubicBezTo>
                    <a:pt x="11212" y="13952"/>
                    <a:pt x="11061" y="13702"/>
                    <a:pt x="10861" y="13702"/>
                  </a:cubicBezTo>
                  <a:lnTo>
                    <a:pt x="10460" y="13702"/>
                  </a:lnTo>
                  <a:lnTo>
                    <a:pt x="10460" y="11964"/>
                  </a:lnTo>
                  <a:lnTo>
                    <a:pt x="10560" y="11947"/>
                  </a:lnTo>
                  <a:cubicBezTo>
                    <a:pt x="10877" y="11947"/>
                    <a:pt x="11128" y="11697"/>
                    <a:pt x="11128" y="11379"/>
                  </a:cubicBezTo>
                  <a:lnTo>
                    <a:pt x="11128" y="569"/>
                  </a:lnTo>
                  <a:cubicBezTo>
                    <a:pt x="11128" y="251"/>
                    <a:pt x="10877" y="1"/>
                    <a:pt x="10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4"/>
            <p:cNvSpPr/>
            <p:nvPr/>
          </p:nvSpPr>
          <p:spPr>
            <a:xfrm>
              <a:off x="2322325" y="1502225"/>
              <a:ext cx="160850" cy="185900"/>
            </a:xfrm>
            <a:custGeom>
              <a:rect b="b" l="l" r="r" t="t"/>
              <a:pathLst>
                <a:path extrusionOk="0" h="7436" w="6434">
                  <a:moveTo>
                    <a:pt x="3226" y="752"/>
                  </a:moveTo>
                  <a:lnTo>
                    <a:pt x="3827" y="1771"/>
                  </a:lnTo>
                  <a:lnTo>
                    <a:pt x="2641" y="1771"/>
                  </a:lnTo>
                  <a:lnTo>
                    <a:pt x="3226" y="752"/>
                  </a:lnTo>
                  <a:close/>
                  <a:moveTo>
                    <a:pt x="1772" y="2273"/>
                  </a:moveTo>
                  <a:lnTo>
                    <a:pt x="1237" y="3242"/>
                  </a:lnTo>
                  <a:lnTo>
                    <a:pt x="669" y="2273"/>
                  </a:lnTo>
                  <a:close/>
                  <a:moveTo>
                    <a:pt x="5765" y="2273"/>
                  </a:moveTo>
                  <a:lnTo>
                    <a:pt x="5231" y="3242"/>
                  </a:lnTo>
                  <a:lnTo>
                    <a:pt x="4679" y="2273"/>
                  </a:lnTo>
                  <a:close/>
                  <a:moveTo>
                    <a:pt x="1237" y="4194"/>
                  </a:moveTo>
                  <a:lnTo>
                    <a:pt x="1772" y="5163"/>
                  </a:lnTo>
                  <a:lnTo>
                    <a:pt x="669" y="5163"/>
                  </a:lnTo>
                  <a:lnTo>
                    <a:pt x="1237" y="4194"/>
                  </a:lnTo>
                  <a:close/>
                  <a:moveTo>
                    <a:pt x="4094" y="2273"/>
                  </a:moveTo>
                  <a:lnTo>
                    <a:pt x="4930" y="3710"/>
                  </a:lnTo>
                  <a:lnTo>
                    <a:pt x="4094" y="5163"/>
                  </a:lnTo>
                  <a:lnTo>
                    <a:pt x="2340" y="5163"/>
                  </a:lnTo>
                  <a:lnTo>
                    <a:pt x="1505" y="3710"/>
                  </a:lnTo>
                  <a:lnTo>
                    <a:pt x="2340" y="2273"/>
                  </a:lnTo>
                  <a:close/>
                  <a:moveTo>
                    <a:pt x="5197" y="4194"/>
                  </a:moveTo>
                  <a:lnTo>
                    <a:pt x="5765" y="5163"/>
                  </a:lnTo>
                  <a:lnTo>
                    <a:pt x="4663" y="5163"/>
                  </a:lnTo>
                  <a:lnTo>
                    <a:pt x="5197" y="4194"/>
                  </a:lnTo>
                  <a:close/>
                  <a:moveTo>
                    <a:pt x="3810" y="5664"/>
                  </a:moveTo>
                  <a:lnTo>
                    <a:pt x="3226" y="6684"/>
                  </a:lnTo>
                  <a:lnTo>
                    <a:pt x="2607" y="5664"/>
                  </a:lnTo>
                  <a:close/>
                  <a:moveTo>
                    <a:pt x="3226" y="0"/>
                  </a:moveTo>
                  <a:cubicBezTo>
                    <a:pt x="3125" y="0"/>
                    <a:pt x="3042" y="34"/>
                    <a:pt x="3008" y="117"/>
                  </a:cubicBezTo>
                  <a:lnTo>
                    <a:pt x="2073" y="1771"/>
                  </a:lnTo>
                  <a:lnTo>
                    <a:pt x="251" y="1771"/>
                  </a:lnTo>
                  <a:cubicBezTo>
                    <a:pt x="168" y="1771"/>
                    <a:pt x="84" y="1821"/>
                    <a:pt x="51" y="1905"/>
                  </a:cubicBezTo>
                  <a:cubicBezTo>
                    <a:pt x="1" y="1989"/>
                    <a:pt x="1" y="2072"/>
                    <a:pt x="51" y="2156"/>
                  </a:cubicBezTo>
                  <a:lnTo>
                    <a:pt x="937" y="3710"/>
                  </a:lnTo>
                  <a:lnTo>
                    <a:pt x="51" y="5280"/>
                  </a:lnTo>
                  <a:cubicBezTo>
                    <a:pt x="1" y="5364"/>
                    <a:pt x="1" y="5447"/>
                    <a:pt x="51" y="5531"/>
                  </a:cubicBezTo>
                  <a:cubicBezTo>
                    <a:pt x="84" y="5614"/>
                    <a:pt x="168" y="5664"/>
                    <a:pt x="251" y="5664"/>
                  </a:cubicBezTo>
                  <a:lnTo>
                    <a:pt x="2073" y="5664"/>
                  </a:lnTo>
                  <a:lnTo>
                    <a:pt x="3008" y="7302"/>
                  </a:lnTo>
                  <a:cubicBezTo>
                    <a:pt x="3042" y="7385"/>
                    <a:pt x="3125" y="7436"/>
                    <a:pt x="3226" y="7436"/>
                  </a:cubicBezTo>
                  <a:cubicBezTo>
                    <a:pt x="3309" y="7436"/>
                    <a:pt x="3393" y="7385"/>
                    <a:pt x="3426" y="7302"/>
                  </a:cubicBezTo>
                  <a:lnTo>
                    <a:pt x="4362" y="5664"/>
                  </a:lnTo>
                  <a:lnTo>
                    <a:pt x="6183" y="5664"/>
                  </a:lnTo>
                  <a:cubicBezTo>
                    <a:pt x="6267" y="5664"/>
                    <a:pt x="6350" y="5614"/>
                    <a:pt x="6384" y="5531"/>
                  </a:cubicBezTo>
                  <a:cubicBezTo>
                    <a:pt x="6434" y="5447"/>
                    <a:pt x="6434" y="5364"/>
                    <a:pt x="6384" y="5280"/>
                  </a:cubicBezTo>
                  <a:lnTo>
                    <a:pt x="5498" y="3710"/>
                  </a:lnTo>
                  <a:lnTo>
                    <a:pt x="6384" y="2156"/>
                  </a:lnTo>
                  <a:cubicBezTo>
                    <a:pt x="6434" y="2072"/>
                    <a:pt x="6434" y="1989"/>
                    <a:pt x="6384" y="1905"/>
                  </a:cubicBezTo>
                  <a:cubicBezTo>
                    <a:pt x="6350" y="1821"/>
                    <a:pt x="6267" y="1771"/>
                    <a:pt x="6183" y="1771"/>
                  </a:cubicBezTo>
                  <a:lnTo>
                    <a:pt x="4362" y="1771"/>
                  </a:lnTo>
                  <a:lnTo>
                    <a:pt x="3426" y="117"/>
                  </a:lnTo>
                  <a:cubicBezTo>
                    <a:pt x="3393" y="34"/>
                    <a:pt x="3309"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 name="Shape 917"/>
        <p:cNvGrpSpPr/>
        <p:nvPr/>
      </p:nvGrpSpPr>
      <p:grpSpPr>
        <a:xfrm>
          <a:off x="0" y="0"/>
          <a:ext cx="0" cy="0"/>
          <a:chOff x="0" y="0"/>
          <a:chExt cx="0" cy="0"/>
        </a:xfrm>
      </p:grpSpPr>
      <p:sp>
        <p:nvSpPr>
          <p:cNvPr id="918" name="Google Shape;918;p45"/>
          <p:cNvSpPr txBox="1"/>
          <p:nvPr>
            <p:ph type="title"/>
          </p:nvPr>
        </p:nvSpPr>
        <p:spPr>
          <a:xfrm>
            <a:off x="715100" y="859425"/>
            <a:ext cx="4514100" cy="252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pic>
        <p:nvPicPr>
          <p:cNvPr id="919" name="Google Shape;919;p45"/>
          <p:cNvPicPr preferRelativeResize="0"/>
          <p:nvPr/>
        </p:nvPicPr>
        <p:blipFill>
          <a:blip r:embed="rId3">
            <a:alphaModFix/>
          </a:blip>
          <a:stretch>
            <a:fillRect/>
          </a:stretch>
        </p:blipFill>
        <p:spPr>
          <a:xfrm rot="-847438">
            <a:off x="5341303" y="1493650"/>
            <a:ext cx="2592099" cy="3283026"/>
          </a:xfrm>
          <a:prstGeom prst="rect">
            <a:avLst/>
          </a:prstGeom>
          <a:noFill/>
          <a:ln>
            <a:noFill/>
          </a:ln>
        </p:spPr>
      </p:pic>
      <p:sp>
        <p:nvSpPr>
          <p:cNvPr id="920" name="Google Shape;920;p45"/>
          <p:cNvSpPr/>
          <p:nvPr/>
        </p:nvSpPr>
        <p:spPr>
          <a:xfrm>
            <a:off x="7569512" y="2155162"/>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5"/>
          <p:cNvSpPr/>
          <p:nvPr/>
        </p:nvSpPr>
        <p:spPr>
          <a:xfrm>
            <a:off x="7770638" y="1934211"/>
            <a:ext cx="148527" cy="27415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 name="Shape 925"/>
        <p:cNvGrpSpPr/>
        <p:nvPr/>
      </p:nvGrpSpPr>
      <p:grpSpPr>
        <a:xfrm>
          <a:off x="0" y="0"/>
          <a:ext cx="0" cy="0"/>
          <a:chOff x="0" y="0"/>
          <a:chExt cx="0" cy="0"/>
        </a:xfrm>
      </p:grpSpPr>
      <p:sp>
        <p:nvSpPr>
          <p:cNvPr id="926" name="Google Shape;926;p46"/>
          <p:cNvSpPr txBox="1"/>
          <p:nvPr>
            <p:ph idx="1" type="subTitle"/>
          </p:nvPr>
        </p:nvSpPr>
        <p:spPr>
          <a:xfrm>
            <a:off x="1810738" y="1768961"/>
            <a:ext cx="2490000" cy="33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Jerusalem</a:t>
            </a:r>
            <a:endParaRPr/>
          </a:p>
        </p:txBody>
      </p:sp>
      <p:sp>
        <p:nvSpPr>
          <p:cNvPr id="927" name="Google Shape;927;p46"/>
          <p:cNvSpPr txBox="1"/>
          <p:nvPr>
            <p:ph idx="2" type="subTitle"/>
          </p:nvPr>
        </p:nvSpPr>
        <p:spPr>
          <a:xfrm>
            <a:off x="1810725" y="2170125"/>
            <a:ext cx="2490000" cy="5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928" name="Google Shape;928;p46"/>
          <p:cNvSpPr txBox="1"/>
          <p:nvPr>
            <p:ph idx="3" type="subTitle"/>
          </p:nvPr>
        </p:nvSpPr>
        <p:spPr>
          <a:xfrm>
            <a:off x="5653475" y="2170125"/>
            <a:ext cx="2490000" cy="5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a:t>
            </a:r>
            <a:r>
              <a:rPr lang="en"/>
              <a:t> the biggest planet in the Solar System</a:t>
            </a:r>
            <a:endParaRPr/>
          </a:p>
        </p:txBody>
      </p:sp>
      <p:sp>
        <p:nvSpPr>
          <p:cNvPr id="929" name="Google Shape;929;p46"/>
          <p:cNvSpPr txBox="1"/>
          <p:nvPr>
            <p:ph idx="4" type="subTitle"/>
          </p:nvPr>
        </p:nvSpPr>
        <p:spPr>
          <a:xfrm>
            <a:off x="1810725" y="3558559"/>
            <a:ext cx="2490000" cy="5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930" name="Google Shape;930;p46"/>
          <p:cNvSpPr txBox="1"/>
          <p:nvPr>
            <p:ph idx="5" type="subTitle"/>
          </p:nvPr>
        </p:nvSpPr>
        <p:spPr>
          <a:xfrm>
            <a:off x="5653475" y="3558559"/>
            <a:ext cx="2490000" cy="5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931" name="Google Shape;931;p46"/>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sp>
        <p:nvSpPr>
          <p:cNvPr id="932" name="Google Shape;932;p46"/>
          <p:cNvSpPr txBox="1"/>
          <p:nvPr>
            <p:ph idx="6" type="subTitle"/>
          </p:nvPr>
        </p:nvSpPr>
        <p:spPr>
          <a:xfrm>
            <a:off x="1810738" y="3154767"/>
            <a:ext cx="2490000" cy="33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Safed</a:t>
            </a:r>
            <a:endParaRPr/>
          </a:p>
        </p:txBody>
      </p:sp>
      <p:sp>
        <p:nvSpPr>
          <p:cNvPr id="933" name="Google Shape;933;p46"/>
          <p:cNvSpPr txBox="1"/>
          <p:nvPr>
            <p:ph idx="7" type="subTitle"/>
          </p:nvPr>
        </p:nvSpPr>
        <p:spPr>
          <a:xfrm>
            <a:off x="5653483" y="1768961"/>
            <a:ext cx="2490000" cy="33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Hebron</a:t>
            </a:r>
            <a:endParaRPr/>
          </a:p>
        </p:txBody>
      </p:sp>
      <p:sp>
        <p:nvSpPr>
          <p:cNvPr id="934" name="Google Shape;934;p46"/>
          <p:cNvSpPr txBox="1"/>
          <p:nvPr>
            <p:ph idx="8" type="subTitle"/>
          </p:nvPr>
        </p:nvSpPr>
        <p:spPr>
          <a:xfrm>
            <a:off x="5653483" y="3154767"/>
            <a:ext cx="2490000" cy="33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Tiberias</a:t>
            </a:r>
            <a:endParaRPr/>
          </a:p>
        </p:txBody>
      </p:sp>
      <p:grpSp>
        <p:nvGrpSpPr>
          <p:cNvPr id="935" name="Google Shape;935;p46"/>
          <p:cNvGrpSpPr/>
          <p:nvPr/>
        </p:nvGrpSpPr>
        <p:grpSpPr>
          <a:xfrm>
            <a:off x="4977922" y="3045905"/>
            <a:ext cx="365788" cy="547725"/>
            <a:chOff x="1527850" y="2584625"/>
            <a:chExt cx="236450" cy="354125"/>
          </a:xfrm>
        </p:grpSpPr>
        <p:sp>
          <p:nvSpPr>
            <p:cNvPr id="936" name="Google Shape;936;p46"/>
            <p:cNvSpPr/>
            <p:nvPr/>
          </p:nvSpPr>
          <p:spPr>
            <a:xfrm>
              <a:off x="1527850" y="2664250"/>
              <a:ext cx="107375" cy="274500"/>
            </a:xfrm>
            <a:custGeom>
              <a:rect b="b" l="l" r="r" t="t"/>
              <a:pathLst>
                <a:path extrusionOk="0" h="10980" w="4295">
                  <a:moveTo>
                    <a:pt x="2690" y="1590"/>
                  </a:moveTo>
                  <a:lnTo>
                    <a:pt x="2690" y="5600"/>
                  </a:lnTo>
                  <a:lnTo>
                    <a:pt x="1537" y="5600"/>
                  </a:lnTo>
                  <a:lnTo>
                    <a:pt x="1537" y="1590"/>
                  </a:lnTo>
                  <a:close/>
                  <a:moveTo>
                    <a:pt x="3225" y="6084"/>
                  </a:moveTo>
                  <a:lnTo>
                    <a:pt x="3225" y="10479"/>
                  </a:lnTo>
                  <a:lnTo>
                    <a:pt x="969" y="10479"/>
                  </a:lnTo>
                  <a:lnTo>
                    <a:pt x="969" y="6084"/>
                  </a:lnTo>
                  <a:close/>
                  <a:moveTo>
                    <a:pt x="2147" y="1"/>
                  </a:moveTo>
                  <a:cubicBezTo>
                    <a:pt x="2007" y="1"/>
                    <a:pt x="1888" y="127"/>
                    <a:pt x="1888" y="253"/>
                  </a:cubicBezTo>
                  <a:lnTo>
                    <a:pt x="1888" y="1138"/>
                  </a:lnTo>
                  <a:lnTo>
                    <a:pt x="1521" y="1138"/>
                  </a:lnTo>
                  <a:cubicBezTo>
                    <a:pt x="1270" y="1138"/>
                    <a:pt x="1086" y="1339"/>
                    <a:pt x="1086" y="1573"/>
                  </a:cubicBezTo>
                  <a:lnTo>
                    <a:pt x="1086" y="5633"/>
                  </a:lnTo>
                  <a:lnTo>
                    <a:pt x="267" y="5633"/>
                  </a:lnTo>
                  <a:cubicBezTo>
                    <a:pt x="134" y="5633"/>
                    <a:pt x="34" y="5700"/>
                    <a:pt x="17" y="5834"/>
                  </a:cubicBezTo>
                  <a:cubicBezTo>
                    <a:pt x="0" y="5984"/>
                    <a:pt x="117" y="6101"/>
                    <a:pt x="267" y="6101"/>
                  </a:cubicBezTo>
                  <a:lnTo>
                    <a:pt x="535" y="6101"/>
                  </a:lnTo>
                  <a:lnTo>
                    <a:pt x="535" y="10729"/>
                  </a:lnTo>
                  <a:cubicBezTo>
                    <a:pt x="535" y="10846"/>
                    <a:pt x="635" y="10980"/>
                    <a:pt x="785" y="10980"/>
                  </a:cubicBezTo>
                  <a:lnTo>
                    <a:pt x="3526" y="10980"/>
                  </a:lnTo>
                  <a:cubicBezTo>
                    <a:pt x="3643" y="10980"/>
                    <a:pt x="3776" y="10863"/>
                    <a:pt x="3776" y="10729"/>
                  </a:cubicBezTo>
                  <a:lnTo>
                    <a:pt x="3776" y="6101"/>
                  </a:lnTo>
                  <a:lnTo>
                    <a:pt x="4044" y="6101"/>
                  </a:lnTo>
                  <a:cubicBezTo>
                    <a:pt x="4177" y="6101"/>
                    <a:pt x="4278" y="6017"/>
                    <a:pt x="4294" y="5900"/>
                  </a:cubicBezTo>
                  <a:cubicBezTo>
                    <a:pt x="4261" y="5733"/>
                    <a:pt x="4144" y="5600"/>
                    <a:pt x="4010" y="5600"/>
                  </a:cubicBezTo>
                  <a:lnTo>
                    <a:pt x="3191" y="5600"/>
                  </a:lnTo>
                  <a:lnTo>
                    <a:pt x="3191" y="1556"/>
                  </a:lnTo>
                  <a:cubicBezTo>
                    <a:pt x="3191" y="1306"/>
                    <a:pt x="2974" y="1122"/>
                    <a:pt x="2757" y="1122"/>
                  </a:cubicBezTo>
                  <a:lnTo>
                    <a:pt x="2373" y="1122"/>
                  </a:lnTo>
                  <a:lnTo>
                    <a:pt x="2373" y="253"/>
                  </a:lnTo>
                  <a:cubicBezTo>
                    <a:pt x="2373" y="136"/>
                    <a:pt x="2289" y="36"/>
                    <a:pt x="2172" y="2"/>
                  </a:cubicBezTo>
                  <a:cubicBezTo>
                    <a:pt x="2164" y="1"/>
                    <a:pt x="2155" y="1"/>
                    <a:pt x="21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6"/>
            <p:cNvSpPr/>
            <p:nvPr/>
          </p:nvSpPr>
          <p:spPr>
            <a:xfrm>
              <a:off x="1552075" y="2584625"/>
              <a:ext cx="58075" cy="70175"/>
            </a:xfrm>
            <a:custGeom>
              <a:rect b="b" l="l" r="r" t="t"/>
              <a:pathLst>
                <a:path extrusionOk="0" h="2807" w="2323">
                  <a:moveTo>
                    <a:pt x="1168" y="0"/>
                  </a:moveTo>
                  <a:cubicBezTo>
                    <a:pt x="1136" y="0"/>
                    <a:pt x="1103" y="4"/>
                    <a:pt x="1070" y="13"/>
                  </a:cubicBezTo>
                  <a:cubicBezTo>
                    <a:pt x="418" y="313"/>
                    <a:pt x="0" y="932"/>
                    <a:pt x="0" y="1650"/>
                  </a:cubicBezTo>
                  <a:cubicBezTo>
                    <a:pt x="0" y="2051"/>
                    <a:pt x="134" y="2402"/>
                    <a:pt x="368" y="2719"/>
                  </a:cubicBezTo>
                  <a:cubicBezTo>
                    <a:pt x="385" y="2753"/>
                    <a:pt x="451" y="2803"/>
                    <a:pt x="535" y="2803"/>
                  </a:cubicBezTo>
                  <a:cubicBezTo>
                    <a:pt x="568" y="2803"/>
                    <a:pt x="635" y="2770"/>
                    <a:pt x="669" y="2753"/>
                  </a:cubicBezTo>
                  <a:cubicBezTo>
                    <a:pt x="786" y="2669"/>
                    <a:pt x="802" y="2519"/>
                    <a:pt x="719" y="2419"/>
                  </a:cubicBezTo>
                  <a:cubicBezTo>
                    <a:pt x="552" y="2185"/>
                    <a:pt x="468" y="1917"/>
                    <a:pt x="468" y="1650"/>
                  </a:cubicBezTo>
                  <a:cubicBezTo>
                    <a:pt x="468" y="1166"/>
                    <a:pt x="735" y="731"/>
                    <a:pt x="1153" y="497"/>
                  </a:cubicBezTo>
                  <a:cubicBezTo>
                    <a:pt x="1571" y="731"/>
                    <a:pt x="1838" y="1166"/>
                    <a:pt x="1838" y="1650"/>
                  </a:cubicBezTo>
                  <a:cubicBezTo>
                    <a:pt x="1838" y="1934"/>
                    <a:pt x="1755" y="2185"/>
                    <a:pt x="1588" y="2419"/>
                  </a:cubicBezTo>
                  <a:cubicBezTo>
                    <a:pt x="1504" y="2519"/>
                    <a:pt x="1537" y="2669"/>
                    <a:pt x="1638" y="2753"/>
                  </a:cubicBezTo>
                  <a:cubicBezTo>
                    <a:pt x="1681" y="2789"/>
                    <a:pt x="1734" y="2806"/>
                    <a:pt x="1786" y="2806"/>
                  </a:cubicBezTo>
                  <a:cubicBezTo>
                    <a:pt x="1855" y="2806"/>
                    <a:pt x="1924" y="2776"/>
                    <a:pt x="1972" y="2719"/>
                  </a:cubicBezTo>
                  <a:cubicBezTo>
                    <a:pt x="2206" y="2402"/>
                    <a:pt x="2323" y="2018"/>
                    <a:pt x="2323" y="1650"/>
                  </a:cubicBezTo>
                  <a:cubicBezTo>
                    <a:pt x="2323" y="932"/>
                    <a:pt x="1905" y="297"/>
                    <a:pt x="1253" y="13"/>
                  </a:cubicBezTo>
                  <a:cubicBezTo>
                    <a:pt x="1228" y="4"/>
                    <a:pt x="1199" y="0"/>
                    <a:pt x="1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p:nvPr/>
          </p:nvSpPr>
          <p:spPr>
            <a:xfrm>
              <a:off x="1656500" y="2664250"/>
              <a:ext cx="107800" cy="274500"/>
            </a:xfrm>
            <a:custGeom>
              <a:rect b="b" l="l" r="r" t="t"/>
              <a:pathLst>
                <a:path extrusionOk="0" h="10980" w="4312">
                  <a:moveTo>
                    <a:pt x="2707" y="1590"/>
                  </a:moveTo>
                  <a:lnTo>
                    <a:pt x="2707" y="5600"/>
                  </a:lnTo>
                  <a:lnTo>
                    <a:pt x="1554" y="5600"/>
                  </a:lnTo>
                  <a:lnTo>
                    <a:pt x="1554" y="1590"/>
                  </a:lnTo>
                  <a:close/>
                  <a:moveTo>
                    <a:pt x="3259" y="6084"/>
                  </a:moveTo>
                  <a:lnTo>
                    <a:pt x="3259" y="10479"/>
                  </a:lnTo>
                  <a:lnTo>
                    <a:pt x="1003" y="10479"/>
                  </a:lnTo>
                  <a:lnTo>
                    <a:pt x="1003" y="6084"/>
                  </a:lnTo>
                  <a:close/>
                  <a:moveTo>
                    <a:pt x="2147" y="1"/>
                  </a:moveTo>
                  <a:cubicBezTo>
                    <a:pt x="2009" y="1"/>
                    <a:pt x="1905" y="127"/>
                    <a:pt x="1905" y="253"/>
                  </a:cubicBezTo>
                  <a:lnTo>
                    <a:pt x="1905" y="1138"/>
                  </a:lnTo>
                  <a:lnTo>
                    <a:pt x="1538" y="1138"/>
                  </a:lnTo>
                  <a:cubicBezTo>
                    <a:pt x="1287" y="1138"/>
                    <a:pt x="1086" y="1339"/>
                    <a:pt x="1086" y="1573"/>
                  </a:cubicBezTo>
                  <a:lnTo>
                    <a:pt x="1086" y="5633"/>
                  </a:lnTo>
                  <a:lnTo>
                    <a:pt x="284" y="5633"/>
                  </a:lnTo>
                  <a:cubicBezTo>
                    <a:pt x="151" y="5633"/>
                    <a:pt x="50" y="5700"/>
                    <a:pt x="34" y="5834"/>
                  </a:cubicBezTo>
                  <a:cubicBezTo>
                    <a:pt x="0" y="5984"/>
                    <a:pt x="134" y="6101"/>
                    <a:pt x="284" y="6101"/>
                  </a:cubicBezTo>
                  <a:lnTo>
                    <a:pt x="552" y="6101"/>
                  </a:lnTo>
                  <a:lnTo>
                    <a:pt x="552" y="10729"/>
                  </a:lnTo>
                  <a:cubicBezTo>
                    <a:pt x="552" y="10846"/>
                    <a:pt x="652" y="10980"/>
                    <a:pt x="802" y="10980"/>
                  </a:cubicBezTo>
                  <a:lnTo>
                    <a:pt x="3543" y="10980"/>
                  </a:lnTo>
                  <a:cubicBezTo>
                    <a:pt x="3660" y="10980"/>
                    <a:pt x="3793" y="10863"/>
                    <a:pt x="3793" y="10729"/>
                  </a:cubicBezTo>
                  <a:lnTo>
                    <a:pt x="3793" y="6101"/>
                  </a:lnTo>
                  <a:lnTo>
                    <a:pt x="4061" y="6101"/>
                  </a:lnTo>
                  <a:cubicBezTo>
                    <a:pt x="4178" y="6101"/>
                    <a:pt x="4294" y="6017"/>
                    <a:pt x="4311" y="5900"/>
                  </a:cubicBezTo>
                  <a:cubicBezTo>
                    <a:pt x="4294" y="5733"/>
                    <a:pt x="4161" y="5600"/>
                    <a:pt x="4010" y="5600"/>
                  </a:cubicBezTo>
                  <a:lnTo>
                    <a:pt x="3192" y="5600"/>
                  </a:lnTo>
                  <a:lnTo>
                    <a:pt x="3192" y="1556"/>
                  </a:lnTo>
                  <a:cubicBezTo>
                    <a:pt x="3192" y="1306"/>
                    <a:pt x="2991" y="1122"/>
                    <a:pt x="2757" y="1122"/>
                  </a:cubicBezTo>
                  <a:lnTo>
                    <a:pt x="2390" y="1122"/>
                  </a:lnTo>
                  <a:lnTo>
                    <a:pt x="2390" y="253"/>
                  </a:lnTo>
                  <a:cubicBezTo>
                    <a:pt x="2390" y="136"/>
                    <a:pt x="2306" y="36"/>
                    <a:pt x="2172" y="2"/>
                  </a:cubicBezTo>
                  <a:cubicBezTo>
                    <a:pt x="2164" y="1"/>
                    <a:pt x="2155" y="1"/>
                    <a:pt x="21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6"/>
            <p:cNvSpPr/>
            <p:nvPr/>
          </p:nvSpPr>
          <p:spPr>
            <a:xfrm>
              <a:off x="1681150" y="2584625"/>
              <a:ext cx="58075" cy="70175"/>
            </a:xfrm>
            <a:custGeom>
              <a:rect b="b" l="l" r="r" t="t"/>
              <a:pathLst>
                <a:path extrusionOk="0" h="2807" w="2323">
                  <a:moveTo>
                    <a:pt x="1161" y="0"/>
                  </a:moveTo>
                  <a:cubicBezTo>
                    <a:pt x="1132" y="0"/>
                    <a:pt x="1103" y="4"/>
                    <a:pt x="1070" y="13"/>
                  </a:cubicBezTo>
                  <a:cubicBezTo>
                    <a:pt x="418" y="313"/>
                    <a:pt x="0" y="932"/>
                    <a:pt x="0" y="1650"/>
                  </a:cubicBezTo>
                  <a:cubicBezTo>
                    <a:pt x="0" y="2051"/>
                    <a:pt x="117" y="2402"/>
                    <a:pt x="351" y="2719"/>
                  </a:cubicBezTo>
                  <a:cubicBezTo>
                    <a:pt x="384" y="2753"/>
                    <a:pt x="468" y="2803"/>
                    <a:pt x="518" y="2803"/>
                  </a:cubicBezTo>
                  <a:cubicBezTo>
                    <a:pt x="568" y="2803"/>
                    <a:pt x="618" y="2770"/>
                    <a:pt x="669" y="2753"/>
                  </a:cubicBezTo>
                  <a:cubicBezTo>
                    <a:pt x="769" y="2669"/>
                    <a:pt x="785" y="2519"/>
                    <a:pt x="719" y="2419"/>
                  </a:cubicBezTo>
                  <a:cubicBezTo>
                    <a:pt x="552" y="2185"/>
                    <a:pt x="468" y="1917"/>
                    <a:pt x="468" y="1650"/>
                  </a:cubicBezTo>
                  <a:cubicBezTo>
                    <a:pt x="468" y="1166"/>
                    <a:pt x="735" y="731"/>
                    <a:pt x="1153" y="497"/>
                  </a:cubicBezTo>
                  <a:cubicBezTo>
                    <a:pt x="1571" y="731"/>
                    <a:pt x="1838" y="1166"/>
                    <a:pt x="1838" y="1650"/>
                  </a:cubicBezTo>
                  <a:cubicBezTo>
                    <a:pt x="1838" y="1934"/>
                    <a:pt x="1755" y="2185"/>
                    <a:pt x="1587" y="2419"/>
                  </a:cubicBezTo>
                  <a:cubicBezTo>
                    <a:pt x="1504" y="2519"/>
                    <a:pt x="1521" y="2669"/>
                    <a:pt x="1621" y="2753"/>
                  </a:cubicBezTo>
                  <a:cubicBezTo>
                    <a:pt x="1671" y="2789"/>
                    <a:pt x="1725" y="2806"/>
                    <a:pt x="1777" y="2806"/>
                  </a:cubicBezTo>
                  <a:cubicBezTo>
                    <a:pt x="1844" y="2806"/>
                    <a:pt x="1908" y="2776"/>
                    <a:pt x="1955" y="2719"/>
                  </a:cubicBezTo>
                  <a:cubicBezTo>
                    <a:pt x="2189" y="2402"/>
                    <a:pt x="2323" y="2018"/>
                    <a:pt x="2323" y="1650"/>
                  </a:cubicBezTo>
                  <a:cubicBezTo>
                    <a:pt x="2323" y="932"/>
                    <a:pt x="1905" y="297"/>
                    <a:pt x="1253" y="13"/>
                  </a:cubicBezTo>
                  <a:cubicBezTo>
                    <a:pt x="1220" y="4"/>
                    <a:pt x="1191" y="0"/>
                    <a:pt x="1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 name="Google Shape;940;p46"/>
          <p:cNvSpPr/>
          <p:nvPr/>
        </p:nvSpPr>
        <p:spPr>
          <a:xfrm>
            <a:off x="1000517" y="3080996"/>
            <a:ext cx="548644" cy="477544"/>
          </a:xfrm>
          <a:custGeom>
            <a:rect b="b" l="l" r="r" t="t"/>
            <a:pathLst>
              <a:path extrusionOk="0" h="12350" w="14186">
                <a:moveTo>
                  <a:pt x="10577" y="887"/>
                </a:moveTo>
                <a:lnTo>
                  <a:pt x="10577" y="1823"/>
                </a:lnTo>
                <a:lnTo>
                  <a:pt x="3426" y="1823"/>
                </a:lnTo>
                <a:lnTo>
                  <a:pt x="3426" y="887"/>
                </a:lnTo>
                <a:close/>
                <a:moveTo>
                  <a:pt x="4729" y="2291"/>
                </a:moveTo>
                <a:lnTo>
                  <a:pt x="4729" y="6518"/>
                </a:lnTo>
                <a:lnTo>
                  <a:pt x="3726" y="6518"/>
                </a:lnTo>
                <a:lnTo>
                  <a:pt x="3726" y="2291"/>
                </a:lnTo>
                <a:close/>
                <a:moveTo>
                  <a:pt x="7736" y="3912"/>
                </a:moveTo>
                <a:lnTo>
                  <a:pt x="7736" y="6518"/>
                </a:lnTo>
                <a:lnTo>
                  <a:pt x="6182" y="6518"/>
                </a:lnTo>
                <a:lnTo>
                  <a:pt x="6182" y="3912"/>
                </a:lnTo>
                <a:close/>
                <a:moveTo>
                  <a:pt x="8722" y="2308"/>
                </a:moveTo>
                <a:lnTo>
                  <a:pt x="8722" y="6518"/>
                </a:lnTo>
                <a:lnTo>
                  <a:pt x="8254" y="6518"/>
                </a:lnTo>
                <a:lnTo>
                  <a:pt x="8254" y="3661"/>
                </a:lnTo>
                <a:cubicBezTo>
                  <a:pt x="8254" y="3527"/>
                  <a:pt x="8154" y="3410"/>
                  <a:pt x="8004" y="3410"/>
                </a:cubicBezTo>
                <a:lnTo>
                  <a:pt x="5949" y="3410"/>
                </a:lnTo>
                <a:cubicBezTo>
                  <a:pt x="5832" y="3410"/>
                  <a:pt x="5698" y="3511"/>
                  <a:pt x="5698" y="3661"/>
                </a:cubicBezTo>
                <a:lnTo>
                  <a:pt x="5698" y="6518"/>
                </a:lnTo>
                <a:lnTo>
                  <a:pt x="5230" y="6518"/>
                </a:lnTo>
                <a:lnTo>
                  <a:pt x="5230" y="2308"/>
                </a:lnTo>
                <a:close/>
                <a:moveTo>
                  <a:pt x="10243" y="2308"/>
                </a:moveTo>
                <a:lnTo>
                  <a:pt x="10243" y="6518"/>
                </a:lnTo>
                <a:lnTo>
                  <a:pt x="9240" y="6518"/>
                </a:lnTo>
                <a:lnTo>
                  <a:pt x="9240" y="2308"/>
                </a:lnTo>
                <a:close/>
                <a:moveTo>
                  <a:pt x="11362" y="7019"/>
                </a:moveTo>
                <a:lnTo>
                  <a:pt x="11362" y="7554"/>
                </a:lnTo>
                <a:lnTo>
                  <a:pt x="4645" y="7554"/>
                </a:lnTo>
                <a:cubicBezTo>
                  <a:pt x="4512" y="7554"/>
                  <a:pt x="4411" y="7638"/>
                  <a:pt x="4395" y="7771"/>
                </a:cubicBezTo>
                <a:cubicBezTo>
                  <a:pt x="4378" y="7922"/>
                  <a:pt x="4495" y="8039"/>
                  <a:pt x="4645" y="8039"/>
                </a:cubicBezTo>
                <a:lnTo>
                  <a:pt x="11379" y="8039"/>
                </a:lnTo>
                <a:lnTo>
                  <a:pt x="11379" y="11263"/>
                </a:lnTo>
                <a:lnTo>
                  <a:pt x="7853" y="11263"/>
                </a:lnTo>
                <a:lnTo>
                  <a:pt x="7853" y="9743"/>
                </a:lnTo>
                <a:cubicBezTo>
                  <a:pt x="7853" y="9609"/>
                  <a:pt x="7753" y="9492"/>
                  <a:pt x="7603" y="9492"/>
                </a:cubicBezTo>
                <a:lnTo>
                  <a:pt x="6333" y="9492"/>
                </a:lnTo>
                <a:cubicBezTo>
                  <a:pt x="6216" y="9492"/>
                  <a:pt x="6082" y="9593"/>
                  <a:pt x="6082" y="9743"/>
                </a:cubicBezTo>
                <a:lnTo>
                  <a:pt x="6082" y="11263"/>
                </a:lnTo>
                <a:lnTo>
                  <a:pt x="2557" y="11263"/>
                </a:lnTo>
                <a:lnTo>
                  <a:pt x="2557" y="8039"/>
                </a:lnTo>
                <a:lnTo>
                  <a:pt x="3726" y="8039"/>
                </a:lnTo>
                <a:cubicBezTo>
                  <a:pt x="3843" y="8039"/>
                  <a:pt x="3944" y="7955"/>
                  <a:pt x="3977" y="7838"/>
                </a:cubicBezTo>
                <a:cubicBezTo>
                  <a:pt x="3994" y="7688"/>
                  <a:pt x="3860" y="7554"/>
                  <a:pt x="3726" y="7554"/>
                </a:cubicBezTo>
                <a:lnTo>
                  <a:pt x="2557" y="7554"/>
                </a:lnTo>
                <a:lnTo>
                  <a:pt x="2557" y="7019"/>
                </a:lnTo>
                <a:close/>
                <a:moveTo>
                  <a:pt x="2089" y="5766"/>
                </a:moveTo>
                <a:lnTo>
                  <a:pt x="2089" y="11581"/>
                </a:lnTo>
                <a:lnTo>
                  <a:pt x="385" y="11581"/>
                </a:lnTo>
                <a:lnTo>
                  <a:pt x="385" y="5766"/>
                </a:lnTo>
                <a:close/>
                <a:moveTo>
                  <a:pt x="13584" y="5766"/>
                </a:moveTo>
                <a:lnTo>
                  <a:pt x="13584" y="11581"/>
                </a:lnTo>
                <a:lnTo>
                  <a:pt x="11863" y="11581"/>
                </a:lnTo>
                <a:lnTo>
                  <a:pt x="11863" y="5766"/>
                </a:lnTo>
                <a:close/>
                <a:moveTo>
                  <a:pt x="10835" y="0"/>
                </a:moveTo>
                <a:cubicBezTo>
                  <a:pt x="10711" y="0"/>
                  <a:pt x="10594" y="112"/>
                  <a:pt x="10594" y="252"/>
                </a:cubicBezTo>
                <a:lnTo>
                  <a:pt x="10594" y="470"/>
                </a:lnTo>
                <a:lnTo>
                  <a:pt x="9992" y="470"/>
                </a:lnTo>
                <a:lnTo>
                  <a:pt x="9992" y="269"/>
                </a:lnTo>
                <a:cubicBezTo>
                  <a:pt x="9992" y="152"/>
                  <a:pt x="9908" y="52"/>
                  <a:pt x="9775" y="19"/>
                </a:cubicBezTo>
                <a:cubicBezTo>
                  <a:pt x="9767" y="18"/>
                  <a:pt x="9760" y="17"/>
                  <a:pt x="9752" y="17"/>
                </a:cubicBezTo>
                <a:cubicBezTo>
                  <a:pt x="9626" y="17"/>
                  <a:pt x="9507" y="143"/>
                  <a:pt x="9507" y="269"/>
                </a:cubicBezTo>
                <a:lnTo>
                  <a:pt x="9507" y="486"/>
                </a:lnTo>
                <a:lnTo>
                  <a:pt x="8906" y="486"/>
                </a:lnTo>
                <a:lnTo>
                  <a:pt x="8906" y="303"/>
                </a:lnTo>
                <a:cubicBezTo>
                  <a:pt x="8906" y="169"/>
                  <a:pt x="8822" y="69"/>
                  <a:pt x="8689" y="52"/>
                </a:cubicBezTo>
                <a:cubicBezTo>
                  <a:pt x="8675" y="48"/>
                  <a:pt x="8661" y="47"/>
                  <a:pt x="8647" y="47"/>
                </a:cubicBezTo>
                <a:cubicBezTo>
                  <a:pt x="8528" y="47"/>
                  <a:pt x="8421" y="168"/>
                  <a:pt x="8421" y="303"/>
                </a:cubicBezTo>
                <a:lnTo>
                  <a:pt x="8421" y="503"/>
                </a:lnTo>
                <a:lnTo>
                  <a:pt x="7820" y="503"/>
                </a:lnTo>
                <a:lnTo>
                  <a:pt x="7820" y="319"/>
                </a:lnTo>
                <a:cubicBezTo>
                  <a:pt x="7820" y="186"/>
                  <a:pt x="7736" y="85"/>
                  <a:pt x="7603" y="69"/>
                </a:cubicBezTo>
                <a:cubicBezTo>
                  <a:pt x="7594" y="68"/>
                  <a:pt x="7586" y="67"/>
                  <a:pt x="7577" y="67"/>
                </a:cubicBezTo>
                <a:cubicBezTo>
                  <a:pt x="7452" y="67"/>
                  <a:pt x="7335" y="179"/>
                  <a:pt x="7335" y="319"/>
                </a:cubicBezTo>
                <a:lnTo>
                  <a:pt x="7335" y="520"/>
                </a:lnTo>
                <a:lnTo>
                  <a:pt x="6734" y="520"/>
                </a:lnTo>
                <a:lnTo>
                  <a:pt x="6734" y="336"/>
                </a:lnTo>
                <a:cubicBezTo>
                  <a:pt x="6734" y="202"/>
                  <a:pt x="6650" y="102"/>
                  <a:pt x="6517" y="85"/>
                </a:cubicBezTo>
                <a:cubicBezTo>
                  <a:pt x="6507" y="84"/>
                  <a:pt x="6498" y="84"/>
                  <a:pt x="6488" y="84"/>
                </a:cubicBezTo>
                <a:cubicBezTo>
                  <a:pt x="6352" y="84"/>
                  <a:pt x="6249" y="195"/>
                  <a:pt x="6249" y="336"/>
                </a:cubicBezTo>
                <a:lnTo>
                  <a:pt x="6249" y="537"/>
                </a:lnTo>
                <a:lnTo>
                  <a:pt x="5648" y="537"/>
                </a:lnTo>
                <a:lnTo>
                  <a:pt x="5648" y="353"/>
                </a:lnTo>
                <a:cubicBezTo>
                  <a:pt x="5648" y="236"/>
                  <a:pt x="5564" y="119"/>
                  <a:pt x="5431" y="102"/>
                </a:cubicBezTo>
                <a:cubicBezTo>
                  <a:pt x="5421" y="101"/>
                  <a:pt x="5411" y="100"/>
                  <a:pt x="5402" y="100"/>
                </a:cubicBezTo>
                <a:cubicBezTo>
                  <a:pt x="5266" y="100"/>
                  <a:pt x="5163" y="212"/>
                  <a:pt x="5163" y="353"/>
                </a:cubicBezTo>
                <a:lnTo>
                  <a:pt x="5163" y="570"/>
                </a:lnTo>
                <a:lnTo>
                  <a:pt x="4562" y="570"/>
                </a:lnTo>
                <a:lnTo>
                  <a:pt x="4562" y="369"/>
                </a:lnTo>
                <a:cubicBezTo>
                  <a:pt x="4562" y="252"/>
                  <a:pt x="4478" y="152"/>
                  <a:pt x="4345" y="119"/>
                </a:cubicBezTo>
                <a:cubicBezTo>
                  <a:pt x="4336" y="118"/>
                  <a:pt x="4327" y="117"/>
                  <a:pt x="4319" y="117"/>
                </a:cubicBezTo>
                <a:cubicBezTo>
                  <a:pt x="4181" y="117"/>
                  <a:pt x="4077" y="243"/>
                  <a:pt x="4077" y="369"/>
                </a:cubicBezTo>
                <a:lnTo>
                  <a:pt x="4077" y="587"/>
                </a:lnTo>
                <a:lnTo>
                  <a:pt x="3476" y="587"/>
                </a:lnTo>
                <a:lnTo>
                  <a:pt x="3476" y="403"/>
                </a:lnTo>
                <a:cubicBezTo>
                  <a:pt x="3476" y="269"/>
                  <a:pt x="3392" y="169"/>
                  <a:pt x="3258" y="152"/>
                </a:cubicBezTo>
                <a:cubicBezTo>
                  <a:pt x="3243" y="149"/>
                  <a:pt x="3227" y="147"/>
                  <a:pt x="3212" y="147"/>
                </a:cubicBezTo>
                <a:cubicBezTo>
                  <a:pt x="3085" y="147"/>
                  <a:pt x="2991" y="268"/>
                  <a:pt x="2991" y="403"/>
                </a:cubicBezTo>
                <a:lnTo>
                  <a:pt x="2991" y="854"/>
                </a:lnTo>
                <a:lnTo>
                  <a:pt x="2991" y="2274"/>
                </a:lnTo>
                <a:cubicBezTo>
                  <a:pt x="2991" y="2408"/>
                  <a:pt x="3091" y="2525"/>
                  <a:pt x="3242" y="2525"/>
                </a:cubicBezTo>
                <a:lnTo>
                  <a:pt x="3325" y="2525"/>
                </a:lnTo>
                <a:lnTo>
                  <a:pt x="3325" y="6752"/>
                </a:lnTo>
                <a:lnTo>
                  <a:pt x="2657" y="6752"/>
                </a:lnTo>
                <a:lnTo>
                  <a:pt x="2657" y="5750"/>
                </a:lnTo>
                <a:lnTo>
                  <a:pt x="2657" y="5298"/>
                </a:lnTo>
                <a:cubicBezTo>
                  <a:pt x="2657" y="5181"/>
                  <a:pt x="2573" y="5081"/>
                  <a:pt x="2456" y="5048"/>
                </a:cubicBezTo>
                <a:cubicBezTo>
                  <a:pt x="2448" y="5047"/>
                  <a:pt x="2439" y="5046"/>
                  <a:pt x="2431" y="5046"/>
                </a:cubicBezTo>
                <a:cubicBezTo>
                  <a:pt x="2291" y="5046"/>
                  <a:pt x="2172" y="5172"/>
                  <a:pt x="2172" y="5298"/>
                </a:cubicBezTo>
                <a:lnTo>
                  <a:pt x="2172" y="5516"/>
                </a:lnTo>
                <a:lnTo>
                  <a:pt x="1571" y="5516"/>
                </a:lnTo>
                <a:lnTo>
                  <a:pt x="1571" y="5332"/>
                </a:lnTo>
                <a:cubicBezTo>
                  <a:pt x="1571" y="5198"/>
                  <a:pt x="1487" y="5098"/>
                  <a:pt x="1354" y="5081"/>
                </a:cubicBezTo>
                <a:cubicBezTo>
                  <a:pt x="1340" y="5078"/>
                  <a:pt x="1326" y="5076"/>
                  <a:pt x="1312" y="5076"/>
                </a:cubicBezTo>
                <a:cubicBezTo>
                  <a:pt x="1193" y="5076"/>
                  <a:pt x="1086" y="5197"/>
                  <a:pt x="1086" y="5332"/>
                </a:cubicBezTo>
                <a:lnTo>
                  <a:pt x="1086" y="5532"/>
                </a:lnTo>
                <a:lnTo>
                  <a:pt x="485" y="5532"/>
                </a:lnTo>
                <a:lnTo>
                  <a:pt x="485" y="5349"/>
                </a:lnTo>
                <a:cubicBezTo>
                  <a:pt x="485" y="5215"/>
                  <a:pt x="401" y="5115"/>
                  <a:pt x="268" y="5098"/>
                </a:cubicBezTo>
                <a:cubicBezTo>
                  <a:pt x="259" y="5097"/>
                  <a:pt x="251" y="5096"/>
                  <a:pt x="242" y="5096"/>
                </a:cubicBezTo>
                <a:cubicBezTo>
                  <a:pt x="117" y="5096"/>
                  <a:pt x="0" y="5208"/>
                  <a:pt x="0" y="5349"/>
                </a:cubicBezTo>
                <a:lnTo>
                  <a:pt x="0" y="5800"/>
                </a:lnTo>
                <a:lnTo>
                  <a:pt x="0" y="12099"/>
                </a:lnTo>
                <a:cubicBezTo>
                  <a:pt x="0" y="12216"/>
                  <a:pt x="101" y="12349"/>
                  <a:pt x="251" y="12349"/>
                </a:cubicBezTo>
                <a:lnTo>
                  <a:pt x="2456" y="12349"/>
                </a:lnTo>
                <a:cubicBezTo>
                  <a:pt x="2573" y="12349"/>
                  <a:pt x="2707" y="12232"/>
                  <a:pt x="2707" y="12099"/>
                </a:cubicBezTo>
                <a:lnTo>
                  <a:pt x="2707" y="12032"/>
                </a:lnTo>
                <a:lnTo>
                  <a:pt x="6483" y="12032"/>
                </a:lnTo>
                <a:cubicBezTo>
                  <a:pt x="6600" y="12032"/>
                  <a:pt x="6734" y="11932"/>
                  <a:pt x="6734" y="11781"/>
                </a:cubicBezTo>
                <a:lnTo>
                  <a:pt x="6734" y="9994"/>
                </a:lnTo>
                <a:lnTo>
                  <a:pt x="7553" y="9994"/>
                </a:lnTo>
                <a:lnTo>
                  <a:pt x="7553" y="11598"/>
                </a:lnTo>
                <a:cubicBezTo>
                  <a:pt x="7553" y="11681"/>
                  <a:pt x="7603" y="11731"/>
                  <a:pt x="7686" y="11731"/>
                </a:cubicBezTo>
                <a:lnTo>
                  <a:pt x="11513" y="11731"/>
                </a:lnTo>
                <a:lnTo>
                  <a:pt x="11513" y="11882"/>
                </a:lnTo>
                <a:cubicBezTo>
                  <a:pt x="11513" y="11965"/>
                  <a:pt x="11579" y="12032"/>
                  <a:pt x="11663" y="12032"/>
                </a:cubicBezTo>
                <a:lnTo>
                  <a:pt x="13935" y="12032"/>
                </a:lnTo>
                <a:cubicBezTo>
                  <a:pt x="14069" y="12032"/>
                  <a:pt x="14186" y="11932"/>
                  <a:pt x="14186" y="11781"/>
                </a:cubicBezTo>
                <a:lnTo>
                  <a:pt x="14186" y="5499"/>
                </a:lnTo>
                <a:lnTo>
                  <a:pt x="14186" y="5048"/>
                </a:lnTo>
                <a:cubicBezTo>
                  <a:pt x="14069" y="4948"/>
                  <a:pt x="13985" y="4847"/>
                  <a:pt x="13852" y="4831"/>
                </a:cubicBezTo>
                <a:cubicBezTo>
                  <a:pt x="13842" y="4830"/>
                  <a:pt x="13833" y="4829"/>
                  <a:pt x="13823" y="4829"/>
                </a:cubicBezTo>
                <a:cubicBezTo>
                  <a:pt x="13687" y="4829"/>
                  <a:pt x="13584" y="4940"/>
                  <a:pt x="13584" y="5081"/>
                </a:cubicBezTo>
                <a:lnTo>
                  <a:pt x="13584" y="5282"/>
                </a:lnTo>
                <a:lnTo>
                  <a:pt x="12983" y="5282"/>
                </a:lnTo>
                <a:lnTo>
                  <a:pt x="12983" y="5098"/>
                </a:lnTo>
                <a:cubicBezTo>
                  <a:pt x="12983" y="4981"/>
                  <a:pt x="12899" y="4864"/>
                  <a:pt x="12766" y="4847"/>
                </a:cubicBezTo>
                <a:cubicBezTo>
                  <a:pt x="12756" y="4846"/>
                  <a:pt x="12747" y="4846"/>
                  <a:pt x="12737" y="4846"/>
                </a:cubicBezTo>
                <a:cubicBezTo>
                  <a:pt x="12601" y="4846"/>
                  <a:pt x="12498" y="4957"/>
                  <a:pt x="12498" y="5098"/>
                </a:cubicBezTo>
                <a:lnTo>
                  <a:pt x="12498" y="5315"/>
                </a:lnTo>
                <a:lnTo>
                  <a:pt x="11897" y="5315"/>
                </a:lnTo>
                <a:lnTo>
                  <a:pt x="11897" y="5115"/>
                </a:lnTo>
                <a:cubicBezTo>
                  <a:pt x="11897" y="4998"/>
                  <a:pt x="11797" y="4897"/>
                  <a:pt x="11680" y="4864"/>
                </a:cubicBezTo>
                <a:cubicBezTo>
                  <a:pt x="11671" y="4863"/>
                  <a:pt x="11662" y="4863"/>
                  <a:pt x="11654" y="4863"/>
                </a:cubicBezTo>
                <a:cubicBezTo>
                  <a:pt x="11516" y="4863"/>
                  <a:pt x="11412" y="4989"/>
                  <a:pt x="11412" y="5115"/>
                </a:cubicBezTo>
                <a:lnTo>
                  <a:pt x="11412" y="5582"/>
                </a:lnTo>
                <a:lnTo>
                  <a:pt x="11412" y="6585"/>
                </a:lnTo>
                <a:lnTo>
                  <a:pt x="10744" y="6585"/>
                </a:lnTo>
                <a:lnTo>
                  <a:pt x="10744" y="2358"/>
                </a:lnTo>
                <a:lnTo>
                  <a:pt x="10827" y="2358"/>
                </a:lnTo>
                <a:cubicBezTo>
                  <a:pt x="10944" y="2358"/>
                  <a:pt x="11078" y="2257"/>
                  <a:pt x="11078" y="2107"/>
                </a:cubicBezTo>
                <a:lnTo>
                  <a:pt x="11078" y="687"/>
                </a:lnTo>
                <a:lnTo>
                  <a:pt x="11078" y="252"/>
                </a:lnTo>
                <a:cubicBezTo>
                  <a:pt x="11078" y="136"/>
                  <a:pt x="10995" y="19"/>
                  <a:pt x="10861" y="2"/>
                </a:cubicBezTo>
                <a:cubicBezTo>
                  <a:pt x="10852" y="1"/>
                  <a:pt x="10844" y="0"/>
                  <a:pt x="10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 name="Google Shape;941;p46"/>
          <p:cNvGrpSpPr/>
          <p:nvPr/>
        </p:nvGrpSpPr>
        <p:grpSpPr>
          <a:xfrm>
            <a:off x="4919426" y="1659635"/>
            <a:ext cx="482780" cy="548653"/>
            <a:chOff x="5748000" y="1445775"/>
            <a:chExt cx="312075" cy="354725"/>
          </a:xfrm>
        </p:grpSpPr>
        <p:sp>
          <p:nvSpPr>
            <p:cNvPr id="942" name="Google Shape;942;p46"/>
            <p:cNvSpPr/>
            <p:nvPr/>
          </p:nvSpPr>
          <p:spPr>
            <a:xfrm>
              <a:off x="5748000" y="1445775"/>
              <a:ext cx="312075" cy="354725"/>
            </a:xfrm>
            <a:custGeom>
              <a:rect b="b" l="l" r="r" t="t"/>
              <a:pathLst>
                <a:path extrusionOk="0" h="14189" w="12483">
                  <a:moveTo>
                    <a:pt x="1611" y="1589"/>
                  </a:moveTo>
                  <a:cubicBezTo>
                    <a:pt x="1674" y="1589"/>
                    <a:pt x="1739" y="1594"/>
                    <a:pt x="1805" y="1607"/>
                  </a:cubicBezTo>
                  <a:cubicBezTo>
                    <a:pt x="2240" y="1673"/>
                    <a:pt x="2624" y="2125"/>
                    <a:pt x="2624" y="2576"/>
                  </a:cubicBezTo>
                  <a:lnTo>
                    <a:pt x="2624" y="3261"/>
                  </a:lnTo>
                  <a:lnTo>
                    <a:pt x="636" y="3261"/>
                  </a:lnTo>
                  <a:lnTo>
                    <a:pt x="636" y="2576"/>
                  </a:lnTo>
                  <a:cubicBezTo>
                    <a:pt x="636" y="2022"/>
                    <a:pt x="1065" y="1589"/>
                    <a:pt x="1611" y="1589"/>
                  </a:cubicBezTo>
                  <a:close/>
                  <a:moveTo>
                    <a:pt x="10822" y="1589"/>
                  </a:moveTo>
                  <a:cubicBezTo>
                    <a:pt x="10884" y="1589"/>
                    <a:pt x="10947" y="1594"/>
                    <a:pt x="11012" y="1607"/>
                  </a:cubicBezTo>
                  <a:cubicBezTo>
                    <a:pt x="11480" y="1673"/>
                    <a:pt x="11831" y="2125"/>
                    <a:pt x="11831" y="2576"/>
                  </a:cubicBezTo>
                  <a:lnTo>
                    <a:pt x="11831" y="3261"/>
                  </a:lnTo>
                  <a:lnTo>
                    <a:pt x="9842" y="3261"/>
                  </a:lnTo>
                  <a:lnTo>
                    <a:pt x="9842" y="2576"/>
                  </a:lnTo>
                  <a:cubicBezTo>
                    <a:pt x="9842" y="2022"/>
                    <a:pt x="10285" y="1589"/>
                    <a:pt x="10822" y="1589"/>
                  </a:cubicBezTo>
                  <a:close/>
                  <a:moveTo>
                    <a:pt x="6222" y="3193"/>
                  </a:moveTo>
                  <a:cubicBezTo>
                    <a:pt x="6231" y="3193"/>
                    <a:pt x="6241" y="3193"/>
                    <a:pt x="6250" y="3194"/>
                  </a:cubicBezTo>
                  <a:cubicBezTo>
                    <a:pt x="6434" y="3211"/>
                    <a:pt x="6584" y="3378"/>
                    <a:pt x="6584" y="3578"/>
                  </a:cubicBezTo>
                  <a:lnTo>
                    <a:pt x="6584" y="4547"/>
                  </a:lnTo>
                  <a:lnTo>
                    <a:pt x="6384" y="4363"/>
                  </a:lnTo>
                  <a:cubicBezTo>
                    <a:pt x="6342" y="4322"/>
                    <a:pt x="6283" y="4301"/>
                    <a:pt x="6225" y="4301"/>
                  </a:cubicBezTo>
                  <a:cubicBezTo>
                    <a:pt x="6166" y="4301"/>
                    <a:pt x="6108" y="4322"/>
                    <a:pt x="6066" y="4363"/>
                  </a:cubicBezTo>
                  <a:lnTo>
                    <a:pt x="5849" y="4547"/>
                  </a:lnTo>
                  <a:lnTo>
                    <a:pt x="5849" y="3545"/>
                  </a:lnTo>
                  <a:cubicBezTo>
                    <a:pt x="5849" y="3354"/>
                    <a:pt x="6031" y="3193"/>
                    <a:pt x="6222" y="3193"/>
                  </a:cubicBezTo>
                  <a:close/>
                  <a:moveTo>
                    <a:pt x="6233" y="9827"/>
                  </a:moveTo>
                  <a:cubicBezTo>
                    <a:pt x="6785" y="9827"/>
                    <a:pt x="7236" y="10228"/>
                    <a:pt x="7353" y="10729"/>
                  </a:cubicBezTo>
                  <a:lnTo>
                    <a:pt x="5097" y="10729"/>
                  </a:lnTo>
                  <a:cubicBezTo>
                    <a:pt x="5214" y="10211"/>
                    <a:pt x="5665" y="9827"/>
                    <a:pt x="6233" y="9827"/>
                  </a:cubicBezTo>
                  <a:close/>
                  <a:moveTo>
                    <a:pt x="11847" y="3745"/>
                  </a:moveTo>
                  <a:lnTo>
                    <a:pt x="11847" y="13687"/>
                  </a:lnTo>
                  <a:lnTo>
                    <a:pt x="9842" y="13687"/>
                  </a:lnTo>
                  <a:lnTo>
                    <a:pt x="9842" y="12517"/>
                  </a:lnTo>
                  <a:cubicBezTo>
                    <a:pt x="9842" y="12384"/>
                    <a:pt x="9759" y="12283"/>
                    <a:pt x="9642" y="12267"/>
                  </a:cubicBezTo>
                  <a:cubicBezTo>
                    <a:pt x="9626" y="12263"/>
                    <a:pt x="9610" y="12261"/>
                    <a:pt x="9595" y="12261"/>
                  </a:cubicBezTo>
                  <a:cubicBezTo>
                    <a:pt x="9465" y="12261"/>
                    <a:pt x="9358" y="12383"/>
                    <a:pt x="9358" y="12517"/>
                  </a:cubicBezTo>
                  <a:lnTo>
                    <a:pt x="9358" y="13637"/>
                  </a:lnTo>
                  <a:lnTo>
                    <a:pt x="7837" y="13637"/>
                  </a:lnTo>
                  <a:lnTo>
                    <a:pt x="7837" y="10963"/>
                  </a:lnTo>
                  <a:cubicBezTo>
                    <a:pt x="7854" y="10061"/>
                    <a:pt x="7135" y="9326"/>
                    <a:pt x="6233" y="9326"/>
                  </a:cubicBezTo>
                  <a:cubicBezTo>
                    <a:pt x="5331" y="9326"/>
                    <a:pt x="4596" y="10061"/>
                    <a:pt x="4596" y="10963"/>
                  </a:cubicBezTo>
                  <a:lnTo>
                    <a:pt x="4596" y="13687"/>
                  </a:lnTo>
                  <a:lnTo>
                    <a:pt x="3125" y="13687"/>
                  </a:lnTo>
                  <a:lnTo>
                    <a:pt x="3125" y="10095"/>
                  </a:lnTo>
                  <a:cubicBezTo>
                    <a:pt x="3125" y="9961"/>
                    <a:pt x="3042" y="9861"/>
                    <a:pt x="2908" y="9844"/>
                  </a:cubicBezTo>
                  <a:cubicBezTo>
                    <a:pt x="2892" y="9840"/>
                    <a:pt x="2877" y="9839"/>
                    <a:pt x="2862" y="9839"/>
                  </a:cubicBezTo>
                  <a:cubicBezTo>
                    <a:pt x="2734" y="9839"/>
                    <a:pt x="2641" y="9960"/>
                    <a:pt x="2641" y="10095"/>
                  </a:cubicBezTo>
                  <a:lnTo>
                    <a:pt x="2641" y="13687"/>
                  </a:lnTo>
                  <a:lnTo>
                    <a:pt x="652" y="13687"/>
                  </a:lnTo>
                  <a:lnTo>
                    <a:pt x="652" y="3745"/>
                  </a:lnTo>
                  <a:lnTo>
                    <a:pt x="2641" y="3745"/>
                  </a:lnTo>
                  <a:lnTo>
                    <a:pt x="2641" y="9176"/>
                  </a:lnTo>
                  <a:cubicBezTo>
                    <a:pt x="2641" y="9292"/>
                    <a:pt x="2724" y="9393"/>
                    <a:pt x="2841" y="9409"/>
                  </a:cubicBezTo>
                  <a:cubicBezTo>
                    <a:pt x="2857" y="9413"/>
                    <a:pt x="2873" y="9415"/>
                    <a:pt x="2888" y="9415"/>
                  </a:cubicBezTo>
                  <a:cubicBezTo>
                    <a:pt x="3018" y="9415"/>
                    <a:pt x="3125" y="9295"/>
                    <a:pt x="3125" y="9176"/>
                  </a:cubicBezTo>
                  <a:lnTo>
                    <a:pt x="3125" y="7605"/>
                  </a:lnTo>
                  <a:lnTo>
                    <a:pt x="6250" y="4865"/>
                  </a:lnTo>
                  <a:lnTo>
                    <a:pt x="9391" y="7605"/>
                  </a:lnTo>
                  <a:lnTo>
                    <a:pt x="9391" y="11615"/>
                  </a:lnTo>
                  <a:cubicBezTo>
                    <a:pt x="9391" y="11732"/>
                    <a:pt x="9475" y="11849"/>
                    <a:pt x="9592" y="11866"/>
                  </a:cubicBezTo>
                  <a:cubicBezTo>
                    <a:pt x="9600" y="11867"/>
                    <a:pt x="9609" y="11867"/>
                    <a:pt x="9617" y="11867"/>
                  </a:cubicBezTo>
                  <a:cubicBezTo>
                    <a:pt x="9755" y="11867"/>
                    <a:pt x="9859" y="11741"/>
                    <a:pt x="9859" y="11615"/>
                  </a:cubicBezTo>
                  <a:lnTo>
                    <a:pt x="9859" y="3745"/>
                  </a:lnTo>
                  <a:close/>
                  <a:moveTo>
                    <a:pt x="10816" y="1"/>
                  </a:moveTo>
                  <a:cubicBezTo>
                    <a:pt x="10680" y="1"/>
                    <a:pt x="10577" y="112"/>
                    <a:pt x="10577" y="253"/>
                  </a:cubicBezTo>
                  <a:lnTo>
                    <a:pt x="10577" y="1105"/>
                  </a:lnTo>
                  <a:cubicBezTo>
                    <a:pt x="9892" y="1239"/>
                    <a:pt x="9358" y="1824"/>
                    <a:pt x="9358" y="2542"/>
                  </a:cubicBezTo>
                  <a:lnTo>
                    <a:pt x="9358" y="3261"/>
                  </a:lnTo>
                  <a:cubicBezTo>
                    <a:pt x="9257" y="3277"/>
                    <a:pt x="9174" y="3378"/>
                    <a:pt x="9174" y="3495"/>
                  </a:cubicBezTo>
                  <a:cubicBezTo>
                    <a:pt x="9174" y="3595"/>
                    <a:pt x="9257" y="3695"/>
                    <a:pt x="9358" y="3712"/>
                  </a:cubicBezTo>
                  <a:lnTo>
                    <a:pt x="9358" y="6970"/>
                  </a:lnTo>
                  <a:lnTo>
                    <a:pt x="7085" y="4998"/>
                  </a:lnTo>
                  <a:lnTo>
                    <a:pt x="7085" y="3545"/>
                  </a:lnTo>
                  <a:cubicBezTo>
                    <a:pt x="7085" y="3177"/>
                    <a:pt x="6835" y="2843"/>
                    <a:pt x="6484" y="2726"/>
                  </a:cubicBezTo>
                  <a:lnTo>
                    <a:pt x="6484" y="1857"/>
                  </a:lnTo>
                  <a:cubicBezTo>
                    <a:pt x="6484" y="1740"/>
                    <a:pt x="6400" y="1623"/>
                    <a:pt x="6267" y="1607"/>
                  </a:cubicBezTo>
                  <a:cubicBezTo>
                    <a:pt x="6258" y="1606"/>
                    <a:pt x="6249" y="1605"/>
                    <a:pt x="6241" y="1605"/>
                  </a:cubicBezTo>
                  <a:cubicBezTo>
                    <a:pt x="6116" y="1605"/>
                    <a:pt x="5999" y="1716"/>
                    <a:pt x="5999" y="1857"/>
                  </a:cubicBezTo>
                  <a:lnTo>
                    <a:pt x="5999" y="2726"/>
                  </a:lnTo>
                  <a:cubicBezTo>
                    <a:pt x="5648" y="2843"/>
                    <a:pt x="5398" y="3177"/>
                    <a:pt x="5398" y="3545"/>
                  </a:cubicBezTo>
                  <a:lnTo>
                    <a:pt x="5398" y="4998"/>
                  </a:lnTo>
                  <a:lnTo>
                    <a:pt x="3125" y="6970"/>
                  </a:lnTo>
                  <a:lnTo>
                    <a:pt x="3125" y="3712"/>
                  </a:lnTo>
                  <a:cubicBezTo>
                    <a:pt x="3226" y="3695"/>
                    <a:pt x="3309" y="3595"/>
                    <a:pt x="3309" y="3495"/>
                  </a:cubicBezTo>
                  <a:cubicBezTo>
                    <a:pt x="3309" y="3378"/>
                    <a:pt x="3226" y="3277"/>
                    <a:pt x="3125" y="3261"/>
                  </a:cubicBezTo>
                  <a:lnTo>
                    <a:pt x="3125" y="2576"/>
                  </a:lnTo>
                  <a:cubicBezTo>
                    <a:pt x="3125" y="1840"/>
                    <a:pt x="2591" y="1256"/>
                    <a:pt x="1906" y="1122"/>
                  </a:cubicBezTo>
                  <a:lnTo>
                    <a:pt x="1906" y="270"/>
                  </a:lnTo>
                  <a:cubicBezTo>
                    <a:pt x="1906" y="170"/>
                    <a:pt x="1839" y="86"/>
                    <a:pt x="1755" y="36"/>
                  </a:cubicBezTo>
                  <a:cubicBezTo>
                    <a:pt x="1719" y="20"/>
                    <a:pt x="1684" y="12"/>
                    <a:pt x="1650" y="12"/>
                  </a:cubicBezTo>
                  <a:cubicBezTo>
                    <a:pt x="1512" y="12"/>
                    <a:pt x="1404" y="136"/>
                    <a:pt x="1404" y="270"/>
                  </a:cubicBezTo>
                  <a:lnTo>
                    <a:pt x="1404" y="1122"/>
                  </a:lnTo>
                  <a:cubicBezTo>
                    <a:pt x="719" y="1256"/>
                    <a:pt x="201" y="1857"/>
                    <a:pt x="201" y="2576"/>
                  </a:cubicBezTo>
                  <a:lnTo>
                    <a:pt x="201" y="3277"/>
                  </a:lnTo>
                  <a:cubicBezTo>
                    <a:pt x="84" y="3294"/>
                    <a:pt x="1" y="3411"/>
                    <a:pt x="1" y="3511"/>
                  </a:cubicBezTo>
                  <a:cubicBezTo>
                    <a:pt x="1" y="3628"/>
                    <a:pt x="84" y="3712"/>
                    <a:pt x="201" y="3745"/>
                  </a:cubicBezTo>
                  <a:lnTo>
                    <a:pt x="201" y="13937"/>
                  </a:lnTo>
                  <a:cubicBezTo>
                    <a:pt x="201" y="14054"/>
                    <a:pt x="302" y="14188"/>
                    <a:pt x="452" y="14188"/>
                  </a:cubicBezTo>
                  <a:lnTo>
                    <a:pt x="4896" y="14188"/>
                  </a:lnTo>
                  <a:cubicBezTo>
                    <a:pt x="5013" y="14188"/>
                    <a:pt x="5130" y="14071"/>
                    <a:pt x="5130" y="13937"/>
                  </a:cubicBezTo>
                  <a:lnTo>
                    <a:pt x="5130" y="11231"/>
                  </a:lnTo>
                  <a:lnTo>
                    <a:pt x="7403" y="11231"/>
                  </a:lnTo>
                  <a:lnTo>
                    <a:pt x="7403" y="13954"/>
                  </a:lnTo>
                  <a:cubicBezTo>
                    <a:pt x="7403" y="13954"/>
                    <a:pt x="7499" y="14161"/>
                    <a:pt x="7617" y="14161"/>
                  </a:cubicBezTo>
                  <a:cubicBezTo>
                    <a:pt x="7629" y="14161"/>
                    <a:pt x="7641" y="14159"/>
                    <a:pt x="7653" y="14155"/>
                  </a:cubicBezTo>
                  <a:lnTo>
                    <a:pt x="9642" y="14155"/>
                  </a:lnTo>
                  <a:lnTo>
                    <a:pt x="9642" y="14188"/>
                  </a:lnTo>
                  <a:lnTo>
                    <a:pt x="12081" y="14188"/>
                  </a:lnTo>
                  <a:cubicBezTo>
                    <a:pt x="12198" y="14188"/>
                    <a:pt x="12332" y="14071"/>
                    <a:pt x="12315" y="13937"/>
                  </a:cubicBezTo>
                  <a:lnTo>
                    <a:pt x="12315" y="3745"/>
                  </a:lnTo>
                  <a:cubicBezTo>
                    <a:pt x="12399" y="3695"/>
                    <a:pt x="12482" y="3595"/>
                    <a:pt x="12482" y="3495"/>
                  </a:cubicBezTo>
                  <a:cubicBezTo>
                    <a:pt x="12482" y="3361"/>
                    <a:pt x="12265" y="3261"/>
                    <a:pt x="12265" y="3261"/>
                  </a:cubicBezTo>
                  <a:lnTo>
                    <a:pt x="12265" y="2542"/>
                  </a:lnTo>
                  <a:cubicBezTo>
                    <a:pt x="12265" y="1824"/>
                    <a:pt x="11747" y="1239"/>
                    <a:pt x="11062" y="1105"/>
                  </a:cubicBezTo>
                  <a:lnTo>
                    <a:pt x="11062" y="253"/>
                  </a:lnTo>
                  <a:cubicBezTo>
                    <a:pt x="11062" y="120"/>
                    <a:pt x="10978" y="19"/>
                    <a:pt x="10845" y="3"/>
                  </a:cubicBezTo>
                  <a:cubicBezTo>
                    <a:pt x="10835" y="1"/>
                    <a:pt x="10826" y="1"/>
                    <a:pt x="10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6"/>
            <p:cNvSpPr/>
            <p:nvPr/>
          </p:nvSpPr>
          <p:spPr>
            <a:xfrm>
              <a:off x="6012425" y="1556900"/>
              <a:ext cx="12125" cy="70700"/>
            </a:xfrm>
            <a:custGeom>
              <a:rect b="b" l="l" r="r" t="t"/>
              <a:pathLst>
                <a:path extrusionOk="0" h="2828" w="485">
                  <a:moveTo>
                    <a:pt x="230" y="0"/>
                  </a:moveTo>
                  <a:cubicBezTo>
                    <a:pt x="220" y="0"/>
                    <a:pt x="210" y="1"/>
                    <a:pt x="201" y="2"/>
                  </a:cubicBezTo>
                  <a:cubicBezTo>
                    <a:pt x="84" y="52"/>
                    <a:pt x="0" y="152"/>
                    <a:pt x="0" y="269"/>
                  </a:cubicBezTo>
                  <a:lnTo>
                    <a:pt x="0" y="2575"/>
                  </a:lnTo>
                  <a:cubicBezTo>
                    <a:pt x="0" y="2692"/>
                    <a:pt x="84" y="2792"/>
                    <a:pt x="201" y="2826"/>
                  </a:cubicBezTo>
                  <a:cubicBezTo>
                    <a:pt x="209" y="2827"/>
                    <a:pt x="218" y="2827"/>
                    <a:pt x="226" y="2827"/>
                  </a:cubicBezTo>
                  <a:cubicBezTo>
                    <a:pt x="366" y="2827"/>
                    <a:pt x="485" y="2701"/>
                    <a:pt x="485" y="2575"/>
                  </a:cubicBezTo>
                  <a:lnTo>
                    <a:pt x="485" y="253"/>
                  </a:lnTo>
                  <a:cubicBezTo>
                    <a:pt x="485" y="112"/>
                    <a:pt x="368" y="0"/>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6"/>
            <p:cNvSpPr/>
            <p:nvPr/>
          </p:nvSpPr>
          <p:spPr>
            <a:xfrm>
              <a:off x="5782675" y="1556900"/>
              <a:ext cx="12150" cy="70700"/>
            </a:xfrm>
            <a:custGeom>
              <a:rect b="b" l="l" r="r" t="t"/>
              <a:pathLst>
                <a:path extrusionOk="0" h="2828" w="486">
                  <a:moveTo>
                    <a:pt x="230" y="0"/>
                  </a:moveTo>
                  <a:cubicBezTo>
                    <a:pt x="220" y="0"/>
                    <a:pt x="211" y="1"/>
                    <a:pt x="201" y="2"/>
                  </a:cubicBezTo>
                  <a:cubicBezTo>
                    <a:pt x="101" y="52"/>
                    <a:pt x="1" y="152"/>
                    <a:pt x="1" y="269"/>
                  </a:cubicBezTo>
                  <a:lnTo>
                    <a:pt x="1" y="2575"/>
                  </a:lnTo>
                  <a:cubicBezTo>
                    <a:pt x="1" y="2692"/>
                    <a:pt x="84" y="2792"/>
                    <a:pt x="201" y="2826"/>
                  </a:cubicBezTo>
                  <a:cubicBezTo>
                    <a:pt x="210" y="2827"/>
                    <a:pt x="218" y="2827"/>
                    <a:pt x="227" y="2827"/>
                  </a:cubicBezTo>
                  <a:cubicBezTo>
                    <a:pt x="366" y="2827"/>
                    <a:pt x="485" y="2701"/>
                    <a:pt x="485" y="2575"/>
                  </a:cubicBezTo>
                  <a:lnTo>
                    <a:pt x="485" y="253"/>
                  </a:lnTo>
                  <a:cubicBezTo>
                    <a:pt x="485" y="112"/>
                    <a:pt x="368" y="0"/>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 name="Google Shape;945;p46"/>
          <p:cNvSpPr/>
          <p:nvPr/>
        </p:nvSpPr>
        <p:spPr>
          <a:xfrm>
            <a:off x="1000517" y="1659693"/>
            <a:ext cx="548644" cy="548537"/>
          </a:xfrm>
          <a:custGeom>
            <a:rect b="b" l="l" r="r" t="t"/>
            <a:pathLst>
              <a:path extrusionOk="0" h="14186" w="14186">
                <a:moveTo>
                  <a:pt x="4562" y="485"/>
                </a:moveTo>
                <a:lnTo>
                  <a:pt x="4562" y="2273"/>
                </a:lnTo>
                <a:lnTo>
                  <a:pt x="468" y="2273"/>
                </a:lnTo>
                <a:lnTo>
                  <a:pt x="468" y="485"/>
                </a:lnTo>
                <a:close/>
                <a:moveTo>
                  <a:pt x="9123" y="485"/>
                </a:moveTo>
                <a:lnTo>
                  <a:pt x="9123" y="2273"/>
                </a:lnTo>
                <a:lnTo>
                  <a:pt x="5046" y="2273"/>
                </a:lnTo>
                <a:lnTo>
                  <a:pt x="5046" y="485"/>
                </a:lnTo>
                <a:close/>
                <a:moveTo>
                  <a:pt x="13685" y="485"/>
                </a:moveTo>
                <a:lnTo>
                  <a:pt x="13685" y="2273"/>
                </a:lnTo>
                <a:lnTo>
                  <a:pt x="9608" y="2273"/>
                </a:lnTo>
                <a:lnTo>
                  <a:pt x="9608" y="485"/>
                </a:lnTo>
                <a:close/>
                <a:moveTo>
                  <a:pt x="2289" y="2757"/>
                </a:moveTo>
                <a:lnTo>
                  <a:pt x="2289" y="4545"/>
                </a:lnTo>
                <a:lnTo>
                  <a:pt x="502" y="4545"/>
                </a:lnTo>
                <a:lnTo>
                  <a:pt x="502" y="2757"/>
                </a:lnTo>
                <a:close/>
                <a:moveTo>
                  <a:pt x="11429" y="2757"/>
                </a:moveTo>
                <a:lnTo>
                  <a:pt x="11429" y="4545"/>
                </a:lnTo>
                <a:lnTo>
                  <a:pt x="7352" y="4545"/>
                </a:lnTo>
                <a:lnTo>
                  <a:pt x="7352" y="2757"/>
                </a:lnTo>
                <a:close/>
                <a:moveTo>
                  <a:pt x="13701" y="2757"/>
                </a:moveTo>
                <a:lnTo>
                  <a:pt x="13701" y="4545"/>
                </a:lnTo>
                <a:lnTo>
                  <a:pt x="11897" y="4545"/>
                </a:lnTo>
                <a:lnTo>
                  <a:pt x="11897" y="2757"/>
                </a:lnTo>
                <a:close/>
                <a:moveTo>
                  <a:pt x="4562" y="5030"/>
                </a:moveTo>
                <a:lnTo>
                  <a:pt x="4562" y="6834"/>
                </a:lnTo>
                <a:lnTo>
                  <a:pt x="502" y="6834"/>
                </a:lnTo>
                <a:lnTo>
                  <a:pt x="502" y="5030"/>
                </a:lnTo>
                <a:close/>
                <a:moveTo>
                  <a:pt x="13701" y="5030"/>
                </a:moveTo>
                <a:lnTo>
                  <a:pt x="13701" y="6834"/>
                </a:lnTo>
                <a:lnTo>
                  <a:pt x="9624" y="6834"/>
                </a:lnTo>
                <a:lnTo>
                  <a:pt x="9624" y="5030"/>
                </a:lnTo>
                <a:close/>
                <a:moveTo>
                  <a:pt x="6851" y="2757"/>
                </a:moveTo>
                <a:lnTo>
                  <a:pt x="6851" y="4545"/>
                </a:lnTo>
                <a:lnTo>
                  <a:pt x="6032" y="4545"/>
                </a:lnTo>
                <a:cubicBezTo>
                  <a:pt x="5915" y="4545"/>
                  <a:pt x="5781" y="4662"/>
                  <a:pt x="5781" y="4796"/>
                </a:cubicBezTo>
                <a:cubicBezTo>
                  <a:pt x="5781" y="4946"/>
                  <a:pt x="5882" y="5046"/>
                  <a:pt x="6032" y="5046"/>
                </a:cubicBezTo>
                <a:lnTo>
                  <a:pt x="9123" y="5046"/>
                </a:lnTo>
                <a:lnTo>
                  <a:pt x="9123" y="6851"/>
                </a:lnTo>
                <a:lnTo>
                  <a:pt x="5046" y="6851"/>
                </a:lnTo>
                <a:lnTo>
                  <a:pt x="5046" y="5046"/>
                </a:lnTo>
                <a:lnTo>
                  <a:pt x="5113" y="5046"/>
                </a:lnTo>
                <a:cubicBezTo>
                  <a:pt x="5247" y="5046"/>
                  <a:pt x="5364" y="4946"/>
                  <a:pt x="5364" y="4796"/>
                </a:cubicBezTo>
                <a:cubicBezTo>
                  <a:pt x="5364" y="4662"/>
                  <a:pt x="5264" y="4545"/>
                  <a:pt x="5113" y="4545"/>
                </a:cubicBezTo>
                <a:lnTo>
                  <a:pt x="2774" y="4545"/>
                </a:lnTo>
                <a:lnTo>
                  <a:pt x="2774" y="2757"/>
                </a:lnTo>
                <a:close/>
                <a:moveTo>
                  <a:pt x="2289" y="7302"/>
                </a:moveTo>
                <a:lnTo>
                  <a:pt x="2289" y="9106"/>
                </a:lnTo>
                <a:lnTo>
                  <a:pt x="502" y="9106"/>
                </a:lnTo>
                <a:lnTo>
                  <a:pt x="502" y="7302"/>
                </a:lnTo>
                <a:close/>
                <a:moveTo>
                  <a:pt x="6851" y="7302"/>
                </a:moveTo>
                <a:lnTo>
                  <a:pt x="6851" y="9106"/>
                </a:lnTo>
                <a:lnTo>
                  <a:pt x="2774" y="9106"/>
                </a:lnTo>
                <a:lnTo>
                  <a:pt x="2774" y="7302"/>
                </a:lnTo>
                <a:close/>
                <a:moveTo>
                  <a:pt x="13701" y="7302"/>
                </a:moveTo>
                <a:lnTo>
                  <a:pt x="13701" y="9106"/>
                </a:lnTo>
                <a:lnTo>
                  <a:pt x="11897" y="9106"/>
                </a:lnTo>
                <a:lnTo>
                  <a:pt x="11897" y="7302"/>
                </a:lnTo>
                <a:close/>
                <a:moveTo>
                  <a:pt x="4562" y="9608"/>
                </a:moveTo>
                <a:lnTo>
                  <a:pt x="4562" y="11395"/>
                </a:lnTo>
                <a:lnTo>
                  <a:pt x="502" y="11395"/>
                </a:lnTo>
                <a:lnTo>
                  <a:pt x="502" y="9608"/>
                </a:lnTo>
                <a:close/>
                <a:moveTo>
                  <a:pt x="9123" y="9608"/>
                </a:moveTo>
                <a:lnTo>
                  <a:pt x="9123" y="11395"/>
                </a:lnTo>
                <a:lnTo>
                  <a:pt x="5046" y="11395"/>
                </a:lnTo>
                <a:lnTo>
                  <a:pt x="5046" y="9608"/>
                </a:lnTo>
                <a:close/>
                <a:moveTo>
                  <a:pt x="11429" y="7302"/>
                </a:moveTo>
                <a:lnTo>
                  <a:pt x="11429" y="9106"/>
                </a:lnTo>
                <a:lnTo>
                  <a:pt x="11362" y="9106"/>
                </a:lnTo>
                <a:cubicBezTo>
                  <a:pt x="11228" y="9106"/>
                  <a:pt x="11112" y="9207"/>
                  <a:pt x="11112" y="9357"/>
                </a:cubicBezTo>
                <a:cubicBezTo>
                  <a:pt x="11112" y="9474"/>
                  <a:pt x="11212" y="9608"/>
                  <a:pt x="11362" y="9608"/>
                </a:cubicBezTo>
                <a:lnTo>
                  <a:pt x="13701" y="9608"/>
                </a:lnTo>
                <a:lnTo>
                  <a:pt x="13701" y="11395"/>
                </a:lnTo>
                <a:lnTo>
                  <a:pt x="9624" y="11395"/>
                </a:lnTo>
                <a:lnTo>
                  <a:pt x="9624" y="9608"/>
                </a:lnTo>
                <a:lnTo>
                  <a:pt x="10443" y="9608"/>
                </a:lnTo>
                <a:cubicBezTo>
                  <a:pt x="10560" y="9608"/>
                  <a:pt x="10694" y="9507"/>
                  <a:pt x="10694" y="9357"/>
                </a:cubicBezTo>
                <a:cubicBezTo>
                  <a:pt x="10694" y="9223"/>
                  <a:pt x="10594" y="9106"/>
                  <a:pt x="10443" y="9106"/>
                </a:cubicBezTo>
                <a:lnTo>
                  <a:pt x="7352" y="9106"/>
                </a:lnTo>
                <a:lnTo>
                  <a:pt x="7352" y="7302"/>
                </a:lnTo>
                <a:close/>
                <a:moveTo>
                  <a:pt x="2289" y="11880"/>
                </a:moveTo>
                <a:lnTo>
                  <a:pt x="2289" y="13685"/>
                </a:lnTo>
                <a:lnTo>
                  <a:pt x="502" y="13685"/>
                </a:lnTo>
                <a:lnTo>
                  <a:pt x="502" y="11880"/>
                </a:lnTo>
                <a:close/>
                <a:moveTo>
                  <a:pt x="6851" y="11880"/>
                </a:moveTo>
                <a:lnTo>
                  <a:pt x="6851" y="13685"/>
                </a:lnTo>
                <a:lnTo>
                  <a:pt x="2774" y="13685"/>
                </a:lnTo>
                <a:lnTo>
                  <a:pt x="2774" y="11880"/>
                </a:lnTo>
                <a:close/>
                <a:moveTo>
                  <a:pt x="11396" y="11880"/>
                </a:moveTo>
                <a:lnTo>
                  <a:pt x="11396" y="13685"/>
                </a:lnTo>
                <a:lnTo>
                  <a:pt x="7335" y="13685"/>
                </a:lnTo>
                <a:lnTo>
                  <a:pt x="7335" y="11880"/>
                </a:lnTo>
                <a:close/>
                <a:moveTo>
                  <a:pt x="13701" y="11880"/>
                </a:moveTo>
                <a:lnTo>
                  <a:pt x="13701" y="13685"/>
                </a:lnTo>
                <a:lnTo>
                  <a:pt x="11897" y="13685"/>
                </a:lnTo>
                <a:lnTo>
                  <a:pt x="11897" y="11880"/>
                </a:lnTo>
                <a:close/>
                <a:moveTo>
                  <a:pt x="251" y="0"/>
                </a:moveTo>
                <a:cubicBezTo>
                  <a:pt x="117" y="0"/>
                  <a:pt x="0" y="101"/>
                  <a:pt x="0" y="251"/>
                </a:cubicBezTo>
                <a:lnTo>
                  <a:pt x="0" y="13935"/>
                </a:lnTo>
                <a:cubicBezTo>
                  <a:pt x="0" y="14052"/>
                  <a:pt x="101" y="14186"/>
                  <a:pt x="251" y="14186"/>
                </a:cubicBezTo>
                <a:lnTo>
                  <a:pt x="13935" y="14186"/>
                </a:lnTo>
                <a:cubicBezTo>
                  <a:pt x="14052" y="14186"/>
                  <a:pt x="14186" y="14069"/>
                  <a:pt x="14186" y="13935"/>
                </a:cubicBezTo>
                <a:lnTo>
                  <a:pt x="14186" y="251"/>
                </a:lnTo>
                <a:cubicBezTo>
                  <a:pt x="14186" y="101"/>
                  <a:pt x="14069" y="0"/>
                  <a:pt x="1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 name="Shape 949"/>
        <p:cNvGrpSpPr/>
        <p:nvPr/>
      </p:nvGrpSpPr>
      <p:grpSpPr>
        <a:xfrm>
          <a:off x="0" y="0"/>
          <a:ext cx="0" cy="0"/>
          <a:chOff x="0" y="0"/>
          <a:chExt cx="0" cy="0"/>
        </a:xfrm>
      </p:grpSpPr>
      <p:sp>
        <p:nvSpPr>
          <p:cNvPr id="950" name="Google Shape;950;p47"/>
          <p:cNvSpPr txBox="1"/>
          <p:nvPr>
            <p:ph type="title"/>
          </p:nvPr>
        </p:nvSpPr>
        <p:spPr>
          <a:xfrm>
            <a:off x="1143725" y="662275"/>
            <a:ext cx="4076100" cy="58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+ 6 million</a:t>
            </a:r>
            <a:endParaRPr/>
          </a:p>
        </p:txBody>
      </p:sp>
      <p:sp>
        <p:nvSpPr>
          <p:cNvPr id="951" name="Google Shape;951;p47"/>
          <p:cNvSpPr txBox="1"/>
          <p:nvPr>
            <p:ph idx="1" type="subTitle"/>
          </p:nvPr>
        </p:nvSpPr>
        <p:spPr>
          <a:xfrm>
            <a:off x="1143725" y="1246075"/>
            <a:ext cx="4076100" cy="44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Jews in Israel, homeland of Judaism</a:t>
            </a:r>
            <a:endParaRPr/>
          </a:p>
        </p:txBody>
      </p:sp>
      <p:sp>
        <p:nvSpPr>
          <p:cNvPr id="952" name="Google Shape;952;p47"/>
          <p:cNvSpPr txBox="1"/>
          <p:nvPr>
            <p:ph idx="2" type="title"/>
          </p:nvPr>
        </p:nvSpPr>
        <p:spPr>
          <a:xfrm>
            <a:off x="1143725" y="2031775"/>
            <a:ext cx="40761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5 million</a:t>
            </a:r>
            <a:endParaRPr/>
          </a:p>
        </p:txBody>
      </p:sp>
      <p:sp>
        <p:nvSpPr>
          <p:cNvPr id="953" name="Google Shape;953;p47"/>
          <p:cNvSpPr txBox="1"/>
          <p:nvPr>
            <p:ph idx="3" type="subTitle"/>
          </p:nvPr>
        </p:nvSpPr>
        <p:spPr>
          <a:xfrm>
            <a:off x="1143725" y="2617075"/>
            <a:ext cx="4076100" cy="44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Migrated to the US from the Middle East</a:t>
            </a:r>
            <a:endParaRPr/>
          </a:p>
        </p:txBody>
      </p:sp>
      <p:sp>
        <p:nvSpPr>
          <p:cNvPr id="954" name="Google Shape;954;p47"/>
          <p:cNvSpPr txBox="1"/>
          <p:nvPr>
            <p:ph idx="4" type="title"/>
          </p:nvPr>
        </p:nvSpPr>
        <p:spPr>
          <a:xfrm>
            <a:off x="1143725" y="3402775"/>
            <a:ext cx="40761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 </a:t>
            </a:r>
            <a:endParaRPr/>
          </a:p>
        </p:txBody>
      </p:sp>
      <p:sp>
        <p:nvSpPr>
          <p:cNvPr id="955" name="Google Shape;955;p47"/>
          <p:cNvSpPr txBox="1"/>
          <p:nvPr>
            <p:ph idx="5" type="subTitle"/>
          </p:nvPr>
        </p:nvSpPr>
        <p:spPr>
          <a:xfrm>
            <a:off x="1143725" y="3988075"/>
            <a:ext cx="4076100" cy="44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Of European population is jewish</a:t>
            </a:r>
            <a:endParaRPr/>
          </a:p>
        </p:txBody>
      </p:sp>
      <p:pic>
        <p:nvPicPr>
          <p:cNvPr id="956" name="Google Shape;956;p47"/>
          <p:cNvPicPr preferRelativeResize="0"/>
          <p:nvPr/>
        </p:nvPicPr>
        <p:blipFill>
          <a:blip r:embed="rId3">
            <a:alphaModFix/>
          </a:blip>
          <a:stretch>
            <a:fillRect/>
          </a:stretch>
        </p:blipFill>
        <p:spPr>
          <a:xfrm>
            <a:off x="6163400" y="3162183"/>
            <a:ext cx="1242798" cy="1236118"/>
          </a:xfrm>
          <a:prstGeom prst="rect">
            <a:avLst/>
          </a:prstGeom>
          <a:noFill/>
          <a:ln>
            <a:noFill/>
          </a:ln>
        </p:spPr>
      </p:pic>
      <p:pic>
        <p:nvPicPr>
          <p:cNvPr id="957" name="Google Shape;957;p47"/>
          <p:cNvPicPr preferRelativeResize="0"/>
          <p:nvPr/>
        </p:nvPicPr>
        <p:blipFill>
          <a:blip r:embed="rId3">
            <a:alphaModFix/>
          </a:blip>
          <a:stretch>
            <a:fillRect/>
          </a:stretch>
        </p:blipFill>
        <p:spPr>
          <a:xfrm rot="2072463">
            <a:off x="7005267" y="2217009"/>
            <a:ext cx="945806" cy="940733"/>
          </a:xfrm>
          <a:prstGeom prst="rect">
            <a:avLst/>
          </a:prstGeom>
          <a:noFill/>
          <a:ln>
            <a:noFill/>
          </a:ln>
        </p:spPr>
      </p:pic>
      <p:pic>
        <p:nvPicPr>
          <p:cNvPr id="958" name="Google Shape;958;p47"/>
          <p:cNvPicPr preferRelativeResize="0"/>
          <p:nvPr/>
        </p:nvPicPr>
        <p:blipFill>
          <a:blip r:embed="rId3">
            <a:alphaModFix/>
          </a:blip>
          <a:stretch>
            <a:fillRect/>
          </a:stretch>
        </p:blipFill>
        <p:spPr>
          <a:xfrm flipH="1" rot="-692546">
            <a:off x="6200186" y="815970"/>
            <a:ext cx="1312461" cy="1305417"/>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48"/>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JEWISH CALENDAR</a:t>
            </a:r>
            <a:endParaRPr/>
          </a:p>
        </p:txBody>
      </p:sp>
      <p:graphicFrame>
        <p:nvGraphicFramePr>
          <p:cNvPr id="964" name="Google Shape;964;p48"/>
          <p:cNvGraphicFramePr/>
          <p:nvPr/>
        </p:nvGraphicFramePr>
        <p:xfrm>
          <a:off x="720000" y="1809750"/>
          <a:ext cx="3000000" cy="3000000"/>
        </p:xfrm>
        <a:graphic>
          <a:graphicData uri="http://schemas.openxmlformats.org/drawingml/2006/table">
            <a:tbl>
              <a:tblPr>
                <a:noFill/>
                <a:tableStyleId>{69FE3D80-3354-42BE-8884-1937226156FF}</a:tableStyleId>
              </a:tblPr>
              <a:tblGrid>
                <a:gridCol w="1926000"/>
                <a:gridCol w="1926000"/>
                <a:gridCol w="1926000"/>
                <a:gridCol w="1926000"/>
              </a:tblGrid>
              <a:tr h="520300">
                <a:tc>
                  <a:txBody>
                    <a:bodyPr/>
                    <a:lstStyle/>
                    <a:p>
                      <a:pPr indent="0" lvl="0" marL="0" rtl="0" algn="ctr">
                        <a:spcBef>
                          <a:spcPts val="0"/>
                        </a:spcBef>
                        <a:spcAft>
                          <a:spcPts val="0"/>
                        </a:spcAft>
                        <a:buNone/>
                      </a:pPr>
                      <a:r>
                        <a:rPr b="1" lang="en" sz="1800">
                          <a:solidFill>
                            <a:schemeClr val="dk1"/>
                          </a:solidFill>
                          <a:latin typeface="Baskervville"/>
                          <a:ea typeface="Baskervville"/>
                          <a:cs typeface="Baskervville"/>
                          <a:sym typeface="Baskervville"/>
                        </a:rPr>
                        <a:t>JEWISH YEAR</a:t>
                      </a:r>
                      <a:endParaRPr b="1" sz="18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100">
                          <a:solidFill>
                            <a:schemeClr val="dk1"/>
                          </a:solidFill>
                          <a:latin typeface="Baskervville"/>
                          <a:ea typeface="Baskervville"/>
                          <a:cs typeface="Baskervville"/>
                          <a:sym typeface="Baskervville"/>
                        </a:rPr>
                        <a:t>5782</a:t>
                      </a:r>
                      <a:endParaRPr b="1" sz="21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100">
                          <a:solidFill>
                            <a:schemeClr val="dk1"/>
                          </a:solidFill>
                          <a:latin typeface="Baskervville"/>
                          <a:ea typeface="Baskervville"/>
                          <a:cs typeface="Baskervville"/>
                          <a:sym typeface="Baskervville"/>
                        </a:rPr>
                        <a:t>5783</a:t>
                      </a:r>
                      <a:endParaRPr b="1" sz="21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100">
                          <a:solidFill>
                            <a:schemeClr val="dk1"/>
                          </a:solidFill>
                          <a:latin typeface="Baskervville"/>
                          <a:ea typeface="Baskervville"/>
                          <a:cs typeface="Baskervville"/>
                          <a:sym typeface="Baskervville"/>
                        </a:rPr>
                        <a:t>5784</a:t>
                      </a:r>
                      <a:endParaRPr b="1" sz="21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520300">
                <a:tc>
                  <a:txBody>
                    <a:bodyPr/>
                    <a:lstStyle/>
                    <a:p>
                      <a:pPr indent="0" lvl="0" marL="0" rtl="0" algn="ctr">
                        <a:spcBef>
                          <a:spcPts val="0"/>
                        </a:spcBef>
                        <a:spcAft>
                          <a:spcPts val="0"/>
                        </a:spcAft>
                        <a:buNone/>
                      </a:pPr>
                      <a:r>
                        <a:rPr b="1" lang="en" sz="1800">
                          <a:solidFill>
                            <a:schemeClr val="lt1"/>
                          </a:solidFill>
                          <a:latin typeface="Baskervville"/>
                          <a:ea typeface="Baskervville"/>
                          <a:cs typeface="Baskervville"/>
                          <a:sym typeface="Baskervville"/>
                        </a:rPr>
                        <a:t>Rosh HaShanah</a:t>
                      </a:r>
                      <a:endParaRPr b="1" sz="1800">
                        <a:solidFill>
                          <a:schemeClr val="lt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Sept 6 - 8</a:t>
                      </a:r>
                      <a:endParaRPr sz="16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Sept 25 - 27</a:t>
                      </a:r>
                      <a:endParaRPr sz="1600">
                        <a:solidFill>
                          <a:schemeClr val="dk1"/>
                        </a:solidFill>
                        <a:latin typeface="Battambang"/>
                        <a:ea typeface="Battambang"/>
                        <a:cs typeface="Battambang"/>
                        <a:sym typeface="Battambang"/>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Sept 15 - 17</a:t>
                      </a:r>
                      <a:endParaRPr sz="1600">
                        <a:solidFill>
                          <a:schemeClr val="dk1"/>
                        </a:solidFill>
                        <a:latin typeface="Battambang"/>
                        <a:ea typeface="Battambang"/>
                        <a:cs typeface="Battambang"/>
                        <a:sym typeface="Battambang"/>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20300">
                <a:tc>
                  <a:txBody>
                    <a:bodyPr/>
                    <a:lstStyle/>
                    <a:p>
                      <a:pPr indent="0" lvl="0" marL="0" rtl="0" algn="ctr">
                        <a:spcBef>
                          <a:spcPts val="0"/>
                        </a:spcBef>
                        <a:spcAft>
                          <a:spcPts val="0"/>
                        </a:spcAft>
                        <a:buNone/>
                      </a:pPr>
                      <a:r>
                        <a:rPr b="1" lang="en" sz="1800">
                          <a:solidFill>
                            <a:schemeClr val="lt1"/>
                          </a:solidFill>
                          <a:latin typeface="Baskervville"/>
                          <a:ea typeface="Baskervville"/>
                          <a:cs typeface="Baskervville"/>
                          <a:sym typeface="Baskervville"/>
                        </a:rPr>
                        <a:t>Yom Kippur</a:t>
                      </a:r>
                      <a:endParaRPr b="1" sz="1800">
                        <a:solidFill>
                          <a:schemeClr val="lt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Sept 15 - 16</a:t>
                      </a:r>
                      <a:endParaRPr sz="16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Oct 4 - 5</a:t>
                      </a:r>
                      <a:endParaRPr sz="1600">
                        <a:solidFill>
                          <a:schemeClr val="dk1"/>
                        </a:solidFill>
                        <a:latin typeface="Battambang"/>
                        <a:ea typeface="Battambang"/>
                        <a:cs typeface="Battambang"/>
                        <a:sym typeface="Battambang"/>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Sept 24 - 25</a:t>
                      </a:r>
                      <a:endParaRPr sz="1600">
                        <a:solidFill>
                          <a:schemeClr val="dk1"/>
                        </a:solidFill>
                        <a:latin typeface="Battambang"/>
                        <a:ea typeface="Battambang"/>
                        <a:cs typeface="Battambang"/>
                        <a:sym typeface="Battambang"/>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20300">
                <a:tc>
                  <a:txBody>
                    <a:bodyPr/>
                    <a:lstStyle/>
                    <a:p>
                      <a:pPr indent="0" lvl="0" marL="0" rtl="0" algn="ctr">
                        <a:spcBef>
                          <a:spcPts val="0"/>
                        </a:spcBef>
                        <a:spcAft>
                          <a:spcPts val="0"/>
                        </a:spcAft>
                        <a:buNone/>
                      </a:pPr>
                      <a:r>
                        <a:rPr b="1" lang="en" sz="1800">
                          <a:solidFill>
                            <a:schemeClr val="lt1"/>
                          </a:solidFill>
                          <a:latin typeface="Baskervville"/>
                          <a:ea typeface="Baskervville"/>
                          <a:cs typeface="Baskervville"/>
                          <a:sym typeface="Baskervville"/>
                        </a:rPr>
                        <a:t>Sukkot</a:t>
                      </a:r>
                      <a:endParaRPr b="1" sz="1800">
                        <a:solidFill>
                          <a:schemeClr val="lt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Sept 20 - 27</a:t>
                      </a:r>
                      <a:endParaRPr sz="1600">
                        <a:solidFill>
                          <a:schemeClr val="dk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 Oct 9 - 16</a:t>
                      </a:r>
                      <a:endParaRPr sz="1600">
                        <a:solidFill>
                          <a:schemeClr val="dk1"/>
                        </a:solidFill>
                        <a:latin typeface="Battambang"/>
                        <a:ea typeface="Battambang"/>
                        <a:cs typeface="Battambang"/>
                        <a:sym typeface="Battambang"/>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Battambang"/>
                          <a:ea typeface="Battambang"/>
                          <a:cs typeface="Battambang"/>
                          <a:sym typeface="Battambang"/>
                        </a:rPr>
                        <a:t>Sept 29 - Oct 6</a:t>
                      </a:r>
                      <a:endParaRPr sz="1600">
                        <a:solidFill>
                          <a:schemeClr val="dk1"/>
                        </a:solidFill>
                        <a:latin typeface="Battambang"/>
                        <a:ea typeface="Battambang"/>
                        <a:cs typeface="Battambang"/>
                        <a:sym typeface="Battambang"/>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49"/>
          <p:cNvSpPr txBox="1"/>
          <p:nvPr>
            <p:ph type="title"/>
          </p:nvPr>
        </p:nvSpPr>
        <p:spPr>
          <a:xfrm>
            <a:off x="720000" y="1847850"/>
            <a:ext cx="4653000" cy="86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970" name="Google Shape;970;p49"/>
          <p:cNvSpPr txBox="1"/>
          <p:nvPr>
            <p:ph idx="1" type="subTitle"/>
          </p:nvPr>
        </p:nvSpPr>
        <p:spPr>
          <a:xfrm>
            <a:off x="720000" y="2716100"/>
            <a:ext cx="2965500" cy="113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971" name="Google Shape;971;p49"/>
          <p:cNvPicPr preferRelativeResize="0"/>
          <p:nvPr/>
        </p:nvPicPr>
        <p:blipFill>
          <a:blip r:embed="rId3">
            <a:alphaModFix/>
          </a:blip>
          <a:stretch>
            <a:fillRect/>
          </a:stretch>
        </p:blipFill>
        <p:spPr>
          <a:xfrm>
            <a:off x="5763525" y="813750"/>
            <a:ext cx="2343600" cy="3516000"/>
          </a:xfrm>
          <a:prstGeom prst="flowChartMagneticDisk">
            <a:avLst/>
          </a:prstGeom>
          <a:noFill/>
          <a:ln>
            <a:noFill/>
          </a:ln>
        </p:spPr>
      </p:pic>
      <p:sp>
        <p:nvSpPr>
          <p:cNvPr id="972" name="Google Shape;972;p49"/>
          <p:cNvSpPr/>
          <p:nvPr/>
        </p:nvSpPr>
        <p:spPr>
          <a:xfrm>
            <a:off x="5171862" y="1146387"/>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9"/>
          <p:cNvSpPr/>
          <p:nvPr/>
        </p:nvSpPr>
        <p:spPr>
          <a:xfrm>
            <a:off x="5076588" y="872211"/>
            <a:ext cx="148527" cy="27415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7" name="Shape 977"/>
        <p:cNvGrpSpPr/>
        <p:nvPr/>
      </p:nvGrpSpPr>
      <p:grpSpPr>
        <a:xfrm>
          <a:off x="0" y="0"/>
          <a:ext cx="0" cy="0"/>
          <a:chOff x="0" y="0"/>
          <a:chExt cx="0" cy="0"/>
        </a:xfrm>
      </p:grpSpPr>
      <p:sp>
        <p:nvSpPr>
          <p:cNvPr id="978" name="Google Shape;978;p50"/>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TOP 3 COUNTRIES POPULATION</a:t>
            </a:r>
            <a:endParaRPr/>
          </a:p>
        </p:txBody>
      </p:sp>
      <p:grpSp>
        <p:nvGrpSpPr>
          <p:cNvPr id="979" name="Google Shape;979;p50"/>
          <p:cNvGrpSpPr/>
          <p:nvPr/>
        </p:nvGrpSpPr>
        <p:grpSpPr>
          <a:xfrm>
            <a:off x="720004" y="1573134"/>
            <a:ext cx="5001820" cy="2664652"/>
            <a:chOff x="233350" y="949250"/>
            <a:chExt cx="7137300" cy="3802300"/>
          </a:xfrm>
        </p:grpSpPr>
        <p:sp>
          <p:nvSpPr>
            <p:cNvPr id="980" name="Google Shape;980;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 name="Google Shape;1031;p50"/>
          <p:cNvSpPr txBox="1"/>
          <p:nvPr>
            <p:ph idx="4294967295" type="subTitle"/>
          </p:nvPr>
        </p:nvSpPr>
        <p:spPr>
          <a:xfrm>
            <a:off x="6284550" y="1631675"/>
            <a:ext cx="2050800" cy="52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032" name="Google Shape;1032;p50"/>
          <p:cNvSpPr txBox="1"/>
          <p:nvPr>
            <p:ph idx="4294967295" type="subTitle"/>
          </p:nvPr>
        </p:nvSpPr>
        <p:spPr>
          <a:xfrm>
            <a:off x="6284550" y="1207176"/>
            <a:ext cx="1894500" cy="36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USA</a:t>
            </a:r>
            <a:endParaRPr b="1" sz="2100">
              <a:solidFill>
                <a:schemeClr val="dk2"/>
              </a:solidFill>
              <a:latin typeface="Baskervville"/>
              <a:ea typeface="Baskervville"/>
              <a:cs typeface="Baskervville"/>
              <a:sym typeface="Baskervville"/>
            </a:endParaRPr>
          </a:p>
        </p:txBody>
      </p:sp>
      <p:sp>
        <p:nvSpPr>
          <p:cNvPr id="1033" name="Google Shape;1033;p50"/>
          <p:cNvSpPr txBox="1"/>
          <p:nvPr>
            <p:ph idx="4294967295" type="subTitle"/>
          </p:nvPr>
        </p:nvSpPr>
        <p:spPr>
          <a:xfrm>
            <a:off x="6284550" y="2765929"/>
            <a:ext cx="2050800" cy="521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 cold place</a:t>
            </a:r>
            <a:endParaRPr/>
          </a:p>
        </p:txBody>
      </p:sp>
      <p:sp>
        <p:nvSpPr>
          <p:cNvPr id="1034" name="Google Shape;1034;p50"/>
          <p:cNvSpPr txBox="1"/>
          <p:nvPr>
            <p:ph idx="4294967295" type="subTitle"/>
          </p:nvPr>
        </p:nvSpPr>
        <p:spPr>
          <a:xfrm>
            <a:off x="6284550" y="2340875"/>
            <a:ext cx="1894500" cy="365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ISRAEL</a:t>
            </a:r>
            <a:endParaRPr b="1" sz="2100">
              <a:solidFill>
                <a:schemeClr val="dk2"/>
              </a:solidFill>
              <a:latin typeface="Baskervville"/>
              <a:ea typeface="Baskervville"/>
              <a:cs typeface="Baskervville"/>
              <a:sym typeface="Baskervville"/>
            </a:endParaRPr>
          </a:p>
        </p:txBody>
      </p:sp>
      <p:sp>
        <p:nvSpPr>
          <p:cNvPr id="1035" name="Google Shape;1035;p50"/>
          <p:cNvSpPr txBox="1"/>
          <p:nvPr>
            <p:ph idx="4294967295" type="subTitle"/>
          </p:nvPr>
        </p:nvSpPr>
        <p:spPr>
          <a:xfrm>
            <a:off x="6284550" y="3896637"/>
            <a:ext cx="2050800" cy="521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a gas giant and has several rings</a:t>
            </a:r>
            <a:endParaRPr/>
          </a:p>
        </p:txBody>
      </p:sp>
      <p:sp>
        <p:nvSpPr>
          <p:cNvPr id="1036" name="Google Shape;1036;p50"/>
          <p:cNvSpPr txBox="1"/>
          <p:nvPr>
            <p:ph idx="4294967295" type="subTitle"/>
          </p:nvPr>
        </p:nvSpPr>
        <p:spPr>
          <a:xfrm>
            <a:off x="6284550" y="3475137"/>
            <a:ext cx="1894500" cy="365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FRANCE</a:t>
            </a:r>
            <a:endParaRPr b="1" sz="2100">
              <a:solidFill>
                <a:schemeClr val="dk2"/>
              </a:solidFill>
              <a:latin typeface="Baskervville"/>
              <a:ea typeface="Baskervville"/>
              <a:cs typeface="Baskervville"/>
              <a:sym typeface="Baskervville"/>
            </a:endParaRPr>
          </a:p>
        </p:txBody>
      </p:sp>
      <p:sp>
        <p:nvSpPr>
          <p:cNvPr id="1037" name="Google Shape;1037;p50"/>
          <p:cNvSpPr/>
          <p:nvPr/>
        </p:nvSpPr>
        <p:spPr>
          <a:xfrm>
            <a:off x="6019900" y="1374526"/>
            <a:ext cx="198600" cy="198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a:off x="6019900" y="2513213"/>
            <a:ext cx="198600" cy="198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a:off x="6019900" y="3642226"/>
            <a:ext cx="198600" cy="198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a:off x="3527425" y="2472451"/>
            <a:ext cx="198600" cy="198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a:off x="1365250" y="2191951"/>
            <a:ext cx="198600" cy="198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0"/>
          <p:cNvSpPr/>
          <p:nvPr/>
        </p:nvSpPr>
        <p:spPr>
          <a:xfrm>
            <a:off x="2936875" y="2064501"/>
            <a:ext cx="198600" cy="198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6" name="Shape 1046"/>
        <p:cNvGrpSpPr/>
        <p:nvPr/>
      </p:nvGrpSpPr>
      <p:grpSpPr>
        <a:xfrm>
          <a:off x="0" y="0"/>
          <a:ext cx="0" cy="0"/>
          <a:chOff x="0" y="0"/>
          <a:chExt cx="0" cy="0"/>
        </a:xfrm>
      </p:grpSpPr>
      <p:sp>
        <p:nvSpPr>
          <p:cNvPr id="1047" name="Google Shape;1047;p51"/>
          <p:cNvSpPr txBox="1"/>
          <p:nvPr>
            <p:ph type="title"/>
          </p:nvPr>
        </p:nvSpPr>
        <p:spPr>
          <a:xfrm>
            <a:off x="1284000" y="535000"/>
            <a:ext cx="6576000" cy="15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14,700,000</a:t>
            </a:r>
            <a:endParaRPr/>
          </a:p>
        </p:txBody>
      </p:sp>
      <p:sp>
        <p:nvSpPr>
          <p:cNvPr id="1048" name="Google Shape;1048;p51"/>
          <p:cNvSpPr txBox="1"/>
          <p:nvPr>
            <p:ph idx="1" type="subTitle"/>
          </p:nvPr>
        </p:nvSpPr>
        <p:spPr>
          <a:xfrm>
            <a:off x="1283863" y="2070250"/>
            <a:ext cx="6576000" cy="37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Jews around the world</a:t>
            </a:r>
            <a:endParaRPr/>
          </a:p>
        </p:txBody>
      </p:sp>
      <p:grpSp>
        <p:nvGrpSpPr>
          <p:cNvPr id="1049" name="Google Shape;1049;p51"/>
          <p:cNvGrpSpPr/>
          <p:nvPr/>
        </p:nvGrpSpPr>
        <p:grpSpPr>
          <a:xfrm>
            <a:off x="3419373" y="2573638"/>
            <a:ext cx="2304974" cy="2034872"/>
            <a:chOff x="3323639" y="2460225"/>
            <a:chExt cx="2496722" cy="2204151"/>
          </a:xfrm>
        </p:grpSpPr>
        <p:pic>
          <p:nvPicPr>
            <p:cNvPr id="1050" name="Google Shape;1050;p51"/>
            <p:cNvPicPr preferRelativeResize="0"/>
            <p:nvPr/>
          </p:nvPicPr>
          <p:blipFill>
            <a:blip r:embed="rId3">
              <a:alphaModFix/>
            </a:blip>
            <a:stretch>
              <a:fillRect/>
            </a:stretch>
          </p:blipFill>
          <p:spPr>
            <a:xfrm>
              <a:off x="3323639" y="2460225"/>
              <a:ext cx="2496722" cy="2204151"/>
            </a:xfrm>
            <a:prstGeom prst="rect">
              <a:avLst/>
            </a:prstGeom>
            <a:noFill/>
            <a:ln>
              <a:noFill/>
            </a:ln>
          </p:spPr>
        </p:pic>
        <p:grpSp>
          <p:nvGrpSpPr>
            <p:cNvPr id="1051" name="Google Shape;1051;p51"/>
            <p:cNvGrpSpPr/>
            <p:nvPr/>
          </p:nvGrpSpPr>
          <p:grpSpPr>
            <a:xfrm>
              <a:off x="4230722" y="3066926"/>
              <a:ext cx="834486" cy="952410"/>
              <a:chOff x="1694600" y="568700"/>
              <a:chExt cx="4104700" cy="4684750"/>
            </a:xfrm>
          </p:grpSpPr>
          <p:sp>
            <p:nvSpPr>
              <p:cNvPr id="1052" name="Google Shape;1052;p51"/>
              <p:cNvSpPr/>
              <p:nvPr/>
            </p:nvSpPr>
            <p:spPr>
              <a:xfrm>
                <a:off x="3516800" y="1709950"/>
                <a:ext cx="466600" cy="290050"/>
              </a:xfrm>
              <a:custGeom>
                <a:rect b="b" l="l" r="r" t="t"/>
                <a:pathLst>
                  <a:path extrusionOk="0" h="11602" w="18664">
                    <a:moveTo>
                      <a:pt x="6558" y="0"/>
                    </a:moveTo>
                    <a:lnTo>
                      <a:pt x="0" y="11602"/>
                    </a:lnTo>
                    <a:lnTo>
                      <a:pt x="18664" y="11602"/>
                    </a:lnTo>
                    <a:lnTo>
                      <a:pt x="12106" y="0"/>
                    </a:lnTo>
                    <a:close/>
                  </a:path>
                </a:pathLst>
              </a:custGeom>
              <a:gradFill>
                <a:gsLst>
                  <a:gs pos="0">
                    <a:schemeClr val="dk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1"/>
              <p:cNvSpPr/>
              <p:nvPr/>
            </p:nvSpPr>
            <p:spPr>
              <a:xfrm>
                <a:off x="2665600" y="568700"/>
                <a:ext cx="2169000" cy="2175300"/>
              </a:xfrm>
              <a:custGeom>
                <a:rect b="b" l="l" r="r" t="t"/>
                <a:pathLst>
                  <a:path extrusionOk="0" h="87012" w="86760">
                    <a:moveTo>
                      <a:pt x="1" y="74906"/>
                    </a:moveTo>
                    <a:lnTo>
                      <a:pt x="6558" y="87012"/>
                    </a:lnTo>
                    <a:lnTo>
                      <a:pt x="20429" y="63304"/>
                    </a:lnTo>
                    <a:lnTo>
                      <a:pt x="23960" y="57252"/>
                    </a:lnTo>
                    <a:lnTo>
                      <a:pt x="30518" y="45650"/>
                    </a:lnTo>
                    <a:lnTo>
                      <a:pt x="34048" y="39597"/>
                    </a:lnTo>
                    <a:lnTo>
                      <a:pt x="43128" y="23456"/>
                    </a:lnTo>
                    <a:lnTo>
                      <a:pt x="43632" y="23456"/>
                    </a:lnTo>
                    <a:lnTo>
                      <a:pt x="43632" y="23456"/>
                    </a:lnTo>
                    <a:lnTo>
                      <a:pt x="52712" y="39597"/>
                    </a:lnTo>
                    <a:lnTo>
                      <a:pt x="56243" y="45650"/>
                    </a:lnTo>
                    <a:lnTo>
                      <a:pt x="63052" y="57252"/>
                    </a:lnTo>
                    <a:lnTo>
                      <a:pt x="66583" y="63304"/>
                    </a:lnTo>
                    <a:lnTo>
                      <a:pt x="80202" y="87012"/>
                    </a:lnTo>
                    <a:lnTo>
                      <a:pt x="86760" y="74906"/>
                    </a:lnTo>
                    <a:lnTo>
                      <a:pt x="80202" y="63304"/>
                    </a:lnTo>
                    <a:lnTo>
                      <a:pt x="76671" y="57252"/>
                    </a:lnTo>
                    <a:lnTo>
                      <a:pt x="69610" y="45650"/>
                    </a:lnTo>
                    <a:lnTo>
                      <a:pt x="69610" y="45650"/>
                    </a:lnTo>
                    <a:lnTo>
                      <a:pt x="43632" y="1"/>
                    </a:lnTo>
                    <a:lnTo>
                      <a:pt x="43632" y="1"/>
                    </a:lnTo>
                    <a:lnTo>
                      <a:pt x="43128" y="1"/>
                    </a:lnTo>
                    <a:lnTo>
                      <a:pt x="17151" y="45650"/>
                    </a:lnTo>
                    <a:lnTo>
                      <a:pt x="17151" y="45650"/>
                    </a:lnTo>
                    <a:lnTo>
                      <a:pt x="10089" y="57252"/>
                    </a:lnTo>
                    <a:lnTo>
                      <a:pt x="6558" y="63304"/>
                    </a:lnTo>
                    <a:close/>
                  </a:path>
                </a:pathLst>
              </a:custGeom>
              <a:gradFill>
                <a:gsLst>
                  <a:gs pos="0">
                    <a:schemeClr val="dk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1"/>
              <p:cNvSpPr/>
              <p:nvPr/>
            </p:nvSpPr>
            <p:spPr>
              <a:xfrm>
                <a:off x="1694600" y="3103375"/>
                <a:ext cx="4104700" cy="1015150"/>
              </a:xfrm>
              <a:custGeom>
                <a:rect b="b" l="l" r="r" t="t"/>
                <a:pathLst>
                  <a:path extrusionOk="0" h="40606" w="164188">
                    <a:moveTo>
                      <a:pt x="133670" y="11350"/>
                    </a:moveTo>
                    <a:lnTo>
                      <a:pt x="143758" y="28752"/>
                    </a:lnTo>
                    <a:lnTo>
                      <a:pt x="82472" y="28752"/>
                    </a:lnTo>
                    <a:lnTo>
                      <a:pt x="20682" y="28752"/>
                    </a:lnTo>
                    <a:lnTo>
                      <a:pt x="30770" y="11350"/>
                    </a:lnTo>
                    <a:lnTo>
                      <a:pt x="23456" y="1"/>
                    </a:lnTo>
                    <a:lnTo>
                      <a:pt x="1" y="40606"/>
                    </a:lnTo>
                    <a:lnTo>
                      <a:pt x="82472" y="40606"/>
                    </a:lnTo>
                    <a:lnTo>
                      <a:pt x="164187" y="40606"/>
                    </a:lnTo>
                    <a:lnTo>
                      <a:pt x="140984" y="1"/>
                    </a:lnTo>
                    <a:close/>
                  </a:path>
                </a:pathLst>
              </a:custGeom>
              <a:gradFill>
                <a:gsLst>
                  <a:gs pos="0">
                    <a:schemeClr val="dk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1"/>
              <p:cNvSpPr/>
              <p:nvPr/>
            </p:nvSpPr>
            <p:spPr>
              <a:xfrm>
                <a:off x="1694600" y="1709950"/>
                <a:ext cx="1450225" cy="1923075"/>
              </a:xfrm>
              <a:custGeom>
                <a:rect b="b" l="l" r="r" t="t"/>
                <a:pathLst>
                  <a:path extrusionOk="0" h="76923" w="58009">
                    <a:moveTo>
                      <a:pt x="27743" y="48171"/>
                    </a:moveTo>
                    <a:lnTo>
                      <a:pt x="34805" y="59773"/>
                    </a:lnTo>
                    <a:lnTo>
                      <a:pt x="44641" y="76923"/>
                    </a:lnTo>
                    <a:lnTo>
                      <a:pt x="58008" y="76923"/>
                    </a:lnTo>
                    <a:lnTo>
                      <a:pt x="41615" y="48171"/>
                    </a:lnTo>
                    <a:lnTo>
                      <a:pt x="34805" y="36318"/>
                    </a:lnTo>
                    <a:lnTo>
                      <a:pt x="25978" y="20681"/>
                    </a:lnTo>
                    <a:lnTo>
                      <a:pt x="20682" y="11602"/>
                    </a:lnTo>
                    <a:lnTo>
                      <a:pt x="39597" y="11602"/>
                    </a:lnTo>
                    <a:lnTo>
                      <a:pt x="46659" y="0"/>
                    </a:lnTo>
                    <a:lnTo>
                      <a:pt x="1" y="0"/>
                    </a:lnTo>
                    <a:lnTo>
                      <a:pt x="17403" y="29508"/>
                    </a:lnTo>
                    <a:close/>
                  </a:path>
                </a:pathLst>
              </a:custGeom>
              <a:gradFill>
                <a:gsLst>
                  <a:gs pos="0">
                    <a:schemeClr val="dk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1"/>
              <p:cNvSpPr/>
              <p:nvPr/>
            </p:nvSpPr>
            <p:spPr>
              <a:xfrm>
                <a:off x="4355375" y="1709950"/>
                <a:ext cx="1443925" cy="1923075"/>
              </a:xfrm>
              <a:custGeom>
                <a:rect b="b" l="l" r="r" t="t"/>
                <a:pathLst>
                  <a:path extrusionOk="0" h="76923" w="57757">
                    <a:moveTo>
                      <a:pt x="37327" y="11602"/>
                    </a:moveTo>
                    <a:lnTo>
                      <a:pt x="32031" y="20681"/>
                    </a:lnTo>
                    <a:lnTo>
                      <a:pt x="23204" y="36318"/>
                    </a:lnTo>
                    <a:lnTo>
                      <a:pt x="16394" y="48171"/>
                    </a:lnTo>
                    <a:lnTo>
                      <a:pt x="1" y="76923"/>
                    </a:lnTo>
                    <a:lnTo>
                      <a:pt x="13368" y="76923"/>
                    </a:lnTo>
                    <a:lnTo>
                      <a:pt x="23204" y="59773"/>
                    </a:lnTo>
                    <a:lnTo>
                      <a:pt x="30266" y="48171"/>
                    </a:lnTo>
                    <a:lnTo>
                      <a:pt x="40606" y="29508"/>
                    </a:lnTo>
                    <a:lnTo>
                      <a:pt x="57756" y="0"/>
                    </a:lnTo>
                    <a:lnTo>
                      <a:pt x="11350" y="0"/>
                    </a:lnTo>
                    <a:lnTo>
                      <a:pt x="18412" y="11602"/>
                    </a:lnTo>
                    <a:close/>
                  </a:path>
                </a:pathLst>
              </a:custGeom>
              <a:gradFill>
                <a:gsLst>
                  <a:gs pos="0">
                    <a:schemeClr val="dk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1"/>
              <p:cNvSpPr/>
              <p:nvPr/>
            </p:nvSpPr>
            <p:spPr>
              <a:xfrm>
                <a:off x="3201550" y="4307650"/>
                <a:ext cx="1097100" cy="945800"/>
              </a:xfrm>
              <a:custGeom>
                <a:rect b="b" l="l" r="r" t="t"/>
                <a:pathLst>
                  <a:path extrusionOk="0" h="37832" w="43884">
                    <a:moveTo>
                      <a:pt x="22194" y="14377"/>
                    </a:moveTo>
                    <a:lnTo>
                      <a:pt x="22194" y="14377"/>
                    </a:lnTo>
                    <a:lnTo>
                      <a:pt x="21690" y="14377"/>
                    </a:lnTo>
                    <a:lnTo>
                      <a:pt x="13619" y="1"/>
                    </a:lnTo>
                    <a:lnTo>
                      <a:pt x="0" y="1"/>
                    </a:lnTo>
                    <a:lnTo>
                      <a:pt x="21690" y="37832"/>
                    </a:lnTo>
                    <a:lnTo>
                      <a:pt x="22194" y="37832"/>
                    </a:lnTo>
                    <a:lnTo>
                      <a:pt x="22194" y="37832"/>
                    </a:lnTo>
                    <a:lnTo>
                      <a:pt x="43884" y="1"/>
                    </a:lnTo>
                    <a:lnTo>
                      <a:pt x="30265" y="1"/>
                    </a:lnTo>
                    <a:close/>
                  </a:path>
                </a:pathLst>
              </a:custGeom>
              <a:gradFill>
                <a:gsLst>
                  <a:gs pos="0">
                    <a:schemeClr val="dk2"/>
                  </a:gs>
                  <a:gs pos="100000">
                    <a:schemeClr val="dk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 name="Shape 1061"/>
        <p:cNvGrpSpPr/>
        <p:nvPr/>
      </p:nvGrpSpPr>
      <p:grpSpPr>
        <a:xfrm>
          <a:off x="0" y="0"/>
          <a:ext cx="0" cy="0"/>
          <a:chOff x="0" y="0"/>
          <a:chExt cx="0" cy="0"/>
        </a:xfrm>
      </p:grpSpPr>
      <p:sp>
        <p:nvSpPr>
          <p:cNvPr id="1062" name="Google Shape;1062;p52"/>
          <p:cNvSpPr txBox="1"/>
          <p:nvPr>
            <p:ph idx="3" type="subTitle"/>
          </p:nvPr>
        </p:nvSpPr>
        <p:spPr>
          <a:xfrm>
            <a:off x="1290763" y="2105700"/>
            <a:ext cx="2907600" cy="4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Political</a:t>
            </a:r>
            <a:endParaRPr/>
          </a:p>
        </p:txBody>
      </p:sp>
      <p:sp>
        <p:nvSpPr>
          <p:cNvPr id="1063" name="Google Shape;1063;p52"/>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THESE ARE TWO EXAMPLES</a:t>
            </a:r>
            <a:endParaRPr/>
          </a:p>
        </p:txBody>
      </p:sp>
      <p:sp>
        <p:nvSpPr>
          <p:cNvPr id="1064" name="Google Shape;1064;p52"/>
          <p:cNvSpPr txBox="1"/>
          <p:nvPr>
            <p:ph idx="4" type="subTitle"/>
          </p:nvPr>
        </p:nvSpPr>
        <p:spPr>
          <a:xfrm>
            <a:off x="4945638" y="2105700"/>
            <a:ext cx="2907600" cy="4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Societal</a:t>
            </a:r>
            <a:endParaRPr/>
          </a:p>
        </p:txBody>
      </p:sp>
      <p:sp>
        <p:nvSpPr>
          <p:cNvPr id="1065" name="Google Shape;1065;p52"/>
          <p:cNvSpPr txBox="1"/>
          <p:nvPr>
            <p:ph idx="1" type="subTitle"/>
          </p:nvPr>
        </p:nvSpPr>
        <p:spPr>
          <a:xfrm>
            <a:off x="1290775" y="2543700"/>
            <a:ext cx="2907600" cy="1893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describe the political issue</a:t>
            </a:r>
            <a:endParaRPr/>
          </a:p>
          <a:p>
            <a:pPr indent="-317500" lvl="0" marL="457200" rtl="0" algn="l">
              <a:spcBef>
                <a:spcPts val="0"/>
              </a:spcBef>
              <a:spcAft>
                <a:spcPts val="0"/>
              </a:spcAft>
              <a:buSzPts val="1400"/>
              <a:buChar char="●"/>
            </a:pPr>
            <a:r>
              <a:rPr lang="en"/>
              <a:t>Here you can describe the political issue</a:t>
            </a:r>
            <a:endParaRPr/>
          </a:p>
          <a:p>
            <a:pPr indent="-317500" lvl="0" marL="457200" rtl="0" algn="l">
              <a:spcBef>
                <a:spcPts val="0"/>
              </a:spcBef>
              <a:spcAft>
                <a:spcPts val="0"/>
              </a:spcAft>
              <a:buSzPts val="1400"/>
              <a:buChar char="●"/>
            </a:pPr>
            <a:r>
              <a:rPr lang="en"/>
              <a:t>Here you can describe the political issue</a:t>
            </a:r>
            <a:endParaRPr/>
          </a:p>
          <a:p>
            <a:pPr indent="-317500" lvl="0" marL="457200" rtl="0" algn="l">
              <a:spcBef>
                <a:spcPts val="0"/>
              </a:spcBef>
              <a:spcAft>
                <a:spcPts val="0"/>
              </a:spcAft>
              <a:buSzPts val="1400"/>
              <a:buChar char="●"/>
            </a:pPr>
            <a:r>
              <a:rPr lang="en"/>
              <a:t>Here you can describe the political issue</a:t>
            </a:r>
            <a:endParaRPr/>
          </a:p>
        </p:txBody>
      </p:sp>
      <p:sp>
        <p:nvSpPr>
          <p:cNvPr id="1066" name="Google Shape;1066;p52"/>
          <p:cNvSpPr txBox="1"/>
          <p:nvPr>
            <p:ph idx="2" type="subTitle"/>
          </p:nvPr>
        </p:nvSpPr>
        <p:spPr>
          <a:xfrm>
            <a:off x="4945650" y="2543700"/>
            <a:ext cx="2907600" cy="1893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describe the societal issue</a:t>
            </a:r>
            <a:endParaRPr/>
          </a:p>
          <a:p>
            <a:pPr indent="-317500" lvl="0" marL="457200" rtl="0" algn="l">
              <a:spcBef>
                <a:spcPts val="0"/>
              </a:spcBef>
              <a:spcAft>
                <a:spcPts val="0"/>
              </a:spcAft>
              <a:buSzPts val="1400"/>
              <a:buChar char="●"/>
            </a:pPr>
            <a:r>
              <a:rPr lang="en"/>
              <a:t>Here you can describe the societal issue</a:t>
            </a:r>
            <a:endParaRPr/>
          </a:p>
          <a:p>
            <a:pPr indent="-317500" lvl="0" marL="457200" rtl="0" algn="l">
              <a:spcBef>
                <a:spcPts val="0"/>
              </a:spcBef>
              <a:spcAft>
                <a:spcPts val="0"/>
              </a:spcAft>
              <a:buSzPts val="1400"/>
              <a:buChar char="●"/>
            </a:pPr>
            <a:r>
              <a:rPr lang="en"/>
              <a:t>Here you can describe the societal issue</a:t>
            </a:r>
            <a:endParaRPr/>
          </a:p>
          <a:p>
            <a:pPr indent="-317500" lvl="0" marL="457200" rtl="0" algn="l">
              <a:spcBef>
                <a:spcPts val="0"/>
              </a:spcBef>
              <a:spcAft>
                <a:spcPts val="0"/>
              </a:spcAft>
              <a:buSzPts val="1400"/>
              <a:buChar char="●"/>
            </a:pPr>
            <a:r>
              <a:rPr lang="en"/>
              <a:t>Here you can describe the societal issue</a:t>
            </a:r>
            <a:endParaRPr/>
          </a:p>
        </p:txBody>
      </p:sp>
      <p:grpSp>
        <p:nvGrpSpPr>
          <p:cNvPr id="1067" name="Google Shape;1067;p52"/>
          <p:cNvGrpSpPr/>
          <p:nvPr/>
        </p:nvGrpSpPr>
        <p:grpSpPr>
          <a:xfrm>
            <a:off x="6181227" y="1453111"/>
            <a:ext cx="436422" cy="548649"/>
            <a:chOff x="1484400" y="2042000"/>
            <a:chExt cx="278650" cy="354975"/>
          </a:xfrm>
        </p:grpSpPr>
        <p:sp>
          <p:nvSpPr>
            <p:cNvPr id="1068" name="Google Shape;1068;p52"/>
            <p:cNvSpPr/>
            <p:nvPr/>
          </p:nvSpPr>
          <p:spPr>
            <a:xfrm>
              <a:off x="1484400" y="2122525"/>
              <a:ext cx="278650" cy="274450"/>
            </a:xfrm>
            <a:custGeom>
              <a:rect b="b" l="l" r="r" t="t"/>
              <a:pathLst>
                <a:path extrusionOk="0" h="10978" w="11146">
                  <a:moveTo>
                    <a:pt x="6701" y="552"/>
                  </a:moveTo>
                  <a:cubicBezTo>
                    <a:pt x="6851" y="602"/>
                    <a:pt x="7018" y="736"/>
                    <a:pt x="7168" y="869"/>
                  </a:cubicBezTo>
                  <a:cubicBezTo>
                    <a:pt x="7302" y="1003"/>
                    <a:pt x="7452" y="1153"/>
                    <a:pt x="7636" y="1220"/>
                  </a:cubicBezTo>
                  <a:cubicBezTo>
                    <a:pt x="7837" y="1304"/>
                    <a:pt x="8021" y="1354"/>
                    <a:pt x="8221" y="1370"/>
                  </a:cubicBezTo>
                  <a:cubicBezTo>
                    <a:pt x="8438" y="1421"/>
                    <a:pt x="8622" y="1437"/>
                    <a:pt x="8756" y="1538"/>
                  </a:cubicBezTo>
                  <a:cubicBezTo>
                    <a:pt x="8873" y="1638"/>
                    <a:pt x="8940" y="1838"/>
                    <a:pt x="9023" y="2022"/>
                  </a:cubicBezTo>
                  <a:cubicBezTo>
                    <a:pt x="9107" y="2206"/>
                    <a:pt x="9173" y="2406"/>
                    <a:pt x="9290" y="2540"/>
                  </a:cubicBezTo>
                  <a:cubicBezTo>
                    <a:pt x="9424" y="2707"/>
                    <a:pt x="9591" y="2824"/>
                    <a:pt x="9758" y="2924"/>
                  </a:cubicBezTo>
                  <a:cubicBezTo>
                    <a:pt x="9925" y="3041"/>
                    <a:pt x="10092" y="3158"/>
                    <a:pt x="10176" y="3292"/>
                  </a:cubicBezTo>
                  <a:cubicBezTo>
                    <a:pt x="10226" y="3442"/>
                    <a:pt x="10226" y="3626"/>
                    <a:pt x="10209" y="3843"/>
                  </a:cubicBezTo>
                  <a:cubicBezTo>
                    <a:pt x="10193" y="4027"/>
                    <a:pt x="10193" y="4244"/>
                    <a:pt x="10226" y="4445"/>
                  </a:cubicBezTo>
                  <a:cubicBezTo>
                    <a:pt x="10276" y="4629"/>
                    <a:pt x="10376" y="4829"/>
                    <a:pt x="10460" y="4996"/>
                  </a:cubicBezTo>
                  <a:cubicBezTo>
                    <a:pt x="10560" y="5180"/>
                    <a:pt x="10677" y="5347"/>
                    <a:pt x="10677" y="5514"/>
                  </a:cubicBezTo>
                  <a:cubicBezTo>
                    <a:pt x="10644" y="5665"/>
                    <a:pt x="10560" y="5848"/>
                    <a:pt x="10460" y="6032"/>
                  </a:cubicBezTo>
                  <a:cubicBezTo>
                    <a:pt x="10360" y="6199"/>
                    <a:pt x="10276" y="6366"/>
                    <a:pt x="10226" y="6584"/>
                  </a:cubicBezTo>
                  <a:cubicBezTo>
                    <a:pt x="10193" y="6784"/>
                    <a:pt x="10193" y="6968"/>
                    <a:pt x="10209" y="7185"/>
                  </a:cubicBezTo>
                  <a:cubicBezTo>
                    <a:pt x="10226" y="7386"/>
                    <a:pt x="10226" y="7603"/>
                    <a:pt x="10176" y="7720"/>
                  </a:cubicBezTo>
                  <a:cubicBezTo>
                    <a:pt x="10109" y="7870"/>
                    <a:pt x="9942" y="7970"/>
                    <a:pt x="9758" y="8104"/>
                  </a:cubicBezTo>
                  <a:cubicBezTo>
                    <a:pt x="9591" y="8204"/>
                    <a:pt x="9424" y="8338"/>
                    <a:pt x="9290" y="8472"/>
                  </a:cubicBezTo>
                  <a:cubicBezTo>
                    <a:pt x="9173" y="8639"/>
                    <a:pt x="9090" y="8839"/>
                    <a:pt x="9023" y="9006"/>
                  </a:cubicBezTo>
                  <a:cubicBezTo>
                    <a:pt x="8940" y="9190"/>
                    <a:pt x="8873" y="9374"/>
                    <a:pt x="8756" y="9474"/>
                  </a:cubicBezTo>
                  <a:cubicBezTo>
                    <a:pt x="8622" y="9591"/>
                    <a:pt x="8438" y="9608"/>
                    <a:pt x="8221" y="9641"/>
                  </a:cubicBezTo>
                  <a:cubicBezTo>
                    <a:pt x="8037" y="9675"/>
                    <a:pt x="7837" y="9708"/>
                    <a:pt x="7636" y="9792"/>
                  </a:cubicBezTo>
                  <a:cubicBezTo>
                    <a:pt x="7452" y="9875"/>
                    <a:pt x="7302" y="10025"/>
                    <a:pt x="7168" y="10142"/>
                  </a:cubicBezTo>
                  <a:cubicBezTo>
                    <a:pt x="7001" y="10293"/>
                    <a:pt x="6851" y="10426"/>
                    <a:pt x="6701" y="10460"/>
                  </a:cubicBezTo>
                  <a:lnTo>
                    <a:pt x="6600" y="10460"/>
                  </a:lnTo>
                  <a:cubicBezTo>
                    <a:pt x="6467" y="10460"/>
                    <a:pt x="6333" y="10426"/>
                    <a:pt x="6166" y="10376"/>
                  </a:cubicBezTo>
                  <a:cubicBezTo>
                    <a:pt x="5965" y="10310"/>
                    <a:pt x="5765" y="10259"/>
                    <a:pt x="5548" y="10259"/>
                  </a:cubicBezTo>
                  <a:cubicBezTo>
                    <a:pt x="5347" y="10259"/>
                    <a:pt x="5130" y="10310"/>
                    <a:pt x="4946" y="10376"/>
                  </a:cubicBezTo>
                  <a:cubicBezTo>
                    <a:pt x="4779" y="10426"/>
                    <a:pt x="4629" y="10460"/>
                    <a:pt x="4512" y="10460"/>
                  </a:cubicBezTo>
                  <a:lnTo>
                    <a:pt x="4411" y="10460"/>
                  </a:lnTo>
                  <a:cubicBezTo>
                    <a:pt x="4261" y="10426"/>
                    <a:pt x="4094" y="10293"/>
                    <a:pt x="3944" y="10142"/>
                  </a:cubicBezTo>
                  <a:cubicBezTo>
                    <a:pt x="3793" y="10025"/>
                    <a:pt x="3660" y="9875"/>
                    <a:pt x="3459" y="9792"/>
                  </a:cubicBezTo>
                  <a:cubicBezTo>
                    <a:pt x="3275" y="9708"/>
                    <a:pt x="3092" y="9675"/>
                    <a:pt x="2874" y="9641"/>
                  </a:cubicBezTo>
                  <a:cubicBezTo>
                    <a:pt x="2674" y="9608"/>
                    <a:pt x="2490" y="9591"/>
                    <a:pt x="2356" y="9474"/>
                  </a:cubicBezTo>
                  <a:cubicBezTo>
                    <a:pt x="2239" y="9374"/>
                    <a:pt x="2173" y="9190"/>
                    <a:pt x="2089" y="9006"/>
                  </a:cubicBezTo>
                  <a:cubicBezTo>
                    <a:pt x="2005" y="8806"/>
                    <a:pt x="1939" y="8622"/>
                    <a:pt x="1822" y="8472"/>
                  </a:cubicBezTo>
                  <a:cubicBezTo>
                    <a:pt x="1688" y="8304"/>
                    <a:pt x="1521" y="8204"/>
                    <a:pt x="1354" y="8104"/>
                  </a:cubicBezTo>
                  <a:cubicBezTo>
                    <a:pt x="1187" y="7970"/>
                    <a:pt x="1020" y="7870"/>
                    <a:pt x="936" y="7720"/>
                  </a:cubicBezTo>
                  <a:cubicBezTo>
                    <a:pt x="869" y="7586"/>
                    <a:pt x="869" y="7386"/>
                    <a:pt x="903" y="7185"/>
                  </a:cubicBezTo>
                  <a:cubicBezTo>
                    <a:pt x="919" y="7001"/>
                    <a:pt x="919" y="6784"/>
                    <a:pt x="869" y="6584"/>
                  </a:cubicBezTo>
                  <a:cubicBezTo>
                    <a:pt x="836" y="6383"/>
                    <a:pt x="736" y="6199"/>
                    <a:pt x="652" y="6032"/>
                  </a:cubicBezTo>
                  <a:cubicBezTo>
                    <a:pt x="535" y="5848"/>
                    <a:pt x="435" y="5681"/>
                    <a:pt x="435" y="5514"/>
                  </a:cubicBezTo>
                  <a:cubicBezTo>
                    <a:pt x="435" y="5347"/>
                    <a:pt x="535" y="5180"/>
                    <a:pt x="652" y="4996"/>
                  </a:cubicBezTo>
                  <a:cubicBezTo>
                    <a:pt x="752" y="4829"/>
                    <a:pt x="836" y="4662"/>
                    <a:pt x="869" y="4445"/>
                  </a:cubicBezTo>
                  <a:cubicBezTo>
                    <a:pt x="919" y="4244"/>
                    <a:pt x="919" y="4044"/>
                    <a:pt x="903" y="3843"/>
                  </a:cubicBezTo>
                  <a:cubicBezTo>
                    <a:pt x="869" y="3626"/>
                    <a:pt x="869" y="3426"/>
                    <a:pt x="936" y="3292"/>
                  </a:cubicBezTo>
                  <a:cubicBezTo>
                    <a:pt x="1003" y="3158"/>
                    <a:pt x="1170" y="3041"/>
                    <a:pt x="1354" y="2924"/>
                  </a:cubicBezTo>
                  <a:cubicBezTo>
                    <a:pt x="1521" y="2824"/>
                    <a:pt x="1688" y="2690"/>
                    <a:pt x="1822" y="2540"/>
                  </a:cubicBezTo>
                  <a:cubicBezTo>
                    <a:pt x="1939" y="2373"/>
                    <a:pt x="2022" y="2189"/>
                    <a:pt x="2089" y="2022"/>
                  </a:cubicBezTo>
                  <a:cubicBezTo>
                    <a:pt x="2173" y="1838"/>
                    <a:pt x="2239" y="1638"/>
                    <a:pt x="2356" y="1538"/>
                  </a:cubicBezTo>
                  <a:cubicBezTo>
                    <a:pt x="2490" y="1437"/>
                    <a:pt x="2674" y="1421"/>
                    <a:pt x="2874" y="1370"/>
                  </a:cubicBezTo>
                  <a:cubicBezTo>
                    <a:pt x="3075" y="1354"/>
                    <a:pt x="3275" y="1304"/>
                    <a:pt x="3459" y="1220"/>
                  </a:cubicBezTo>
                  <a:cubicBezTo>
                    <a:pt x="3660" y="1137"/>
                    <a:pt x="3793" y="1003"/>
                    <a:pt x="3944" y="869"/>
                  </a:cubicBezTo>
                  <a:cubicBezTo>
                    <a:pt x="4111" y="736"/>
                    <a:pt x="4261" y="602"/>
                    <a:pt x="4411" y="552"/>
                  </a:cubicBezTo>
                  <a:lnTo>
                    <a:pt x="4512" y="552"/>
                  </a:lnTo>
                  <a:cubicBezTo>
                    <a:pt x="4629" y="552"/>
                    <a:pt x="4779" y="602"/>
                    <a:pt x="4946" y="652"/>
                  </a:cubicBezTo>
                  <a:cubicBezTo>
                    <a:pt x="5130" y="702"/>
                    <a:pt x="5347" y="769"/>
                    <a:pt x="5548" y="769"/>
                  </a:cubicBezTo>
                  <a:cubicBezTo>
                    <a:pt x="5765" y="769"/>
                    <a:pt x="5965" y="702"/>
                    <a:pt x="6166" y="652"/>
                  </a:cubicBezTo>
                  <a:cubicBezTo>
                    <a:pt x="6333" y="602"/>
                    <a:pt x="6467" y="552"/>
                    <a:pt x="6600" y="552"/>
                  </a:cubicBezTo>
                  <a:close/>
                  <a:moveTo>
                    <a:pt x="4528" y="0"/>
                  </a:moveTo>
                  <a:cubicBezTo>
                    <a:pt x="4462" y="0"/>
                    <a:pt x="4378" y="0"/>
                    <a:pt x="4311" y="17"/>
                  </a:cubicBezTo>
                  <a:cubicBezTo>
                    <a:pt x="4044" y="84"/>
                    <a:pt x="3827" y="268"/>
                    <a:pt x="3626" y="451"/>
                  </a:cubicBezTo>
                  <a:cubicBezTo>
                    <a:pt x="3509" y="568"/>
                    <a:pt x="3409" y="685"/>
                    <a:pt x="3275" y="736"/>
                  </a:cubicBezTo>
                  <a:cubicBezTo>
                    <a:pt x="3142" y="786"/>
                    <a:pt x="3008" y="819"/>
                    <a:pt x="2841" y="836"/>
                  </a:cubicBezTo>
                  <a:cubicBezTo>
                    <a:pt x="2590" y="869"/>
                    <a:pt x="2290" y="919"/>
                    <a:pt x="2089" y="1103"/>
                  </a:cubicBezTo>
                  <a:cubicBezTo>
                    <a:pt x="1855" y="1270"/>
                    <a:pt x="1755" y="1538"/>
                    <a:pt x="1671" y="1788"/>
                  </a:cubicBezTo>
                  <a:cubicBezTo>
                    <a:pt x="1604" y="1955"/>
                    <a:pt x="1538" y="2106"/>
                    <a:pt x="1454" y="2206"/>
                  </a:cubicBezTo>
                  <a:cubicBezTo>
                    <a:pt x="1371" y="2323"/>
                    <a:pt x="1254" y="2406"/>
                    <a:pt x="1103" y="2507"/>
                  </a:cubicBezTo>
                  <a:cubicBezTo>
                    <a:pt x="886" y="2657"/>
                    <a:pt x="669" y="2824"/>
                    <a:pt x="535" y="3075"/>
                  </a:cubicBezTo>
                  <a:cubicBezTo>
                    <a:pt x="418" y="3325"/>
                    <a:pt x="435" y="3609"/>
                    <a:pt x="452" y="3860"/>
                  </a:cubicBezTo>
                  <a:cubicBezTo>
                    <a:pt x="468" y="4027"/>
                    <a:pt x="468" y="4194"/>
                    <a:pt x="452" y="4328"/>
                  </a:cubicBezTo>
                  <a:cubicBezTo>
                    <a:pt x="435" y="4445"/>
                    <a:pt x="351" y="4578"/>
                    <a:pt x="268" y="4712"/>
                  </a:cubicBezTo>
                  <a:cubicBezTo>
                    <a:pt x="134" y="4946"/>
                    <a:pt x="0" y="5197"/>
                    <a:pt x="0" y="5497"/>
                  </a:cubicBezTo>
                  <a:cubicBezTo>
                    <a:pt x="0" y="5782"/>
                    <a:pt x="134" y="6032"/>
                    <a:pt x="268" y="6266"/>
                  </a:cubicBezTo>
                  <a:cubicBezTo>
                    <a:pt x="351" y="6400"/>
                    <a:pt x="435" y="6533"/>
                    <a:pt x="452" y="6650"/>
                  </a:cubicBezTo>
                  <a:cubicBezTo>
                    <a:pt x="468" y="6784"/>
                    <a:pt x="468" y="6951"/>
                    <a:pt x="452" y="7118"/>
                  </a:cubicBezTo>
                  <a:cubicBezTo>
                    <a:pt x="435" y="7369"/>
                    <a:pt x="418" y="7653"/>
                    <a:pt x="535" y="7903"/>
                  </a:cubicBezTo>
                  <a:cubicBezTo>
                    <a:pt x="669" y="8154"/>
                    <a:pt x="886" y="8321"/>
                    <a:pt x="1103" y="8472"/>
                  </a:cubicBezTo>
                  <a:cubicBezTo>
                    <a:pt x="1254" y="8572"/>
                    <a:pt x="1371" y="8655"/>
                    <a:pt x="1454" y="8772"/>
                  </a:cubicBezTo>
                  <a:cubicBezTo>
                    <a:pt x="1538" y="8873"/>
                    <a:pt x="1604" y="9023"/>
                    <a:pt x="1671" y="9190"/>
                  </a:cubicBezTo>
                  <a:cubicBezTo>
                    <a:pt x="1772" y="9407"/>
                    <a:pt x="1872" y="9691"/>
                    <a:pt x="2089" y="9875"/>
                  </a:cubicBezTo>
                  <a:cubicBezTo>
                    <a:pt x="2306" y="10042"/>
                    <a:pt x="2590" y="10109"/>
                    <a:pt x="2841" y="10142"/>
                  </a:cubicBezTo>
                  <a:cubicBezTo>
                    <a:pt x="3008" y="10159"/>
                    <a:pt x="3175" y="10193"/>
                    <a:pt x="3275" y="10243"/>
                  </a:cubicBezTo>
                  <a:cubicBezTo>
                    <a:pt x="3409" y="10310"/>
                    <a:pt x="3509" y="10410"/>
                    <a:pt x="3626" y="10527"/>
                  </a:cubicBezTo>
                  <a:cubicBezTo>
                    <a:pt x="3827" y="10694"/>
                    <a:pt x="4027" y="10894"/>
                    <a:pt x="4311" y="10961"/>
                  </a:cubicBezTo>
                  <a:cubicBezTo>
                    <a:pt x="4378" y="10978"/>
                    <a:pt x="4445" y="10978"/>
                    <a:pt x="4528" y="10978"/>
                  </a:cubicBezTo>
                  <a:cubicBezTo>
                    <a:pt x="4729" y="10978"/>
                    <a:pt x="4929" y="10928"/>
                    <a:pt x="5113" y="10878"/>
                  </a:cubicBezTo>
                  <a:cubicBezTo>
                    <a:pt x="5280" y="10844"/>
                    <a:pt x="5431" y="10777"/>
                    <a:pt x="5564" y="10777"/>
                  </a:cubicBezTo>
                  <a:cubicBezTo>
                    <a:pt x="5715" y="10777"/>
                    <a:pt x="5865" y="10811"/>
                    <a:pt x="6032" y="10878"/>
                  </a:cubicBezTo>
                  <a:cubicBezTo>
                    <a:pt x="6216" y="10944"/>
                    <a:pt x="6400" y="10978"/>
                    <a:pt x="6617" y="10978"/>
                  </a:cubicBezTo>
                  <a:cubicBezTo>
                    <a:pt x="6684" y="10978"/>
                    <a:pt x="6767" y="10978"/>
                    <a:pt x="6818" y="10961"/>
                  </a:cubicBezTo>
                  <a:cubicBezTo>
                    <a:pt x="7102" y="10894"/>
                    <a:pt x="7335" y="10711"/>
                    <a:pt x="7519" y="10527"/>
                  </a:cubicBezTo>
                  <a:cubicBezTo>
                    <a:pt x="7636" y="10410"/>
                    <a:pt x="7737" y="10293"/>
                    <a:pt x="7870" y="10243"/>
                  </a:cubicBezTo>
                  <a:cubicBezTo>
                    <a:pt x="7987" y="10193"/>
                    <a:pt x="8138" y="10159"/>
                    <a:pt x="8305" y="10142"/>
                  </a:cubicBezTo>
                  <a:cubicBezTo>
                    <a:pt x="8555" y="10109"/>
                    <a:pt x="8856" y="10059"/>
                    <a:pt x="9056" y="9875"/>
                  </a:cubicBezTo>
                  <a:cubicBezTo>
                    <a:pt x="9290" y="9708"/>
                    <a:pt x="9391" y="9441"/>
                    <a:pt x="9474" y="9190"/>
                  </a:cubicBezTo>
                  <a:cubicBezTo>
                    <a:pt x="9541" y="9023"/>
                    <a:pt x="9608" y="8873"/>
                    <a:pt x="9691" y="8772"/>
                  </a:cubicBezTo>
                  <a:cubicBezTo>
                    <a:pt x="9775" y="8655"/>
                    <a:pt x="9892" y="8572"/>
                    <a:pt x="10042" y="8472"/>
                  </a:cubicBezTo>
                  <a:cubicBezTo>
                    <a:pt x="10243" y="8321"/>
                    <a:pt x="10477" y="8154"/>
                    <a:pt x="10610" y="7903"/>
                  </a:cubicBezTo>
                  <a:cubicBezTo>
                    <a:pt x="10727" y="7653"/>
                    <a:pt x="10711" y="7369"/>
                    <a:pt x="10694" y="7118"/>
                  </a:cubicBezTo>
                  <a:cubicBezTo>
                    <a:pt x="10677" y="6951"/>
                    <a:pt x="10677" y="6784"/>
                    <a:pt x="10694" y="6650"/>
                  </a:cubicBezTo>
                  <a:cubicBezTo>
                    <a:pt x="10711" y="6550"/>
                    <a:pt x="10794" y="6400"/>
                    <a:pt x="10878" y="6266"/>
                  </a:cubicBezTo>
                  <a:cubicBezTo>
                    <a:pt x="11011" y="6032"/>
                    <a:pt x="11145" y="5782"/>
                    <a:pt x="11145" y="5497"/>
                  </a:cubicBezTo>
                  <a:cubicBezTo>
                    <a:pt x="11145" y="5197"/>
                    <a:pt x="11011" y="4946"/>
                    <a:pt x="10878" y="4712"/>
                  </a:cubicBezTo>
                  <a:cubicBezTo>
                    <a:pt x="10794" y="4578"/>
                    <a:pt x="10711" y="4445"/>
                    <a:pt x="10694" y="4328"/>
                  </a:cubicBezTo>
                  <a:cubicBezTo>
                    <a:pt x="10677" y="4194"/>
                    <a:pt x="10677" y="4027"/>
                    <a:pt x="10694" y="3860"/>
                  </a:cubicBezTo>
                  <a:cubicBezTo>
                    <a:pt x="10711" y="3609"/>
                    <a:pt x="10727" y="3325"/>
                    <a:pt x="10610" y="3075"/>
                  </a:cubicBezTo>
                  <a:cubicBezTo>
                    <a:pt x="10477" y="2824"/>
                    <a:pt x="10243" y="2657"/>
                    <a:pt x="10042" y="2507"/>
                  </a:cubicBezTo>
                  <a:cubicBezTo>
                    <a:pt x="9892" y="2406"/>
                    <a:pt x="9775" y="2323"/>
                    <a:pt x="9691" y="2206"/>
                  </a:cubicBezTo>
                  <a:cubicBezTo>
                    <a:pt x="9608" y="2106"/>
                    <a:pt x="9541" y="1955"/>
                    <a:pt x="9474" y="1788"/>
                  </a:cubicBezTo>
                  <a:cubicBezTo>
                    <a:pt x="9374" y="1571"/>
                    <a:pt x="9274" y="1287"/>
                    <a:pt x="9056" y="1103"/>
                  </a:cubicBezTo>
                  <a:cubicBezTo>
                    <a:pt x="8823" y="936"/>
                    <a:pt x="8555" y="869"/>
                    <a:pt x="8305" y="836"/>
                  </a:cubicBezTo>
                  <a:cubicBezTo>
                    <a:pt x="8138" y="819"/>
                    <a:pt x="7970" y="786"/>
                    <a:pt x="7870" y="736"/>
                  </a:cubicBezTo>
                  <a:cubicBezTo>
                    <a:pt x="7753" y="669"/>
                    <a:pt x="7636" y="568"/>
                    <a:pt x="7519" y="451"/>
                  </a:cubicBezTo>
                  <a:cubicBezTo>
                    <a:pt x="7319" y="284"/>
                    <a:pt x="7118" y="84"/>
                    <a:pt x="6818" y="17"/>
                  </a:cubicBezTo>
                  <a:cubicBezTo>
                    <a:pt x="6767" y="0"/>
                    <a:pt x="6701" y="0"/>
                    <a:pt x="6617" y="0"/>
                  </a:cubicBezTo>
                  <a:cubicBezTo>
                    <a:pt x="6400" y="0"/>
                    <a:pt x="6216" y="67"/>
                    <a:pt x="6032" y="101"/>
                  </a:cubicBezTo>
                  <a:cubicBezTo>
                    <a:pt x="5865" y="151"/>
                    <a:pt x="5715" y="201"/>
                    <a:pt x="5564" y="201"/>
                  </a:cubicBezTo>
                  <a:cubicBezTo>
                    <a:pt x="5431" y="201"/>
                    <a:pt x="5280" y="167"/>
                    <a:pt x="5113" y="101"/>
                  </a:cubicBezTo>
                  <a:cubicBezTo>
                    <a:pt x="4929" y="34"/>
                    <a:pt x="4729" y="0"/>
                    <a:pt x="4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2"/>
            <p:cNvSpPr/>
            <p:nvPr/>
          </p:nvSpPr>
          <p:spPr>
            <a:xfrm>
              <a:off x="1539525" y="2183500"/>
              <a:ext cx="166700" cy="154175"/>
            </a:xfrm>
            <a:custGeom>
              <a:rect b="b" l="l" r="r" t="t"/>
              <a:pathLst>
                <a:path extrusionOk="0" h="6167" w="6668">
                  <a:moveTo>
                    <a:pt x="4796" y="469"/>
                  </a:moveTo>
                  <a:lnTo>
                    <a:pt x="5548" y="1421"/>
                  </a:lnTo>
                  <a:lnTo>
                    <a:pt x="3811" y="1688"/>
                  </a:lnTo>
                  <a:cubicBezTo>
                    <a:pt x="3677" y="1722"/>
                    <a:pt x="3593" y="1822"/>
                    <a:pt x="3593" y="1972"/>
                  </a:cubicBezTo>
                  <a:lnTo>
                    <a:pt x="3744" y="3526"/>
                  </a:lnTo>
                  <a:lnTo>
                    <a:pt x="2992" y="3526"/>
                  </a:lnTo>
                  <a:lnTo>
                    <a:pt x="3142" y="1972"/>
                  </a:lnTo>
                  <a:cubicBezTo>
                    <a:pt x="3159" y="1839"/>
                    <a:pt x="3059" y="1722"/>
                    <a:pt x="2925" y="1688"/>
                  </a:cubicBezTo>
                  <a:lnTo>
                    <a:pt x="1204" y="1421"/>
                  </a:lnTo>
                  <a:lnTo>
                    <a:pt x="1922" y="469"/>
                  </a:lnTo>
                  <a:close/>
                  <a:moveTo>
                    <a:pt x="5916" y="1889"/>
                  </a:moveTo>
                  <a:lnTo>
                    <a:pt x="6150" y="2173"/>
                  </a:lnTo>
                  <a:lnTo>
                    <a:pt x="4746" y="3593"/>
                  </a:lnTo>
                  <a:cubicBezTo>
                    <a:pt x="4713" y="3643"/>
                    <a:pt x="4679" y="3693"/>
                    <a:pt x="4679" y="3760"/>
                  </a:cubicBezTo>
                  <a:lnTo>
                    <a:pt x="4679" y="4846"/>
                  </a:lnTo>
                  <a:cubicBezTo>
                    <a:pt x="4679" y="5264"/>
                    <a:pt x="4546" y="5682"/>
                    <a:pt x="3376" y="5682"/>
                  </a:cubicBezTo>
                  <a:cubicBezTo>
                    <a:pt x="2206" y="5682"/>
                    <a:pt x="2056" y="5264"/>
                    <a:pt x="2056" y="4846"/>
                  </a:cubicBezTo>
                  <a:lnTo>
                    <a:pt x="2056" y="3760"/>
                  </a:lnTo>
                  <a:cubicBezTo>
                    <a:pt x="2056" y="3693"/>
                    <a:pt x="2039" y="3643"/>
                    <a:pt x="1989" y="3593"/>
                  </a:cubicBezTo>
                  <a:lnTo>
                    <a:pt x="586" y="2173"/>
                  </a:lnTo>
                  <a:lnTo>
                    <a:pt x="820" y="1889"/>
                  </a:lnTo>
                  <a:lnTo>
                    <a:pt x="2624" y="2156"/>
                  </a:lnTo>
                  <a:lnTo>
                    <a:pt x="2474" y="3744"/>
                  </a:lnTo>
                  <a:cubicBezTo>
                    <a:pt x="2474" y="3844"/>
                    <a:pt x="2541" y="3944"/>
                    <a:pt x="2641" y="3994"/>
                  </a:cubicBezTo>
                  <a:cubicBezTo>
                    <a:pt x="2658" y="3994"/>
                    <a:pt x="2674" y="4011"/>
                    <a:pt x="2724" y="4011"/>
                  </a:cubicBezTo>
                  <a:lnTo>
                    <a:pt x="3125" y="4011"/>
                  </a:lnTo>
                  <a:lnTo>
                    <a:pt x="3125" y="4562"/>
                  </a:lnTo>
                  <a:lnTo>
                    <a:pt x="2724" y="4562"/>
                  </a:lnTo>
                  <a:cubicBezTo>
                    <a:pt x="2591" y="4562"/>
                    <a:pt x="2491" y="4646"/>
                    <a:pt x="2474" y="4763"/>
                  </a:cubicBezTo>
                  <a:cubicBezTo>
                    <a:pt x="2457" y="4913"/>
                    <a:pt x="2574" y="5030"/>
                    <a:pt x="2724" y="5030"/>
                  </a:cubicBezTo>
                  <a:lnTo>
                    <a:pt x="4011" y="5030"/>
                  </a:lnTo>
                  <a:cubicBezTo>
                    <a:pt x="4145" y="5030"/>
                    <a:pt x="4245" y="4947"/>
                    <a:pt x="4262" y="4830"/>
                  </a:cubicBezTo>
                  <a:cubicBezTo>
                    <a:pt x="4295" y="4679"/>
                    <a:pt x="4161" y="4562"/>
                    <a:pt x="4011" y="4562"/>
                  </a:cubicBezTo>
                  <a:lnTo>
                    <a:pt x="3627" y="4562"/>
                  </a:lnTo>
                  <a:lnTo>
                    <a:pt x="3627" y="4011"/>
                  </a:lnTo>
                  <a:lnTo>
                    <a:pt x="4011" y="4011"/>
                  </a:lnTo>
                  <a:cubicBezTo>
                    <a:pt x="4044" y="4011"/>
                    <a:pt x="4078" y="4011"/>
                    <a:pt x="4095" y="3994"/>
                  </a:cubicBezTo>
                  <a:cubicBezTo>
                    <a:pt x="4212" y="3944"/>
                    <a:pt x="4295" y="3844"/>
                    <a:pt x="4262" y="3744"/>
                  </a:cubicBezTo>
                  <a:lnTo>
                    <a:pt x="4128" y="2156"/>
                  </a:lnTo>
                  <a:lnTo>
                    <a:pt x="5916" y="1889"/>
                  </a:lnTo>
                  <a:close/>
                  <a:moveTo>
                    <a:pt x="1822" y="1"/>
                  </a:moveTo>
                  <a:cubicBezTo>
                    <a:pt x="1739" y="1"/>
                    <a:pt x="1672" y="34"/>
                    <a:pt x="1638" y="84"/>
                  </a:cubicBezTo>
                  <a:lnTo>
                    <a:pt x="85" y="2023"/>
                  </a:lnTo>
                  <a:cubicBezTo>
                    <a:pt x="1" y="2123"/>
                    <a:pt x="34" y="2256"/>
                    <a:pt x="118" y="2340"/>
                  </a:cubicBezTo>
                  <a:lnTo>
                    <a:pt x="1572" y="3844"/>
                  </a:lnTo>
                  <a:lnTo>
                    <a:pt x="1572" y="4846"/>
                  </a:lnTo>
                  <a:cubicBezTo>
                    <a:pt x="1572" y="5715"/>
                    <a:pt x="2173" y="6166"/>
                    <a:pt x="3343" y="6166"/>
                  </a:cubicBezTo>
                  <a:cubicBezTo>
                    <a:pt x="4512" y="6166"/>
                    <a:pt x="5130" y="5715"/>
                    <a:pt x="5130" y="4846"/>
                  </a:cubicBezTo>
                  <a:lnTo>
                    <a:pt x="5130" y="3844"/>
                  </a:lnTo>
                  <a:lnTo>
                    <a:pt x="6584" y="2340"/>
                  </a:lnTo>
                  <a:cubicBezTo>
                    <a:pt x="6668" y="2256"/>
                    <a:pt x="6668" y="2106"/>
                    <a:pt x="6601" y="2023"/>
                  </a:cubicBezTo>
                  <a:lnTo>
                    <a:pt x="6166" y="1454"/>
                  </a:lnTo>
                  <a:lnTo>
                    <a:pt x="5080" y="84"/>
                  </a:lnTo>
                  <a:cubicBezTo>
                    <a:pt x="5030" y="18"/>
                    <a:pt x="4963" y="1"/>
                    <a:pt x="4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2"/>
            <p:cNvSpPr/>
            <p:nvPr/>
          </p:nvSpPr>
          <p:spPr>
            <a:xfrm>
              <a:off x="1570025" y="2042000"/>
              <a:ext cx="106975" cy="65925"/>
            </a:xfrm>
            <a:custGeom>
              <a:rect b="b" l="l" r="r" t="t"/>
              <a:pathLst>
                <a:path extrusionOk="0" h="2637" w="4279">
                  <a:moveTo>
                    <a:pt x="2123" y="648"/>
                  </a:moveTo>
                  <a:lnTo>
                    <a:pt x="2791" y="1484"/>
                  </a:lnTo>
                  <a:cubicBezTo>
                    <a:pt x="2843" y="1548"/>
                    <a:pt x="2915" y="1573"/>
                    <a:pt x="2999" y="1573"/>
                  </a:cubicBezTo>
                  <a:cubicBezTo>
                    <a:pt x="3023" y="1573"/>
                    <a:pt x="3049" y="1571"/>
                    <a:pt x="3075" y="1567"/>
                  </a:cubicBezTo>
                  <a:lnTo>
                    <a:pt x="3593" y="1383"/>
                  </a:lnTo>
                  <a:lnTo>
                    <a:pt x="3593" y="2152"/>
                  </a:lnTo>
                  <a:lnTo>
                    <a:pt x="669" y="2152"/>
                  </a:lnTo>
                  <a:lnTo>
                    <a:pt x="669" y="1383"/>
                  </a:lnTo>
                  <a:lnTo>
                    <a:pt x="1187" y="1567"/>
                  </a:lnTo>
                  <a:cubicBezTo>
                    <a:pt x="1215" y="1581"/>
                    <a:pt x="1243" y="1587"/>
                    <a:pt x="1272" y="1587"/>
                  </a:cubicBezTo>
                  <a:cubicBezTo>
                    <a:pt x="1347" y="1587"/>
                    <a:pt x="1418" y="1544"/>
                    <a:pt x="1454" y="1484"/>
                  </a:cubicBezTo>
                  <a:lnTo>
                    <a:pt x="2123" y="648"/>
                  </a:lnTo>
                  <a:close/>
                  <a:moveTo>
                    <a:pt x="2119" y="1"/>
                  </a:moveTo>
                  <a:cubicBezTo>
                    <a:pt x="2091" y="1"/>
                    <a:pt x="2064" y="5"/>
                    <a:pt x="2039" y="13"/>
                  </a:cubicBezTo>
                  <a:cubicBezTo>
                    <a:pt x="2006" y="47"/>
                    <a:pt x="1956" y="63"/>
                    <a:pt x="1939" y="114"/>
                  </a:cubicBezTo>
                  <a:lnTo>
                    <a:pt x="1187" y="1049"/>
                  </a:lnTo>
                  <a:lnTo>
                    <a:pt x="502" y="799"/>
                  </a:lnTo>
                  <a:cubicBezTo>
                    <a:pt x="475" y="785"/>
                    <a:pt x="446" y="779"/>
                    <a:pt x="416" y="779"/>
                  </a:cubicBezTo>
                  <a:cubicBezTo>
                    <a:pt x="335" y="779"/>
                    <a:pt x="250" y="825"/>
                    <a:pt x="201" y="899"/>
                  </a:cubicBezTo>
                  <a:cubicBezTo>
                    <a:pt x="184" y="949"/>
                    <a:pt x="168" y="982"/>
                    <a:pt x="168" y="1033"/>
                  </a:cubicBezTo>
                  <a:lnTo>
                    <a:pt x="168" y="2152"/>
                  </a:lnTo>
                  <a:cubicBezTo>
                    <a:pt x="51" y="2202"/>
                    <a:pt x="1" y="2302"/>
                    <a:pt x="17" y="2419"/>
                  </a:cubicBezTo>
                  <a:cubicBezTo>
                    <a:pt x="34" y="2553"/>
                    <a:pt x="151" y="2637"/>
                    <a:pt x="268" y="2637"/>
                  </a:cubicBezTo>
                  <a:lnTo>
                    <a:pt x="4011" y="2637"/>
                  </a:lnTo>
                  <a:cubicBezTo>
                    <a:pt x="4128" y="2637"/>
                    <a:pt x="4228" y="2553"/>
                    <a:pt x="4261" y="2419"/>
                  </a:cubicBezTo>
                  <a:cubicBezTo>
                    <a:pt x="4278" y="2302"/>
                    <a:pt x="4211" y="2202"/>
                    <a:pt x="4111" y="2152"/>
                  </a:cubicBezTo>
                  <a:lnTo>
                    <a:pt x="4111" y="1033"/>
                  </a:lnTo>
                  <a:cubicBezTo>
                    <a:pt x="4111" y="982"/>
                    <a:pt x="4094" y="916"/>
                    <a:pt x="4078" y="899"/>
                  </a:cubicBezTo>
                  <a:cubicBezTo>
                    <a:pt x="4029" y="825"/>
                    <a:pt x="3944" y="779"/>
                    <a:pt x="3863" y="779"/>
                  </a:cubicBezTo>
                  <a:cubicBezTo>
                    <a:pt x="3833" y="779"/>
                    <a:pt x="3804" y="785"/>
                    <a:pt x="3777" y="799"/>
                  </a:cubicBezTo>
                  <a:lnTo>
                    <a:pt x="3092" y="1049"/>
                  </a:lnTo>
                  <a:lnTo>
                    <a:pt x="2340" y="114"/>
                  </a:lnTo>
                  <a:cubicBezTo>
                    <a:pt x="2290" y="38"/>
                    <a:pt x="2202" y="1"/>
                    <a:pt x="2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52"/>
          <p:cNvGrpSpPr/>
          <p:nvPr/>
        </p:nvGrpSpPr>
        <p:grpSpPr>
          <a:xfrm>
            <a:off x="2545009" y="1454231"/>
            <a:ext cx="399107" cy="546408"/>
            <a:chOff x="6491550" y="2583675"/>
            <a:chExt cx="254825" cy="353525"/>
          </a:xfrm>
        </p:grpSpPr>
        <p:sp>
          <p:nvSpPr>
            <p:cNvPr id="1072" name="Google Shape;1072;p52"/>
            <p:cNvSpPr/>
            <p:nvPr/>
          </p:nvSpPr>
          <p:spPr>
            <a:xfrm>
              <a:off x="6541250" y="2623925"/>
              <a:ext cx="155000" cy="174500"/>
            </a:xfrm>
            <a:custGeom>
              <a:rect b="b" l="l" r="r" t="t"/>
              <a:pathLst>
                <a:path extrusionOk="0" h="6980" w="6200">
                  <a:moveTo>
                    <a:pt x="3108" y="730"/>
                  </a:moveTo>
                  <a:lnTo>
                    <a:pt x="3643" y="1615"/>
                  </a:lnTo>
                  <a:lnTo>
                    <a:pt x="2590" y="1615"/>
                  </a:lnTo>
                  <a:lnTo>
                    <a:pt x="3108" y="730"/>
                  </a:lnTo>
                  <a:close/>
                  <a:moveTo>
                    <a:pt x="1755" y="2100"/>
                  </a:moveTo>
                  <a:lnTo>
                    <a:pt x="1237" y="3002"/>
                  </a:lnTo>
                  <a:lnTo>
                    <a:pt x="719" y="2100"/>
                  </a:lnTo>
                  <a:close/>
                  <a:moveTo>
                    <a:pt x="5514" y="2100"/>
                  </a:moveTo>
                  <a:lnTo>
                    <a:pt x="4996" y="3002"/>
                  </a:lnTo>
                  <a:lnTo>
                    <a:pt x="4478" y="2100"/>
                  </a:lnTo>
                  <a:close/>
                  <a:moveTo>
                    <a:pt x="1237" y="3988"/>
                  </a:moveTo>
                  <a:lnTo>
                    <a:pt x="1755" y="4873"/>
                  </a:lnTo>
                  <a:lnTo>
                    <a:pt x="719" y="4873"/>
                  </a:lnTo>
                  <a:lnTo>
                    <a:pt x="1237" y="3988"/>
                  </a:lnTo>
                  <a:close/>
                  <a:moveTo>
                    <a:pt x="3910" y="2117"/>
                  </a:moveTo>
                  <a:lnTo>
                    <a:pt x="4696" y="3503"/>
                  </a:lnTo>
                  <a:lnTo>
                    <a:pt x="3910" y="4873"/>
                  </a:lnTo>
                  <a:lnTo>
                    <a:pt x="2323" y="4873"/>
                  </a:lnTo>
                  <a:lnTo>
                    <a:pt x="1521" y="3503"/>
                  </a:lnTo>
                  <a:lnTo>
                    <a:pt x="2323" y="2117"/>
                  </a:lnTo>
                  <a:close/>
                  <a:moveTo>
                    <a:pt x="4996" y="3988"/>
                  </a:moveTo>
                  <a:lnTo>
                    <a:pt x="5514" y="4873"/>
                  </a:lnTo>
                  <a:lnTo>
                    <a:pt x="4478" y="4873"/>
                  </a:lnTo>
                  <a:cubicBezTo>
                    <a:pt x="4629" y="4589"/>
                    <a:pt x="4829" y="4272"/>
                    <a:pt x="4996" y="3988"/>
                  </a:cubicBezTo>
                  <a:close/>
                  <a:moveTo>
                    <a:pt x="3643" y="5358"/>
                  </a:moveTo>
                  <a:lnTo>
                    <a:pt x="3108" y="6260"/>
                  </a:lnTo>
                  <a:lnTo>
                    <a:pt x="2590" y="5358"/>
                  </a:lnTo>
                  <a:close/>
                  <a:moveTo>
                    <a:pt x="3107" y="1"/>
                  </a:moveTo>
                  <a:cubicBezTo>
                    <a:pt x="3021" y="1"/>
                    <a:pt x="2927" y="46"/>
                    <a:pt x="2874" y="112"/>
                  </a:cubicBezTo>
                  <a:lnTo>
                    <a:pt x="2005" y="1615"/>
                  </a:lnTo>
                  <a:lnTo>
                    <a:pt x="268" y="1615"/>
                  </a:lnTo>
                  <a:cubicBezTo>
                    <a:pt x="201" y="1615"/>
                    <a:pt x="168" y="1649"/>
                    <a:pt x="117" y="1665"/>
                  </a:cubicBezTo>
                  <a:cubicBezTo>
                    <a:pt x="17" y="1749"/>
                    <a:pt x="0" y="1866"/>
                    <a:pt x="67" y="1983"/>
                  </a:cubicBezTo>
                  <a:lnTo>
                    <a:pt x="936" y="3487"/>
                  </a:lnTo>
                  <a:lnTo>
                    <a:pt x="67" y="4990"/>
                  </a:lnTo>
                  <a:cubicBezTo>
                    <a:pt x="0" y="5091"/>
                    <a:pt x="17" y="5208"/>
                    <a:pt x="101" y="5291"/>
                  </a:cubicBezTo>
                  <a:cubicBezTo>
                    <a:pt x="168" y="5341"/>
                    <a:pt x="234" y="5358"/>
                    <a:pt x="301" y="5358"/>
                  </a:cubicBezTo>
                  <a:lnTo>
                    <a:pt x="2022" y="5358"/>
                  </a:lnTo>
                  <a:lnTo>
                    <a:pt x="2891" y="6862"/>
                  </a:lnTo>
                  <a:cubicBezTo>
                    <a:pt x="2908" y="6929"/>
                    <a:pt x="2958" y="6962"/>
                    <a:pt x="3025" y="6962"/>
                  </a:cubicBezTo>
                  <a:cubicBezTo>
                    <a:pt x="3053" y="6974"/>
                    <a:pt x="3081" y="6979"/>
                    <a:pt x="3108" y="6979"/>
                  </a:cubicBezTo>
                  <a:cubicBezTo>
                    <a:pt x="3195" y="6979"/>
                    <a:pt x="3275" y="6925"/>
                    <a:pt x="3325" y="6862"/>
                  </a:cubicBezTo>
                  <a:cubicBezTo>
                    <a:pt x="3325" y="6845"/>
                    <a:pt x="3726" y="6193"/>
                    <a:pt x="4194" y="5358"/>
                  </a:cubicBezTo>
                  <a:lnTo>
                    <a:pt x="5932" y="5358"/>
                  </a:lnTo>
                  <a:cubicBezTo>
                    <a:pt x="5999" y="5358"/>
                    <a:pt x="6049" y="5341"/>
                    <a:pt x="6099" y="5291"/>
                  </a:cubicBezTo>
                  <a:cubicBezTo>
                    <a:pt x="6183" y="5208"/>
                    <a:pt x="6199" y="5091"/>
                    <a:pt x="6149" y="4990"/>
                  </a:cubicBezTo>
                  <a:lnTo>
                    <a:pt x="5264" y="3487"/>
                  </a:lnTo>
                  <a:cubicBezTo>
                    <a:pt x="5731" y="2668"/>
                    <a:pt x="6099" y="2033"/>
                    <a:pt x="6116" y="1983"/>
                  </a:cubicBezTo>
                  <a:cubicBezTo>
                    <a:pt x="6132" y="1933"/>
                    <a:pt x="6166" y="1866"/>
                    <a:pt x="6166" y="1833"/>
                  </a:cubicBezTo>
                  <a:cubicBezTo>
                    <a:pt x="6149" y="1699"/>
                    <a:pt x="6032" y="1615"/>
                    <a:pt x="5915" y="1615"/>
                  </a:cubicBezTo>
                  <a:lnTo>
                    <a:pt x="4178" y="1615"/>
                  </a:lnTo>
                  <a:lnTo>
                    <a:pt x="3325" y="112"/>
                  </a:lnTo>
                  <a:cubicBezTo>
                    <a:pt x="3292" y="61"/>
                    <a:pt x="3242" y="11"/>
                    <a:pt x="3175" y="11"/>
                  </a:cubicBezTo>
                  <a:cubicBezTo>
                    <a:pt x="3154" y="4"/>
                    <a:pt x="3131" y="1"/>
                    <a:pt x="3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2"/>
            <p:cNvSpPr/>
            <p:nvPr/>
          </p:nvSpPr>
          <p:spPr>
            <a:xfrm>
              <a:off x="6491550" y="2583675"/>
              <a:ext cx="254825" cy="353525"/>
            </a:xfrm>
            <a:custGeom>
              <a:rect b="b" l="l" r="r" t="t"/>
              <a:pathLst>
                <a:path extrusionOk="0" h="14141" w="10193">
                  <a:moveTo>
                    <a:pt x="5096" y="502"/>
                  </a:moveTo>
                  <a:cubicBezTo>
                    <a:pt x="7653" y="502"/>
                    <a:pt x="9708" y="2557"/>
                    <a:pt x="9708" y="5113"/>
                  </a:cubicBezTo>
                  <a:cubicBezTo>
                    <a:pt x="9708" y="7653"/>
                    <a:pt x="7653" y="9725"/>
                    <a:pt x="5096" y="9725"/>
                  </a:cubicBezTo>
                  <a:cubicBezTo>
                    <a:pt x="2557" y="9725"/>
                    <a:pt x="485" y="7653"/>
                    <a:pt x="485" y="5113"/>
                  </a:cubicBezTo>
                  <a:cubicBezTo>
                    <a:pt x="485" y="2557"/>
                    <a:pt x="2557" y="502"/>
                    <a:pt x="5096" y="502"/>
                  </a:cubicBezTo>
                  <a:close/>
                  <a:moveTo>
                    <a:pt x="635" y="7536"/>
                  </a:moveTo>
                  <a:cubicBezTo>
                    <a:pt x="1487" y="9123"/>
                    <a:pt x="3175" y="10193"/>
                    <a:pt x="5096" y="10193"/>
                  </a:cubicBezTo>
                  <a:cubicBezTo>
                    <a:pt x="7018" y="10193"/>
                    <a:pt x="8705" y="9123"/>
                    <a:pt x="9574" y="7536"/>
                  </a:cubicBezTo>
                  <a:lnTo>
                    <a:pt x="9574" y="7536"/>
                  </a:lnTo>
                  <a:cubicBezTo>
                    <a:pt x="9073" y="9541"/>
                    <a:pt x="7252" y="11045"/>
                    <a:pt x="5096" y="11045"/>
                  </a:cubicBezTo>
                  <a:cubicBezTo>
                    <a:pt x="2958" y="11028"/>
                    <a:pt x="1136" y="9541"/>
                    <a:pt x="635" y="7536"/>
                  </a:cubicBezTo>
                  <a:close/>
                  <a:moveTo>
                    <a:pt x="635" y="8873"/>
                  </a:moveTo>
                  <a:lnTo>
                    <a:pt x="635" y="8873"/>
                  </a:lnTo>
                  <a:cubicBezTo>
                    <a:pt x="1487" y="10443"/>
                    <a:pt x="3175" y="11529"/>
                    <a:pt x="5096" y="11529"/>
                  </a:cubicBezTo>
                  <a:cubicBezTo>
                    <a:pt x="7018" y="11529"/>
                    <a:pt x="8705" y="10460"/>
                    <a:pt x="9574" y="8873"/>
                  </a:cubicBezTo>
                  <a:lnTo>
                    <a:pt x="9574" y="8873"/>
                  </a:lnTo>
                  <a:cubicBezTo>
                    <a:pt x="9073" y="10878"/>
                    <a:pt x="7252" y="12382"/>
                    <a:pt x="5096" y="12382"/>
                  </a:cubicBezTo>
                  <a:cubicBezTo>
                    <a:pt x="2958" y="12382"/>
                    <a:pt x="1136" y="10895"/>
                    <a:pt x="635" y="8873"/>
                  </a:cubicBezTo>
                  <a:close/>
                  <a:moveTo>
                    <a:pt x="635" y="10193"/>
                  </a:moveTo>
                  <a:lnTo>
                    <a:pt x="635" y="10193"/>
                  </a:lnTo>
                  <a:cubicBezTo>
                    <a:pt x="1487" y="11780"/>
                    <a:pt x="3175" y="12833"/>
                    <a:pt x="5096" y="12833"/>
                  </a:cubicBezTo>
                  <a:cubicBezTo>
                    <a:pt x="7018" y="12833"/>
                    <a:pt x="8705" y="11780"/>
                    <a:pt x="9574" y="10193"/>
                  </a:cubicBezTo>
                  <a:lnTo>
                    <a:pt x="9574" y="10193"/>
                  </a:lnTo>
                  <a:cubicBezTo>
                    <a:pt x="9073" y="12198"/>
                    <a:pt x="7252" y="13702"/>
                    <a:pt x="5096" y="13702"/>
                  </a:cubicBezTo>
                  <a:cubicBezTo>
                    <a:pt x="2958" y="13702"/>
                    <a:pt x="1136" y="12214"/>
                    <a:pt x="635" y="10193"/>
                  </a:cubicBezTo>
                  <a:close/>
                  <a:moveTo>
                    <a:pt x="5096" y="1"/>
                  </a:moveTo>
                  <a:cubicBezTo>
                    <a:pt x="2289" y="1"/>
                    <a:pt x="0" y="2273"/>
                    <a:pt x="0" y="5097"/>
                  </a:cubicBezTo>
                  <a:lnTo>
                    <a:pt x="0" y="5113"/>
                  </a:lnTo>
                  <a:lnTo>
                    <a:pt x="0" y="6400"/>
                  </a:lnTo>
                  <a:lnTo>
                    <a:pt x="0" y="6433"/>
                  </a:lnTo>
                  <a:lnTo>
                    <a:pt x="0" y="7720"/>
                  </a:lnTo>
                  <a:lnTo>
                    <a:pt x="0" y="7737"/>
                  </a:lnTo>
                  <a:lnTo>
                    <a:pt x="0" y="8990"/>
                  </a:lnTo>
                  <a:cubicBezTo>
                    <a:pt x="0" y="11730"/>
                    <a:pt x="2139" y="14002"/>
                    <a:pt x="4879" y="14136"/>
                  </a:cubicBezTo>
                  <a:cubicBezTo>
                    <a:pt x="4948" y="14139"/>
                    <a:pt x="5018" y="14140"/>
                    <a:pt x="5087" y="14140"/>
                  </a:cubicBezTo>
                  <a:cubicBezTo>
                    <a:pt x="7885" y="14140"/>
                    <a:pt x="10192" y="11845"/>
                    <a:pt x="10192" y="9040"/>
                  </a:cubicBezTo>
                  <a:lnTo>
                    <a:pt x="10192" y="7737"/>
                  </a:lnTo>
                  <a:lnTo>
                    <a:pt x="10192" y="7720"/>
                  </a:lnTo>
                  <a:lnTo>
                    <a:pt x="10192" y="6433"/>
                  </a:lnTo>
                  <a:lnTo>
                    <a:pt x="10192" y="6400"/>
                  </a:lnTo>
                  <a:lnTo>
                    <a:pt x="10192" y="5113"/>
                  </a:lnTo>
                  <a:lnTo>
                    <a:pt x="10192" y="5097"/>
                  </a:lnTo>
                  <a:cubicBezTo>
                    <a:pt x="10192" y="2290"/>
                    <a:pt x="7920" y="1"/>
                    <a:pt x="5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 name="Shape 1077"/>
        <p:cNvGrpSpPr/>
        <p:nvPr/>
      </p:nvGrpSpPr>
      <p:grpSpPr>
        <a:xfrm>
          <a:off x="0" y="0"/>
          <a:ext cx="0" cy="0"/>
          <a:chOff x="0" y="0"/>
          <a:chExt cx="0" cy="0"/>
        </a:xfrm>
      </p:grpSpPr>
      <p:sp>
        <p:nvSpPr>
          <p:cNvPr id="1078" name="Google Shape;1078;p53"/>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JEWISH SUBDIVISIONS</a:t>
            </a:r>
            <a:endParaRPr/>
          </a:p>
        </p:txBody>
      </p:sp>
      <p:sp>
        <p:nvSpPr>
          <p:cNvPr id="1079" name="Google Shape;1079;p53"/>
          <p:cNvSpPr txBox="1"/>
          <p:nvPr>
            <p:ph idx="4294967295" type="subTitle"/>
          </p:nvPr>
        </p:nvSpPr>
        <p:spPr>
          <a:xfrm>
            <a:off x="719475" y="3607476"/>
            <a:ext cx="2469000" cy="52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080" name="Google Shape;1080;p53"/>
          <p:cNvSpPr txBox="1"/>
          <p:nvPr>
            <p:ph idx="4294967295" type="subTitle"/>
          </p:nvPr>
        </p:nvSpPr>
        <p:spPr>
          <a:xfrm>
            <a:off x="952575" y="3132330"/>
            <a:ext cx="1728300" cy="445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Reform</a:t>
            </a:r>
            <a:endParaRPr b="1" sz="2100">
              <a:solidFill>
                <a:schemeClr val="dk2"/>
              </a:solidFill>
              <a:latin typeface="Baskervville"/>
              <a:ea typeface="Baskervville"/>
              <a:cs typeface="Baskervville"/>
              <a:sym typeface="Baskervville"/>
            </a:endParaRPr>
          </a:p>
        </p:txBody>
      </p:sp>
      <p:sp>
        <p:nvSpPr>
          <p:cNvPr id="1081" name="Google Shape;1081;p53"/>
          <p:cNvSpPr txBox="1"/>
          <p:nvPr>
            <p:ph idx="4294967295" type="subTitle"/>
          </p:nvPr>
        </p:nvSpPr>
        <p:spPr>
          <a:xfrm>
            <a:off x="5955550" y="3607476"/>
            <a:ext cx="2468700" cy="52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and has several rings</a:t>
            </a:r>
            <a:endParaRPr/>
          </a:p>
        </p:txBody>
      </p:sp>
      <p:sp>
        <p:nvSpPr>
          <p:cNvPr id="1082" name="Google Shape;1082;p53"/>
          <p:cNvSpPr txBox="1"/>
          <p:nvPr>
            <p:ph idx="4294967295" type="subTitle"/>
          </p:nvPr>
        </p:nvSpPr>
        <p:spPr>
          <a:xfrm>
            <a:off x="6463325" y="3130980"/>
            <a:ext cx="1726500" cy="448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100">
                <a:solidFill>
                  <a:schemeClr val="dk2"/>
                </a:solidFill>
                <a:latin typeface="Baskervville"/>
                <a:ea typeface="Baskervville"/>
                <a:cs typeface="Baskervville"/>
                <a:sym typeface="Baskervville"/>
              </a:rPr>
              <a:t>Conservative</a:t>
            </a:r>
            <a:endParaRPr b="1" sz="2100">
              <a:solidFill>
                <a:schemeClr val="dk2"/>
              </a:solidFill>
              <a:latin typeface="Baskervville"/>
              <a:ea typeface="Baskervville"/>
              <a:cs typeface="Baskervville"/>
              <a:sym typeface="Baskervville"/>
            </a:endParaRPr>
          </a:p>
        </p:txBody>
      </p:sp>
      <p:sp>
        <p:nvSpPr>
          <p:cNvPr id="1083" name="Google Shape;1083;p53"/>
          <p:cNvSpPr txBox="1"/>
          <p:nvPr>
            <p:ph idx="4294967295" type="subTitle"/>
          </p:nvPr>
        </p:nvSpPr>
        <p:spPr>
          <a:xfrm>
            <a:off x="5960200" y="2098193"/>
            <a:ext cx="2468700" cy="52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a:t>
            </a:r>
            <a:r>
              <a:rPr lang="en"/>
              <a:t> the biggest planet in the Solar System</a:t>
            </a:r>
            <a:endParaRPr/>
          </a:p>
        </p:txBody>
      </p:sp>
      <p:sp>
        <p:nvSpPr>
          <p:cNvPr id="1084" name="Google Shape;1084;p53"/>
          <p:cNvSpPr txBox="1"/>
          <p:nvPr>
            <p:ph idx="4294967295" type="subTitle"/>
          </p:nvPr>
        </p:nvSpPr>
        <p:spPr>
          <a:xfrm>
            <a:off x="6295025" y="1622438"/>
            <a:ext cx="1728300" cy="448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100">
                <a:solidFill>
                  <a:schemeClr val="dk2"/>
                </a:solidFill>
                <a:latin typeface="Baskervville"/>
                <a:ea typeface="Baskervville"/>
                <a:cs typeface="Baskervville"/>
                <a:sym typeface="Baskervville"/>
              </a:rPr>
              <a:t>Orthodox</a:t>
            </a:r>
            <a:endParaRPr b="1" sz="2100">
              <a:solidFill>
                <a:schemeClr val="dk2"/>
              </a:solidFill>
              <a:latin typeface="Baskervville"/>
              <a:ea typeface="Baskervville"/>
              <a:cs typeface="Baskervville"/>
              <a:sym typeface="Baskervville"/>
            </a:endParaRPr>
          </a:p>
        </p:txBody>
      </p:sp>
      <p:sp>
        <p:nvSpPr>
          <p:cNvPr id="1085" name="Google Shape;1085;p53"/>
          <p:cNvSpPr/>
          <p:nvPr/>
        </p:nvSpPr>
        <p:spPr>
          <a:xfrm>
            <a:off x="8225400" y="1782994"/>
            <a:ext cx="198600" cy="198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3"/>
          <p:cNvSpPr/>
          <p:nvPr/>
        </p:nvSpPr>
        <p:spPr>
          <a:xfrm>
            <a:off x="8225400" y="3299830"/>
            <a:ext cx="198600" cy="198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3"/>
          <p:cNvSpPr/>
          <p:nvPr/>
        </p:nvSpPr>
        <p:spPr>
          <a:xfrm>
            <a:off x="723050" y="3299830"/>
            <a:ext cx="198600" cy="198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3"/>
          <p:cNvSpPr txBox="1"/>
          <p:nvPr>
            <p:ph idx="4294967295" type="subTitle"/>
          </p:nvPr>
        </p:nvSpPr>
        <p:spPr>
          <a:xfrm>
            <a:off x="7600150" y="1146768"/>
            <a:ext cx="820800" cy="448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100">
                <a:solidFill>
                  <a:schemeClr val="lt2"/>
                </a:solidFill>
                <a:latin typeface="Baskervville"/>
                <a:ea typeface="Baskervville"/>
                <a:cs typeface="Baskervville"/>
                <a:sym typeface="Baskervville"/>
              </a:rPr>
              <a:t>30</a:t>
            </a:r>
            <a:r>
              <a:rPr b="1" lang="en" sz="2100">
                <a:solidFill>
                  <a:schemeClr val="lt2"/>
                </a:solidFill>
                <a:latin typeface="Baskervville"/>
                <a:ea typeface="Baskervville"/>
                <a:cs typeface="Baskervville"/>
                <a:sym typeface="Baskervville"/>
              </a:rPr>
              <a:t>%</a:t>
            </a:r>
            <a:endParaRPr b="1" sz="2100">
              <a:solidFill>
                <a:schemeClr val="lt2"/>
              </a:solidFill>
              <a:latin typeface="Baskervville"/>
              <a:ea typeface="Baskervville"/>
              <a:cs typeface="Baskervville"/>
              <a:sym typeface="Baskervville"/>
            </a:endParaRPr>
          </a:p>
        </p:txBody>
      </p:sp>
      <p:sp>
        <p:nvSpPr>
          <p:cNvPr id="1089" name="Google Shape;1089;p53"/>
          <p:cNvSpPr txBox="1"/>
          <p:nvPr>
            <p:ph idx="4294967295" type="subTitle"/>
          </p:nvPr>
        </p:nvSpPr>
        <p:spPr>
          <a:xfrm>
            <a:off x="7600150" y="2652235"/>
            <a:ext cx="820800" cy="448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100">
                <a:solidFill>
                  <a:schemeClr val="lt2"/>
                </a:solidFill>
                <a:latin typeface="Baskervville"/>
                <a:ea typeface="Baskervville"/>
                <a:cs typeface="Baskervville"/>
                <a:sym typeface="Baskervville"/>
              </a:rPr>
              <a:t>29</a:t>
            </a:r>
            <a:r>
              <a:rPr b="1" lang="en" sz="2100">
                <a:solidFill>
                  <a:schemeClr val="lt2"/>
                </a:solidFill>
                <a:latin typeface="Baskervville"/>
                <a:ea typeface="Baskervville"/>
                <a:cs typeface="Baskervville"/>
                <a:sym typeface="Baskervville"/>
              </a:rPr>
              <a:t>%</a:t>
            </a:r>
            <a:endParaRPr b="1" sz="2100">
              <a:solidFill>
                <a:schemeClr val="lt2"/>
              </a:solidFill>
              <a:latin typeface="Baskervville"/>
              <a:ea typeface="Baskervville"/>
              <a:cs typeface="Baskervville"/>
              <a:sym typeface="Baskervville"/>
            </a:endParaRPr>
          </a:p>
        </p:txBody>
      </p:sp>
      <p:sp>
        <p:nvSpPr>
          <p:cNvPr id="1090" name="Google Shape;1090;p53"/>
          <p:cNvSpPr txBox="1"/>
          <p:nvPr/>
        </p:nvSpPr>
        <p:spPr>
          <a:xfrm>
            <a:off x="720050" y="4372400"/>
            <a:ext cx="7704000" cy="24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dk1"/>
                </a:solidFill>
                <a:latin typeface="Battambang"/>
                <a:ea typeface="Battambang"/>
                <a:cs typeface="Battambang"/>
                <a:sym typeface="Battambang"/>
              </a:rPr>
              <a:t>Follow the link in the graph to modify its data and then paste the new one here. for more info, </a:t>
            </a:r>
            <a:r>
              <a:rPr b="1" lang="en" sz="1000">
                <a:solidFill>
                  <a:schemeClr val="dk2"/>
                </a:solidFill>
                <a:uFill>
                  <a:noFill/>
                </a:uFill>
                <a:latin typeface="Battambang"/>
                <a:ea typeface="Battambang"/>
                <a:cs typeface="Battambang"/>
                <a:sym typeface="Battambang"/>
                <a:hlinkClick r:id="rId3">
                  <a:extLst>
                    <a:ext uri="{A12FA001-AC4F-418D-AE19-62706E023703}">
                      <ahyp:hlinkClr val="tx"/>
                    </a:ext>
                  </a:extLst>
                </a:hlinkClick>
              </a:rPr>
              <a:t>click here</a:t>
            </a:r>
            <a:endParaRPr b="1" sz="1000">
              <a:solidFill>
                <a:schemeClr val="dk2"/>
              </a:solidFill>
              <a:latin typeface="Battambang"/>
              <a:ea typeface="Battambang"/>
              <a:cs typeface="Battambang"/>
              <a:sym typeface="Battambang"/>
            </a:endParaRPr>
          </a:p>
        </p:txBody>
      </p:sp>
      <p:pic>
        <p:nvPicPr>
          <p:cNvPr id="1091" name="Google Shape;1091;p53">
            <a:hlinkClick r:id="rId4"/>
          </p:cNvPr>
          <p:cNvPicPr preferRelativeResize="0"/>
          <p:nvPr/>
        </p:nvPicPr>
        <p:blipFill rotWithShape="1">
          <a:blip r:embed="rId5">
            <a:alphaModFix/>
          </a:blip>
          <a:srcRect b="0" l="18577" r="18577" t="0"/>
          <a:stretch/>
        </p:blipFill>
        <p:spPr>
          <a:xfrm>
            <a:off x="3226720" y="1443100"/>
            <a:ext cx="2690574" cy="2647324"/>
          </a:xfrm>
          <a:prstGeom prst="rect">
            <a:avLst/>
          </a:prstGeom>
          <a:noFill/>
          <a:ln>
            <a:noFill/>
          </a:ln>
        </p:spPr>
      </p:pic>
      <p:sp>
        <p:nvSpPr>
          <p:cNvPr id="1092" name="Google Shape;1092;p53"/>
          <p:cNvSpPr txBox="1"/>
          <p:nvPr/>
        </p:nvSpPr>
        <p:spPr>
          <a:xfrm>
            <a:off x="723075" y="2653585"/>
            <a:ext cx="820800" cy="445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100">
                <a:solidFill>
                  <a:schemeClr val="lt2"/>
                </a:solidFill>
                <a:latin typeface="Baskervville"/>
                <a:ea typeface="Baskervville"/>
                <a:cs typeface="Baskervville"/>
                <a:sym typeface="Baskervville"/>
              </a:rPr>
              <a:t>31%</a:t>
            </a:r>
            <a:endParaRPr b="1" sz="2100">
              <a:solidFill>
                <a:schemeClr val="lt2"/>
              </a:solidFill>
              <a:latin typeface="Baskervville"/>
              <a:ea typeface="Baskervville"/>
              <a:cs typeface="Baskervville"/>
              <a:sym typeface="Baskervville"/>
            </a:endParaRPr>
          </a:p>
        </p:txBody>
      </p:sp>
      <p:sp>
        <p:nvSpPr>
          <p:cNvPr id="1093" name="Google Shape;1093;p53"/>
          <p:cNvSpPr txBox="1"/>
          <p:nvPr>
            <p:ph idx="4294967295" type="subTitle"/>
          </p:nvPr>
        </p:nvSpPr>
        <p:spPr>
          <a:xfrm>
            <a:off x="719475" y="2098193"/>
            <a:ext cx="2469000" cy="52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a:t>
            </a:r>
            <a:r>
              <a:rPr lang="en"/>
              <a:t> the biggest planet in the Solar System</a:t>
            </a:r>
            <a:endParaRPr/>
          </a:p>
          <a:p>
            <a:pPr indent="0" lvl="0" marL="0" rtl="0" algn="l">
              <a:spcBef>
                <a:spcPts val="0"/>
              </a:spcBef>
              <a:spcAft>
                <a:spcPts val="0"/>
              </a:spcAft>
              <a:buNone/>
            </a:pPr>
            <a:r>
              <a:t/>
            </a:r>
            <a:endParaRPr/>
          </a:p>
        </p:txBody>
      </p:sp>
      <p:sp>
        <p:nvSpPr>
          <p:cNvPr id="1094" name="Google Shape;1094;p53"/>
          <p:cNvSpPr txBox="1"/>
          <p:nvPr>
            <p:ph idx="4294967295" type="subTitle"/>
          </p:nvPr>
        </p:nvSpPr>
        <p:spPr>
          <a:xfrm>
            <a:off x="952575" y="1623788"/>
            <a:ext cx="1728300" cy="445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Others</a:t>
            </a:r>
            <a:endParaRPr b="1" sz="2100">
              <a:solidFill>
                <a:schemeClr val="dk2"/>
              </a:solidFill>
              <a:latin typeface="Baskervville"/>
              <a:ea typeface="Baskervville"/>
              <a:cs typeface="Baskervville"/>
              <a:sym typeface="Baskervville"/>
            </a:endParaRPr>
          </a:p>
        </p:txBody>
      </p:sp>
      <p:sp>
        <p:nvSpPr>
          <p:cNvPr id="1095" name="Google Shape;1095;p53"/>
          <p:cNvSpPr/>
          <p:nvPr/>
        </p:nvSpPr>
        <p:spPr>
          <a:xfrm>
            <a:off x="723050" y="1782994"/>
            <a:ext cx="198600" cy="198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3"/>
          <p:cNvSpPr txBox="1"/>
          <p:nvPr/>
        </p:nvSpPr>
        <p:spPr>
          <a:xfrm>
            <a:off x="723075" y="1148118"/>
            <a:ext cx="820800" cy="445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100">
                <a:solidFill>
                  <a:schemeClr val="lt2"/>
                </a:solidFill>
                <a:latin typeface="Baskervville"/>
                <a:ea typeface="Baskervville"/>
                <a:cs typeface="Baskervville"/>
                <a:sym typeface="Baskervville"/>
              </a:rPr>
              <a:t>10</a:t>
            </a:r>
            <a:r>
              <a:rPr b="1" lang="en" sz="2100">
                <a:solidFill>
                  <a:schemeClr val="lt2"/>
                </a:solidFill>
                <a:latin typeface="Baskervville"/>
                <a:ea typeface="Baskervville"/>
                <a:cs typeface="Baskervville"/>
                <a:sym typeface="Baskervville"/>
              </a:rPr>
              <a:t>%</a:t>
            </a:r>
            <a:endParaRPr b="1" sz="2100">
              <a:solidFill>
                <a:schemeClr val="lt2"/>
              </a:solidFill>
              <a:latin typeface="Baskervville"/>
              <a:ea typeface="Baskervville"/>
              <a:cs typeface="Baskervville"/>
              <a:sym typeface="Baskervville"/>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 name="Shape 1100"/>
        <p:cNvGrpSpPr/>
        <p:nvPr/>
      </p:nvGrpSpPr>
      <p:grpSpPr>
        <a:xfrm>
          <a:off x="0" y="0"/>
          <a:ext cx="0" cy="0"/>
          <a:chOff x="0" y="0"/>
          <a:chExt cx="0" cy="0"/>
        </a:xfrm>
      </p:grpSpPr>
      <p:sp>
        <p:nvSpPr>
          <p:cNvPr id="1101" name="Google Shape;1101;p54"/>
          <p:cNvSpPr/>
          <p:nvPr/>
        </p:nvSpPr>
        <p:spPr>
          <a:xfrm>
            <a:off x="1529750" y="1957400"/>
            <a:ext cx="769200" cy="7692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4187400" y="1957400"/>
            <a:ext cx="769200" cy="7692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4"/>
          <p:cNvSpPr/>
          <p:nvPr/>
        </p:nvSpPr>
        <p:spPr>
          <a:xfrm>
            <a:off x="6845050" y="1957400"/>
            <a:ext cx="769200" cy="7692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4" name="Google Shape;1104;p54"/>
          <p:cNvCxnSpPr>
            <a:endCxn id="1105" idx="1"/>
          </p:cNvCxnSpPr>
          <p:nvPr/>
        </p:nvCxnSpPr>
        <p:spPr>
          <a:xfrm>
            <a:off x="727850" y="3124625"/>
            <a:ext cx="1125300" cy="600"/>
          </a:xfrm>
          <a:prstGeom prst="bentConnector3">
            <a:avLst>
              <a:gd fmla="val 50000" name="adj1"/>
            </a:avLst>
          </a:prstGeom>
          <a:noFill/>
          <a:ln cap="flat" cmpd="sng" w="19050">
            <a:solidFill>
              <a:schemeClr val="dk2"/>
            </a:solidFill>
            <a:prstDash val="solid"/>
            <a:round/>
            <a:headEnd len="med" w="med" type="oval"/>
            <a:tailEnd len="med" w="med" type="none"/>
          </a:ln>
        </p:spPr>
      </p:cxnSp>
      <p:sp>
        <p:nvSpPr>
          <p:cNvPr id="1105" name="Google Shape;1105;p54"/>
          <p:cNvSpPr/>
          <p:nvPr/>
        </p:nvSpPr>
        <p:spPr>
          <a:xfrm>
            <a:off x="1853150" y="3064025"/>
            <a:ext cx="122400" cy="122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6" name="Google Shape;1106;p54"/>
          <p:cNvCxnSpPr>
            <a:stCxn id="1101" idx="4"/>
            <a:endCxn id="1105" idx="0"/>
          </p:cNvCxnSpPr>
          <p:nvPr/>
        </p:nvCxnSpPr>
        <p:spPr>
          <a:xfrm flipH="1" rot="-5400000">
            <a:off x="1745900" y="2895050"/>
            <a:ext cx="337500" cy="600"/>
          </a:xfrm>
          <a:prstGeom prst="bentConnector3">
            <a:avLst>
              <a:gd fmla="val 49989" name="adj1"/>
            </a:avLst>
          </a:prstGeom>
          <a:noFill/>
          <a:ln cap="flat" cmpd="sng" w="19050">
            <a:solidFill>
              <a:schemeClr val="dk2"/>
            </a:solidFill>
            <a:prstDash val="solid"/>
            <a:round/>
            <a:headEnd len="med" w="med" type="none"/>
            <a:tailEnd len="med" w="med" type="none"/>
          </a:ln>
        </p:spPr>
      </p:cxnSp>
      <p:sp>
        <p:nvSpPr>
          <p:cNvPr id="1107" name="Google Shape;1107;p54"/>
          <p:cNvSpPr/>
          <p:nvPr/>
        </p:nvSpPr>
        <p:spPr>
          <a:xfrm>
            <a:off x="4511775" y="3064025"/>
            <a:ext cx="122400" cy="122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4"/>
          <p:cNvSpPr/>
          <p:nvPr/>
        </p:nvSpPr>
        <p:spPr>
          <a:xfrm>
            <a:off x="7170400" y="3064025"/>
            <a:ext cx="122400" cy="1224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9" name="Google Shape;1109;p54"/>
          <p:cNvCxnSpPr>
            <a:stCxn id="1102" idx="4"/>
            <a:endCxn id="1107" idx="0"/>
          </p:cNvCxnSpPr>
          <p:nvPr/>
        </p:nvCxnSpPr>
        <p:spPr>
          <a:xfrm flipH="1" rot="-5400000">
            <a:off x="4403700" y="2894900"/>
            <a:ext cx="337500" cy="900"/>
          </a:xfrm>
          <a:prstGeom prst="bentConnector3">
            <a:avLst>
              <a:gd fmla="val 49989" name="adj1"/>
            </a:avLst>
          </a:prstGeom>
          <a:noFill/>
          <a:ln cap="flat" cmpd="sng" w="19050">
            <a:solidFill>
              <a:schemeClr val="dk2"/>
            </a:solidFill>
            <a:prstDash val="solid"/>
            <a:round/>
            <a:headEnd len="med" w="med" type="none"/>
            <a:tailEnd len="med" w="med" type="none"/>
          </a:ln>
        </p:spPr>
      </p:cxnSp>
      <p:cxnSp>
        <p:nvCxnSpPr>
          <p:cNvPr id="1110" name="Google Shape;1110;p54"/>
          <p:cNvCxnSpPr>
            <a:stCxn id="1103" idx="4"/>
            <a:endCxn id="1108" idx="0"/>
          </p:cNvCxnSpPr>
          <p:nvPr/>
        </p:nvCxnSpPr>
        <p:spPr>
          <a:xfrm flipH="1" rot="-5400000">
            <a:off x="7061950" y="2894300"/>
            <a:ext cx="337500" cy="2100"/>
          </a:xfrm>
          <a:prstGeom prst="bentConnector3">
            <a:avLst>
              <a:gd fmla="val 49989" name="adj1"/>
            </a:avLst>
          </a:prstGeom>
          <a:noFill/>
          <a:ln cap="flat" cmpd="sng" w="19050">
            <a:solidFill>
              <a:schemeClr val="dk2"/>
            </a:solidFill>
            <a:prstDash val="solid"/>
            <a:round/>
            <a:headEnd len="med" w="med" type="none"/>
            <a:tailEnd len="med" w="med" type="none"/>
          </a:ln>
        </p:spPr>
      </p:cxnSp>
      <p:cxnSp>
        <p:nvCxnSpPr>
          <p:cNvPr id="1111" name="Google Shape;1111;p54"/>
          <p:cNvCxnSpPr>
            <a:stCxn id="1108" idx="3"/>
          </p:cNvCxnSpPr>
          <p:nvPr/>
        </p:nvCxnSpPr>
        <p:spPr>
          <a:xfrm>
            <a:off x="7292800" y="3125225"/>
            <a:ext cx="10953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112" name="Google Shape;1112;p54"/>
          <p:cNvCxnSpPr>
            <a:stCxn id="1105" idx="3"/>
            <a:endCxn id="1107" idx="1"/>
          </p:cNvCxnSpPr>
          <p:nvPr/>
        </p:nvCxnSpPr>
        <p:spPr>
          <a:xfrm>
            <a:off x="1975550" y="3125225"/>
            <a:ext cx="25362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1113" name="Google Shape;1113;p54"/>
          <p:cNvCxnSpPr>
            <a:stCxn id="1107" idx="3"/>
            <a:endCxn id="1108" idx="1"/>
          </p:cNvCxnSpPr>
          <p:nvPr/>
        </p:nvCxnSpPr>
        <p:spPr>
          <a:xfrm>
            <a:off x="4634175" y="3125225"/>
            <a:ext cx="2536200" cy="600"/>
          </a:xfrm>
          <a:prstGeom prst="bentConnector3">
            <a:avLst>
              <a:gd fmla="val 50000" name="adj1"/>
            </a:avLst>
          </a:prstGeom>
          <a:noFill/>
          <a:ln cap="flat" cmpd="sng" w="19050">
            <a:solidFill>
              <a:schemeClr val="dk2"/>
            </a:solidFill>
            <a:prstDash val="solid"/>
            <a:round/>
            <a:headEnd len="med" w="med" type="none"/>
            <a:tailEnd len="med" w="med" type="none"/>
          </a:ln>
        </p:spPr>
      </p:cxnSp>
      <p:sp>
        <p:nvSpPr>
          <p:cNvPr id="1114" name="Google Shape;1114;p54"/>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SEQUENCE OF JUDAISM</a:t>
            </a:r>
            <a:endParaRPr/>
          </a:p>
        </p:txBody>
      </p:sp>
      <p:sp>
        <p:nvSpPr>
          <p:cNvPr id="1115" name="Google Shape;1115;p54"/>
          <p:cNvSpPr txBox="1"/>
          <p:nvPr>
            <p:ph idx="4294967295" type="ctrTitle"/>
          </p:nvPr>
        </p:nvSpPr>
        <p:spPr>
          <a:xfrm>
            <a:off x="6116650" y="1574826"/>
            <a:ext cx="2226000" cy="390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2"/>
                </a:solidFill>
              </a:rPr>
              <a:t>538 BCE</a:t>
            </a:r>
            <a:endParaRPr sz="2100">
              <a:solidFill>
                <a:schemeClr val="lt2"/>
              </a:solidFill>
            </a:endParaRPr>
          </a:p>
        </p:txBody>
      </p:sp>
      <p:sp>
        <p:nvSpPr>
          <p:cNvPr id="1116" name="Google Shape;1116;p54"/>
          <p:cNvSpPr txBox="1"/>
          <p:nvPr>
            <p:ph idx="4294967295" type="subTitle"/>
          </p:nvPr>
        </p:nvSpPr>
        <p:spPr>
          <a:xfrm>
            <a:off x="3373500" y="3287175"/>
            <a:ext cx="2397000" cy="801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Venus has a beautiful name and is the second planet from the Sun</a:t>
            </a:r>
            <a:endParaRPr/>
          </a:p>
        </p:txBody>
      </p:sp>
      <p:sp>
        <p:nvSpPr>
          <p:cNvPr id="1117" name="Google Shape;1117;p54"/>
          <p:cNvSpPr txBox="1"/>
          <p:nvPr>
            <p:ph idx="4294967295" type="ctrTitle"/>
          </p:nvPr>
        </p:nvSpPr>
        <p:spPr>
          <a:xfrm>
            <a:off x="3459000" y="1574826"/>
            <a:ext cx="2226000" cy="390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2"/>
                </a:solidFill>
              </a:rPr>
              <a:t>1200 BCE</a:t>
            </a:r>
            <a:endParaRPr sz="2100">
              <a:solidFill>
                <a:schemeClr val="lt2"/>
              </a:solidFill>
            </a:endParaRPr>
          </a:p>
        </p:txBody>
      </p:sp>
      <p:sp>
        <p:nvSpPr>
          <p:cNvPr id="1118" name="Google Shape;1118;p54"/>
          <p:cNvSpPr txBox="1"/>
          <p:nvPr>
            <p:ph idx="4294967295" type="subTitle"/>
          </p:nvPr>
        </p:nvSpPr>
        <p:spPr>
          <a:xfrm>
            <a:off x="716450" y="3287175"/>
            <a:ext cx="2395800" cy="801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Despite being red, Mars is actually a cold place. It’s full of iron oxide dust</a:t>
            </a:r>
            <a:endParaRPr/>
          </a:p>
        </p:txBody>
      </p:sp>
      <p:sp>
        <p:nvSpPr>
          <p:cNvPr id="1119" name="Google Shape;1119;p54"/>
          <p:cNvSpPr txBox="1"/>
          <p:nvPr>
            <p:ph idx="4294967295" type="ctrTitle"/>
          </p:nvPr>
        </p:nvSpPr>
        <p:spPr>
          <a:xfrm>
            <a:off x="801350" y="1574826"/>
            <a:ext cx="2226000" cy="390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2"/>
                </a:solidFill>
              </a:rPr>
              <a:t>1600 BCE</a:t>
            </a:r>
            <a:endParaRPr sz="2100">
              <a:solidFill>
                <a:schemeClr val="lt2"/>
              </a:solidFill>
            </a:endParaRPr>
          </a:p>
        </p:txBody>
      </p:sp>
      <p:sp>
        <p:nvSpPr>
          <p:cNvPr id="1120" name="Google Shape;1120;p54"/>
          <p:cNvSpPr txBox="1"/>
          <p:nvPr>
            <p:ph idx="4294967295" type="subTitle"/>
          </p:nvPr>
        </p:nvSpPr>
        <p:spPr>
          <a:xfrm>
            <a:off x="6031750" y="3296700"/>
            <a:ext cx="2395800" cy="80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of them all </a:t>
            </a:r>
            <a:endParaRPr/>
          </a:p>
        </p:txBody>
      </p:sp>
      <p:grpSp>
        <p:nvGrpSpPr>
          <p:cNvPr id="1121" name="Google Shape;1121;p54"/>
          <p:cNvGrpSpPr/>
          <p:nvPr/>
        </p:nvGrpSpPr>
        <p:grpSpPr>
          <a:xfrm>
            <a:off x="1684945" y="2073180"/>
            <a:ext cx="458811" cy="547409"/>
            <a:chOff x="1468100" y="3816725"/>
            <a:chExt cx="296600" cy="353875"/>
          </a:xfrm>
        </p:grpSpPr>
        <p:sp>
          <p:nvSpPr>
            <p:cNvPr id="1122" name="Google Shape;1122;p54"/>
            <p:cNvSpPr/>
            <p:nvPr/>
          </p:nvSpPr>
          <p:spPr>
            <a:xfrm>
              <a:off x="1468100" y="3816725"/>
              <a:ext cx="296600" cy="353875"/>
            </a:xfrm>
            <a:custGeom>
              <a:rect b="b" l="l" r="r" t="t"/>
              <a:pathLst>
                <a:path extrusionOk="0" h="14155" w="11864">
                  <a:moveTo>
                    <a:pt x="8455" y="570"/>
                  </a:moveTo>
                  <a:cubicBezTo>
                    <a:pt x="8823" y="570"/>
                    <a:pt x="9174" y="654"/>
                    <a:pt x="9508" y="804"/>
                  </a:cubicBezTo>
                  <a:lnTo>
                    <a:pt x="6400" y="1640"/>
                  </a:lnTo>
                  <a:cubicBezTo>
                    <a:pt x="6734" y="1155"/>
                    <a:pt x="7202" y="804"/>
                    <a:pt x="7787" y="654"/>
                  </a:cubicBezTo>
                  <a:cubicBezTo>
                    <a:pt x="8021" y="587"/>
                    <a:pt x="8221" y="570"/>
                    <a:pt x="8455" y="570"/>
                  </a:cubicBezTo>
                  <a:close/>
                  <a:moveTo>
                    <a:pt x="9625" y="1239"/>
                  </a:moveTo>
                  <a:lnTo>
                    <a:pt x="9625" y="1239"/>
                  </a:lnTo>
                  <a:cubicBezTo>
                    <a:pt x="9291" y="1740"/>
                    <a:pt x="8823" y="2091"/>
                    <a:pt x="8238" y="2241"/>
                  </a:cubicBezTo>
                  <a:cubicBezTo>
                    <a:pt x="8004" y="2291"/>
                    <a:pt x="7787" y="2325"/>
                    <a:pt x="7570" y="2325"/>
                  </a:cubicBezTo>
                  <a:cubicBezTo>
                    <a:pt x="7202" y="2325"/>
                    <a:pt x="6851" y="2241"/>
                    <a:pt x="6517" y="2091"/>
                  </a:cubicBezTo>
                  <a:lnTo>
                    <a:pt x="9625" y="1239"/>
                  </a:lnTo>
                  <a:close/>
                  <a:moveTo>
                    <a:pt x="7954" y="3661"/>
                  </a:moveTo>
                  <a:cubicBezTo>
                    <a:pt x="8790" y="3661"/>
                    <a:pt x="9625" y="4096"/>
                    <a:pt x="10243" y="4898"/>
                  </a:cubicBezTo>
                  <a:cubicBezTo>
                    <a:pt x="10711" y="5499"/>
                    <a:pt x="11045" y="6268"/>
                    <a:pt x="11196" y="7153"/>
                  </a:cubicBezTo>
                  <a:cubicBezTo>
                    <a:pt x="9759" y="8239"/>
                    <a:pt x="7854" y="8824"/>
                    <a:pt x="5832" y="8824"/>
                  </a:cubicBezTo>
                  <a:cubicBezTo>
                    <a:pt x="5197" y="8824"/>
                    <a:pt x="4596" y="8757"/>
                    <a:pt x="3994" y="8657"/>
                  </a:cubicBezTo>
                  <a:cubicBezTo>
                    <a:pt x="3977" y="8651"/>
                    <a:pt x="3959" y="8649"/>
                    <a:pt x="3940" y="8649"/>
                  </a:cubicBezTo>
                  <a:cubicBezTo>
                    <a:pt x="3851" y="8649"/>
                    <a:pt x="3754" y="8713"/>
                    <a:pt x="3727" y="8824"/>
                  </a:cubicBezTo>
                  <a:lnTo>
                    <a:pt x="3727" y="8874"/>
                  </a:lnTo>
                  <a:lnTo>
                    <a:pt x="3727" y="10796"/>
                  </a:lnTo>
                  <a:cubicBezTo>
                    <a:pt x="3727" y="10879"/>
                    <a:pt x="3677" y="10963"/>
                    <a:pt x="3610" y="11030"/>
                  </a:cubicBezTo>
                  <a:cubicBezTo>
                    <a:pt x="3534" y="11082"/>
                    <a:pt x="3457" y="11104"/>
                    <a:pt x="3386" y="11104"/>
                  </a:cubicBezTo>
                  <a:cubicBezTo>
                    <a:pt x="3205" y="11104"/>
                    <a:pt x="3058" y="10959"/>
                    <a:pt x="3058" y="10779"/>
                  </a:cubicBezTo>
                  <a:lnTo>
                    <a:pt x="3058" y="8557"/>
                  </a:lnTo>
                  <a:cubicBezTo>
                    <a:pt x="3058" y="8473"/>
                    <a:pt x="2992" y="8407"/>
                    <a:pt x="2925" y="8373"/>
                  </a:cubicBezTo>
                  <a:cubicBezTo>
                    <a:pt x="2023" y="8089"/>
                    <a:pt x="1187" y="7671"/>
                    <a:pt x="502" y="7153"/>
                  </a:cubicBezTo>
                  <a:cubicBezTo>
                    <a:pt x="669" y="6285"/>
                    <a:pt x="987" y="5516"/>
                    <a:pt x="1454" y="4898"/>
                  </a:cubicBezTo>
                  <a:cubicBezTo>
                    <a:pt x="2089" y="4112"/>
                    <a:pt x="2908" y="3661"/>
                    <a:pt x="3744" y="3661"/>
                  </a:cubicBezTo>
                  <a:cubicBezTo>
                    <a:pt x="4429" y="3661"/>
                    <a:pt x="5114" y="3979"/>
                    <a:pt x="5682" y="4530"/>
                  </a:cubicBezTo>
                  <a:cubicBezTo>
                    <a:pt x="5682" y="4530"/>
                    <a:pt x="5698" y="4530"/>
                    <a:pt x="5698" y="4564"/>
                  </a:cubicBezTo>
                  <a:lnTo>
                    <a:pt x="5999" y="4564"/>
                  </a:lnTo>
                  <a:cubicBezTo>
                    <a:pt x="5999" y="4564"/>
                    <a:pt x="6016" y="4564"/>
                    <a:pt x="6016" y="4530"/>
                  </a:cubicBezTo>
                  <a:cubicBezTo>
                    <a:pt x="6601" y="3945"/>
                    <a:pt x="7269" y="3661"/>
                    <a:pt x="7954" y="3661"/>
                  </a:cubicBezTo>
                  <a:close/>
                  <a:moveTo>
                    <a:pt x="11262" y="7671"/>
                  </a:moveTo>
                  <a:cubicBezTo>
                    <a:pt x="11279" y="7838"/>
                    <a:pt x="11279" y="8006"/>
                    <a:pt x="11279" y="8189"/>
                  </a:cubicBezTo>
                  <a:cubicBezTo>
                    <a:pt x="11329" y="11214"/>
                    <a:pt x="8873" y="13636"/>
                    <a:pt x="5866" y="13636"/>
                  </a:cubicBezTo>
                  <a:cubicBezTo>
                    <a:pt x="2858" y="13636"/>
                    <a:pt x="419" y="11197"/>
                    <a:pt x="419" y="8189"/>
                  </a:cubicBezTo>
                  <a:cubicBezTo>
                    <a:pt x="419" y="8022"/>
                    <a:pt x="419" y="7855"/>
                    <a:pt x="435" y="7671"/>
                  </a:cubicBezTo>
                  <a:cubicBezTo>
                    <a:pt x="1087" y="8106"/>
                    <a:pt x="1805" y="8473"/>
                    <a:pt x="2574" y="8741"/>
                  </a:cubicBezTo>
                  <a:lnTo>
                    <a:pt x="2574" y="10712"/>
                  </a:lnTo>
                  <a:cubicBezTo>
                    <a:pt x="2574" y="11130"/>
                    <a:pt x="2875" y="11498"/>
                    <a:pt x="3276" y="11548"/>
                  </a:cubicBezTo>
                  <a:cubicBezTo>
                    <a:pt x="3313" y="11553"/>
                    <a:pt x="3349" y="11555"/>
                    <a:pt x="3385" y="11555"/>
                  </a:cubicBezTo>
                  <a:cubicBezTo>
                    <a:pt x="3836" y="11555"/>
                    <a:pt x="4195" y="11179"/>
                    <a:pt x="4195" y="10746"/>
                  </a:cubicBezTo>
                  <a:lnTo>
                    <a:pt x="4195" y="9158"/>
                  </a:lnTo>
                  <a:cubicBezTo>
                    <a:pt x="4746" y="9242"/>
                    <a:pt x="5281" y="9275"/>
                    <a:pt x="5832" y="9275"/>
                  </a:cubicBezTo>
                  <a:cubicBezTo>
                    <a:pt x="7854" y="9275"/>
                    <a:pt x="9759" y="8707"/>
                    <a:pt x="11262" y="7671"/>
                  </a:cubicBezTo>
                  <a:close/>
                  <a:moveTo>
                    <a:pt x="5923" y="1"/>
                  </a:moveTo>
                  <a:cubicBezTo>
                    <a:pt x="5799" y="1"/>
                    <a:pt x="5682" y="112"/>
                    <a:pt x="5682" y="253"/>
                  </a:cubicBezTo>
                  <a:lnTo>
                    <a:pt x="5682" y="3878"/>
                  </a:lnTo>
                  <a:cubicBezTo>
                    <a:pt x="5114" y="3444"/>
                    <a:pt x="4479" y="3210"/>
                    <a:pt x="3810" y="3210"/>
                  </a:cubicBezTo>
                  <a:cubicBezTo>
                    <a:pt x="2825" y="3210"/>
                    <a:pt x="1839" y="3745"/>
                    <a:pt x="1154" y="4614"/>
                  </a:cubicBezTo>
                  <a:cubicBezTo>
                    <a:pt x="419" y="5549"/>
                    <a:pt x="1" y="6836"/>
                    <a:pt x="1" y="8223"/>
                  </a:cubicBezTo>
                  <a:cubicBezTo>
                    <a:pt x="1" y="11481"/>
                    <a:pt x="2657" y="14154"/>
                    <a:pt x="5932" y="14154"/>
                  </a:cubicBezTo>
                  <a:cubicBezTo>
                    <a:pt x="9207" y="14154"/>
                    <a:pt x="11864" y="11514"/>
                    <a:pt x="11864" y="8223"/>
                  </a:cubicBezTo>
                  <a:cubicBezTo>
                    <a:pt x="11797" y="7905"/>
                    <a:pt x="11780" y="7571"/>
                    <a:pt x="11747" y="7254"/>
                  </a:cubicBezTo>
                  <a:lnTo>
                    <a:pt x="11747" y="7203"/>
                  </a:lnTo>
                  <a:cubicBezTo>
                    <a:pt x="11597" y="6201"/>
                    <a:pt x="11212" y="5299"/>
                    <a:pt x="10678" y="4614"/>
                  </a:cubicBezTo>
                  <a:cubicBezTo>
                    <a:pt x="9959" y="3728"/>
                    <a:pt x="9007" y="3210"/>
                    <a:pt x="8021" y="3210"/>
                  </a:cubicBezTo>
                  <a:cubicBezTo>
                    <a:pt x="7353" y="3210"/>
                    <a:pt x="6734" y="3444"/>
                    <a:pt x="6150" y="3878"/>
                  </a:cubicBezTo>
                  <a:lnTo>
                    <a:pt x="6150" y="2475"/>
                  </a:lnTo>
                  <a:cubicBezTo>
                    <a:pt x="6584" y="2726"/>
                    <a:pt x="7085" y="2843"/>
                    <a:pt x="7586" y="2843"/>
                  </a:cubicBezTo>
                  <a:cubicBezTo>
                    <a:pt x="7854" y="2843"/>
                    <a:pt x="8121" y="2792"/>
                    <a:pt x="8372" y="2742"/>
                  </a:cubicBezTo>
                  <a:cubicBezTo>
                    <a:pt x="9291" y="2492"/>
                    <a:pt x="10009" y="1857"/>
                    <a:pt x="10360" y="988"/>
                  </a:cubicBezTo>
                  <a:cubicBezTo>
                    <a:pt x="10360" y="955"/>
                    <a:pt x="10360" y="955"/>
                    <a:pt x="10377" y="938"/>
                  </a:cubicBezTo>
                  <a:lnTo>
                    <a:pt x="10377" y="904"/>
                  </a:lnTo>
                  <a:lnTo>
                    <a:pt x="10377" y="854"/>
                  </a:lnTo>
                  <a:lnTo>
                    <a:pt x="10377" y="821"/>
                  </a:lnTo>
                  <a:cubicBezTo>
                    <a:pt x="10377" y="787"/>
                    <a:pt x="10377" y="787"/>
                    <a:pt x="10360" y="771"/>
                  </a:cubicBezTo>
                  <a:cubicBezTo>
                    <a:pt x="10360" y="754"/>
                    <a:pt x="10343" y="754"/>
                    <a:pt x="10343" y="754"/>
                  </a:cubicBezTo>
                  <a:lnTo>
                    <a:pt x="10327" y="737"/>
                  </a:lnTo>
                  <a:lnTo>
                    <a:pt x="10293" y="704"/>
                  </a:lnTo>
                  <a:cubicBezTo>
                    <a:pt x="9775" y="320"/>
                    <a:pt x="9157" y="102"/>
                    <a:pt x="8505" y="102"/>
                  </a:cubicBezTo>
                  <a:cubicBezTo>
                    <a:pt x="8238" y="102"/>
                    <a:pt x="7954" y="152"/>
                    <a:pt x="7703" y="203"/>
                  </a:cubicBezTo>
                  <a:cubicBezTo>
                    <a:pt x="7085" y="370"/>
                    <a:pt x="6534" y="737"/>
                    <a:pt x="6166" y="1239"/>
                  </a:cubicBezTo>
                  <a:lnTo>
                    <a:pt x="6166" y="253"/>
                  </a:lnTo>
                  <a:cubicBezTo>
                    <a:pt x="6166" y="119"/>
                    <a:pt x="6083" y="19"/>
                    <a:pt x="5949" y="2"/>
                  </a:cubicBezTo>
                  <a:cubicBezTo>
                    <a:pt x="5940" y="1"/>
                    <a:pt x="5932" y="1"/>
                    <a:pt x="5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1498600" y="3924125"/>
              <a:ext cx="69375" cy="67275"/>
            </a:xfrm>
            <a:custGeom>
              <a:rect b="b" l="l" r="r" t="t"/>
              <a:pathLst>
                <a:path extrusionOk="0" h="2691" w="2775">
                  <a:moveTo>
                    <a:pt x="2524" y="0"/>
                  </a:moveTo>
                  <a:cubicBezTo>
                    <a:pt x="2273" y="0"/>
                    <a:pt x="2006" y="67"/>
                    <a:pt x="1738" y="167"/>
                  </a:cubicBezTo>
                  <a:cubicBezTo>
                    <a:pt x="1371" y="334"/>
                    <a:pt x="1020" y="635"/>
                    <a:pt x="719" y="986"/>
                  </a:cubicBezTo>
                  <a:cubicBezTo>
                    <a:pt x="485" y="1253"/>
                    <a:pt x="318" y="1588"/>
                    <a:pt x="184" y="1955"/>
                  </a:cubicBezTo>
                  <a:cubicBezTo>
                    <a:pt x="117" y="2089"/>
                    <a:pt x="67" y="2239"/>
                    <a:pt x="34" y="2390"/>
                  </a:cubicBezTo>
                  <a:cubicBezTo>
                    <a:pt x="1" y="2490"/>
                    <a:pt x="84" y="2640"/>
                    <a:pt x="201" y="2690"/>
                  </a:cubicBezTo>
                  <a:lnTo>
                    <a:pt x="268" y="2690"/>
                  </a:lnTo>
                  <a:cubicBezTo>
                    <a:pt x="368" y="2690"/>
                    <a:pt x="468" y="2623"/>
                    <a:pt x="502" y="2523"/>
                  </a:cubicBezTo>
                  <a:cubicBezTo>
                    <a:pt x="535" y="2390"/>
                    <a:pt x="585" y="2239"/>
                    <a:pt x="619" y="2139"/>
                  </a:cubicBezTo>
                  <a:cubicBezTo>
                    <a:pt x="752" y="1821"/>
                    <a:pt x="919" y="1554"/>
                    <a:pt x="1103" y="1303"/>
                  </a:cubicBezTo>
                  <a:cubicBezTo>
                    <a:pt x="1354" y="986"/>
                    <a:pt x="1638" y="769"/>
                    <a:pt x="1939" y="635"/>
                  </a:cubicBezTo>
                  <a:cubicBezTo>
                    <a:pt x="2123" y="552"/>
                    <a:pt x="2340" y="518"/>
                    <a:pt x="2524" y="518"/>
                  </a:cubicBezTo>
                  <a:cubicBezTo>
                    <a:pt x="2640" y="518"/>
                    <a:pt x="2774" y="401"/>
                    <a:pt x="2774" y="268"/>
                  </a:cubicBezTo>
                  <a:cubicBezTo>
                    <a:pt x="2774" y="134"/>
                    <a:pt x="2674" y="0"/>
                    <a:pt x="25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54"/>
          <p:cNvGrpSpPr/>
          <p:nvPr/>
        </p:nvGrpSpPr>
        <p:grpSpPr>
          <a:xfrm>
            <a:off x="4297677" y="2116184"/>
            <a:ext cx="548647" cy="461402"/>
            <a:chOff x="2172375" y="3280425"/>
            <a:chExt cx="354675" cy="298275"/>
          </a:xfrm>
        </p:grpSpPr>
        <p:sp>
          <p:nvSpPr>
            <p:cNvPr id="1125" name="Google Shape;1125;p54"/>
            <p:cNvSpPr/>
            <p:nvPr/>
          </p:nvSpPr>
          <p:spPr>
            <a:xfrm>
              <a:off x="2287250" y="3358125"/>
              <a:ext cx="125325" cy="142450"/>
            </a:xfrm>
            <a:custGeom>
              <a:rect b="b" l="l" r="r" t="t"/>
              <a:pathLst>
                <a:path extrusionOk="0" h="5698" w="5013">
                  <a:moveTo>
                    <a:pt x="2507" y="735"/>
                  </a:moveTo>
                  <a:lnTo>
                    <a:pt x="2841" y="1303"/>
                  </a:lnTo>
                  <a:lnTo>
                    <a:pt x="2206" y="1303"/>
                  </a:lnTo>
                  <a:lnTo>
                    <a:pt x="2507" y="735"/>
                  </a:lnTo>
                  <a:close/>
                  <a:moveTo>
                    <a:pt x="1337" y="1788"/>
                  </a:moveTo>
                  <a:lnTo>
                    <a:pt x="1003" y="2356"/>
                  </a:lnTo>
                  <a:lnTo>
                    <a:pt x="702" y="1788"/>
                  </a:lnTo>
                  <a:close/>
                  <a:moveTo>
                    <a:pt x="4328" y="1788"/>
                  </a:moveTo>
                  <a:lnTo>
                    <a:pt x="3994" y="2356"/>
                  </a:lnTo>
                  <a:lnTo>
                    <a:pt x="3659" y="1788"/>
                  </a:lnTo>
                  <a:close/>
                  <a:moveTo>
                    <a:pt x="1036" y="3308"/>
                  </a:moveTo>
                  <a:lnTo>
                    <a:pt x="1370" y="3877"/>
                  </a:lnTo>
                  <a:lnTo>
                    <a:pt x="702" y="3877"/>
                  </a:lnTo>
                  <a:lnTo>
                    <a:pt x="1036" y="3308"/>
                  </a:lnTo>
                  <a:close/>
                  <a:moveTo>
                    <a:pt x="3125" y="1788"/>
                  </a:moveTo>
                  <a:lnTo>
                    <a:pt x="3726" y="2824"/>
                  </a:lnTo>
                  <a:lnTo>
                    <a:pt x="3125" y="3877"/>
                  </a:lnTo>
                  <a:lnTo>
                    <a:pt x="1905" y="3877"/>
                  </a:lnTo>
                  <a:lnTo>
                    <a:pt x="1304" y="2824"/>
                  </a:lnTo>
                  <a:lnTo>
                    <a:pt x="1905" y="1788"/>
                  </a:lnTo>
                  <a:close/>
                  <a:moveTo>
                    <a:pt x="4010" y="3308"/>
                  </a:moveTo>
                  <a:lnTo>
                    <a:pt x="4345" y="3877"/>
                  </a:lnTo>
                  <a:lnTo>
                    <a:pt x="3676" y="3877"/>
                  </a:lnTo>
                  <a:lnTo>
                    <a:pt x="4010" y="3308"/>
                  </a:lnTo>
                  <a:close/>
                  <a:moveTo>
                    <a:pt x="2824" y="4378"/>
                  </a:moveTo>
                  <a:lnTo>
                    <a:pt x="2507" y="4946"/>
                  </a:lnTo>
                  <a:lnTo>
                    <a:pt x="2172" y="4378"/>
                  </a:lnTo>
                  <a:close/>
                  <a:moveTo>
                    <a:pt x="2540" y="0"/>
                  </a:moveTo>
                  <a:cubicBezTo>
                    <a:pt x="2456" y="0"/>
                    <a:pt x="2373" y="50"/>
                    <a:pt x="2323" y="134"/>
                  </a:cubicBezTo>
                  <a:lnTo>
                    <a:pt x="1654" y="1303"/>
                  </a:lnTo>
                  <a:lnTo>
                    <a:pt x="284" y="1303"/>
                  </a:lnTo>
                  <a:cubicBezTo>
                    <a:pt x="218" y="1303"/>
                    <a:pt x="151" y="1320"/>
                    <a:pt x="117" y="1370"/>
                  </a:cubicBezTo>
                  <a:cubicBezTo>
                    <a:pt x="34" y="1454"/>
                    <a:pt x="0" y="1571"/>
                    <a:pt x="67" y="1688"/>
                  </a:cubicBezTo>
                  <a:lnTo>
                    <a:pt x="735" y="2857"/>
                  </a:lnTo>
                  <a:lnTo>
                    <a:pt x="67" y="4027"/>
                  </a:lnTo>
                  <a:cubicBezTo>
                    <a:pt x="0" y="4127"/>
                    <a:pt x="34" y="4244"/>
                    <a:pt x="117" y="4328"/>
                  </a:cubicBezTo>
                  <a:cubicBezTo>
                    <a:pt x="151" y="4378"/>
                    <a:pt x="218" y="4395"/>
                    <a:pt x="284" y="4395"/>
                  </a:cubicBezTo>
                  <a:lnTo>
                    <a:pt x="1621" y="4395"/>
                  </a:lnTo>
                  <a:lnTo>
                    <a:pt x="2289" y="5564"/>
                  </a:lnTo>
                  <a:cubicBezTo>
                    <a:pt x="2323" y="5648"/>
                    <a:pt x="2406" y="5698"/>
                    <a:pt x="2490" y="5698"/>
                  </a:cubicBezTo>
                  <a:cubicBezTo>
                    <a:pt x="2573" y="5698"/>
                    <a:pt x="2657" y="5648"/>
                    <a:pt x="2707" y="5564"/>
                  </a:cubicBezTo>
                  <a:lnTo>
                    <a:pt x="3375" y="4395"/>
                  </a:lnTo>
                  <a:lnTo>
                    <a:pt x="4729" y="4395"/>
                  </a:lnTo>
                  <a:cubicBezTo>
                    <a:pt x="4846" y="4395"/>
                    <a:pt x="4979" y="4294"/>
                    <a:pt x="4979" y="4144"/>
                  </a:cubicBezTo>
                  <a:cubicBezTo>
                    <a:pt x="4996" y="4077"/>
                    <a:pt x="4979" y="4027"/>
                    <a:pt x="4963" y="3994"/>
                  </a:cubicBezTo>
                  <a:lnTo>
                    <a:pt x="4294" y="2857"/>
                  </a:lnTo>
                  <a:lnTo>
                    <a:pt x="4963" y="1688"/>
                  </a:lnTo>
                  <a:cubicBezTo>
                    <a:pt x="5013" y="1571"/>
                    <a:pt x="4996" y="1454"/>
                    <a:pt x="4913" y="1370"/>
                  </a:cubicBezTo>
                  <a:cubicBezTo>
                    <a:pt x="4879" y="1320"/>
                    <a:pt x="4812" y="1303"/>
                    <a:pt x="4746" y="1303"/>
                  </a:cubicBezTo>
                  <a:lnTo>
                    <a:pt x="3409" y="1303"/>
                  </a:lnTo>
                  <a:lnTo>
                    <a:pt x="2741" y="134"/>
                  </a:lnTo>
                  <a:cubicBezTo>
                    <a:pt x="2707" y="50"/>
                    <a:pt x="2624" y="0"/>
                    <a:pt x="2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4"/>
            <p:cNvSpPr/>
            <p:nvPr/>
          </p:nvSpPr>
          <p:spPr>
            <a:xfrm>
              <a:off x="2172375" y="3280425"/>
              <a:ext cx="354675" cy="298275"/>
            </a:xfrm>
            <a:custGeom>
              <a:rect b="b" l="l" r="r" t="t"/>
              <a:pathLst>
                <a:path extrusionOk="0" h="11931" w="14187">
                  <a:moveTo>
                    <a:pt x="13701" y="485"/>
                  </a:moveTo>
                  <a:lnTo>
                    <a:pt x="13701" y="1972"/>
                  </a:lnTo>
                  <a:lnTo>
                    <a:pt x="502" y="1972"/>
                  </a:lnTo>
                  <a:lnTo>
                    <a:pt x="502" y="485"/>
                  </a:lnTo>
                  <a:close/>
                  <a:moveTo>
                    <a:pt x="13701" y="2473"/>
                  </a:moveTo>
                  <a:lnTo>
                    <a:pt x="13701" y="9474"/>
                  </a:lnTo>
                  <a:lnTo>
                    <a:pt x="502" y="9474"/>
                  </a:lnTo>
                  <a:lnTo>
                    <a:pt x="502" y="2473"/>
                  </a:lnTo>
                  <a:close/>
                  <a:moveTo>
                    <a:pt x="13701" y="9942"/>
                  </a:moveTo>
                  <a:lnTo>
                    <a:pt x="13701" y="11429"/>
                  </a:lnTo>
                  <a:lnTo>
                    <a:pt x="502" y="11429"/>
                  </a:lnTo>
                  <a:lnTo>
                    <a:pt x="502" y="9942"/>
                  </a:lnTo>
                  <a:close/>
                  <a:moveTo>
                    <a:pt x="251" y="0"/>
                  </a:moveTo>
                  <a:cubicBezTo>
                    <a:pt x="134" y="0"/>
                    <a:pt x="0" y="117"/>
                    <a:pt x="0" y="251"/>
                  </a:cubicBezTo>
                  <a:lnTo>
                    <a:pt x="0" y="11680"/>
                  </a:lnTo>
                  <a:cubicBezTo>
                    <a:pt x="0" y="11813"/>
                    <a:pt x="117" y="11930"/>
                    <a:pt x="251" y="11930"/>
                  </a:cubicBezTo>
                  <a:lnTo>
                    <a:pt x="13935" y="11930"/>
                  </a:lnTo>
                  <a:cubicBezTo>
                    <a:pt x="14069" y="11930"/>
                    <a:pt x="14186" y="11830"/>
                    <a:pt x="14186" y="11680"/>
                  </a:cubicBezTo>
                  <a:lnTo>
                    <a:pt x="14186" y="251"/>
                  </a:lnTo>
                  <a:cubicBezTo>
                    <a:pt x="14186" y="117"/>
                    <a:pt x="14086" y="0"/>
                    <a:pt x="1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 name="Google Shape;1127;p54"/>
          <p:cNvSpPr/>
          <p:nvPr/>
        </p:nvSpPr>
        <p:spPr>
          <a:xfrm>
            <a:off x="6986510" y="2072564"/>
            <a:ext cx="486279" cy="548643"/>
          </a:xfrm>
          <a:custGeom>
            <a:rect b="b" l="l" r="r" t="t"/>
            <a:pathLst>
              <a:path extrusionOk="0" h="14164" w="12666">
                <a:moveTo>
                  <a:pt x="1808" y="482"/>
                </a:moveTo>
                <a:cubicBezTo>
                  <a:pt x="1840" y="482"/>
                  <a:pt x="1872" y="487"/>
                  <a:pt x="1905" y="496"/>
                </a:cubicBezTo>
                <a:cubicBezTo>
                  <a:pt x="2073" y="530"/>
                  <a:pt x="2173" y="680"/>
                  <a:pt x="2173" y="847"/>
                </a:cubicBezTo>
                <a:lnTo>
                  <a:pt x="2173" y="1131"/>
                </a:lnTo>
                <a:lnTo>
                  <a:pt x="1488" y="1131"/>
                </a:lnTo>
                <a:lnTo>
                  <a:pt x="1488" y="831"/>
                </a:lnTo>
                <a:lnTo>
                  <a:pt x="1471" y="831"/>
                </a:lnTo>
                <a:cubicBezTo>
                  <a:pt x="1471" y="644"/>
                  <a:pt x="1619" y="482"/>
                  <a:pt x="1808" y="482"/>
                </a:cubicBezTo>
                <a:close/>
                <a:moveTo>
                  <a:pt x="10093" y="3003"/>
                </a:moveTo>
                <a:lnTo>
                  <a:pt x="10093" y="3454"/>
                </a:lnTo>
                <a:lnTo>
                  <a:pt x="2975" y="3454"/>
                </a:lnTo>
                <a:lnTo>
                  <a:pt x="2975" y="3003"/>
                </a:lnTo>
                <a:close/>
                <a:moveTo>
                  <a:pt x="1571" y="3003"/>
                </a:moveTo>
                <a:lnTo>
                  <a:pt x="1571" y="4389"/>
                </a:lnTo>
                <a:lnTo>
                  <a:pt x="1154" y="4389"/>
                </a:lnTo>
                <a:lnTo>
                  <a:pt x="1154" y="3003"/>
                </a:lnTo>
                <a:close/>
                <a:moveTo>
                  <a:pt x="2490" y="3003"/>
                </a:moveTo>
                <a:lnTo>
                  <a:pt x="2490" y="4389"/>
                </a:lnTo>
                <a:lnTo>
                  <a:pt x="2073" y="4389"/>
                </a:lnTo>
                <a:lnTo>
                  <a:pt x="2073" y="3003"/>
                </a:lnTo>
                <a:close/>
                <a:moveTo>
                  <a:pt x="10093" y="3938"/>
                </a:moveTo>
                <a:lnTo>
                  <a:pt x="10093" y="4389"/>
                </a:lnTo>
                <a:lnTo>
                  <a:pt x="2975" y="4389"/>
                </a:lnTo>
                <a:lnTo>
                  <a:pt x="2975" y="3938"/>
                </a:lnTo>
                <a:close/>
                <a:moveTo>
                  <a:pt x="12131" y="1599"/>
                </a:moveTo>
                <a:lnTo>
                  <a:pt x="12131" y="5760"/>
                </a:lnTo>
                <a:lnTo>
                  <a:pt x="485" y="5760"/>
                </a:lnTo>
                <a:lnTo>
                  <a:pt x="485" y="4874"/>
                </a:lnTo>
                <a:lnTo>
                  <a:pt x="10828" y="4874"/>
                </a:lnTo>
                <a:cubicBezTo>
                  <a:pt x="10945" y="4874"/>
                  <a:pt x="11045" y="4790"/>
                  <a:pt x="11078" y="4674"/>
                </a:cubicBezTo>
                <a:cubicBezTo>
                  <a:pt x="11095" y="4523"/>
                  <a:pt x="10961" y="4389"/>
                  <a:pt x="10828" y="4389"/>
                </a:cubicBezTo>
                <a:lnTo>
                  <a:pt x="10577" y="4389"/>
                </a:lnTo>
                <a:lnTo>
                  <a:pt x="10577" y="3003"/>
                </a:lnTo>
                <a:lnTo>
                  <a:pt x="10828" y="3003"/>
                </a:lnTo>
                <a:cubicBezTo>
                  <a:pt x="10945" y="3003"/>
                  <a:pt x="11045" y="2919"/>
                  <a:pt x="11078" y="2785"/>
                </a:cubicBezTo>
                <a:cubicBezTo>
                  <a:pt x="11095" y="2635"/>
                  <a:pt x="10961" y="2518"/>
                  <a:pt x="10828" y="2518"/>
                </a:cubicBezTo>
                <a:lnTo>
                  <a:pt x="452" y="2518"/>
                </a:lnTo>
                <a:lnTo>
                  <a:pt x="452" y="1599"/>
                </a:lnTo>
                <a:close/>
                <a:moveTo>
                  <a:pt x="2123" y="6244"/>
                </a:moveTo>
                <a:lnTo>
                  <a:pt x="2123" y="13562"/>
                </a:lnTo>
                <a:lnTo>
                  <a:pt x="2156" y="13562"/>
                </a:lnTo>
                <a:cubicBezTo>
                  <a:pt x="2089" y="13613"/>
                  <a:pt x="1972" y="13663"/>
                  <a:pt x="1805" y="13663"/>
                </a:cubicBezTo>
                <a:cubicBezTo>
                  <a:pt x="1638" y="13663"/>
                  <a:pt x="1521" y="13613"/>
                  <a:pt x="1438" y="13562"/>
                </a:cubicBezTo>
                <a:lnTo>
                  <a:pt x="1438" y="6244"/>
                </a:lnTo>
                <a:close/>
                <a:moveTo>
                  <a:pt x="1818" y="1"/>
                </a:moveTo>
                <a:cubicBezTo>
                  <a:pt x="1360" y="1"/>
                  <a:pt x="986" y="373"/>
                  <a:pt x="986" y="814"/>
                </a:cubicBezTo>
                <a:lnTo>
                  <a:pt x="986" y="1115"/>
                </a:lnTo>
                <a:lnTo>
                  <a:pt x="251" y="1115"/>
                </a:lnTo>
                <a:cubicBezTo>
                  <a:pt x="118" y="1115"/>
                  <a:pt x="1" y="1215"/>
                  <a:pt x="1" y="1365"/>
                </a:cubicBezTo>
                <a:lnTo>
                  <a:pt x="1" y="2769"/>
                </a:lnTo>
                <a:cubicBezTo>
                  <a:pt x="1" y="2886"/>
                  <a:pt x="101" y="3019"/>
                  <a:pt x="251" y="3019"/>
                </a:cubicBezTo>
                <a:lnTo>
                  <a:pt x="669" y="3019"/>
                </a:lnTo>
                <a:lnTo>
                  <a:pt x="669" y="4389"/>
                </a:lnTo>
                <a:lnTo>
                  <a:pt x="251" y="4389"/>
                </a:lnTo>
                <a:cubicBezTo>
                  <a:pt x="118" y="4389"/>
                  <a:pt x="1" y="4490"/>
                  <a:pt x="1" y="4640"/>
                </a:cubicBezTo>
                <a:lnTo>
                  <a:pt x="1" y="6044"/>
                </a:lnTo>
                <a:cubicBezTo>
                  <a:pt x="1" y="6161"/>
                  <a:pt x="101" y="6294"/>
                  <a:pt x="251" y="6294"/>
                </a:cubicBezTo>
                <a:lnTo>
                  <a:pt x="986" y="6294"/>
                </a:lnTo>
                <a:lnTo>
                  <a:pt x="986" y="13713"/>
                </a:lnTo>
                <a:cubicBezTo>
                  <a:pt x="986" y="13763"/>
                  <a:pt x="1003" y="13830"/>
                  <a:pt x="1037" y="13880"/>
                </a:cubicBezTo>
                <a:cubicBezTo>
                  <a:pt x="1070" y="13897"/>
                  <a:pt x="1354" y="14164"/>
                  <a:pt x="1822" y="14164"/>
                </a:cubicBezTo>
                <a:cubicBezTo>
                  <a:pt x="2273" y="14164"/>
                  <a:pt x="2540" y="13897"/>
                  <a:pt x="2590" y="13880"/>
                </a:cubicBezTo>
                <a:cubicBezTo>
                  <a:pt x="2641" y="13830"/>
                  <a:pt x="2657" y="13763"/>
                  <a:pt x="2657" y="13713"/>
                </a:cubicBezTo>
                <a:lnTo>
                  <a:pt x="2657" y="6294"/>
                </a:lnTo>
                <a:lnTo>
                  <a:pt x="12398" y="6294"/>
                </a:lnTo>
                <a:cubicBezTo>
                  <a:pt x="12532" y="6294"/>
                  <a:pt x="12666" y="6194"/>
                  <a:pt x="12666" y="6044"/>
                </a:cubicBezTo>
                <a:lnTo>
                  <a:pt x="12666" y="1382"/>
                </a:lnTo>
                <a:cubicBezTo>
                  <a:pt x="12632" y="1215"/>
                  <a:pt x="12532" y="1115"/>
                  <a:pt x="12398" y="1115"/>
                </a:cubicBezTo>
                <a:lnTo>
                  <a:pt x="2657" y="1115"/>
                </a:lnTo>
                <a:lnTo>
                  <a:pt x="2657" y="847"/>
                </a:lnTo>
                <a:cubicBezTo>
                  <a:pt x="2657" y="430"/>
                  <a:pt x="2357" y="79"/>
                  <a:pt x="1956" y="12"/>
                </a:cubicBezTo>
                <a:cubicBezTo>
                  <a:pt x="1909" y="4"/>
                  <a:pt x="1863" y="1"/>
                  <a:pt x="1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31" name="Shape 1131"/>
        <p:cNvGrpSpPr/>
        <p:nvPr/>
      </p:nvGrpSpPr>
      <p:grpSpPr>
        <a:xfrm>
          <a:off x="0" y="0"/>
          <a:ext cx="0" cy="0"/>
          <a:chOff x="0" y="0"/>
          <a:chExt cx="0" cy="0"/>
        </a:xfrm>
      </p:grpSpPr>
      <p:sp>
        <p:nvSpPr>
          <p:cNvPr id="1132" name="Google Shape;1132;p55"/>
          <p:cNvSpPr txBox="1"/>
          <p:nvPr>
            <p:ph type="title"/>
          </p:nvPr>
        </p:nvSpPr>
        <p:spPr>
          <a:xfrm>
            <a:off x="2247900" y="1600200"/>
            <a:ext cx="4648200" cy="194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1133" name="Google Shape;1133;p55"/>
          <p:cNvSpPr/>
          <p:nvPr/>
        </p:nvSpPr>
        <p:spPr>
          <a:xfrm>
            <a:off x="7112312" y="1607512"/>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7017038" y="1348461"/>
            <a:ext cx="148527" cy="27415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2121212" y="3741112"/>
            <a:ext cx="201137" cy="370843"/>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1972663" y="3543311"/>
            <a:ext cx="148527" cy="274156"/>
          </a:xfrm>
          <a:custGeom>
            <a:rect b="b" l="l" r="r" t="t"/>
            <a:pathLst>
              <a:path extrusionOk="0" h="124758" w="67666">
                <a:moveTo>
                  <a:pt x="33833" y="0"/>
                </a:moveTo>
                <a:cubicBezTo>
                  <a:pt x="33833" y="22626"/>
                  <a:pt x="17551" y="43771"/>
                  <a:pt x="1" y="62379"/>
                </a:cubicBezTo>
                <a:cubicBezTo>
                  <a:pt x="17551" y="80775"/>
                  <a:pt x="33833" y="102343"/>
                  <a:pt x="33833" y="124757"/>
                </a:cubicBezTo>
                <a:cubicBezTo>
                  <a:pt x="33833" y="101920"/>
                  <a:pt x="50326" y="80775"/>
                  <a:pt x="67665" y="62379"/>
                </a:cubicBezTo>
                <a:cubicBezTo>
                  <a:pt x="50115" y="43771"/>
                  <a:pt x="34044" y="22626"/>
                  <a:pt x="338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56"/>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RECOMMENDATIONS</a:t>
            </a:r>
            <a:endParaRPr/>
          </a:p>
        </p:txBody>
      </p:sp>
      <p:sp>
        <p:nvSpPr>
          <p:cNvPr id="1142" name="Google Shape;1142;p56"/>
          <p:cNvSpPr txBox="1"/>
          <p:nvPr>
            <p:ph idx="1" type="subTitle"/>
          </p:nvPr>
        </p:nvSpPr>
        <p:spPr>
          <a:xfrm>
            <a:off x="781150" y="2212224"/>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1143" name="Google Shape;1143;p56"/>
          <p:cNvSpPr txBox="1"/>
          <p:nvPr>
            <p:ph idx="2" type="subTitle"/>
          </p:nvPr>
        </p:nvSpPr>
        <p:spPr>
          <a:xfrm>
            <a:off x="3467400" y="2212224"/>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144" name="Google Shape;1144;p56"/>
          <p:cNvSpPr txBox="1"/>
          <p:nvPr>
            <p:ph idx="3" type="subTitle"/>
          </p:nvPr>
        </p:nvSpPr>
        <p:spPr>
          <a:xfrm>
            <a:off x="6153675" y="2212224"/>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145" name="Google Shape;1145;p56"/>
          <p:cNvSpPr txBox="1"/>
          <p:nvPr>
            <p:ph idx="4" type="subTitle"/>
          </p:nvPr>
        </p:nvSpPr>
        <p:spPr>
          <a:xfrm>
            <a:off x="781150" y="3637426"/>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46" name="Google Shape;1146;p56"/>
          <p:cNvSpPr txBox="1"/>
          <p:nvPr>
            <p:ph idx="5" type="subTitle"/>
          </p:nvPr>
        </p:nvSpPr>
        <p:spPr>
          <a:xfrm>
            <a:off x="3467400" y="3637426"/>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a:t>
            </a:r>
            <a:r>
              <a:rPr lang="en"/>
              <a:t> composed of hydrogen and helium</a:t>
            </a:r>
            <a:endParaRPr/>
          </a:p>
        </p:txBody>
      </p:sp>
      <p:sp>
        <p:nvSpPr>
          <p:cNvPr id="1147" name="Google Shape;1147;p56"/>
          <p:cNvSpPr txBox="1"/>
          <p:nvPr>
            <p:ph idx="6" type="subTitle"/>
          </p:nvPr>
        </p:nvSpPr>
        <p:spPr>
          <a:xfrm>
            <a:off x="6153675" y="3637426"/>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a:t>
            </a:r>
            <a:r>
              <a:rPr lang="en"/>
              <a:t> the farthest planet from the Sun</a:t>
            </a:r>
            <a:endParaRPr/>
          </a:p>
        </p:txBody>
      </p:sp>
      <p:sp>
        <p:nvSpPr>
          <p:cNvPr id="1148" name="Google Shape;1148;p56"/>
          <p:cNvSpPr txBox="1"/>
          <p:nvPr>
            <p:ph idx="7" type="subTitle"/>
          </p:nvPr>
        </p:nvSpPr>
        <p:spPr>
          <a:xfrm>
            <a:off x="781138" y="1724200"/>
            <a:ext cx="2209200" cy="41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Cantor</a:t>
            </a:r>
            <a:endParaRPr/>
          </a:p>
        </p:txBody>
      </p:sp>
      <p:sp>
        <p:nvSpPr>
          <p:cNvPr id="1149" name="Google Shape;1149;p56"/>
          <p:cNvSpPr txBox="1"/>
          <p:nvPr>
            <p:ph idx="8" type="subTitle"/>
          </p:nvPr>
        </p:nvSpPr>
        <p:spPr>
          <a:xfrm>
            <a:off x="3467388" y="1724200"/>
            <a:ext cx="2209200" cy="41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Rabbi</a:t>
            </a:r>
            <a:endParaRPr/>
          </a:p>
        </p:txBody>
      </p:sp>
      <p:sp>
        <p:nvSpPr>
          <p:cNvPr id="1150" name="Google Shape;1150;p56"/>
          <p:cNvSpPr txBox="1"/>
          <p:nvPr>
            <p:ph idx="9" type="subTitle"/>
          </p:nvPr>
        </p:nvSpPr>
        <p:spPr>
          <a:xfrm>
            <a:off x="6153663" y="1724200"/>
            <a:ext cx="2209200" cy="41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Gabbai</a:t>
            </a:r>
            <a:endParaRPr/>
          </a:p>
        </p:txBody>
      </p:sp>
      <p:sp>
        <p:nvSpPr>
          <p:cNvPr id="1151" name="Google Shape;1151;p56"/>
          <p:cNvSpPr txBox="1"/>
          <p:nvPr>
            <p:ph idx="13" type="subTitle"/>
          </p:nvPr>
        </p:nvSpPr>
        <p:spPr>
          <a:xfrm>
            <a:off x="781138" y="3152274"/>
            <a:ext cx="2209200" cy="41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Kohanim</a:t>
            </a:r>
            <a:endParaRPr/>
          </a:p>
        </p:txBody>
      </p:sp>
      <p:sp>
        <p:nvSpPr>
          <p:cNvPr id="1152" name="Google Shape;1152;p56"/>
          <p:cNvSpPr txBox="1"/>
          <p:nvPr>
            <p:ph idx="14" type="subTitle"/>
          </p:nvPr>
        </p:nvSpPr>
        <p:spPr>
          <a:xfrm>
            <a:off x="3467388" y="3152274"/>
            <a:ext cx="2209200" cy="41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Levi</a:t>
            </a:r>
            <a:endParaRPr/>
          </a:p>
        </p:txBody>
      </p:sp>
      <p:sp>
        <p:nvSpPr>
          <p:cNvPr id="1153" name="Google Shape;1153;p56"/>
          <p:cNvSpPr txBox="1"/>
          <p:nvPr>
            <p:ph idx="15" type="subTitle"/>
          </p:nvPr>
        </p:nvSpPr>
        <p:spPr>
          <a:xfrm>
            <a:off x="6153663" y="3152274"/>
            <a:ext cx="2209200" cy="41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Tzaddik</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57"/>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MENORAH SYMBOLISM</a:t>
            </a:r>
            <a:endParaRPr/>
          </a:p>
        </p:txBody>
      </p:sp>
      <p:pic>
        <p:nvPicPr>
          <p:cNvPr id="1159" name="Google Shape;1159;p57"/>
          <p:cNvPicPr preferRelativeResize="0"/>
          <p:nvPr/>
        </p:nvPicPr>
        <p:blipFill>
          <a:blip r:embed="rId3">
            <a:alphaModFix/>
          </a:blip>
          <a:stretch>
            <a:fillRect/>
          </a:stretch>
        </p:blipFill>
        <p:spPr>
          <a:xfrm>
            <a:off x="3475988" y="1518601"/>
            <a:ext cx="2189624" cy="2478525"/>
          </a:xfrm>
          <a:prstGeom prst="rect">
            <a:avLst/>
          </a:prstGeom>
          <a:noFill/>
          <a:ln>
            <a:noFill/>
          </a:ln>
        </p:spPr>
      </p:pic>
      <p:sp>
        <p:nvSpPr>
          <p:cNvPr id="1160" name="Google Shape;1160;p57"/>
          <p:cNvSpPr txBox="1"/>
          <p:nvPr>
            <p:ph idx="4294967295" type="subTitle"/>
          </p:nvPr>
        </p:nvSpPr>
        <p:spPr>
          <a:xfrm>
            <a:off x="708425" y="3479625"/>
            <a:ext cx="2148900" cy="517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It’s the biggest planet in the Solar System</a:t>
            </a:r>
            <a:endParaRPr sz="1400"/>
          </a:p>
        </p:txBody>
      </p:sp>
      <p:sp>
        <p:nvSpPr>
          <p:cNvPr id="1161" name="Google Shape;1161;p57"/>
          <p:cNvSpPr txBox="1"/>
          <p:nvPr>
            <p:ph idx="4294967295" type="title"/>
          </p:nvPr>
        </p:nvSpPr>
        <p:spPr>
          <a:xfrm>
            <a:off x="708425" y="1613629"/>
            <a:ext cx="1280100" cy="35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100">
                <a:solidFill>
                  <a:schemeClr val="dk2"/>
                </a:solidFill>
              </a:rPr>
              <a:t>Mars</a:t>
            </a:r>
            <a:endParaRPr sz="2100">
              <a:solidFill>
                <a:schemeClr val="dk2"/>
              </a:solidFill>
            </a:endParaRPr>
          </a:p>
        </p:txBody>
      </p:sp>
      <p:sp>
        <p:nvSpPr>
          <p:cNvPr id="1162" name="Google Shape;1162;p57"/>
          <p:cNvSpPr txBox="1"/>
          <p:nvPr>
            <p:ph idx="4294967295" type="subTitle"/>
          </p:nvPr>
        </p:nvSpPr>
        <p:spPr>
          <a:xfrm>
            <a:off x="708425" y="2030225"/>
            <a:ext cx="2148900" cy="517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Mars is actually a very cold place</a:t>
            </a:r>
            <a:endParaRPr sz="1400"/>
          </a:p>
        </p:txBody>
      </p:sp>
      <p:sp>
        <p:nvSpPr>
          <p:cNvPr id="1163" name="Google Shape;1163;p57"/>
          <p:cNvSpPr txBox="1"/>
          <p:nvPr>
            <p:ph idx="4294967295" type="title"/>
          </p:nvPr>
        </p:nvSpPr>
        <p:spPr>
          <a:xfrm>
            <a:off x="7153075" y="1613629"/>
            <a:ext cx="1280100" cy="35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100">
                <a:solidFill>
                  <a:schemeClr val="dk2"/>
                </a:solidFill>
              </a:rPr>
              <a:t>Neptune</a:t>
            </a:r>
            <a:endParaRPr sz="2100">
              <a:solidFill>
                <a:schemeClr val="dk2"/>
              </a:solidFill>
            </a:endParaRPr>
          </a:p>
        </p:txBody>
      </p:sp>
      <p:sp>
        <p:nvSpPr>
          <p:cNvPr id="1164" name="Google Shape;1164;p57"/>
          <p:cNvSpPr txBox="1"/>
          <p:nvPr>
            <p:ph idx="4294967295" type="subTitle"/>
          </p:nvPr>
        </p:nvSpPr>
        <p:spPr>
          <a:xfrm>
            <a:off x="6286675" y="2030225"/>
            <a:ext cx="2148900" cy="5175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It’s the farthest planet from the Sun</a:t>
            </a:r>
            <a:endParaRPr sz="1400"/>
          </a:p>
        </p:txBody>
      </p:sp>
      <p:sp>
        <p:nvSpPr>
          <p:cNvPr id="1165" name="Google Shape;1165;p57"/>
          <p:cNvSpPr txBox="1"/>
          <p:nvPr>
            <p:ph idx="4294967295" type="title"/>
          </p:nvPr>
        </p:nvSpPr>
        <p:spPr>
          <a:xfrm>
            <a:off x="720000" y="3064225"/>
            <a:ext cx="1281600" cy="35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100">
                <a:solidFill>
                  <a:schemeClr val="dk2"/>
                </a:solidFill>
              </a:rPr>
              <a:t>Jupiter</a:t>
            </a:r>
            <a:endParaRPr sz="2100">
              <a:solidFill>
                <a:schemeClr val="dk2"/>
              </a:solidFill>
            </a:endParaRPr>
          </a:p>
        </p:txBody>
      </p:sp>
      <p:sp>
        <p:nvSpPr>
          <p:cNvPr id="1166" name="Google Shape;1166;p57"/>
          <p:cNvSpPr txBox="1"/>
          <p:nvPr>
            <p:ph idx="4294967295" type="title"/>
          </p:nvPr>
        </p:nvSpPr>
        <p:spPr>
          <a:xfrm>
            <a:off x="7155475" y="3064225"/>
            <a:ext cx="1280100" cy="35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100">
                <a:solidFill>
                  <a:schemeClr val="dk2"/>
                </a:solidFill>
              </a:rPr>
              <a:t>Saturn</a:t>
            </a:r>
            <a:endParaRPr sz="2100">
              <a:solidFill>
                <a:schemeClr val="dk2"/>
              </a:solidFill>
            </a:endParaRPr>
          </a:p>
        </p:txBody>
      </p:sp>
      <p:sp>
        <p:nvSpPr>
          <p:cNvPr id="1167" name="Google Shape;1167;p57"/>
          <p:cNvSpPr txBox="1"/>
          <p:nvPr>
            <p:ph idx="4294967295" type="subTitle"/>
          </p:nvPr>
        </p:nvSpPr>
        <p:spPr>
          <a:xfrm>
            <a:off x="6286675" y="3479625"/>
            <a:ext cx="2148900" cy="5175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Saturn is a gas giant and has several rings</a:t>
            </a:r>
            <a:endParaRPr sz="1400"/>
          </a:p>
        </p:txBody>
      </p:sp>
      <p:cxnSp>
        <p:nvCxnSpPr>
          <p:cNvPr id="1168" name="Google Shape;1168;p57"/>
          <p:cNvCxnSpPr>
            <a:stCxn id="1161" idx="3"/>
          </p:cNvCxnSpPr>
          <p:nvPr/>
        </p:nvCxnSpPr>
        <p:spPr>
          <a:xfrm>
            <a:off x="1988525" y="1791979"/>
            <a:ext cx="1822200" cy="339600"/>
          </a:xfrm>
          <a:prstGeom prst="bentConnector3">
            <a:avLst>
              <a:gd fmla="val 56042" name="adj1"/>
            </a:avLst>
          </a:prstGeom>
          <a:noFill/>
          <a:ln cap="flat" cmpd="sng" w="19050">
            <a:solidFill>
              <a:schemeClr val="dk2"/>
            </a:solidFill>
            <a:prstDash val="solid"/>
            <a:round/>
            <a:headEnd len="med" w="med" type="none"/>
            <a:tailEnd len="med" w="med" type="diamond"/>
          </a:ln>
        </p:spPr>
      </p:cxnSp>
      <p:cxnSp>
        <p:nvCxnSpPr>
          <p:cNvPr id="1169" name="Google Shape;1169;p57"/>
          <p:cNvCxnSpPr>
            <a:stCxn id="1165" idx="3"/>
          </p:cNvCxnSpPr>
          <p:nvPr/>
        </p:nvCxnSpPr>
        <p:spPr>
          <a:xfrm flipH="1" rot="10800000">
            <a:off x="2001600" y="2225425"/>
            <a:ext cx="2013600" cy="1016700"/>
          </a:xfrm>
          <a:prstGeom prst="bentConnector3">
            <a:avLst>
              <a:gd fmla="val 50000" name="adj1"/>
            </a:avLst>
          </a:prstGeom>
          <a:noFill/>
          <a:ln cap="flat" cmpd="sng" w="19050">
            <a:solidFill>
              <a:schemeClr val="dk2"/>
            </a:solidFill>
            <a:prstDash val="solid"/>
            <a:round/>
            <a:headEnd len="med" w="med" type="none"/>
            <a:tailEnd len="med" w="med" type="diamond"/>
          </a:ln>
        </p:spPr>
      </p:cxnSp>
      <p:cxnSp>
        <p:nvCxnSpPr>
          <p:cNvPr id="1170" name="Google Shape;1170;p57"/>
          <p:cNvCxnSpPr>
            <a:stCxn id="1166" idx="1"/>
          </p:cNvCxnSpPr>
          <p:nvPr/>
        </p:nvCxnSpPr>
        <p:spPr>
          <a:xfrm rot="10800000">
            <a:off x="4772275" y="2247625"/>
            <a:ext cx="2383200" cy="994500"/>
          </a:xfrm>
          <a:prstGeom prst="bentConnector3">
            <a:avLst>
              <a:gd fmla="val 50000" name="adj1"/>
            </a:avLst>
          </a:prstGeom>
          <a:noFill/>
          <a:ln cap="flat" cmpd="sng" w="19050">
            <a:solidFill>
              <a:schemeClr val="dk2"/>
            </a:solidFill>
            <a:prstDash val="solid"/>
            <a:round/>
            <a:headEnd len="med" w="med" type="none"/>
            <a:tailEnd len="med" w="med" type="diamond"/>
          </a:ln>
        </p:spPr>
      </p:cxnSp>
      <p:cxnSp>
        <p:nvCxnSpPr>
          <p:cNvPr id="1171" name="Google Shape;1171;p57"/>
          <p:cNvCxnSpPr>
            <a:stCxn id="1163" idx="1"/>
          </p:cNvCxnSpPr>
          <p:nvPr/>
        </p:nvCxnSpPr>
        <p:spPr>
          <a:xfrm flipH="1">
            <a:off x="4584175" y="1791979"/>
            <a:ext cx="2568900" cy="229200"/>
          </a:xfrm>
          <a:prstGeom prst="bentConnector3">
            <a:avLst>
              <a:gd fmla="val 46446" name="adj1"/>
            </a:avLst>
          </a:prstGeom>
          <a:noFill/>
          <a:ln cap="flat" cmpd="sng" w="19050">
            <a:solidFill>
              <a:schemeClr val="dk2"/>
            </a:solidFill>
            <a:prstDash val="solid"/>
            <a:round/>
            <a:headEnd len="med" w="med" type="none"/>
            <a:tailEnd len="med" w="med" type="diamond"/>
          </a:ln>
        </p:spPr>
      </p:cxnSp>
      <p:cxnSp>
        <p:nvCxnSpPr>
          <p:cNvPr id="1172" name="Google Shape;1172;p57"/>
          <p:cNvCxnSpPr>
            <a:stCxn id="1165" idx="3"/>
          </p:cNvCxnSpPr>
          <p:nvPr/>
        </p:nvCxnSpPr>
        <p:spPr>
          <a:xfrm flipH="1" rot="10800000">
            <a:off x="2001600" y="2335825"/>
            <a:ext cx="2190300" cy="906300"/>
          </a:xfrm>
          <a:prstGeom prst="bentConnector3">
            <a:avLst>
              <a:gd fmla="val 45775" name="adj1"/>
            </a:avLst>
          </a:prstGeom>
          <a:noFill/>
          <a:ln cap="flat" cmpd="sng" w="19050">
            <a:solidFill>
              <a:schemeClr val="dk2"/>
            </a:solidFill>
            <a:prstDash val="solid"/>
            <a:round/>
            <a:headEnd len="med" w="med" type="none"/>
            <a:tailEnd len="med" w="med" type="diamond"/>
          </a:ln>
        </p:spPr>
      </p:cxnSp>
      <p:cxnSp>
        <p:nvCxnSpPr>
          <p:cNvPr id="1173" name="Google Shape;1173;p57"/>
          <p:cNvCxnSpPr>
            <a:stCxn id="1163" idx="1"/>
          </p:cNvCxnSpPr>
          <p:nvPr/>
        </p:nvCxnSpPr>
        <p:spPr>
          <a:xfrm flipH="1">
            <a:off x="4385275" y="1791979"/>
            <a:ext cx="2767800" cy="350700"/>
          </a:xfrm>
          <a:prstGeom prst="bentConnector3">
            <a:avLst>
              <a:gd fmla="val 43108" name="adj1"/>
            </a:avLst>
          </a:prstGeom>
          <a:noFill/>
          <a:ln cap="flat" cmpd="sng" w="19050">
            <a:solidFill>
              <a:schemeClr val="dk2"/>
            </a:solidFill>
            <a:prstDash val="solid"/>
            <a:round/>
            <a:headEnd len="med" w="med" type="none"/>
            <a:tailEnd len="med" w="med" type="diamond"/>
          </a:ln>
        </p:spPr>
      </p:cxnSp>
      <p:cxnSp>
        <p:nvCxnSpPr>
          <p:cNvPr id="1174" name="Google Shape;1174;p57"/>
          <p:cNvCxnSpPr>
            <a:stCxn id="1166" idx="1"/>
          </p:cNvCxnSpPr>
          <p:nvPr/>
        </p:nvCxnSpPr>
        <p:spPr>
          <a:xfrm rot="10800000">
            <a:off x="4960075" y="2363725"/>
            <a:ext cx="2195400" cy="878400"/>
          </a:xfrm>
          <a:prstGeom prst="bentConnector3">
            <a:avLst>
              <a:gd fmla="val 54205" name="adj1"/>
            </a:avLst>
          </a:prstGeom>
          <a:noFill/>
          <a:ln cap="flat" cmpd="sng" w="19050">
            <a:solidFill>
              <a:schemeClr val="dk2"/>
            </a:solidFill>
            <a:prstDash val="solid"/>
            <a:round/>
            <a:headEnd len="med" w="med" type="none"/>
            <a:tailEnd len="med" w="med" type="diamond"/>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8" name="Shape 1178"/>
        <p:cNvGrpSpPr/>
        <p:nvPr/>
      </p:nvGrpSpPr>
      <p:grpSpPr>
        <a:xfrm>
          <a:off x="0" y="0"/>
          <a:ext cx="0" cy="0"/>
          <a:chOff x="0" y="0"/>
          <a:chExt cx="0" cy="0"/>
        </a:xfrm>
      </p:grpSpPr>
      <p:sp>
        <p:nvSpPr>
          <p:cNvPr id="1179" name="Google Shape;1179;p58"/>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 AND ANSWER</a:t>
            </a:r>
            <a:endParaRPr/>
          </a:p>
        </p:txBody>
      </p:sp>
      <p:sp>
        <p:nvSpPr>
          <p:cNvPr id="1180" name="Google Shape;1180;p58"/>
          <p:cNvSpPr txBox="1"/>
          <p:nvPr>
            <p:ph idx="1" type="subTitle"/>
          </p:nvPr>
        </p:nvSpPr>
        <p:spPr>
          <a:xfrm>
            <a:off x="1329525" y="1399600"/>
            <a:ext cx="1463100" cy="47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Question</a:t>
            </a:r>
            <a:endParaRPr/>
          </a:p>
        </p:txBody>
      </p:sp>
      <p:sp>
        <p:nvSpPr>
          <p:cNvPr id="1181" name="Google Shape;1181;p58"/>
          <p:cNvSpPr txBox="1"/>
          <p:nvPr>
            <p:ph idx="2" type="subTitle"/>
          </p:nvPr>
        </p:nvSpPr>
        <p:spPr>
          <a:xfrm>
            <a:off x="6351375" y="2646904"/>
            <a:ext cx="1463100" cy="475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Answer</a:t>
            </a:r>
            <a:endParaRPr/>
          </a:p>
        </p:txBody>
      </p:sp>
      <p:sp>
        <p:nvSpPr>
          <p:cNvPr id="1182" name="Google Shape;1182;p58"/>
          <p:cNvSpPr txBox="1"/>
          <p:nvPr>
            <p:ph idx="4294967295" type="subTitle"/>
          </p:nvPr>
        </p:nvSpPr>
        <p:spPr>
          <a:xfrm>
            <a:off x="1329525" y="1941025"/>
            <a:ext cx="3031500" cy="1004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a:t>
            </a:r>
            <a:endParaRPr/>
          </a:p>
        </p:txBody>
      </p:sp>
      <p:sp>
        <p:nvSpPr>
          <p:cNvPr id="1183" name="Google Shape;1183;p58"/>
          <p:cNvSpPr txBox="1"/>
          <p:nvPr>
            <p:ph idx="4294967295" type="subTitle"/>
          </p:nvPr>
        </p:nvSpPr>
        <p:spPr>
          <a:xfrm>
            <a:off x="4778775" y="3187575"/>
            <a:ext cx="3035700" cy="1005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 It’s hot and has a poisonous atmosphere</a:t>
            </a:r>
            <a:endParaRPr/>
          </a:p>
        </p:txBody>
      </p:sp>
      <p:grpSp>
        <p:nvGrpSpPr>
          <p:cNvPr id="1184" name="Google Shape;1184;p58"/>
          <p:cNvGrpSpPr/>
          <p:nvPr/>
        </p:nvGrpSpPr>
        <p:grpSpPr>
          <a:xfrm>
            <a:off x="5700419" y="2638932"/>
            <a:ext cx="513866" cy="548637"/>
            <a:chOff x="5031625" y="2042100"/>
            <a:chExt cx="336300" cy="354875"/>
          </a:xfrm>
        </p:grpSpPr>
        <p:sp>
          <p:nvSpPr>
            <p:cNvPr id="1185" name="Google Shape;1185;p58"/>
            <p:cNvSpPr/>
            <p:nvPr/>
          </p:nvSpPr>
          <p:spPr>
            <a:xfrm>
              <a:off x="5112675" y="2265325"/>
              <a:ext cx="53900" cy="15525"/>
            </a:xfrm>
            <a:custGeom>
              <a:rect b="b" l="l" r="r" t="t"/>
              <a:pathLst>
                <a:path extrusionOk="0" h="621" w="2156">
                  <a:moveTo>
                    <a:pt x="272" y="1"/>
                  </a:moveTo>
                  <a:cubicBezTo>
                    <a:pt x="150" y="1"/>
                    <a:pt x="48" y="96"/>
                    <a:pt x="17" y="220"/>
                  </a:cubicBezTo>
                  <a:cubicBezTo>
                    <a:pt x="0" y="337"/>
                    <a:pt x="100" y="471"/>
                    <a:pt x="234" y="487"/>
                  </a:cubicBezTo>
                  <a:cubicBezTo>
                    <a:pt x="752" y="554"/>
                    <a:pt x="1320" y="587"/>
                    <a:pt x="1888" y="621"/>
                  </a:cubicBezTo>
                  <a:lnTo>
                    <a:pt x="1905" y="621"/>
                  </a:lnTo>
                  <a:cubicBezTo>
                    <a:pt x="2022" y="621"/>
                    <a:pt x="2139" y="504"/>
                    <a:pt x="2156" y="387"/>
                  </a:cubicBezTo>
                  <a:cubicBezTo>
                    <a:pt x="2156" y="237"/>
                    <a:pt x="2055" y="136"/>
                    <a:pt x="1922" y="136"/>
                  </a:cubicBezTo>
                  <a:cubicBezTo>
                    <a:pt x="1353" y="103"/>
                    <a:pt x="819" y="70"/>
                    <a:pt x="301" y="3"/>
                  </a:cubicBezTo>
                  <a:cubicBezTo>
                    <a:pt x="291" y="1"/>
                    <a:pt x="28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8"/>
            <p:cNvSpPr/>
            <p:nvPr/>
          </p:nvSpPr>
          <p:spPr>
            <a:xfrm>
              <a:off x="5031625" y="2123350"/>
              <a:ext cx="336300" cy="273625"/>
            </a:xfrm>
            <a:custGeom>
              <a:rect b="b" l="l" r="r" t="t"/>
              <a:pathLst>
                <a:path extrusionOk="0" h="10945" w="13452">
                  <a:moveTo>
                    <a:pt x="6684" y="3927"/>
                  </a:moveTo>
                  <a:cubicBezTo>
                    <a:pt x="7102" y="3927"/>
                    <a:pt x="7987" y="4596"/>
                    <a:pt x="8438" y="5013"/>
                  </a:cubicBezTo>
                  <a:cubicBezTo>
                    <a:pt x="8489" y="5063"/>
                    <a:pt x="8555" y="5080"/>
                    <a:pt x="8606" y="5080"/>
                  </a:cubicBezTo>
                  <a:lnTo>
                    <a:pt x="8639" y="5080"/>
                  </a:lnTo>
                  <a:cubicBezTo>
                    <a:pt x="9976" y="5013"/>
                    <a:pt x="11112" y="4896"/>
                    <a:pt x="11947" y="4696"/>
                  </a:cubicBezTo>
                  <a:cubicBezTo>
                    <a:pt x="12365" y="4629"/>
                    <a:pt x="12682" y="4512"/>
                    <a:pt x="12933" y="4412"/>
                  </a:cubicBezTo>
                  <a:lnTo>
                    <a:pt x="12933" y="4412"/>
                  </a:lnTo>
                  <a:cubicBezTo>
                    <a:pt x="12916" y="4629"/>
                    <a:pt x="12866" y="4830"/>
                    <a:pt x="12833" y="5047"/>
                  </a:cubicBezTo>
                  <a:cubicBezTo>
                    <a:pt x="11613" y="5531"/>
                    <a:pt x="9341" y="5849"/>
                    <a:pt x="6717" y="5849"/>
                  </a:cubicBezTo>
                  <a:lnTo>
                    <a:pt x="5915" y="5849"/>
                  </a:lnTo>
                  <a:cubicBezTo>
                    <a:pt x="5799" y="5849"/>
                    <a:pt x="5665" y="5949"/>
                    <a:pt x="5665" y="6083"/>
                  </a:cubicBezTo>
                  <a:cubicBezTo>
                    <a:pt x="5665" y="6216"/>
                    <a:pt x="5765" y="6333"/>
                    <a:pt x="5899" y="6333"/>
                  </a:cubicBezTo>
                  <a:lnTo>
                    <a:pt x="6684" y="6333"/>
                  </a:lnTo>
                  <a:cubicBezTo>
                    <a:pt x="9157" y="6333"/>
                    <a:pt x="11329" y="6066"/>
                    <a:pt x="12649" y="5632"/>
                  </a:cubicBezTo>
                  <a:lnTo>
                    <a:pt x="12649" y="5632"/>
                  </a:lnTo>
                  <a:cubicBezTo>
                    <a:pt x="12148" y="7018"/>
                    <a:pt x="10945" y="8004"/>
                    <a:pt x="9224" y="8489"/>
                  </a:cubicBezTo>
                  <a:cubicBezTo>
                    <a:pt x="9174" y="8489"/>
                    <a:pt x="9157" y="8489"/>
                    <a:pt x="9107" y="8505"/>
                  </a:cubicBezTo>
                  <a:cubicBezTo>
                    <a:pt x="8405" y="8689"/>
                    <a:pt x="7586" y="8773"/>
                    <a:pt x="6717" y="8773"/>
                  </a:cubicBezTo>
                  <a:cubicBezTo>
                    <a:pt x="5832" y="8773"/>
                    <a:pt x="5013" y="8673"/>
                    <a:pt x="4311" y="8505"/>
                  </a:cubicBezTo>
                  <a:cubicBezTo>
                    <a:pt x="4261" y="8489"/>
                    <a:pt x="4245" y="8489"/>
                    <a:pt x="4211" y="8489"/>
                  </a:cubicBezTo>
                  <a:cubicBezTo>
                    <a:pt x="2474" y="8021"/>
                    <a:pt x="1287" y="7018"/>
                    <a:pt x="753" y="5632"/>
                  </a:cubicBezTo>
                  <a:lnTo>
                    <a:pt x="753" y="5632"/>
                  </a:lnTo>
                  <a:cubicBezTo>
                    <a:pt x="1254" y="5799"/>
                    <a:pt x="1905" y="5932"/>
                    <a:pt x="2657" y="6066"/>
                  </a:cubicBezTo>
                  <a:lnTo>
                    <a:pt x="2707" y="6066"/>
                  </a:lnTo>
                  <a:cubicBezTo>
                    <a:pt x="2824" y="6066"/>
                    <a:pt x="2925" y="5982"/>
                    <a:pt x="2925" y="5849"/>
                  </a:cubicBezTo>
                  <a:cubicBezTo>
                    <a:pt x="2958" y="5732"/>
                    <a:pt x="2875" y="5598"/>
                    <a:pt x="2724" y="5581"/>
                  </a:cubicBezTo>
                  <a:cubicBezTo>
                    <a:pt x="1822" y="5431"/>
                    <a:pt x="1087" y="5264"/>
                    <a:pt x="569" y="5047"/>
                  </a:cubicBezTo>
                  <a:cubicBezTo>
                    <a:pt x="535" y="4830"/>
                    <a:pt x="485" y="4629"/>
                    <a:pt x="468" y="4412"/>
                  </a:cubicBezTo>
                  <a:lnTo>
                    <a:pt x="468" y="4412"/>
                  </a:lnTo>
                  <a:cubicBezTo>
                    <a:pt x="702" y="4512"/>
                    <a:pt x="1037" y="4629"/>
                    <a:pt x="1454" y="4696"/>
                  </a:cubicBezTo>
                  <a:cubicBezTo>
                    <a:pt x="2290" y="4880"/>
                    <a:pt x="3426" y="4997"/>
                    <a:pt x="4763" y="5080"/>
                  </a:cubicBezTo>
                  <a:cubicBezTo>
                    <a:pt x="4829" y="5080"/>
                    <a:pt x="4896" y="5063"/>
                    <a:pt x="4930" y="5013"/>
                  </a:cubicBezTo>
                  <a:cubicBezTo>
                    <a:pt x="5398" y="4596"/>
                    <a:pt x="6266" y="3927"/>
                    <a:pt x="6684" y="3927"/>
                  </a:cubicBezTo>
                  <a:close/>
                  <a:moveTo>
                    <a:pt x="9190" y="8990"/>
                  </a:moveTo>
                  <a:cubicBezTo>
                    <a:pt x="9658" y="9274"/>
                    <a:pt x="9926" y="9608"/>
                    <a:pt x="9992" y="9976"/>
                  </a:cubicBezTo>
                  <a:cubicBezTo>
                    <a:pt x="9608" y="10109"/>
                    <a:pt x="8555" y="10444"/>
                    <a:pt x="6734" y="10444"/>
                  </a:cubicBezTo>
                  <a:cubicBezTo>
                    <a:pt x="4913" y="10444"/>
                    <a:pt x="3827" y="10109"/>
                    <a:pt x="3476" y="9976"/>
                  </a:cubicBezTo>
                  <a:cubicBezTo>
                    <a:pt x="3543" y="9608"/>
                    <a:pt x="3810" y="9257"/>
                    <a:pt x="4261" y="8990"/>
                  </a:cubicBezTo>
                  <a:cubicBezTo>
                    <a:pt x="5013" y="9174"/>
                    <a:pt x="5849" y="9274"/>
                    <a:pt x="6734" y="9274"/>
                  </a:cubicBezTo>
                  <a:cubicBezTo>
                    <a:pt x="7603" y="9274"/>
                    <a:pt x="8438" y="9174"/>
                    <a:pt x="9190" y="8990"/>
                  </a:cubicBezTo>
                  <a:close/>
                  <a:moveTo>
                    <a:pt x="6734" y="1"/>
                  </a:moveTo>
                  <a:cubicBezTo>
                    <a:pt x="6601" y="1"/>
                    <a:pt x="6500" y="118"/>
                    <a:pt x="6500" y="235"/>
                  </a:cubicBezTo>
                  <a:lnTo>
                    <a:pt x="6500" y="3476"/>
                  </a:lnTo>
                  <a:cubicBezTo>
                    <a:pt x="5849" y="3643"/>
                    <a:pt x="5013" y="4345"/>
                    <a:pt x="4746" y="4596"/>
                  </a:cubicBezTo>
                  <a:cubicBezTo>
                    <a:pt x="3576" y="4529"/>
                    <a:pt x="2540" y="4429"/>
                    <a:pt x="1755" y="4278"/>
                  </a:cubicBezTo>
                  <a:cubicBezTo>
                    <a:pt x="836" y="4111"/>
                    <a:pt x="569" y="3927"/>
                    <a:pt x="502" y="3860"/>
                  </a:cubicBezTo>
                  <a:cubicBezTo>
                    <a:pt x="585" y="3810"/>
                    <a:pt x="886" y="3576"/>
                    <a:pt x="2072" y="3393"/>
                  </a:cubicBezTo>
                  <a:cubicBezTo>
                    <a:pt x="3075" y="3226"/>
                    <a:pt x="4412" y="3109"/>
                    <a:pt x="5882" y="3075"/>
                  </a:cubicBezTo>
                  <a:cubicBezTo>
                    <a:pt x="5999" y="3075"/>
                    <a:pt x="6133" y="2975"/>
                    <a:pt x="6099" y="2825"/>
                  </a:cubicBezTo>
                  <a:cubicBezTo>
                    <a:pt x="6099" y="2699"/>
                    <a:pt x="6011" y="2589"/>
                    <a:pt x="5877" y="2589"/>
                  </a:cubicBezTo>
                  <a:cubicBezTo>
                    <a:pt x="5868" y="2589"/>
                    <a:pt x="5858" y="2590"/>
                    <a:pt x="5849" y="2591"/>
                  </a:cubicBezTo>
                  <a:cubicBezTo>
                    <a:pt x="4295" y="2641"/>
                    <a:pt x="2875" y="2758"/>
                    <a:pt x="1822" y="2941"/>
                  </a:cubicBezTo>
                  <a:cubicBezTo>
                    <a:pt x="585" y="3175"/>
                    <a:pt x="34" y="3443"/>
                    <a:pt x="1" y="3844"/>
                  </a:cubicBezTo>
                  <a:lnTo>
                    <a:pt x="1" y="3860"/>
                  </a:lnTo>
                  <a:cubicBezTo>
                    <a:pt x="1" y="4345"/>
                    <a:pt x="67" y="4830"/>
                    <a:pt x="168" y="5264"/>
                  </a:cubicBezTo>
                  <a:cubicBezTo>
                    <a:pt x="168" y="5297"/>
                    <a:pt x="168" y="5314"/>
                    <a:pt x="201" y="5331"/>
                  </a:cubicBezTo>
                  <a:cubicBezTo>
                    <a:pt x="485" y="6434"/>
                    <a:pt x="1087" y="7336"/>
                    <a:pt x="2006" y="8004"/>
                  </a:cubicBezTo>
                  <a:cubicBezTo>
                    <a:pt x="2490" y="8355"/>
                    <a:pt x="3058" y="8639"/>
                    <a:pt x="3677" y="8840"/>
                  </a:cubicBezTo>
                  <a:cubicBezTo>
                    <a:pt x="3225" y="9224"/>
                    <a:pt x="2975" y="9675"/>
                    <a:pt x="2975" y="10160"/>
                  </a:cubicBezTo>
                  <a:cubicBezTo>
                    <a:pt x="2975" y="10243"/>
                    <a:pt x="3042" y="10327"/>
                    <a:pt x="3125" y="10360"/>
                  </a:cubicBezTo>
                  <a:cubicBezTo>
                    <a:pt x="3159" y="10393"/>
                    <a:pt x="4328" y="10945"/>
                    <a:pt x="6751" y="10945"/>
                  </a:cubicBezTo>
                  <a:cubicBezTo>
                    <a:pt x="9174" y="10945"/>
                    <a:pt x="10327" y="10393"/>
                    <a:pt x="10393" y="10360"/>
                  </a:cubicBezTo>
                  <a:cubicBezTo>
                    <a:pt x="10477" y="10327"/>
                    <a:pt x="10527" y="10243"/>
                    <a:pt x="10527" y="10160"/>
                  </a:cubicBezTo>
                  <a:cubicBezTo>
                    <a:pt x="10527" y="9675"/>
                    <a:pt x="10276" y="9224"/>
                    <a:pt x="9825" y="8840"/>
                  </a:cubicBezTo>
                  <a:cubicBezTo>
                    <a:pt x="10443" y="8639"/>
                    <a:pt x="11012" y="8338"/>
                    <a:pt x="11496" y="8004"/>
                  </a:cubicBezTo>
                  <a:cubicBezTo>
                    <a:pt x="12415" y="7336"/>
                    <a:pt x="13033" y="6417"/>
                    <a:pt x="13317" y="5331"/>
                  </a:cubicBezTo>
                  <a:cubicBezTo>
                    <a:pt x="13317" y="5314"/>
                    <a:pt x="13334" y="5297"/>
                    <a:pt x="13334" y="5264"/>
                  </a:cubicBezTo>
                  <a:cubicBezTo>
                    <a:pt x="13401" y="4796"/>
                    <a:pt x="13451" y="4328"/>
                    <a:pt x="13451" y="3844"/>
                  </a:cubicBezTo>
                  <a:lnTo>
                    <a:pt x="13451" y="3810"/>
                  </a:lnTo>
                  <a:cubicBezTo>
                    <a:pt x="13434" y="3409"/>
                    <a:pt x="12866" y="3125"/>
                    <a:pt x="11647" y="2908"/>
                  </a:cubicBezTo>
                  <a:cubicBezTo>
                    <a:pt x="10594" y="2724"/>
                    <a:pt x="9157" y="2591"/>
                    <a:pt x="7603" y="2557"/>
                  </a:cubicBezTo>
                  <a:cubicBezTo>
                    <a:pt x="7486" y="2557"/>
                    <a:pt x="7352" y="2657"/>
                    <a:pt x="7352" y="2791"/>
                  </a:cubicBezTo>
                  <a:cubicBezTo>
                    <a:pt x="7352" y="2908"/>
                    <a:pt x="7469" y="3042"/>
                    <a:pt x="7586" y="3042"/>
                  </a:cubicBezTo>
                  <a:cubicBezTo>
                    <a:pt x="9023" y="3075"/>
                    <a:pt x="10393" y="3175"/>
                    <a:pt x="11396" y="3342"/>
                  </a:cubicBezTo>
                  <a:cubicBezTo>
                    <a:pt x="12582" y="3560"/>
                    <a:pt x="12900" y="3760"/>
                    <a:pt x="12950" y="3827"/>
                  </a:cubicBezTo>
                  <a:cubicBezTo>
                    <a:pt x="12900" y="3894"/>
                    <a:pt x="12616" y="4061"/>
                    <a:pt x="11697" y="4245"/>
                  </a:cubicBezTo>
                  <a:cubicBezTo>
                    <a:pt x="10928" y="4395"/>
                    <a:pt x="9892" y="4495"/>
                    <a:pt x="8723" y="4562"/>
                  </a:cubicBezTo>
                  <a:cubicBezTo>
                    <a:pt x="8438" y="4312"/>
                    <a:pt x="7603" y="3593"/>
                    <a:pt x="6968" y="3426"/>
                  </a:cubicBezTo>
                  <a:lnTo>
                    <a:pt x="6968" y="235"/>
                  </a:lnTo>
                  <a:cubicBezTo>
                    <a:pt x="6968" y="118"/>
                    <a:pt x="6851" y="1"/>
                    <a:pt x="6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8"/>
            <p:cNvSpPr/>
            <p:nvPr/>
          </p:nvSpPr>
          <p:spPr>
            <a:xfrm>
              <a:off x="5151500" y="2042100"/>
              <a:ext cx="96525" cy="125250"/>
            </a:xfrm>
            <a:custGeom>
              <a:rect b="b" l="l" r="r" t="t"/>
              <a:pathLst>
                <a:path extrusionOk="0" h="5010" w="3861">
                  <a:moveTo>
                    <a:pt x="1925" y="1"/>
                  </a:moveTo>
                  <a:cubicBezTo>
                    <a:pt x="1897" y="1"/>
                    <a:pt x="1872" y="9"/>
                    <a:pt x="1856" y="26"/>
                  </a:cubicBezTo>
                  <a:cubicBezTo>
                    <a:pt x="770" y="360"/>
                    <a:pt x="1" y="1496"/>
                    <a:pt x="1" y="2783"/>
                  </a:cubicBezTo>
                  <a:cubicBezTo>
                    <a:pt x="1" y="3618"/>
                    <a:pt x="302" y="4387"/>
                    <a:pt x="870" y="4922"/>
                  </a:cubicBezTo>
                  <a:cubicBezTo>
                    <a:pt x="920" y="4980"/>
                    <a:pt x="983" y="5009"/>
                    <a:pt x="1045" y="5009"/>
                  </a:cubicBezTo>
                  <a:cubicBezTo>
                    <a:pt x="1108" y="5009"/>
                    <a:pt x="1171" y="4980"/>
                    <a:pt x="1221" y="4922"/>
                  </a:cubicBezTo>
                  <a:cubicBezTo>
                    <a:pt x="1338" y="4821"/>
                    <a:pt x="1304" y="4671"/>
                    <a:pt x="1221" y="4587"/>
                  </a:cubicBezTo>
                  <a:cubicBezTo>
                    <a:pt x="770" y="4136"/>
                    <a:pt x="502" y="3485"/>
                    <a:pt x="502" y="2783"/>
                  </a:cubicBezTo>
                  <a:cubicBezTo>
                    <a:pt x="502" y="1730"/>
                    <a:pt x="1087" y="811"/>
                    <a:pt x="1939" y="494"/>
                  </a:cubicBezTo>
                  <a:cubicBezTo>
                    <a:pt x="2791" y="811"/>
                    <a:pt x="3376" y="1730"/>
                    <a:pt x="3376" y="2783"/>
                  </a:cubicBezTo>
                  <a:cubicBezTo>
                    <a:pt x="3376" y="3468"/>
                    <a:pt x="3109" y="4136"/>
                    <a:pt x="2641" y="4587"/>
                  </a:cubicBezTo>
                  <a:cubicBezTo>
                    <a:pt x="2541" y="4704"/>
                    <a:pt x="2541" y="4838"/>
                    <a:pt x="2641" y="4922"/>
                  </a:cubicBezTo>
                  <a:cubicBezTo>
                    <a:pt x="2691" y="4972"/>
                    <a:pt x="2758" y="4988"/>
                    <a:pt x="2808" y="4988"/>
                  </a:cubicBezTo>
                  <a:cubicBezTo>
                    <a:pt x="2875" y="4988"/>
                    <a:pt x="2942" y="4972"/>
                    <a:pt x="2975" y="4922"/>
                  </a:cubicBezTo>
                  <a:cubicBezTo>
                    <a:pt x="3527" y="4387"/>
                    <a:pt x="3861" y="3585"/>
                    <a:pt x="3861" y="2783"/>
                  </a:cubicBezTo>
                  <a:cubicBezTo>
                    <a:pt x="3861" y="1496"/>
                    <a:pt x="3109" y="360"/>
                    <a:pt x="2006" y="26"/>
                  </a:cubicBezTo>
                  <a:cubicBezTo>
                    <a:pt x="1981" y="9"/>
                    <a:pt x="1952" y="1"/>
                    <a:pt x="1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58"/>
          <p:cNvGrpSpPr/>
          <p:nvPr/>
        </p:nvGrpSpPr>
        <p:grpSpPr>
          <a:xfrm>
            <a:off x="2931223" y="1474584"/>
            <a:ext cx="536175" cy="475975"/>
            <a:chOff x="3641900" y="3862300"/>
            <a:chExt cx="350900" cy="307875"/>
          </a:xfrm>
        </p:grpSpPr>
        <p:sp>
          <p:nvSpPr>
            <p:cNvPr id="1189" name="Google Shape;1189;p58"/>
            <p:cNvSpPr/>
            <p:nvPr/>
          </p:nvSpPr>
          <p:spPr>
            <a:xfrm>
              <a:off x="3738375" y="4087850"/>
              <a:ext cx="13400" cy="12975"/>
            </a:xfrm>
            <a:custGeom>
              <a:rect b="b" l="l" r="r" t="t"/>
              <a:pathLst>
                <a:path extrusionOk="0" h="519" w="536">
                  <a:moveTo>
                    <a:pt x="285" y="1"/>
                  </a:moveTo>
                  <a:cubicBezTo>
                    <a:pt x="235" y="1"/>
                    <a:pt x="168" y="18"/>
                    <a:pt x="101" y="84"/>
                  </a:cubicBezTo>
                  <a:cubicBezTo>
                    <a:pt x="68" y="118"/>
                    <a:pt x="18" y="185"/>
                    <a:pt x="18" y="268"/>
                  </a:cubicBezTo>
                  <a:cubicBezTo>
                    <a:pt x="1" y="335"/>
                    <a:pt x="51" y="402"/>
                    <a:pt x="84" y="435"/>
                  </a:cubicBezTo>
                  <a:cubicBezTo>
                    <a:pt x="135" y="485"/>
                    <a:pt x="185" y="519"/>
                    <a:pt x="268" y="519"/>
                  </a:cubicBezTo>
                  <a:cubicBezTo>
                    <a:pt x="335" y="519"/>
                    <a:pt x="402" y="502"/>
                    <a:pt x="452" y="435"/>
                  </a:cubicBezTo>
                  <a:cubicBezTo>
                    <a:pt x="502" y="402"/>
                    <a:pt x="536" y="335"/>
                    <a:pt x="536" y="252"/>
                  </a:cubicBezTo>
                  <a:cubicBezTo>
                    <a:pt x="536" y="185"/>
                    <a:pt x="519" y="118"/>
                    <a:pt x="485" y="68"/>
                  </a:cubicBezTo>
                  <a:cubicBezTo>
                    <a:pt x="435" y="18"/>
                    <a:pt x="36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8"/>
            <p:cNvSpPr/>
            <p:nvPr/>
          </p:nvSpPr>
          <p:spPr>
            <a:xfrm>
              <a:off x="3720000" y="4018525"/>
              <a:ext cx="13825" cy="12975"/>
            </a:xfrm>
            <a:custGeom>
              <a:rect b="b" l="l" r="r" t="t"/>
              <a:pathLst>
                <a:path extrusionOk="0" h="519" w="553">
                  <a:moveTo>
                    <a:pt x="301" y="0"/>
                  </a:moveTo>
                  <a:cubicBezTo>
                    <a:pt x="235" y="0"/>
                    <a:pt x="168" y="17"/>
                    <a:pt x="118" y="84"/>
                  </a:cubicBezTo>
                  <a:cubicBezTo>
                    <a:pt x="68" y="117"/>
                    <a:pt x="34" y="184"/>
                    <a:pt x="34" y="268"/>
                  </a:cubicBezTo>
                  <a:cubicBezTo>
                    <a:pt x="1" y="301"/>
                    <a:pt x="51" y="368"/>
                    <a:pt x="84" y="435"/>
                  </a:cubicBezTo>
                  <a:cubicBezTo>
                    <a:pt x="134" y="468"/>
                    <a:pt x="218" y="518"/>
                    <a:pt x="285" y="518"/>
                  </a:cubicBezTo>
                  <a:cubicBezTo>
                    <a:pt x="335" y="518"/>
                    <a:pt x="402" y="485"/>
                    <a:pt x="469" y="435"/>
                  </a:cubicBezTo>
                  <a:cubicBezTo>
                    <a:pt x="502" y="385"/>
                    <a:pt x="552" y="335"/>
                    <a:pt x="552" y="251"/>
                  </a:cubicBezTo>
                  <a:cubicBezTo>
                    <a:pt x="552" y="184"/>
                    <a:pt x="519" y="117"/>
                    <a:pt x="485" y="50"/>
                  </a:cubicBezTo>
                  <a:cubicBezTo>
                    <a:pt x="435" y="17"/>
                    <a:pt x="385"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8"/>
            <p:cNvSpPr/>
            <p:nvPr/>
          </p:nvSpPr>
          <p:spPr>
            <a:xfrm>
              <a:off x="3641900" y="3862300"/>
              <a:ext cx="350900" cy="307875"/>
            </a:xfrm>
            <a:custGeom>
              <a:rect b="b" l="l" r="r" t="t"/>
              <a:pathLst>
                <a:path extrusionOk="0" h="12315" w="14036">
                  <a:moveTo>
                    <a:pt x="6717" y="769"/>
                  </a:moveTo>
                  <a:lnTo>
                    <a:pt x="6717" y="2340"/>
                  </a:lnTo>
                  <a:lnTo>
                    <a:pt x="5832" y="1822"/>
                  </a:lnTo>
                  <a:lnTo>
                    <a:pt x="6717" y="769"/>
                  </a:lnTo>
                  <a:close/>
                  <a:moveTo>
                    <a:pt x="7202" y="769"/>
                  </a:moveTo>
                  <a:lnTo>
                    <a:pt x="8104" y="1822"/>
                  </a:lnTo>
                  <a:lnTo>
                    <a:pt x="7202" y="2340"/>
                  </a:lnTo>
                  <a:lnTo>
                    <a:pt x="7202" y="769"/>
                  </a:lnTo>
                  <a:close/>
                  <a:moveTo>
                    <a:pt x="8438" y="2189"/>
                  </a:moveTo>
                  <a:lnTo>
                    <a:pt x="9441" y="3359"/>
                  </a:lnTo>
                  <a:lnTo>
                    <a:pt x="8705" y="3776"/>
                  </a:lnTo>
                  <a:cubicBezTo>
                    <a:pt x="8605" y="3843"/>
                    <a:pt x="8555" y="3960"/>
                    <a:pt x="8605" y="4077"/>
                  </a:cubicBezTo>
                  <a:cubicBezTo>
                    <a:pt x="8639" y="4177"/>
                    <a:pt x="8722" y="4228"/>
                    <a:pt x="8839" y="4228"/>
                  </a:cubicBezTo>
                  <a:cubicBezTo>
                    <a:pt x="8872" y="4228"/>
                    <a:pt x="8906" y="4211"/>
                    <a:pt x="8956" y="4194"/>
                  </a:cubicBezTo>
                  <a:lnTo>
                    <a:pt x="9775" y="3710"/>
                  </a:lnTo>
                  <a:lnTo>
                    <a:pt x="10777" y="4879"/>
                  </a:lnTo>
                  <a:lnTo>
                    <a:pt x="7218" y="6951"/>
                  </a:lnTo>
                  <a:lnTo>
                    <a:pt x="7218" y="5213"/>
                  </a:lnTo>
                  <a:lnTo>
                    <a:pt x="8037" y="4746"/>
                  </a:lnTo>
                  <a:cubicBezTo>
                    <a:pt x="8137" y="4679"/>
                    <a:pt x="8187" y="4545"/>
                    <a:pt x="8137" y="4428"/>
                  </a:cubicBezTo>
                  <a:cubicBezTo>
                    <a:pt x="8089" y="4320"/>
                    <a:pt x="7990" y="4273"/>
                    <a:pt x="7895" y="4273"/>
                  </a:cubicBezTo>
                  <a:cubicBezTo>
                    <a:pt x="7857" y="4273"/>
                    <a:pt x="7820" y="4280"/>
                    <a:pt x="7786" y="4294"/>
                  </a:cubicBezTo>
                  <a:lnTo>
                    <a:pt x="7202" y="4629"/>
                  </a:lnTo>
                  <a:lnTo>
                    <a:pt x="7202" y="4161"/>
                  </a:lnTo>
                  <a:cubicBezTo>
                    <a:pt x="7202" y="4027"/>
                    <a:pt x="7118" y="3927"/>
                    <a:pt x="7001" y="3910"/>
                  </a:cubicBezTo>
                  <a:cubicBezTo>
                    <a:pt x="6985" y="3907"/>
                    <a:pt x="6970" y="3905"/>
                    <a:pt x="6954" y="3905"/>
                  </a:cubicBezTo>
                  <a:cubicBezTo>
                    <a:pt x="6824" y="3905"/>
                    <a:pt x="6717" y="4026"/>
                    <a:pt x="6717" y="4161"/>
                  </a:cubicBezTo>
                  <a:lnTo>
                    <a:pt x="6717" y="4629"/>
                  </a:lnTo>
                  <a:lnTo>
                    <a:pt x="4512" y="3342"/>
                  </a:lnTo>
                  <a:lnTo>
                    <a:pt x="5497" y="2189"/>
                  </a:lnTo>
                  <a:lnTo>
                    <a:pt x="6717" y="2891"/>
                  </a:lnTo>
                  <a:lnTo>
                    <a:pt x="6717" y="3242"/>
                  </a:lnTo>
                  <a:cubicBezTo>
                    <a:pt x="6717" y="3359"/>
                    <a:pt x="6801" y="3459"/>
                    <a:pt x="6934" y="3492"/>
                  </a:cubicBezTo>
                  <a:cubicBezTo>
                    <a:pt x="6942" y="3493"/>
                    <a:pt x="6950" y="3494"/>
                    <a:pt x="6957" y="3494"/>
                  </a:cubicBezTo>
                  <a:cubicBezTo>
                    <a:pt x="7083" y="3494"/>
                    <a:pt x="7202" y="3368"/>
                    <a:pt x="7202" y="3242"/>
                  </a:cubicBezTo>
                  <a:lnTo>
                    <a:pt x="7202" y="2891"/>
                  </a:lnTo>
                  <a:lnTo>
                    <a:pt x="8438" y="2189"/>
                  </a:lnTo>
                  <a:close/>
                  <a:moveTo>
                    <a:pt x="4194" y="3710"/>
                  </a:moveTo>
                  <a:lnTo>
                    <a:pt x="6750" y="5197"/>
                  </a:lnTo>
                  <a:lnTo>
                    <a:pt x="6750" y="6934"/>
                  </a:lnTo>
                  <a:lnTo>
                    <a:pt x="6049" y="6533"/>
                  </a:lnTo>
                  <a:cubicBezTo>
                    <a:pt x="6012" y="6509"/>
                    <a:pt x="5973" y="6498"/>
                    <a:pt x="5934" y="6498"/>
                  </a:cubicBezTo>
                  <a:cubicBezTo>
                    <a:pt x="5867" y="6498"/>
                    <a:pt x="5801" y="6531"/>
                    <a:pt x="5748" y="6584"/>
                  </a:cubicBezTo>
                  <a:cubicBezTo>
                    <a:pt x="5631" y="6700"/>
                    <a:pt x="5664" y="6868"/>
                    <a:pt x="5798" y="6951"/>
                  </a:cubicBezTo>
                  <a:lnTo>
                    <a:pt x="6750" y="7502"/>
                  </a:lnTo>
                  <a:lnTo>
                    <a:pt x="6750" y="9223"/>
                  </a:lnTo>
                  <a:lnTo>
                    <a:pt x="1855" y="6433"/>
                  </a:lnTo>
                  <a:lnTo>
                    <a:pt x="2857" y="5264"/>
                  </a:lnTo>
                  <a:lnTo>
                    <a:pt x="4862" y="6433"/>
                  </a:lnTo>
                  <a:cubicBezTo>
                    <a:pt x="4913" y="6450"/>
                    <a:pt x="4946" y="6467"/>
                    <a:pt x="4996" y="6467"/>
                  </a:cubicBezTo>
                  <a:cubicBezTo>
                    <a:pt x="5080" y="6467"/>
                    <a:pt x="5163" y="6433"/>
                    <a:pt x="5197" y="6350"/>
                  </a:cubicBezTo>
                  <a:cubicBezTo>
                    <a:pt x="5263" y="6216"/>
                    <a:pt x="5213" y="6082"/>
                    <a:pt x="5113" y="6015"/>
                  </a:cubicBezTo>
                  <a:lnTo>
                    <a:pt x="3192" y="4879"/>
                  </a:lnTo>
                  <a:lnTo>
                    <a:pt x="4194" y="3710"/>
                  </a:lnTo>
                  <a:close/>
                  <a:moveTo>
                    <a:pt x="1537" y="6801"/>
                  </a:moveTo>
                  <a:lnTo>
                    <a:pt x="6717" y="9842"/>
                  </a:lnTo>
                  <a:lnTo>
                    <a:pt x="6717" y="11646"/>
                  </a:lnTo>
                  <a:lnTo>
                    <a:pt x="501" y="8020"/>
                  </a:lnTo>
                  <a:lnTo>
                    <a:pt x="1537" y="6801"/>
                  </a:lnTo>
                  <a:close/>
                  <a:moveTo>
                    <a:pt x="11061" y="5264"/>
                  </a:moveTo>
                  <a:lnTo>
                    <a:pt x="12064" y="6433"/>
                  </a:lnTo>
                  <a:lnTo>
                    <a:pt x="11178" y="6951"/>
                  </a:lnTo>
                  <a:cubicBezTo>
                    <a:pt x="11045" y="7018"/>
                    <a:pt x="11028" y="7168"/>
                    <a:pt x="11095" y="7285"/>
                  </a:cubicBezTo>
                  <a:cubicBezTo>
                    <a:pt x="11128" y="7369"/>
                    <a:pt x="11212" y="7419"/>
                    <a:pt x="11295" y="7419"/>
                  </a:cubicBezTo>
                  <a:cubicBezTo>
                    <a:pt x="11345" y="7419"/>
                    <a:pt x="11379" y="7386"/>
                    <a:pt x="11429" y="7369"/>
                  </a:cubicBezTo>
                  <a:lnTo>
                    <a:pt x="12398" y="6801"/>
                  </a:lnTo>
                  <a:lnTo>
                    <a:pt x="13451" y="8020"/>
                  </a:lnTo>
                  <a:lnTo>
                    <a:pt x="7218" y="11646"/>
                  </a:lnTo>
                  <a:lnTo>
                    <a:pt x="7218" y="9808"/>
                  </a:lnTo>
                  <a:lnTo>
                    <a:pt x="7202" y="9808"/>
                  </a:lnTo>
                  <a:lnTo>
                    <a:pt x="10510" y="7887"/>
                  </a:lnTo>
                  <a:cubicBezTo>
                    <a:pt x="10627" y="7837"/>
                    <a:pt x="10644" y="7686"/>
                    <a:pt x="10593" y="7553"/>
                  </a:cubicBezTo>
                  <a:cubicBezTo>
                    <a:pt x="10550" y="7476"/>
                    <a:pt x="10470" y="7435"/>
                    <a:pt x="10387" y="7435"/>
                  </a:cubicBezTo>
                  <a:cubicBezTo>
                    <a:pt x="10343" y="7435"/>
                    <a:pt x="10299" y="7446"/>
                    <a:pt x="10259" y="7469"/>
                  </a:cubicBezTo>
                  <a:lnTo>
                    <a:pt x="7202" y="9240"/>
                  </a:lnTo>
                  <a:lnTo>
                    <a:pt x="7202" y="7519"/>
                  </a:lnTo>
                  <a:lnTo>
                    <a:pt x="11061" y="5264"/>
                  </a:lnTo>
                  <a:close/>
                  <a:moveTo>
                    <a:pt x="6867" y="0"/>
                  </a:moveTo>
                  <a:lnTo>
                    <a:pt x="6851" y="17"/>
                  </a:lnTo>
                  <a:lnTo>
                    <a:pt x="5314" y="1788"/>
                  </a:lnTo>
                  <a:lnTo>
                    <a:pt x="4010" y="3342"/>
                  </a:lnTo>
                  <a:lnTo>
                    <a:pt x="0" y="7987"/>
                  </a:lnTo>
                  <a:lnTo>
                    <a:pt x="0" y="8020"/>
                  </a:lnTo>
                  <a:lnTo>
                    <a:pt x="0" y="8037"/>
                  </a:lnTo>
                  <a:lnTo>
                    <a:pt x="0" y="8054"/>
                  </a:lnTo>
                  <a:lnTo>
                    <a:pt x="0" y="8071"/>
                  </a:lnTo>
                  <a:lnTo>
                    <a:pt x="0" y="8104"/>
                  </a:lnTo>
                  <a:lnTo>
                    <a:pt x="0" y="8121"/>
                  </a:lnTo>
                  <a:lnTo>
                    <a:pt x="0" y="8137"/>
                  </a:lnTo>
                  <a:lnTo>
                    <a:pt x="0" y="8154"/>
                  </a:lnTo>
                  <a:lnTo>
                    <a:pt x="0" y="8188"/>
                  </a:lnTo>
                  <a:lnTo>
                    <a:pt x="0" y="8204"/>
                  </a:lnTo>
                  <a:lnTo>
                    <a:pt x="0" y="8221"/>
                  </a:lnTo>
                  <a:lnTo>
                    <a:pt x="17" y="8238"/>
                  </a:lnTo>
                  <a:lnTo>
                    <a:pt x="34" y="8271"/>
                  </a:lnTo>
                  <a:lnTo>
                    <a:pt x="50" y="8288"/>
                  </a:lnTo>
                  <a:cubicBezTo>
                    <a:pt x="50" y="8288"/>
                    <a:pt x="84" y="8288"/>
                    <a:pt x="84" y="8304"/>
                  </a:cubicBezTo>
                  <a:lnTo>
                    <a:pt x="6934" y="12298"/>
                  </a:lnTo>
                  <a:cubicBezTo>
                    <a:pt x="6934" y="12298"/>
                    <a:pt x="6951" y="12298"/>
                    <a:pt x="6951" y="12315"/>
                  </a:cubicBezTo>
                  <a:lnTo>
                    <a:pt x="7068" y="12315"/>
                  </a:lnTo>
                  <a:cubicBezTo>
                    <a:pt x="7068" y="12315"/>
                    <a:pt x="7101" y="12315"/>
                    <a:pt x="7101" y="12298"/>
                  </a:cubicBezTo>
                  <a:lnTo>
                    <a:pt x="13952" y="8304"/>
                  </a:lnTo>
                  <a:cubicBezTo>
                    <a:pt x="13952" y="8304"/>
                    <a:pt x="13969" y="8304"/>
                    <a:pt x="13969" y="8288"/>
                  </a:cubicBezTo>
                  <a:lnTo>
                    <a:pt x="13985" y="8271"/>
                  </a:lnTo>
                  <a:cubicBezTo>
                    <a:pt x="13985" y="8254"/>
                    <a:pt x="13985" y="8254"/>
                    <a:pt x="14019" y="8221"/>
                  </a:cubicBezTo>
                  <a:lnTo>
                    <a:pt x="14019" y="8221"/>
                  </a:lnTo>
                  <a:cubicBezTo>
                    <a:pt x="14008" y="8232"/>
                    <a:pt x="14000" y="8236"/>
                    <a:pt x="13996" y="8236"/>
                  </a:cubicBezTo>
                  <a:cubicBezTo>
                    <a:pt x="13989" y="8236"/>
                    <a:pt x="13996" y="8221"/>
                    <a:pt x="14019" y="8221"/>
                  </a:cubicBezTo>
                  <a:cubicBezTo>
                    <a:pt x="14019" y="8204"/>
                    <a:pt x="14035" y="8204"/>
                    <a:pt x="14035" y="8204"/>
                  </a:cubicBezTo>
                  <a:lnTo>
                    <a:pt x="14035" y="8188"/>
                  </a:lnTo>
                  <a:lnTo>
                    <a:pt x="14035" y="8154"/>
                  </a:lnTo>
                  <a:lnTo>
                    <a:pt x="14035" y="8137"/>
                  </a:lnTo>
                  <a:lnTo>
                    <a:pt x="14035" y="8121"/>
                  </a:lnTo>
                  <a:lnTo>
                    <a:pt x="14035" y="8104"/>
                  </a:lnTo>
                  <a:lnTo>
                    <a:pt x="14035" y="8071"/>
                  </a:lnTo>
                  <a:lnTo>
                    <a:pt x="14035" y="8054"/>
                  </a:lnTo>
                  <a:lnTo>
                    <a:pt x="14035" y="8037"/>
                  </a:lnTo>
                  <a:lnTo>
                    <a:pt x="14035" y="8020"/>
                  </a:lnTo>
                  <a:lnTo>
                    <a:pt x="14035" y="7987"/>
                  </a:lnTo>
                  <a:lnTo>
                    <a:pt x="7185" y="17"/>
                  </a:lnTo>
                  <a:lnTo>
                    <a:pt x="7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92" name="Google Shape;1192;p58"/>
          <p:cNvPicPr preferRelativeResize="0"/>
          <p:nvPr/>
        </p:nvPicPr>
        <p:blipFill>
          <a:blip r:embed="rId3">
            <a:alphaModFix/>
          </a:blip>
          <a:stretch>
            <a:fillRect/>
          </a:stretch>
        </p:blipFill>
        <p:spPr>
          <a:xfrm rot="-6760704">
            <a:off x="505152" y="3914578"/>
            <a:ext cx="944068" cy="976514"/>
          </a:xfrm>
          <a:prstGeom prst="rect">
            <a:avLst/>
          </a:prstGeom>
          <a:noFill/>
          <a:ln>
            <a:noFill/>
          </a:ln>
        </p:spPr>
      </p:pic>
      <p:pic>
        <p:nvPicPr>
          <p:cNvPr id="1193" name="Google Shape;1193;p58"/>
          <p:cNvPicPr preferRelativeResize="0"/>
          <p:nvPr/>
        </p:nvPicPr>
        <p:blipFill>
          <a:blip r:embed="rId3">
            <a:alphaModFix/>
          </a:blip>
          <a:stretch>
            <a:fillRect/>
          </a:stretch>
        </p:blipFill>
        <p:spPr>
          <a:xfrm rot="-5107148">
            <a:off x="1561224" y="3842394"/>
            <a:ext cx="617614" cy="638835"/>
          </a:xfrm>
          <a:prstGeom prst="rect">
            <a:avLst/>
          </a:prstGeom>
          <a:noFill/>
          <a:ln>
            <a:noFill/>
          </a:ln>
        </p:spPr>
      </p:pic>
      <p:pic>
        <p:nvPicPr>
          <p:cNvPr id="1194" name="Google Shape;1194;p58"/>
          <p:cNvPicPr preferRelativeResize="0"/>
          <p:nvPr/>
        </p:nvPicPr>
        <p:blipFill>
          <a:blip r:embed="rId3">
            <a:alphaModFix/>
          </a:blip>
          <a:stretch>
            <a:fillRect/>
          </a:stretch>
        </p:blipFill>
        <p:spPr>
          <a:xfrm rot="-5107142">
            <a:off x="1113846" y="3300385"/>
            <a:ext cx="497060" cy="514126"/>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8" name="Shape 1198"/>
        <p:cNvGrpSpPr/>
        <p:nvPr/>
      </p:nvGrpSpPr>
      <p:grpSpPr>
        <a:xfrm>
          <a:off x="0" y="0"/>
          <a:ext cx="0" cy="0"/>
          <a:chOff x="0" y="0"/>
          <a:chExt cx="0" cy="0"/>
        </a:xfrm>
      </p:grpSpPr>
      <p:sp>
        <p:nvSpPr>
          <p:cNvPr id="1199" name="Google Shape;1199;p59"/>
          <p:cNvSpPr txBox="1"/>
          <p:nvPr>
            <p:ph idx="4294967295" type="subTitle"/>
          </p:nvPr>
        </p:nvSpPr>
        <p:spPr>
          <a:xfrm>
            <a:off x="3489900" y="2667032"/>
            <a:ext cx="2164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Describe it and mark if you do this</a:t>
            </a:r>
            <a:endParaRPr/>
          </a:p>
        </p:txBody>
      </p:sp>
      <p:sp>
        <p:nvSpPr>
          <p:cNvPr id="1200" name="Google Shape;1200;p59"/>
          <p:cNvSpPr txBox="1"/>
          <p:nvPr>
            <p:ph idx="4294967295" type="subTitle"/>
          </p:nvPr>
        </p:nvSpPr>
        <p:spPr>
          <a:xfrm>
            <a:off x="3489900" y="2141245"/>
            <a:ext cx="2164200" cy="41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100">
                <a:solidFill>
                  <a:schemeClr val="dk2"/>
                </a:solidFill>
                <a:latin typeface="Baskervville"/>
                <a:ea typeface="Baskervville"/>
                <a:cs typeface="Baskervville"/>
                <a:sym typeface="Baskervville"/>
              </a:rPr>
              <a:t>Pray</a:t>
            </a:r>
            <a:endParaRPr b="1" sz="2100">
              <a:solidFill>
                <a:schemeClr val="dk2"/>
              </a:solidFill>
              <a:latin typeface="Baskervville"/>
              <a:ea typeface="Baskervville"/>
              <a:cs typeface="Baskervville"/>
              <a:sym typeface="Baskervville"/>
            </a:endParaRPr>
          </a:p>
        </p:txBody>
      </p:sp>
      <p:sp>
        <p:nvSpPr>
          <p:cNvPr id="1201" name="Google Shape;1201;p59"/>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PRACTICAL EXERCISE</a:t>
            </a:r>
            <a:endParaRPr/>
          </a:p>
        </p:txBody>
      </p:sp>
      <p:sp>
        <p:nvSpPr>
          <p:cNvPr id="1202" name="Google Shape;1202;p59"/>
          <p:cNvSpPr/>
          <p:nvPr/>
        </p:nvSpPr>
        <p:spPr>
          <a:xfrm>
            <a:off x="1417506" y="3514389"/>
            <a:ext cx="769200" cy="7692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9"/>
          <p:cNvSpPr/>
          <p:nvPr/>
        </p:nvSpPr>
        <p:spPr>
          <a:xfrm>
            <a:off x="4302768" y="1486162"/>
            <a:ext cx="538463" cy="538285"/>
          </a:xfrm>
          <a:custGeom>
            <a:rect b="b" l="l" r="r" t="t"/>
            <a:pathLst>
              <a:path extrusionOk="0" h="13902" w="13903">
                <a:moveTo>
                  <a:pt x="12733" y="1203"/>
                </a:moveTo>
                <a:lnTo>
                  <a:pt x="13318" y="1788"/>
                </a:lnTo>
                <a:cubicBezTo>
                  <a:pt x="13468" y="1939"/>
                  <a:pt x="13468" y="2206"/>
                  <a:pt x="13301" y="2373"/>
                </a:cubicBezTo>
                <a:lnTo>
                  <a:pt x="13234" y="2440"/>
                </a:lnTo>
                <a:lnTo>
                  <a:pt x="12449" y="1655"/>
                </a:lnTo>
                <a:lnTo>
                  <a:pt x="12516" y="1588"/>
                </a:lnTo>
                <a:cubicBezTo>
                  <a:pt x="12616" y="1487"/>
                  <a:pt x="12699" y="1354"/>
                  <a:pt x="12733" y="1203"/>
                </a:cubicBezTo>
                <a:close/>
                <a:moveTo>
                  <a:pt x="11862" y="493"/>
                </a:moveTo>
                <a:cubicBezTo>
                  <a:pt x="11968" y="493"/>
                  <a:pt x="12073" y="535"/>
                  <a:pt x="12148" y="619"/>
                </a:cubicBezTo>
                <a:cubicBezTo>
                  <a:pt x="12315" y="786"/>
                  <a:pt x="12315" y="1070"/>
                  <a:pt x="12148" y="1203"/>
                </a:cubicBezTo>
                <a:lnTo>
                  <a:pt x="11897" y="1454"/>
                </a:lnTo>
                <a:cubicBezTo>
                  <a:pt x="11864" y="1504"/>
                  <a:pt x="11847" y="1571"/>
                  <a:pt x="11847" y="1621"/>
                </a:cubicBezTo>
                <a:cubicBezTo>
                  <a:pt x="11847" y="1688"/>
                  <a:pt x="11864" y="1755"/>
                  <a:pt x="11897" y="1788"/>
                </a:cubicBezTo>
                <a:cubicBezTo>
                  <a:pt x="12031" y="1922"/>
                  <a:pt x="12115" y="2106"/>
                  <a:pt x="12115" y="2289"/>
                </a:cubicBezTo>
                <a:cubicBezTo>
                  <a:pt x="12115" y="2406"/>
                  <a:pt x="12098" y="2507"/>
                  <a:pt x="12048" y="2590"/>
                </a:cubicBezTo>
                <a:lnTo>
                  <a:pt x="10193" y="736"/>
                </a:lnTo>
                <a:cubicBezTo>
                  <a:pt x="10288" y="694"/>
                  <a:pt x="10390" y="673"/>
                  <a:pt x="10490" y="673"/>
                </a:cubicBezTo>
                <a:cubicBezTo>
                  <a:pt x="10672" y="673"/>
                  <a:pt x="10849" y="740"/>
                  <a:pt x="10978" y="869"/>
                </a:cubicBezTo>
                <a:cubicBezTo>
                  <a:pt x="11028" y="919"/>
                  <a:pt x="11095" y="936"/>
                  <a:pt x="11145" y="936"/>
                </a:cubicBezTo>
                <a:cubicBezTo>
                  <a:pt x="11212" y="936"/>
                  <a:pt x="11279" y="919"/>
                  <a:pt x="11312" y="869"/>
                </a:cubicBezTo>
                <a:lnTo>
                  <a:pt x="11563" y="619"/>
                </a:lnTo>
                <a:cubicBezTo>
                  <a:pt x="11647" y="535"/>
                  <a:pt x="11755" y="493"/>
                  <a:pt x="11862" y="493"/>
                </a:cubicBezTo>
                <a:close/>
                <a:moveTo>
                  <a:pt x="12566" y="2490"/>
                </a:moveTo>
                <a:lnTo>
                  <a:pt x="13033" y="2941"/>
                </a:lnTo>
                <a:cubicBezTo>
                  <a:pt x="13284" y="3175"/>
                  <a:pt x="13318" y="3509"/>
                  <a:pt x="13184" y="3776"/>
                </a:cubicBezTo>
                <a:lnTo>
                  <a:pt x="12382" y="2991"/>
                </a:lnTo>
                <a:cubicBezTo>
                  <a:pt x="12482" y="2841"/>
                  <a:pt x="12549" y="2674"/>
                  <a:pt x="12566" y="2490"/>
                </a:cubicBezTo>
                <a:close/>
                <a:moveTo>
                  <a:pt x="8038" y="5698"/>
                </a:moveTo>
                <a:cubicBezTo>
                  <a:pt x="8138" y="5698"/>
                  <a:pt x="8255" y="5748"/>
                  <a:pt x="8305" y="5832"/>
                </a:cubicBezTo>
                <a:lnTo>
                  <a:pt x="8589" y="6099"/>
                </a:lnTo>
                <a:lnTo>
                  <a:pt x="6116" y="8589"/>
                </a:lnTo>
                <a:lnTo>
                  <a:pt x="5849" y="8305"/>
                </a:lnTo>
                <a:cubicBezTo>
                  <a:pt x="5698" y="8171"/>
                  <a:pt x="5698" y="7920"/>
                  <a:pt x="5849" y="7753"/>
                </a:cubicBezTo>
                <a:lnTo>
                  <a:pt x="7770" y="5832"/>
                </a:lnTo>
                <a:cubicBezTo>
                  <a:pt x="7854" y="5748"/>
                  <a:pt x="7937" y="5698"/>
                  <a:pt x="8038" y="5698"/>
                </a:cubicBezTo>
                <a:close/>
                <a:moveTo>
                  <a:pt x="8940" y="6467"/>
                </a:moveTo>
                <a:cubicBezTo>
                  <a:pt x="9023" y="6617"/>
                  <a:pt x="9007" y="6817"/>
                  <a:pt x="8873" y="6951"/>
                </a:cubicBezTo>
                <a:lnTo>
                  <a:pt x="6952" y="8873"/>
                </a:lnTo>
                <a:cubicBezTo>
                  <a:pt x="6882" y="8952"/>
                  <a:pt x="6776" y="8990"/>
                  <a:pt x="6671" y="8990"/>
                </a:cubicBezTo>
                <a:cubicBezTo>
                  <a:pt x="6599" y="8990"/>
                  <a:pt x="6528" y="8973"/>
                  <a:pt x="6467" y="8939"/>
                </a:cubicBezTo>
                <a:lnTo>
                  <a:pt x="8940" y="6467"/>
                </a:lnTo>
                <a:close/>
                <a:moveTo>
                  <a:pt x="753" y="10193"/>
                </a:moveTo>
                <a:lnTo>
                  <a:pt x="2607" y="12047"/>
                </a:lnTo>
                <a:cubicBezTo>
                  <a:pt x="2524" y="12081"/>
                  <a:pt x="2424" y="12114"/>
                  <a:pt x="2323" y="12114"/>
                </a:cubicBezTo>
                <a:cubicBezTo>
                  <a:pt x="2123" y="12114"/>
                  <a:pt x="1956" y="12047"/>
                  <a:pt x="1822" y="11897"/>
                </a:cubicBezTo>
                <a:cubicBezTo>
                  <a:pt x="1764" y="11847"/>
                  <a:pt x="1701" y="11822"/>
                  <a:pt x="1642" y="11822"/>
                </a:cubicBezTo>
                <a:cubicBezTo>
                  <a:pt x="1584" y="11822"/>
                  <a:pt x="1530" y="11847"/>
                  <a:pt x="1488" y="11897"/>
                </a:cubicBezTo>
                <a:lnTo>
                  <a:pt x="1237" y="12147"/>
                </a:lnTo>
                <a:cubicBezTo>
                  <a:pt x="1164" y="12221"/>
                  <a:pt x="1063" y="12258"/>
                  <a:pt x="960" y="12258"/>
                </a:cubicBezTo>
                <a:cubicBezTo>
                  <a:pt x="850" y="12258"/>
                  <a:pt x="738" y="12217"/>
                  <a:pt x="652" y="12131"/>
                </a:cubicBezTo>
                <a:cubicBezTo>
                  <a:pt x="485" y="11964"/>
                  <a:pt x="485" y="11696"/>
                  <a:pt x="652" y="11546"/>
                </a:cubicBezTo>
                <a:lnTo>
                  <a:pt x="903" y="11295"/>
                </a:lnTo>
                <a:cubicBezTo>
                  <a:pt x="936" y="11262"/>
                  <a:pt x="953" y="11195"/>
                  <a:pt x="953" y="11128"/>
                </a:cubicBezTo>
                <a:cubicBezTo>
                  <a:pt x="953" y="11061"/>
                  <a:pt x="936" y="10995"/>
                  <a:pt x="903" y="10961"/>
                </a:cubicBezTo>
                <a:cubicBezTo>
                  <a:pt x="686" y="10761"/>
                  <a:pt x="652" y="10443"/>
                  <a:pt x="753" y="10193"/>
                </a:cubicBezTo>
                <a:close/>
                <a:moveTo>
                  <a:pt x="9809" y="1086"/>
                </a:moveTo>
                <a:lnTo>
                  <a:pt x="11730" y="3008"/>
                </a:lnTo>
                <a:lnTo>
                  <a:pt x="8957" y="5782"/>
                </a:lnTo>
                <a:lnTo>
                  <a:pt x="8689" y="5514"/>
                </a:lnTo>
                <a:cubicBezTo>
                  <a:pt x="8522" y="5347"/>
                  <a:pt x="8288" y="5264"/>
                  <a:pt x="8054" y="5264"/>
                </a:cubicBezTo>
                <a:cubicBezTo>
                  <a:pt x="7837" y="5264"/>
                  <a:pt x="7603" y="5347"/>
                  <a:pt x="7436" y="5514"/>
                </a:cubicBezTo>
                <a:lnTo>
                  <a:pt x="5515" y="7436"/>
                </a:lnTo>
                <a:cubicBezTo>
                  <a:pt x="5180" y="7770"/>
                  <a:pt x="5180" y="8321"/>
                  <a:pt x="5515" y="8689"/>
                </a:cubicBezTo>
                <a:lnTo>
                  <a:pt x="5782" y="8956"/>
                </a:lnTo>
                <a:lnTo>
                  <a:pt x="4679" y="10059"/>
                </a:lnTo>
                <a:cubicBezTo>
                  <a:pt x="4579" y="10159"/>
                  <a:pt x="4579" y="10310"/>
                  <a:pt x="4679" y="10393"/>
                </a:cubicBezTo>
                <a:cubicBezTo>
                  <a:pt x="4729" y="10452"/>
                  <a:pt x="4792" y="10481"/>
                  <a:pt x="4853" y="10481"/>
                </a:cubicBezTo>
                <a:cubicBezTo>
                  <a:pt x="4913" y="10481"/>
                  <a:pt x="4972" y="10452"/>
                  <a:pt x="5013" y="10393"/>
                </a:cubicBezTo>
                <a:lnTo>
                  <a:pt x="6116" y="9290"/>
                </a:lnTo>
                <a:cubicBezTo>
                  <a:pt x="6279" y="9414"/>
                  <a:pt x="6474" y="9477"/>
                  <a:pt x="6669" y="9477"/>
                </a:cubicBezTo>
                <a:cubicBezTo>
                  <a:pt x="6893" y="9477"/>
                  <a:pt x="7116" y="9394"/>
                  <a:pt x="7286" y="9223"/>
                </a:cubicBezTo>
                <a:lnTo>
                  <a:pt x="9207" y="7302"/>
                </a:lnTo>
                <a:cubicBezTo>
                  <a:pt x="9525" y="7001"/>
                  <a:pt x="9541" y="6500"/>
                  <a:pt x="9274" y="6132"/>
                </a:cubicBezTo>
                <a:lnTo>
                  <a:pt x="12048" y="3359"/>
                </a:lnTo>
                <a:lnTo>
                  <a:pt x="12833" y="4144"/>
                </a:lnTo>
                <a:lnTo>
                  <a:pt x="4128" y="12866"/>
                </a:lnTo>
                <a:lnTo>
                  <a:pt x="3343" y="12064"/>
                </a:lnTo>
                <a:lnTo>
                  <a:pt x="4378" y="11028"/>
                </a:lnTo>
                <a:cubicBezTo>
                  <a:pt x="4495" y="10928"/>
                  <a:pt x="4495" y="10777"/>
                  <a:pt x="4378" y="10694"/>
                </a:cubicBezTo>
                <a:cubicBezTo>
                  <a:pt x="4328" y="10635"/>
                  <a:pt x="4266" y="10606"/>
                  <a:pt x="4205" y="10606"/>
                </a:cubicBezTo>
                <a:cubicBezTo>
                  <a:pt x="4145" y="10606"/>
                  <a:pt x="4086" y="10635"/>
                  <a:pt x="4044" y="10694"/>
                </a:cubicBezTo>
                <a:lnTo>
                  <a:pt x="3008" y="11730"/>
                </a:lnTo>
                <a:lnTo>
                  <a:pt x="1087" y="9808"/>
                </a:lnTo>
                <a:lnTo>
                  <a:pt x="9809" y="1086"/>
                </a:lnTo>
                <a:close/>
                <a:moveTo>
                  <a:pt x="2958" y="12381"/>
                </a:moveTo>
                <a:lnTo>
                  <a:pt x="3760" y="13183"/>
                </a:lnTo>
                <a:cubicBezTo>
                  <a:pt x="3668" y="13226"/>
                  <a:pt x="3568" y="13249"/>
                  <a:pt x="3465" y="13249"/>
                </a:cubicBezTo>
                <a:cubicBezTo>
                  <a:pt x="3288" y="13249"/>
                  <a:pt x="3106" y="13181"/>
                  <a:pt x="2958" y="13033"/>
                </a:cubicBezTo>
                <a:lnTo>
                  <a:pt x="2507" y="12565"/>
                </a:lnTo>
                <a:cubicBezTo>
                  <a:pt x="2674" y="12548"/>
                  <a:pt x="2808" y="12482"/>
                  <a:pt x="2958" y="12381"/>
                </a:cubicBezTo>
                <a:close/>
                <a:moveTo>
                  <a:pt x="1655" y="12398"/>
                </a:moveTo>
                <a:lnTo>
                  <a:pt x="2440" y="13200"/>
                </a:lnTo>
                <a:lnTo>
                  <a:pt x="2373" y="13284"/>
                </a:lnTo>
                <a:cubicBezTo>
                  <a:pt x="2290" y="13367"/>
                  <a:pt x="2181" y="13409"/>
                  <a:pt x="2075" y="13409"/>
                </a:cubicBezTo>
                <a:cubicBezTo>
                  <a:pt x="1968" y="13409"/>
                  <a:pt x="1864" y="13367"/>
                  <a:pt x="1789" y="13284"/>
                </a:cubicBezTo>
                <a:lnTo>
                  <a:pt x="1204" y="12699"/>
                </a:lnTo>
                <a:cubicBezTo>
                  <a:pt x="1337" y="12649"/>
                  <a:pt x="1488" y="12565"/>
                  <a:pt x="1588" y="12465"/>
                </a:cubicBezTo>
                <a:lnTo>
                  <a:pt x="1655" y="12398"/>
                </a:lnTo>
                <a:close/>
                <a:moveTo>
                  <a:pt x="11847" y="0"/>
                </a:moveTo>
                <a:cubicBezTo>
                  <a:pt x="11597" y="0"/>
                  <a:pt x="11379" y="101"/>
                  <a:pt x="11196" y="268"/>
                </a:cubicBezTo>
                <a:lnTo>
                  <a:pt x="11112" y="351"/>
                </a:lnTo>
                <a:cubicBezTo>
                  <a:pt x="10910" y="228"/>
                  <a:pt x="10679" y="165"/>
                  <a:pt x="10450" y="165"/>
                </a:cubicBezTo>
                <a:cubicBezTo>
                  <a:pt x="10150" y="165"/>
                  <a:pt x="9852" y="274"/>
                  <a:pt x="9625" y="502"/>
                </a:cubicBezTo>
                <a:lnTo>
                  <a:pt x="9608" y="518"/>
                </a:lnTo>
                <a:lnTo>
                  <a:pt x="9592" y="535"/>
                </a:lnTo>
                <a:lnTo>
                  <a:pt x="502" y="9624"/>
                </a:lnTo>
                <a:cubicBezTo>
                  <a:pt x="101" y="10025"/>
                  <a:pt x="34" y="10644"/>
                  <a:pt x="352" y="11112"/>
                </a:cubicBezTo>
                <a:lnTo>
                  <a:pt x="268" y="11195"/>
                </a:lnTo>
                <a:cubicBezTo>
                  <a:pt x="101" y="11362"/>
                  <a:pt x="1" y="11579"/>
                  <a:pt x="1" y="11830"/>
                </a:cubicBezTo>
                <a:cubicBezTo>
                  <a:pt x="1" y="12081"/>
                  <a:pt x="101" y="12298"/>
                  <a:pt x="268" y="12482"/>
                </a:cubicBezTo>
                <a:lnTo>
                  <a:pt x="1421" y="13635"/>
                </a:lnTo>
                <a:cubicBezTo>
                  <a:pt x="1588" y="13802"/>
                  <a:pt x="1822" y="13902"/>
                  <a:pt x="2073" y="13902"/>
                </a:cubicBezTo>
                <a:cubicBezTo>
                  <a:pt x="2323" y="13902"/>
                  <a:pt x="2524" y="13802"/>
                  <a:pt x="2708" y="13635"/>
                </a:cubicBezTo>
                <a:lnTo>
                  <a:pt x="2791" y="13551"/>
                </a:lnTo>
                <a:cubicBezTo>
                  <a:pt x="2992" y="13680"/>
                  <a:pt x="3220" y="13744"/>
                  <a:pt x="3447" y="13744"/>
                </a:cubicBezTo>
                <a:cubicBezTo>
                  <a:pt x="3749" y="13744"/>
                  <a:pt x="4049" y="13630"/>
                  <a:pt x="4278" y="13401"/>
                </a:cubicBezTo>
                <a:lnTo>
                  <a:pt x="13368" y="4328"/>
                </a:lnTo>
                <a:lnTo>
                  <a:pt x="13384" y="4294"/>
                </a:lnTo>
                <a:lnTo>
                  <a:pt x="13401" y="4278"/>
                </a:lnTo>
                <a:cubicBezTo>
                  <a:pt x="13802" y="3877"/>
                  <a:pt x="13869" y="3259"/>
                  <a:pt x="13551" y="2791"/>
                </a:cubicBezTo>
                <a:lnTo>
                  <a:pt x="13635" y="2707"/>
                </a:lnTo>
                <a:cubicBezTo>
                  <a:pt x="13802" y="2540"/>
                  <a:pt x="13902" y="2323"/>
                  <a:pt x="13902" y="2072"/>
                </a:cubicBezTo>
                <a:cubicBezTo>
                  <a:pt x="13902" y="1822"/>
                  <a:pt x="13802" y="1604"/>
                  <a:pt x="13635" y="1421"/>
                </a:cubicBezTo>
                <a:lnTo>
                  <a:pt x="12482" y="268"/>
                </a:lnTo>
                <a:cubicBezTo>
                  <a:pt x="12315" y="101"/>
                  <a:pt x="12098" y="0"/>
                  <a:pt x="118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 name="Google Shape;1204;p59"/>
          <p:cNvGrpSpPr/>
          <p:nvPr/>
        </p:nvGrpSpPr>
        <p:grpSpPr>
          <a:xfrm>
            <a:off x="7061333" y="1512677"/>
            <a:ext cx="561120" cy="485239"/>
            <a:chOff x="4308975" y="2624200"/>
            <a:chExt cx="362200" cy="313300"/>
          </a:xfrm>
        </p:grpSpPr>
        <p:sp>
          <p:nvSpPr>
            <p:cNvPr id="1205" name="Google Shape;1205;p59"/>
            <p:cNvSpPr/>
            <p:nvPr/>
          </p:nvSpPr>
          <p:spPr>
            <a:xfrm>
              <a:off x="4423025" y="2714375"/>
              <a:ext cx="28425" cy="127050"/>
            </a:xfrm>
            <a:custGeom>
              <a:rect b="b" l="l" r="r" t="t"/>
              <a:pathLst>
                <a:path extrusionOk="0" h="5082" w="1137">
                  <a:moveTo>
                    <a:pt x="242" y="1"/>
                  </a:moveTo>
                  <a:cubicBezTo>
                    <a:pt x="104" y="1"/>
                    <a:pt x="0" y="127"/>
                    <a:pt x="0" y="253"/>
                  </a:cubicBezTo>
                  <a:lnTo>
                    <a:pt x="0" y="3494"/>
                  </a:lnTo>
                  <a:cubicBezTo>
                    <a:pt x="0" y="4063"/>
                    <a:pt x="268" y="4597"/>
                    <a:pt x="752" y="5015"/>
                  </a:cubicBezTo>
                  <a:cubicBezTo>
                    <a:pt x="786" y="5065"/>
                    <a:pt x="852" y="5082"/>
                    <a:pt x="919" y="5082"/>
                  </a:cubicBezTo>
                  <a:cubicBezTo>
                    <a:pt x="953" y="5065"/>
                    <a:pt x="1036" y="5048"/>
                    <a:pt x="1086" y="4965"/>
                  </a:cubicBezTo>
                  <a:cubicBezTo>
                    <a:pt x="1136" y="4848"/>
                    <a:pt x="1120" y="4714"/>
                    <a:pt x="1036" y="4631"/>
                  </a:cubicBezTo>
                  <a:cubicBezTo>
                    <a:pt x="669" y="4313"/>
                    <a:pt x="468" y="3895"/>
                    <a:pt x="468" y="3478"/>
                  </a:cubicBezTo>
                  <a:lnTo>
                    <a:pt x="468" y="253"/>
                  </a:lnTo>
                  <a:cubicBezTo>
                    <a:pt x="468" y="136"/>
                    <a:pt x="385" y="36"/>
                    <a:pt x="268" y="2"/>
                  </a:cubicBezTo>
                  <a:cubicBezTo>
                    <a:pt x="259" y="1"/>
                    <a:pt x="250" y="1"/>
                    <a:pt x="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9"/>
            <p:cNvSpPr/>
            <p:nvPr/>
          </p:nvSpPr>
          <p:spPr>
            <a:xfrm>
              <a:off x="4423025" y="2659650"/>
              <a:ext cx="12125" cy="44475"/>
            </a:xfrm>
            <a:custGeom>
              <a:rect b="b" l="l" r="r" t="t"/>
              <a:pathLst>
                <a:path extrusionOk="0" h="1779" w="485">
                  <a:moveTo>
                    <a:pt x="239" y="1"/>
                  </a:moveTo>
                  <a:cubicBezTo>
                    <a:pt x="103" y="1"/>
                    <a:pt x="0" y="112"/>
                    <a:pt x="0" y="253"/>
                  </a:cubicBezTo>
                  <a:lnTo>
                    <a:pt x="0" y="1523"/>
                  </a:lnTo>
                  <a:cubicBezTo>
                    <a:pt x="0" y="1658"/>
                    <a:pt x="94" y="1779"/>
                    <a:pt x="221" y="1779"/>
                  </a:cubicBezTo>
                  <a:cubicBezTo>
                    <a:pt x="236" y="1779"/>
                    <a:pt x="252" y="1777"/>
                    <a:pt x="268" y="1774"/>
                  </a:cubicBezTo>
                  <a:cubicBezTo>
                    <a:pt x="401" y="1757"/>
                    <a:pt x="485" y="1640"/>
                    <a:pt x="485" y="1523"/>
                  </a:cubicBezTo>
                  <a:lnTo>
                    <a:pt x="485" y="253"/>
                  </a:lnTo>
                  <a:cubicBezTo>
                    <a:pt x="485" y="119"/>
                    <a:pt x="401" y="19"/>
                    <a:pt x="268" y="3"/>
                  </a:cubicBezTo>
                  <a:cubicBezTo>
                    <a:pt x="258" y="1"/>
                    <a:pt x="248"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9"/>
            <p:cNvSpPr/>
            <p:nvPr/>
          </p:nvSpPr>
          <p:spPr>
            <a:xfrm>
              <a:off x="4308975" y="2624200"/>
              <a:ext cx="362200" cy="313300"/>
            </a:xfrm>
            <a:custGeom>
              <a:rect b="b" l="l" r="r" t="t"/>
              <a:pathLst>
                <a:path extrusionOk="0" h="12532" w="14488">
                  <a:moveTo>
                    <a:pt x="10561" y="502"/>
                  </a:moveTo>
                  <a:lnTo>
                    <a:pt x="10561" y="1554"/>
                  </a:lnTo>
                  <a:cubicBezTo>
                    <a:pt x="10561" y="1604"/>
                    <a:pt x="10577" y="1654"/>
                    <a:pt x="10594" y="1688"/>
                  </a:cubicBezTo>
                  <a:cubicBezTo>
                    <a:pt x="10645" y="1760"/>
                    <a:pt x="10716" y="1794"/>
                    <a:pt x="10786" y="1794"/>
                  </a:cubicBezTo>
                  <a:cubicBezTo>
                    <a:pt x="10829" y="1794"/>
                    <a:pt x="10873" y="1780"/>
                    <a:pt x="10912" y="1755"/>
                  </a:cubicBezTo>
                  <a:cubicBezTo>
                    <a:pt x="11236" y="1569"/>
                    <a:pt x="11592" y="1476"/>
                    <a:pt x="11945" y="1476"/>
                  </a:cubicBezTo>
                  <a:cubicBezTo>
                    <a:pt x="12227" y="1476"/>
                    <a:pt x="12506" y="1536"/>
                    <a:pt x="12766" y="1654"/>
                  </a:cubicBezTo>
                  <a:cubicBezTo>
                    <a:pt x="13551" y="2055"/>
                    <a:pt x="13952" y="2891"/>
                    <a:pt x="13785" y="3827"/>
                  </a:cubicBezTo>
                  <a:cubicBezTo>
                    <a:pt x="13635" y="4645"/>
                    <a:pt x="13167" y="5414"/>
                    <a:pt x="12432" y="5999"/>
                  </a:cubicBezTo>
                  <a:cubicBezTo>
                    <a:pt x="11998" y="6333"/>
                    <a:pt x="11513" y="6600"/>
                    <a:pt x="11028" y="6734"/>
                  </a:cubicBezTo>
                  <a:cubicBezTo>
                    <a:pt x="11012" y="6600"/>
                    <a:pt x="10878" y="6533"/>
                    <a:pt x="10761" y="6533"/>
                  </a:cubicBezTo>
                  <a:cubicBezTo>
                    <a:pt x="10627" y="6567"/>
                    <a:pt x="10561" y="6667"/>
                    <a:pt x="10561" y="6784"/>
                  </a:cubicBezTo>
                  <a:lnTo>
                    <a:pt x="10561" y="7018"/>
                  </a:lnTo>
                  <a:lnTo>
                    <a:pt x="10561" y="7068"/>
                  </a:lnTo>
                  <a:cubicBezTo>
                    <a:pt x="10561" y="8455"/>
                    <a:pt x="9341" y="9658"/>
                    <a:pt x="7737" y="9858"/>
                  </a:cubicBezTo>
                  <a:cubicBezTo>
                    <a:pt x="7586" y="9875"/>
                    <a:pt x="7486" y="10025"/>
                    <a:pt x="7553" y="10176"/>
                  </a:cubicBezTo>
                  <a:cubicBezTo>
                    <a:pt x="7586" y="10276"/>
                    <a:pt x="7687" y="10343"/>
                    <a:pt x="7820" y="10343"/>
                  </a:cubicBezTo>
                  <a:cubicBezTo>
                    <a:pt x="7871" y="10343"/>
                    <a:pt x="7921" y="10326"/>
                    <a:pt x="7988" y="10326"/>
                  </a:cubicBezTo>
                  <a:lnTo>
                    <a:pt x="7988" y="12047"/>
                  </a:lnTo>
                  <a:lnTo>
                    <a:pt x="6517" y="12047"/>
                  </a:lnTo>
                  <a:lnTo>
                    <a:pt x="6517" y="10326"/>
                  </a:lnTo>
                  <a:cubicBezTo>
                    <a:pt x="6668" y="10343"/>
                    <a:pt x="6784" y="10360"/>
                    <a:pt x="6935" y="10360"/>
                  </a:cubicBezTo>
                  <a:lnTo>
                    <a:pt x="6952" y="10360"/>
                  </a:lnTo>
                  <a:cubicBezTo>
                    <a:pt x="7085" y="10360"/>
                    <a:pt x="7185" y="10259"/>
                    <a:pt x="7219" y="10126"/>
                  </a:cubicBezTo>
                  <a:cubicBezTo>
                    <a:pt x="7219" y="10009"/>
                    <a:pt x="7135" y="9875"/>
                    <a:pt x="6985" y="9875"/>
                  </a:cubicBezTo>
                  <a:cubicBezTo>
                    <a:pt x="5264" y="9775"/>
                    <a:pt x="3927" y="8522"/>
                    <a:pt x="3927" y="7068"/>
                  </a:cubicBezTo>
                  <a:lnTo>
                    <a:pt x="3927" y="7018"/>
                  </a:lnTo>
                  <a:lnTo>
                    <a:pt x="3927" y="6784"/>
                  </a:lnTo>
                  <a:cubicBezTo>
                    <a:pt x="3927" y="6667"/>
                    <a:pt x="3844" y="6550"/>
                    <a:pt x="3727" y="6533"/>
                  </a:cubicBezTo>
                  <a:cubicBezTo>
                    <a:pt x="3715" y="6532"/>
                    <a:pt x="3704" y="6531"/>
                    <a:pt x="3693" y="6531"/>
                  </a:cubicBezTo>
                  <a:cubicBezTo>
                    <a:pt x="3576" y="6531"/>
                    <a:pt x="3490" y="6610"/>
                    <a:pt x="3459" y="6717"/>
                  </a:cubicBezTo>
                  <a:cubicBezTo>
                    <a:pt x="2992" y="6600"/>
                    <a:pt x="2490" y="6350"/>
                    <a:pt x="2056" y="5999"/>
                  </a:cubicBezTo>
                  <a:cubicBezTo>
                    <a:pt x="1304" y="5414"/>
                    <a:pt x="820" y="4629"/>
                    <a:pt x="686" y="3827"/>
                  </a:cubicBezTo>
                  <a:cubicBezTo>
                    <a:pt x="535" y="2891"/>
                    <a:pt x="953" y="2022"/>
                    <a:pt x="1722" y="1654"/>
                  </a:cubicBezTo>
                  <a:cubicBezTo>
                    <a:pt x="1986" y="1533"/>
                    <a:pt x="2268" y="1471"/>
                    <a:pt x="2553" y="1471"/>
                  </a:cubicBezTo>
                  <a:cubicBezTo>
                    <a:pt x="2898" y="1471"/>
                    <a:pt x="3247" y="1563"/>
                    <a:pt x="3576" y="1755"/>
                  </a:cubicBezTo>
                  <a:cubicBezTo>
                    <a:pt x="3615" y="1780"/>
                    <a:pt x="3659" y="1794"/>
                    <a:pt x="3702" y="1794"/>
                  </a:cubicBezTo>
                  <a:cubicBezTo>
                    <a:pt x="3772" y="1794"/>
                    <a:pt x="3843" y="1760"/>
                    <a:pt x="3894" y="1688"/>
                  </a:cubicBezTo>
                  <a:cubicBezTo>
                    <a:pt x="3927" y="1654"/>
                    <a:pt x="3927" y="1588"/>
                    <a:pt x="3927" y="1554"/>
                  </a:cubicBezTo>
                  <a:lnTo>
                    <a:pt x="3927" y="502"/>
                  </a:lnTo>
                  <a:close/>
                  <a:moveTo>
                    <a:pt x="3292" y="0"/>
                  </a:moveTo>
                  <a:cubicBezTo>
                    <a:pt x="3242" y="0"/>
                    <a:pt x="3209" y="17"/>
                    <a:pt x="3175" y="67"/>
                  </a:cubicBezTo>
                  <a:cubicBezTo>
                    <a:pt x="3008" y="268"/>
                    <a:pt x="3159" y="502"/>
                    <a:pt x="3343" y="502"/>
                  </a:cubicBezTo>
                  <a:lnTo>
                    <a:pt x="3426" y="502"/>
                  </a:lnTo>
                  <a:lnTo>
                    <a:pt x="3426" y="1170"/>
                  </a:lnTo>
                  <a:cubicBezTo>
                    <a:pt x="3133" y="1054"/>
                    <a:pt x="2825" y="995"/>
                    <a:pt x="2520" y="995"/>
                  </a:cubicBezTo>
                  <a:cubicBezTo>
                    <a:pt x="2164" y="995"/>
                    <a:pt x="1811" y="1075"/>
                    <a:pt x="1488" y="1237"/>
                  </a:cubicBezTo>
                  <a:cubicBezTo>
                    <a:pt x="502" y="1688"/>
                    <a:pt x="1" y="2757"/>
                    <a:pt x="201" y="3910"/>
                  </a:cubicBezTo>
                  <a:cubicBezTo>
                    <a:pt x="335" y="4846"/>
                    <a:pt x="903" y="5731"/>
                    <a:pt x="1738" y="6400"/>
                  </a:cubicBezTo>
                  <a:cubicBezTo>
                    <a:pt x="2256" y="6817"/>
                    <a:pt x="2875" y="7101"/>
                    <a:pt x="3426" y="7235"/>
                  </a:cubicBezTo>
                  <a:cubicBezTo>
                    <a:pt x="3476" y="8020"/>
                    <a:pt x="3827" y="8772"/>
                    <a:pt x="4462" y="9340"/>
                  </a:cubicBezTo>
                  <a:cubicBezTo>
                    <a:pt x="4896" y="9741"/>
                    <a:pt x="5414" y="10042"/>
                    <a:pt x="6016" y="10209"/>
                  </a:cubicBezTo>
                  <a:lnTo>
                    <a:pt x="6016" y="12047"/>
                  </a:lnTo>
                  <a:lnTo>
                    <a:pt x="4512" y="12047"/>
                  </a:lnTo>
                  <a:cubicBezTo>
                    <a:pt x="4395" y="12047"/>
                    <a:pt x="4295" y="12131"/>
                    <a:pt x="4261" y="12264"/>
                  </a:cubicBezTo>
                  <a:cubicBezTo>
                    <a:pt x="4245" y="12415"/>
                    <a:pt x="4362" y="12532"/>
                    <a:pt x="4495" y="12532"/>
                  </a:cubicBezTo>
                  <a:lnTo>
                    <a:pt x="9976" y="12532"/>
                  </a:lnTo>
                  <a:cubicBezTo>
                    <a:pt x="10093" y="12532"/>
                    <a:pt x="10193" y="12448"/>
                    <a:pt x="10226" y="12331"/>
                  </a:cubicBezTo>
                  <a:cubicBezTo>
                    <a:pt x="10243" y="12181"/>
                    <a:pt x="10109" y="12047"/>
                    <a:pt x="9993" y="12047"/>
                  </a:cubicBezTo>
                  <a:lnTo>
                    <a:pt x="8439" y="12047"/>
                  </a:lnTo>
                  <a:lnTo>
                    <a:pt x="8439" y="10209"/>
                  </a:lnTo>
                  <a:cubicBezTo>
                    <a:pt x="9074" y="10025"/>
                    <a:pt x="9642" y="9691"/>
                    <a:pt x="10093" y="9257"/>
                  </a:cubicBezTo>
                  <a:cubicBezTo>
                    <a:pt x="10661" y="8689"/>
                    <a:pt x="10995" y="7954"/>
                    <a:pt x="11028" y="7202"/>
                  </a:cubicBezTo>
                  <a:cubicBezTo>
                    <a:pt x="11597" y="7085"/>
                    <a:pt x="12198" y="6784"/>
                    <a:pt x="12733" y="6366"/>
                  </a:cubicBezTo>
                  <a:cubicBezTo>
                    <a:pt x="13568" y="5698"/>
                    <a:pt x="14103" y="4829"/>
                    <a:pt x="14270" y="3893"/>
                  </a:cubicBezTo>
                  <a:cubicBezTo>
                    <a:pt x="14487" y="2740"/>
                    <a:pt x="13952" y="1688"/>
                    <a:pt x="13000" y="1220"/>
                  </a:cubicBezTo>
                  <a:cubicBezTo>
                    <a:pt x="12677" y="1058"/>
                    <a:pt x="12324" y="979"/>
                    <a:pt x="11968" y="979"/>
                  </a:cubicBezTo>
                  <a:cubicBezTo>
                    <a:pt x="11663" y="979"/>
                    <a:pt x="11355" y="1037"/>
                    <a:pt x="11062" y="1153"/>
                  </a:cubicBezTo>
                  <a:lnTo>
                    <a:pt x="11062" y="502"/>
                  </a:lnTo>
                  <a:lnTo>
                    <a:pt x="11196" y="502"/>
                  </a:lnTo>
                  <a:cubicBezTo>
                    <a:pt x="11246" y="502"/>
                    <a:pt x="11279" y="485"/>
                    <a:pt x="11313" y="435"/>
                  </a:cubicBezTo>
                  <a:cubicBezTo>
                    <a:pt x="11480" y="234"/>
                    <a:pt x="11329" y="0"/>
                    <a:pt x="11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9"/>
            <p:cNvSpPr/>
            <p:nvPr/>
          </p:nvSpPr>
          <p:spPr>
            <a:xfrm>
              <a:off x="4573400" y="2671950"/>
              <a:ext cx="74375" cy="111000"/>
            </a:xfrm>
            <a:custGeom>
              <a:rect b="b" l="l" r="r" t="t"/>
              <a:pathLst>
                <a:path extrusionOk="0" h="4440" w="2975">
                  <a:moveTo>
                    <a:pt x="1389" y="479"/>
                  </a:moveTo>
                  <a:cubicBezTo>
                    <a:pt x="1555" y="479"/>
                    <a:pt x="1704" y="518"/>
                    <a:pt x="1822" y="580"/>
                  </a:cubicBezTo>
                  <a:cubicBezTo>
                    <a:pt x="2139" y="747"/>
                    <a:pt x="2440" y="1115"/>
                    <a:pt x="2340" y="1766"/>
                  </a:cubicBezTo>
                  <a:cubicBezTo>
                    <a:pt x="2172" y="2819"/>
                    <a:pt x="1237" y="3571"/>
                    <a:pt x="485" y="3855"/>
                  </a:cubicBezTo>
                  <a:lnTo>
                    <a:pt x="485" y="897"/>
                  </a:lnTo>
                  <a:cubicBezTo>
                    <a:pt x="780" y="592"/>
                    <a:pt x="1108" y="479"/>
                    <a:pt x="1389" y="479"/>
                  </a:cubicBezTo>
                  <a:close/>
                  <a:moveTo>
                    <a:pt x="1390" y="1"/>
                  </a:moveTo>
                  <a:cubicBezTo>
                    <a:pt x="1091" y="1"/>
                    <a:pt x="760" y="89"/>
                    <a:pt x="435" y="313"/>
                  </a:cubicBezTo>
                  <a:cubicBezTo>
                    <a:pt x="406" y="240"/>
                    <a:pt x="313" y="192"/>
                    <a:pt x="235" y="192"/>
                  </a:cubicBezTo>
                  <a:cubicBezTo>
                    <a:pt x="223" y="192"/>
                    <a:pt x="212" y="193"/>
                    <a:pt x="201" y="196"/>
                  </a:cubicBezTo>
                  <a:cubicBezTo>
                    <a:pt x="84" y="229"/>
                    <a:pt x="0" y="329"/>
                    <a:pt x="0" y="446"/>
                  </a:cubicBezTo>
                  <a:lnTo>
                    <a:pt x="0" y="814"/>
                  </a:lnTo>
                  <a:lnTo>
                    <a:pt x="0" y="4189"/>
                  </a:lnTo>
                  <a:cubicBezTo>
                    <a:pt x="0" y="4239"/>
                    <a:pt x="0" y="4272"/>
                    <a:pt x="34" y="4323"/>
                  </a:cubicBezTo>
                  <a:cubicBezTo>
                    <a:pt x="84" y="4406"/>
                    <a:pt x="167" y="4440"/>
                    <a:pt x="251" y="4440"/>
                  </a:cubicBezTo>
                  <a:lnTo>
                    <a:pt x="318" y="4440"/>
                  </a:lnTo>
                  <a:cubicBezTo>
                    <a:pt x="1170" y="4239"/>
                    <a:pt x="2590" y="3353"/>
                    <a:pt x="2841" y="1866"/>
                  </a:cubicBezTo>
                  <a:cubicBezTo>
                    <a:pt x="2974" y="947"/>
                    <a:pt x="2507" y="363"/>
                    <a:pt x="2022" y="145"/>
                  </a:cubicBezTo>
                  <a:cubicBezTo>
                    <a:pt x="1844" y="57"/>
                    <a:pt x="1627" y="1"/>
                    <a:pt x="1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9"/>
            <p:cNvSpPr/>
            <p:nvPr/>
          </p:nvSpPr>
          <p:spPr>
            <a:xfrm>
              <a:off x="4518675" y="2832625"/>
              <a:ext cx="13400" cy="12975"/>
            </a:xfrm>
            <a:custGeom>
              <a:rect b="b" l="l" r="r" t="t"/>
              <a:pathLst>
                <a:path extrusionOk="0" h="519" w="536">
                  <a:moveTo>
                    <a:pt x="268" y="1"/>
                  </a:moveTo>
                  <a:cubicBezTo>
                    <a:pt x="201" y="1"/>
                    <a:pt x="134" y="18"/>
                    <a:pt x="84" y="84"/>
                  </a:cubicBezTo>
                  <a:cubicBezTo>
                    <a:pt x="34" y="118"/>
                    <a:pt x="1" y="185"/>
                    <a:pt x="1" y="268"/>
                  </a:cubicBezTo>
                  <a:cubicBezTo>
                    <a:pt x="1" y="335"/>
                    <a:pt x="17" y="402"/>
                    <a:pt x="84" y="452"/>
                  </a:cubicBezTo>
                  <a:cubicBezTo>
                    <a:pt x="117" y="502"/>
                    <a:pt x="184" y="519"/>
                    <a:pt x="268" y="519"/>
                  </a:cubicBezTo>
                  <a:cubicBezTo>
                    <a:pt x="335" y="519"/>
                    <a:pt x="385" y="502"/>
                    <a:pt x="452" y="452"/>
                  </a:cubicBezTo>
                  <a:cubicBezTo>
                    <a:pt x="502" y="419"/>
                    <a:pt x="535" y="352"/>
                    <a:pt x="535" y="268"/>
                  </a:cubicBezTo>
                  <a:cubicBezTo>
                    <a:pt x="535" y="185"/>
                    <a:pt x="518" y="118"/>
                    <a:pt x="452" y="68"/>
                  </a:cubicBezTo>
                  <a:cubicBezTo>
                    <a:pt x="418" y="18"/>
                    <a:pt x="351"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9"/>
            <p:cNvSpPr/>
            <p:nvPr/>
          </p:nvSpPr>
          <p:spPr>
            <a:xfrm>
              <a:off x="4533725" y="2809650"/>
              <a:ext cx="13375" cy="12975"/>
            </a:xfrm>
            <a:custGeom>
              <a:rect b="b" l="l" r="r" t="t"/>
              <a:pathLst>
                <a:path extrusionOk="0" h="519" w="535">
                  <a:moveTo>
                    <a:pt x="267" y="1"/>
                  </a:moveTo>
                  <a:cubicBezTo>
                    <a:pt x="201" y="1"/>
                    <a:pt x="150" y="18"/>
                    <a:pt x="84" y="84"/>
                  </a:cubicBezTo>
                  <a:cubicBezTo>
                    <a:pt x="33" y="118"/>
                    <a:pt x="0" y="185"/>
                    <a:pt x="0" y="268"/>
                  </a:cubicBezTo>
                  <a:cubicBezTo>
                    <a:pt x="0" y="335"/>
                    <a:pt x="17" y="402"/>
                    <a:pt x="84" y="452"/>
                  </a:cubicBezTo>
                  <a:cubicBezTo>
                    <a:pt x="117" y="502"/>
                    <a:pt x="184" y="519"/>
                    <a:pt x="267" y="519"/>
                  </a:cubicBezTo>
                  <a:cubicBezTo>
                    <a:pt x="334" y="519"/>
                    <a:pt x="401" y="502"/>
                    <a:pt x="451" y="452"/>
                  </a:cubicBezTo>
                  <a:cubicBezTo>
                    <a:pt x="501" y="419"/>
                    <a:pt x="535" y="352"/>
                    <a:pt x="535" y="268"/>
                  </a:cubicBezTo>
                  <a:cubicBezTo>
                    <a:pt x="535" y="185"/>
                    <a:pt x="518" y="118"/>
                    <a:pt x="451" y="68"/>
                  </a:cubicBezTo>
                  <a:cubicBezTo>
                    <a:pt x="418" y="18"/>
                    <a:pt x="351"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9"/>
            <p:cNvSpPr/>
            <p:nvPr/>
          </p:nvSpPr>
          <p:spPr>
            <a:xfrm>
              <a:off x="4333200" y="2671950"/>
              <a:ext cx="74800" cy="110575"/>
            </a:xfrm>
            <a:custGeom>
              <a:rect b="b" l="l" r="r" t="t"/>
              <a:pathLst>
                <a:path extrusionOk="0" h="4423" w="2992">
                  <a:moveTo>
                    <a:pt x="1564" y="491"/>
                  </a:moveTo>
                  <a:cubicBezTo>
                    <a:pt x="1845" y="491"/>
                    <a:pt x="2181" y="599"/>
                    <a:pt x="2490" y="897"/>
                  </a:cubicBezTo>
                  <a:lnTo>
                    <a:pt x="2490" y="3855"/>
                  </a:lnTo>
                  <a:cubicBezTo>
                    <a:pt x="1722" y="3571"/>
                    <a:pt x="786" y="2819"/>
                    <a:pt x="619" y="1766"/>
                  </a:cubicBezTo>
                  <a:cubicBezTo>
                    <a:pt x="519" y="1115"/>
                    <a:pt x="820" y="730"/>
                    <a:pt x="1154" y="580"/>
                  </a:cubicBezTo>
                  <a:cubicBezTo>
                    <a:pt x="1263" y="525"/>
                    <a:pt x="1404" y="491"/>
                    <a:pt x="1564" y="491"/>
                  </a:cubicBezTo>
                  <a:close/>
                  <a:moveTo>
                    <a:pt x="1569" y="1"/>
                  </a:moveTo>
                  <a:cubicBezTo>
                    <a:pt x="1331" y="1"/>
                    <a:pt x="1114" y="57"/>
                    <a:pt x="937" y="145"/>
                  </a:cubicBezTo>
                  <a:cubicBezTo>
                    <a:pt x="452" y="363"/>
                    <a:pt x="1" y="931"/>
                    <a:pt x="151" y="1850"/>
                  </a:cubicBezTo>
                  <a:cubicBezTo>
                    <a:pt x="402" y="3337"/>
                    <a:pt x="1839" y="4206"/>
                    <a:pt x="2674" y="4423"/>
                  </a:cubicBezTo>
                  <a:lnTo>
                    <a:pt x="2741" y="4423"/>
                  </a:lnTo>
                  <a:cubicBezTo>
                    <a:pt x="2825" y="4423"/>
                    <a:pt x="2908" y="4373"/>
                    <a:pt x="2958" y="4272"/>
                  </a:cubicBezTo>
                  <a:cubicBezTo>
                    <a:pt x="2992" y="4239"/>
                    <a:pt x="2992" y="4206"/>
                    <a:pt x="2992" y="4172"/>
                  </a:cubicBezTo>
                  <a:lnTo>
                    <a:pt x="2992" y="780"/>
                  </a:lnTo>
                  <a:lnTo>
                    <a:pt x="2992" y="429"/>
                  </a:lnTo>
                  <a:cubicBezTo>
                    <a:pt x="2958" y="329"/>
                    <a:pt x="2875" y="229"/>
                    <a:pt x="2758" y="196"/>
                  </a:cubicBezTo>
                  <a:cubicBezTo>
                    <a:pt x="2747" y="194"/>
                    <a:pt x="2737" y="193"/>
                    <a:pt x="2727" y="193"/>
                  </a:cubicBezTo>
                  <a:cubicBezTo>
                    <a:pt x="2640" y="193"/>
                    <a:pt x="2569" y="253"/>
                    <a:pt x="2524" y="313"/>
                  </a:cubicBezTo>
                  <a:cubicBezTo>
                    <a:pt x="2198" y="89"/>
                    <a:pt x="1867" y="1"/>
                    <a:pt x="1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59"/>
          <p:cNvGrpSpPr/>
          <p:nvPr/>
        </p:nvGrpSpPr>
        <p:grpSpPr>
          <a:xfrm>
            <a:off x="1653247" y="1518786"/>
            <a:ext cx="297718" cy="548624"/>
            <a:chOff x="3055425" y="2042750"/>
            <a:chExt cx="192175" cy="354225"/>
          </a:xfrm>
        </p:grpSpPr>
        <p:sp>
          <p:nvSpPr>
            <p:cNvPr id="1213" name="Google Shape;1213;p59"/>
            <p:cNvSpPr/>
            <p:nvPr/>
          </p:nvSpPr>
          <p:spPr>
            <a:xfrm>
              <a:off x="3055425" y="2042750"/>
              <a:ext cx="192175" cy="354225"/>
            </a:xfrm>
            <a:custGeom>
              <a:rect b="b" l="l" r="r" t="t"/>
              <a:pathLst>
                <a:path extrusionOk="0" h="14169" w="7687">
                  <a:moveTo>
                    <a:pt x="4111" y="501"/>
                  </a:moveTo>
                  <a:lnTo>
                    <a:pt x="4562" y="551"/>
                  </a:lnTo>
                  <a:cubicBezTo>
                    <a:pt x="4528" y="602"/>
                    <a:pt x="4528" y="635"/>
                    <a:pt x="4528" y="685"/>
                  </a:cubicBezTo>
                  <a:cubicBezTo>
                    <a:pt x="4562" y="802"/>
                    <a:pt x="4662" y="936"/>
                    <a:pt x="4796" y="952"/>
                  </a:cubicBezTo>
                  <a:cubicBezTo>
                    <a:pt x="4809" y="954"/>
                    <a:pt x="4821" y="955"/>
                    <a:pt x="4834" y="955"/>
                  </a:cubicBezTo>
                  <a:cubicBezTo>
                    <a:pt x="4968" y="955"/>
                    <a:pt x="5083" y="876"/>
                    <a:pt x="5113" y="769"/>
                  </a:cubicBezTo>
                  <a:cubicBezTo>
                    <a:pt x="5715" y="1086"/>
                    <a:pt x="6132" y="1587"/>
                    <a:pt x="6132" y="2172"/>
                  </a:cubicBezTo>
                  <a:cubicBezTo>
                    <a:pt x="6132" y="2523"/>
                    <a:pt x="5965" y="2874"/>
                    <a:pt x="5681" y="3175"/>
                  </a:cubicBezTo>
                  <a:lnTo>
                    <a:pt x="1939" y="3175"/>
                  </a:lnTo>
                  <a:cubicBezTo>
                    <a:pt x="1671" y="2874"/>
                    <a:pt x="1504" y="2523"/>
                    <a:pt x="1504" y="2139"/>
                  </a:cubicBezTo>
                  <a:cubicBezTo>
                    <a:pt x="1504" y="1554"/>
                    <a:pt x="1905" y="1053"/>
                    <a:pt x="2523" y="752"/>
                  </a:cubicBezTo>
                  <a:cubicBezTo>
                    <a:pt x="2569" y="859"/>
                    <a:pt x="2671" y="938"/>
                    <a:pt x="2803" y="938"/>
                  </a:cubicBezTo>
                  <a:cubicBezTo>
                    <a:pt x="2815" y="938"/>
                    <a:pt x="2828" y="937"/>
                    <a:pt x="2841" y="936"/>
                  </a:cubicBezTo>
                  <a:cubicBezTo>
                    <a:pt x="2975" y="919"/>
                    <a:pt x="3091" y="802"/>
                    <a:pt x="3108" y="685"/>
                  </a:cubicBezTo>
                  <a:cubicBezTo>
                    <a:pt x="3108" y="635"/>
                    <a:pt x="3108" y="602"/>
                    <a:pt x="3091" y="551"/>
                  </a:cubicBezTo>
                  <a:cubicBezTo>
                    <a:pt x="3242" y="518"/>
                    <a:pt x="3376" y="501"/>
                    <a:pt x="3526" y="501"/>
                  </a:cubicBezTo>
                  <a:cubicBezTo>
                    <a:pt x="3559" y="635"/>
                    <a:pt x="3676" y="752"/>
                    <a:pt x="3827" y="752"/>
                  </a:cubicBezTo>
                  <a:cubicBezTo>
                    <a:pt x="3960" y="752"/>
                    <a:pt x="4094" y="635"/>
                    <a:pt x="4111" y="501"/>
                  </a:cubicBezTo>
                  <a:close/>
                  <a:moveTo>
                    <a:pt x="5598" y="3626"/>
                  </a:moveTo>
                  <a:cubicBezTo>
                    <a:pt x="5832" y="3626"/>
                    <a:pt x="6015" y="3810"/>
                    <a:pt x="6015" y="4043"/>
                  </a:cubicBezTo>
                  <a:cubicBezTo>
                    <a:pt x="6015" y="4277"/>
                    <a:pt x="5832" y="4461"/>
                    <a:pt x="5598" y="4461"/>
                  </a:cubicBezTo>
                  <a:lnTo>
                    <a:pt x="2072" y="4461"/>
                  </a:lnTo>
                  <a:cubicBezTo>
                    <a:pt x="1838" y="4461"/>
                    <a:pt x="1655" y="4277"/>
                    <a:pt x="1655" y="4043"/>
                  </a:cubicBezTo>
                  <a:cubicBezTo>
                    <a:pt x="1655" y="3810"/>
                    <a:pt x="1838" y="3626"/>
                    <a:pt x="2072" y="3626"/>
                  </a:cubicBezTo>
                  <a:close/>
                  <a:moveTo>
                    <a:pt x="5564" y="4929"/>
                  </a:moveTo>
                  <a:cubicBezTo>
                    <a:pt x="5614" y="5380"/>
                    <a:pt x="5899" y="5564"/>
                    <a:pt x="6082" y="5714"/>
                  </a:cubicBezTo>
                  <a:cubicBezTo>
                    <a:pt x="6233" y="5815"/>
                    <a:pt x="6316" y="5881"/>
                    <a:pt x="6350" y="6032"/>
                  </a:cubicBezTo>
                  <a:cubicBezTo>
                    <a:pt x="6517" y="6600"/>
                    <a:pt x="6767" y="8956"/>
                    <a:pt x="6985" y="11044"/>
                  </a:cubicBezTo>
                  <a:cubicBezTo>
                    <a:pt x="7018" y="11395"/>
                    <a:pt x="7035" y="11729"/>
                    <a:pt x="7085" y="12064"/>
                  </a:cubicBezTo>
                  <a:cubicBezTo>
                    <a:pt x="7168" y="12665"/>
                    <a:pt x="7185" y="13083"/>
                    <a:pt x="7018" y="13283"/>
                  </a:cubicBezTo>
                  <a:cubicBezTo>
                    <a:pt x="6734" y="13584"/>
                    <a:pt x="5765" y="13651"/>
                    <a:pt x="3843" y="13651"/>
                  </a:cubicBezTo>
                  <a:cubicBezTo>
                    <a:pt x="1922" y="13651"/>
                    <a:pt x="969" y="13584"/>
                    <a:pt x="669" y="13283"/>
                  </a:cubicBezTo>
                  <a:cubicBezTo>
                    <a:pt x="485" y="13066"/>
                    <a:pt x="518" y="12665"/>
                    <a:pt x="585" y="12064"/>
                  </a:cubicBezTo>
                  <a:cubicBezTo>
                    <a:pt x="635" y="11729"/>
                    <a:pt x="652" y="11379"/>
                    <a:pt x="685" y="11028"/>
                  </a:cubicBezTo>
                  <a:cubicBezTo>
                    <a:pt x="919" y="8856"/>
                    <a:pt x="1153" y="6600"/>
                    <a:pt x="1320" y="6032"/>
                  </a:cubicBezTo>
                  <a:cubicBezTo>
                    <a:pt x="1354" y="5898"/>
                    <a:pt x="1437" y="5848"/>
                    <a:pt x="1588" y="5714"/>
                  </a:cubicBezTo>
                  <a:cubicBezTo>
                    <a:pt x="1771" y="5564"/>
                    <a:pt x="2056" y="5380"/>
                    <a:pt x="2106" y="4929"/>
                  </a:cubicBezTo>
                  <a:close/>
                  <a:moveTo>
                    <a:pt x="3843" y="0"/>
                  </a:moveTo>
                  <a:cubicBezTo>
                    <a:pt x="3108" y="0"/>
                    <a:pt x="2406" y="201"/>
                    <a:pt x="1888" y="602"/>
                  </a:cubicBezTo>
                  <a:cubicBezTo>
                    <a:pt x="1337" y="1019"/>
                    <a:pt x="1020" y="1554"/>
                    <a:pt x="1020" y="2172"/>
                  </a:cubicBezTo>
                  <a:cubicBezTo>
                    <a:pt x="1020" y="2607"/>
                    <a:pt x="1187" y="3024"/>
                    <a:pt x="1504" y="3375"/>
                  </a:cubicBezTo>
                  <a:cubicBezTo>
                    <a:pt x="1320" y="3542"/>
                    <a:pt x="1187" y="3793"/>
                    <a:pt x="1187" y="4060"/>
                  </a:cubicBezTo>
                  <a:cubicBezTo>
                    <a:pt x="1187" y="4394"/>
                    <a:pt x="1387" y="4695"/>
                    <a:pt x="1655" y="4862"/>
                  </a:cubicBezTo>
                  <a:cubicBezTo>
                    <a:pt x="1638" y="5146"/>
                    <a:pt x="1504" y="5230"/>
                    <a:pt x="1320" y="5363"/>
                  </a:cubicBezTo>
                  <a:cubicBezTo>
                    <a:pt x="1153" y="5480"/>
                    <a:pt x="936" y="5631"/>
                    <a:pt x="853" y="5932"/>
                  </a:cubicBezTo>
                  <a:cubicBezTo>
                    <a:pt x="685" y="6533"/>
                    <a:pt x="468" y="8705"/>
                    <a:pt x="201" y="10994"/>
                  </a:cubicBezTo>
                  <a:cubicBezTo>
                    <a:pt x="167" y="11362"/>
                    <a:pt x="134" y="11713"/>
                    <a:pt x="101" y="12047"/>
                  </a:cubicBezTo>
                  <a:cubicBezTo>
                    <a:pt x="17" y="12782"/>
                    <a:pt x="0" y="13283"/>
                    <a:pt x="318" y="13634"/>
                  </a:cubicBezTo>
                  <a:cubicBezTo>
                    <a:pt x="736" y="14085"/>
                    <a:pt x="1588" y="14169"/>
                    <a:pt x="3843" y="14169"/>
                  </a:cubicBezTo>
                  <a:cubicBezTo>
                    <a:pt x="6099" y="14169"/>
                    <a:pt x="6951" y="14085"/>
                    <a:pt x="7369" y="13634"/>
                  </a:cubicBezTo>
                  <a:cubicBezTo>
                    <a:pt x="7686" y="13283"/>
                    <a:pt x="7670" y="12782"/>
                    <a:pt x="7586" y="12047"/>
                  </a:cubicBezTo>
                  <a:cubicBezTo>
                    <a:pt x="7536" y="11713"/>
                    <a:pt x="7519" y="11362"/>
                    <a:pt x="7486" y="11028"/>
                  </a:cubicBezTo>
                  <a:cubicBezTo>
                    <a:pt x="7235" y="8722"/>
                    <a:pt x="7018" y="6533"/>
                    <a:pt x="6834" y="5932"/>
                  </a:cubicBezTo>
                  <a:cubicBezTo>
                    <a:pt x="6751" y="5631"/>
                    <a:pt x="6533" y="5480"/>
                    <a:pt x="6366" y="5363"/>
                  </a:cubicBezTo>
                  <a:cubicBezTo>
                    <a:pt x="6183" y="5230"/>
                    <a:pt x="6066" y="5130"/>
                    <a:pt x="6032" y="4862"/>
                  </a:cubicBezTo>
                  <a:cubicBezTo>
                    <a:pt x="6316" y="4712"/>
                    <a:pt x="6500" y="4428"/>
                    <a:pt x="6500" y="4060"/>
                  </a:cubicBezTo>
                  <a:cubicBezTo>
                    <a:pt x="6500" y="3793"/>
                    <a:pt x="6366" y="3542"/>
                    <a:pt x="6183" y="3375"/>
                  </a:cubicBezTo>
                  <a:cubicBezTo>
                    <a:pt x="6500" y="3024"/>
                    <a:pt x="6667" y="2607"/>
                    <a:pt x="6667" y="2172"/>
                  </a:cubicBezTo>
                  <a:cubicBezTo>
                    <a:pt x="6667" y="1587"/>
                    <a:pt x="6366" y="1019"/>
                    <a:pt x="5815" y="602"/>
                  </a:cubicBezTo>
                  <a:cubicBezTo>
                    <a:pt x="5280" y="201"/>
                    <a:pt x="4579" y="0"/>
                    <a:pt x="3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9"/>
            <p:cNvSpPr/>
            <p:nvPr/>
          </p:nvSpPr>
          <p:spPr>
            <a:xfrm>
              <a:off x="3105550" y="2186025"/>
              <a:ext cx="91075" cy="121150"/>
            </a:xfrm>
            <a:custGeom>
              <a:rect b="b" l="l" r="r" t="t"/>
              <a:pathLst>
                <a:path extrusionOk="0" h="4846" w="3643">
                  <a:moveTo>
                    <a:pt x="301" y="0"/>
                  </a:moveTo>
                  <a:cubicBezTo>
                    <a:pt x="218" y="0"/>
                    <a:pt x="101" y="67"/>
                    <a:pt x="84" y="150"/>
                  </a:cubicBezTo>
                  <a:cubicBezTo>
                    <a:pt x="0" y="318"/>
                    <a:pt x="151" y="501"/>
                    <a:pt x="318" y="501"/>
                  </a:cubicBezTo>
                  <a:lnTo>
                    <a:pt x="585" y="501"/>
                  </a:lnTo>
                  <a:cubicBezTo>
                    <a:pt x="568" y="835"/>
                    <a:pt x="518" y="1353"/>
                    <a:pt x="485" y="1988"/>
                  </a:cubicBezTo>
                  <a:cubicBezTo>
                    <a:pt x="485" y="2122"/>
                    <a:pt x="568" y="2222"/>
                    <a:pt x="685" y="2239"/>
                  </a:cubicBezTo>
                  <a:lnTo>
                    <a:pt x="736" y="2239"/>
                  </a:lnTo>
                  <a:cubicBezTo>
                    <a:pt x="853" y="2239"/>
                    <a:pt x="970" y="2139"/>
                    <a:pt x="986" y="2005"/>
                  </a:cubicBezTo>
                  <a:cubicBezTo>
                    <a:pt x="1020" y="1387"/>
                    <a:pt x="1070" y="835"/>
                    <a:pt x="1086" y="518"/>
                  </a:cubicBezTo>
                  <a:lnTo>
                    <a:pt x="2607" y="518"/>
                  </a:lnTo>
                  <a:cubicBezTo>
                    <a:pt x="2674" y="1420"/>
                    <a:pt x="2774" y="3108"/>
                    <a:pt x="2891" y="4612"/>
                  </a:cubicBezTo>
                  <a:cubicBezTo>
                    <a:pt x="2891" y="4745"/>
                    <a:pt x="3008" y="4846"/>
                    <a:pt x="3142" y="4846"/>
                  </a:cubicBezTo>
                  <a:lnTo>
                    <a:pt x="3158" y="4846"/>
                  </a:lnTo>
                  <a:cubicBezTo>
                    <a:pt x="3275" y="4846"/>
                    <a:pt x="3392" y="4729"/>
                    <a:pt x="3392" y="4595"/>
                  </a:cubicBezTo>
                  <a:cubicBezTo>
                    <a:pt x="3275" y="3108"/>
                    <a:pt x="3175" y="1437"/>
                    <a:pt x="3108" y="551"/>
                  </a:cubicBezTo>
                  <a:lnTo>
                    <a:pt x="3359" y="551"/>
                  </a:lnTo>
                  <a:cubicBezTo>
                    <a:pt x="3442" y="551"/>
                    <a:pt x="3559" y="485"/>
                    <a:pt x="3576" y="401"/>
                  </a:cubicBezTo>
                  <a:cubicBezTo>
                    <a:pt x="3643" y="167"/>
                    <a:pt x="3492" y="0"/>
                    <a:pt x="3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9"/>
            <p:cNvSpPr/>
            <p:nvPr/>
          </p:nvSpPr>
          <p:spPr>
            <a:xfrm>
              <a:off x="3108900" y="2252025"/>
              <a:ext cx="20075" cy="125325"/>
            </a:xfrm>
            <a:custGeom>
              <a:rect b="b" l="l" r="r" t="t"/>
              <a:pathLst>
                <a:path extrusionOk="0" h="5013" w="803">
                  <a:moveTo>
                    <a:pt x="551" y="0"/>
                  </a:moveTo>
                  <a:cubicBezTo>
                    <a:pt x="434" y="0"/>
                    <a:pt x="301" y="84"/>
                    <a:pt x="301" y="234"/>
                  </a:cubicBezTo>
                  <a:cubicBezTo>
                    <a:pt x="184" y="1938"/>
                    <a:pt x="50" y="3960"/>
                    <a:pt x="0" y="4762"/>
                  </a:cubicBezTo>
                  <a:cubicBezTo>
                    <a:pt x="0" y="4879"/>
                    <a:pt x="84" y="5013"/>
                    <a:pt x="217" y="5013"/>
                  </a:cubicBezTo>
                  <a:lnTo>
                    <a:pt x="251" y="5013"/>
                  </a:lnTo>
                  <a:cubicBezTo>
                    <a:pt x="368" y="5013"/>
                    <a:pt x="468" y="4912"/>
                    <a:pt x="501" y="4779"/>
                  </a:cubicBezTo>
                  <a:cubicBezTo>
                    <a:pt x="551" y="4010"/>
                    <a:pt x="685" y="1988"/>
                    <a:pt x="802" y="251"/>
                  </a:cubicBezTo>
                  <a:cubicBezTo>
                    <a:pt x="785" y="117"/>
                    <a:pt x="685" y="0"/>
                    <a:pt x="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9"/>
            <p:cNvSpPr/>
            <p:nvPr/>
          </p:nvSpPr>
          <p:spPr>
            <a:xfrm>
              <a:off x="3179075" y="2316750"/>
              <a:ext cx="15900" cy="59775"/>
            </a:xfrm>
            <a:custGeom>
              <a:rect b="b" l="l" r="r" t="t"/>
              <a:pathLst>
                <a:path extrusionOk="0" h="2391" w="636">
                  <a:moveTo>
                    <a:pt x="234" y="1"/>
                  </a:moveTo>
                  <a:cubicBezTo>
                    <a:pt x="117" y="1"/>
                    <a:pt x="0" y="118"/>
                    <a:pt x="0" y="251"/>
                  </a:cubicBezTo>
                  <a:cubicBezTo>
                    <a:pt x="67" y="1204"/>
                    <a:pt x="134" y="1972"/>
                    <a:pt x="134" y="2173"/>
                  </a:cubicBezTo>
                  <a:cubicBezTo>
                    <a:pt x="134" y="2290"/>
                    <a:pt x="251" y="2390"/>
                    <a:pt x="384" y="2390"/>
                  </a:cubicBezTo>
                  <a:lnTo>
                    <a:pt x="401" y="2390"/>
                  </a:lnTo>
                  <a:cubicBezTo>
                    <a:pt x="535" y="2390"/>
                    <a:pt x="635" y="2273"/>
                    <a:pt x="635" y="2156"/>
                  </a:cubicBezTo>
                  <a:cubicBezTo>
                    <a:pt x="585" y="1956"/>
                    <a:pt x="551" y="1204"/>
                    <a:pt x="485" y="235"/>
                  </a:cubicBezTo>
                  <a:cubicBezTo>
                    <a:pt x="485" y="101"/>
                    <a:pt x="368"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9"/>
            <p:cNvSpPr/>
            <p:nvPr/>
          </p:nvSpPr>
          <p:spPr>
            <a:xfrm>
              <a:off x="3118075" y="2071150"/>
              <a:ext cx="15900" cy="15900"/>
            </a:xfrm>
            <a:custGeom>
              <a:rect b="b" l="l" r="r" t="t"/>
              <a:pathLst>
                <a:path extrusionOk="0" h="636" w="636">
                  <a:moveTo>
                    <a:pt x="318" y="0"/>
                  </a:moveTo>
                  <a:cubicBezTo>
                    <a:pt x="151" y="0"/>
                    <a:pt x="1" y="151"/>
                    <a:pt x="1" y="318"/>
                  </a:cubicBezTo>
                  <a:cubicBezTo>
                    <a:pt x="1" y="501"/>
                    <a:pt x="134" y="635"/>
                    <a:pt x="318" y="635"/>
                  </a:cubicBezTo>
                  <a:cubicBezTo>
                    <a:pt x="485" y="635"/>
                    <a:pt x="636" y="485"/>
                    <a:pt x="636" y="318"/>
                  </a:cubicBezTo>
                  <a:cubicBezTo>
                    <a:pt x="636" y="151"/>
                    <a:pt x="485" y="0"/>
                    <a:pt x="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9"/>
            <p:cNvSpPr/>
            <p:nvPr/>
          </p:nvSpPr>
          <p:spPr>
            <a:xfrm>
              <a:off x="3169450" y="2071150"/>
              <a:ext cx="15500" cy="15900"/>
            </a:xfrm>
            <a:custGeom>
              <a:rect b="b" l="l" r="r" t="t"/>
              <a:pathLst>
                <a:path extrusionOk="0" h="636" w="620">
                  <a:moveTo>
                    <a:pt x="302" y="0"/>
                  </a:moveTo>
                  <a:cubicBezTo>
                    <a:pt x="134" y="0"/>
                    <a:pt x="1" y="151"/>
                    <a:pt x="1" y="318"/>
                  </a:cubicBezTo>
                  <a:cubicBezTo>
                    <a:pt x="1" y="501"/>
                    <a:pt x="134" y="635"/>
                    <a:pt x="302" y="635"/>
                  </a:cubicBezTo>
                  <a:cubicBezTo>
                    <a:pt x="469" y="635"/>
                    <a:pt x="619" y="485"/>
                    <a:pt x="619" y="318"/>
                  </a:cubicBezTo>
                  <a:cubicBezTo>
                    <a:pt x="619" y="151"/>
                    <a:pt x="469"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9"/>
            <p:cNvSpPr/>
            <p:nvPr/>
          </p:nvSpPr>
          <p:spPr>
            <a:xfrm>
              <a:off x="3143550" y="2066550"/>
              <a:ext cx="15900" cy="15900"/>
            </a:xfrm>
            <a:custGeom>
              <a:rect b="b" l="l" r="r" t="t"/>
              <a:pathLst>
                <a:path extrusionOk="0" h="636" w="636">
                  <a:moveTo>
                    <a:pt x="318" y="0"/>
                  </a:moveTo>
                  <a:cubicBezTo>
                    <a:pt x="151" y="0"/>
                    <a:pt x="1" y="151"/>
                    <a:pt x="1" y="318"/>
                  </a:cubicBezTo>
                  <a:cubicBezTo>
                    <a:pt x="1" y="485"/>
                    <a:pt x="151" y="635"/>
                    <a:pt x="318" y="635"/>
                  </a:cubicBezTo>
                  <a:cubicBezTo>
                    <a:pt x="485" y="635"/>
                    <a:pt x="636" y="485"/>
                    <a:pt x="636" y="318"/>
                  </a:cubicBezTo>
                  <a:cubicBezTo>
                    <a:pt x="636" y="151"/>
                    <a:pt x="485" y="0"/>
                    <a:pt x="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 name="Google Shape;1220;p59"/>
          <p:cNvSpPr txBox="1"/>
          <p:nvPr>
            <p:ph idx="4294967295" type="subTitle"/>
          </p:nvPr>
        </p:nvSpPr>
        <p:spPr>
          <a:xfrm>
            <a:off x="720006" y="2667032"/>
            <a:ext cx="2164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Describe it and mark if you do this</a:t>
            </a:r>
            <a:endParaRPr/>
          </a:p>
        </p:txBody>
      </p:sp>
      <p:sp>
        <p:nvSpPr>
          <p:cNvPr id="1221" name="Google Shape;1221;p59"/>
          <p:cNvSpPr txBox="1"/>
          <p:nvPr>
            <p:ph idx="4294967295" type="subTitle"/>
          </p:nvPr>
        </p:nvSpPr>
        <p:spPr>
          <a:xfrm>
            <a:off x="720006" y="2141245"/>
            <a:ext cx="2164200" cy="41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100">
                <a:solidFill>
                  <a:schemeClr val="dk2"/>
                </a:solidFill>
                <a:latin typeface="Baskervville"/>
                <a:ea typeface="Baskervville"/>
                <a:cs typeface="Baskervville"/>
                <a:sym typeface="Baskervville"/>
              </a:rPr>
              <a:t>Meditation</a:t>
            </a:r>
            <a:endParaRPr b="1" sz="2100">
              <a:solidFill>
                <a:schemeClr val="dk2"/>
              </a:solidFill>
              <a:latin typeface="Baskervville"/>
              <a:ea typeface="Baskervville"/>
              <a:cs typeface="Baskervville"/>
              <a:sym typeface="Baskervville"/>
            </a:endParaRPr>
          </a:p>
        </p:txBody>
      </p:sp>
      <p:sp>
        <p:nvSpPr>
          <p:cNvPr id="1222" name="Google Shape;1222;p59"/>
          <p:cNvSpPr txBox="1"/>
          <p:nvPr>
            <p:ph idx="4294967295" type="subTitle"/>
          </p:nvPr>
        </p:nvSpPr>
        <p:spPr>
          <a:xfrm>
            <a:off x="6259793" y="2667032"/>
            <a:ext cx="2164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Describe it and mark if you do this</a:t>
            </a:r>
            <a:endParaRPr/>
          </a:p>
        </p:txBody>
      </p:sp>
      <p:sp>
        <p:nvSpPr>
          <p:cNvPr id="1223" name="Google Shape;1223;p59"/>
          <p:cNvSpPr txBox="1"/>
          <p:nvPr>
            <p:ph idx="4294967295" type="subTitle"/>
          </p:nvPr>
        </p:nvSpPr>
        <p:spPr>
          <a:xfrm>
            <a:off x="6259793" y="2141245"/>
            <a:ext cx="2164200" cy="41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100">
                <a:solidFill>
                  <a:schemeClr val="dk2"/>
                </a:solidFill>
                <a:latin typeface="Baskervville"/>
                <a:ea typeface="Baskervville"/>
                <a:cs typeface="Baskervville"/>
                <a:sym typeface="Baskervville"/>
              </a:rPr>
              <a:t>Practice</a:t>
            </a:r>
            <a:endParaRPr b="1" sz="2100">
              <a:solidFill>
                <a:schemeClr val="dk2"/>
              </a:solidFill>
              <a:latin typeface="Baskervville"/>
              <a:ea typeface="Baskervville"/>
              <a:cs typeface="Baskervville"/>
              <a:sym typeface="Baskervville"/>
            </a:endParaRPr>
          </a:p>
        </p:txBody>
      </p:sp>
      <p:sp>
        <p:nvSpPr>
          <p:cNvPr id="1224" name="Google Shape;1224;p59"/>
          <p:cNvSpPr/>
          <p:nvPr/>
        </p:nvSpPr>
        <p:spPr>
          <a:xfrm>
            <a:off x="4187400" y="3514389"/>
            <a:ext cx="769200" cy="7692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9"/>
          <p:cNvSpPr/>
          <p:nvPr/>
        </p:nvSpPr>
        <p:spPr>
          <a:xfrm>
            <a:off x="6957293" y="3514389"/>
            <a:ext cx="769200" cy="7692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 name="Google Shape;1226;p59"/>
          <p:cNvGrpSpPr/>
          <p:nvPr/>
        </p:nvGrpSpPr>
        <p:grpSpPr>
          <a:xfrm>
            <a:off x="1530965" y="3696812"/>
            <a:ext cx="542273" cy="404369"/>
            <a:chOff x="5216456" y="3725484"/>
            <a:chExt cx="356196" cy="265631"/>
          </a:xfrm>
        </p:grpSpPr>
        <p:sp>
          <p:nvSpPr>
            <p:cNvPr id="1227" name="Google Shape;1227;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59"/>
          <p:cNvGrpSpPr/>
          <p:nvPr/>
        </p:nvGrpSpPr>
        <p:grpSpPr>
          <a:xfrm>
            <a:off x="7100116" y="3656373"/>
            <a:ext cx="483583" cy="485243"/>
            <a:chOff x="5779408" y="3699191"/>
            <a:chExt cx="317645" cy="318757"/>
          </a:xfrm>
        </p:grpSpPr>
        <p:sp>
          <p:nvSpPr>
            <p:cNvPr id="1230" name="Google Shape;1230;p5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59"/>
          <p:cNvGrpSpPr/>
          <p:nvPr/>
        </p:nvGrpSpPr>
        <p:grpSpPr>
          <a:xfrm>
            <a:off x="4300865" y="3696812"/>
            <a:ext cx="542273" cy="404369"/>
            <a:chOff x="5216456" y="3725484"/>
            <a:chExt cx="356196" cy="265631"/>
          </a:xfrm>
        </p:grpSpPr>
        <p:sp>
          <p:nvSpPr>
            <p:cNvPr id="1233" name="Google Shape;1233;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8" name="Shape 1238"/>
        <p:cNvGrpSpPr/>
        <p:nvPr/>
      </p:nvGrpSpPr>
      <p:grpSpPr>
        <a:xfrm>
          <a:off x="0" y="0"/>
          <a:ext cx="0" cy="0"/>
          <a:chOff x="0" y="0"/>
          <a:chExt cx="0" cy="0"/>
        </a:xfrm>
      </p:grpSpPr>
      <p:sp>
        <p:nvSpPr>
          <p:cNvPr id="1239" name="Google Shape;1239;p60"/>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KWL BRAINSTORMING</a:t>
            </a:r>
            <a:endParaRPr/>
          </a:p>
        </p:txBody>
      </p:sp>
      <p:graphicFrame>
        <p:nvGraphicFramePr>
          <p:cNvPr id="1240" name="Google Shape;1240;p60"/>
          <p:cNvGraphicFramePr/>
          <p:nvPr/>
        </p:nvGraphicFramePr>
        <p:xfrm>
          <a:off x="720000" y="1510175"/>
          <a:ext cx="3000000" cy="3000000"/>
        </p:xfrm>
        <a:graphic>
          <a:graphicData uri="http://schemas.openxmlformats.org/drawingml/2006/table">
            <a:tbl>
              <a:tblPr>
                <a:noFill/>
                <a:tableStyleId>{69FE3D80-3354-42BE-8884-1937226156FF}</a:tableStyleId>
              </a:tblPr>
              <a:tblGrid>
                <a:gridCol w="1738500"/>
                <a:gridCol w="5965500"/>
              </a:tblGrid>
              <a:tr h="456850">
                <a:tc rowSpan="2">
                  <a:txBody>
                    <a:bodyPr/>
                    <a:lstStyle/>
                    <a:p>
                      <a:pPr indent="0" lvl="0" marL="0" rtl="0" algn="ctr">
                        <a:spcBef>
                          <a:spcPts val="0"/>
                        </a:spcBef>
                        <a:spcAft>
                          <a:spcPts val="0"/>
                        </a:spcAft>
                        <a:buNone/>
                      </a:pPr>
                      <a:r>
                        <a:rPr b="1" lang="en" sz="2100">
                          <a:solidFill>
                            <a:schemeClr val="lt1"/>
                          </a:solidFill>
                          <a:latin typeface="Baskervville"/>
                          <a:ea typeface="Baskervville"/>
                          <a:cs typeface="Baskervville"/>
                          <a:sym typeface="Baskervville"/>
                        </a:rPr>
                        <a:t>What I know</a:t>
                      </a:r>
                      <a:endParaRPr b="1" sz="2100">
                        <a:solidFill>
                          <a:schemeClr val="lt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a:solidFill>
                            <a:schemeClr val="dk1"/>
                          </a:solidFill>
                          <a:latin typeface="Battambang"/>
                          <a:ea typeface="Battambang"/>
                          <a:cs typeface="Battambang"/>
                          <a:sym typeface="Battambang"/>
                        </a:rPr>
                        <a:t>Mercury is the closest planet to the Sun</a:t>
                      </a:r>
                      <a:endParaRPr>
                        <a:solidFill>
                          <a:schemeClr val="dk1"/>
                        </a:solidFill>
                        <a:latin typeface="Battambang"/>
                        <a:ea typeface="Battambang"/>
                        <a:cs typeface="Battambang"/>
                        <a:sym typeface="Battambang"/>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56850">
                <a:tc vMerge="1"/>
                <a:tc>
                  <a:txBody>
                    <a:bodyPr/>
                    <a:lstStyle/>
                    <a:p>
                      <a:pPr indent="0" lvl="0" marL="0" rtl="0" algn="l">
                        <a:spcBef>
                          <a:spcPts val="0"/>
                        </a:spcBef>
                        <a:spcAft>
                          <a:spcPts val="0"/>
                        </a:spcAft>
                        <a:buNone/>
                      </a:pPr>
                      <a:r>
                        <a:rPr lang="en">
                          <a:solidFill>
                            <a:schemeClr val="dk1"/>
                          </a:solidFill>
                          <a:latin typeface="Battambang"/>
                          <a:ea typeface="Battambang"/>
                          <a:cs typeface="Battambang"/>
                          <a:sym typeface="Battambang"/>
                        </a:rPr>
                        <a:t>Mars is actually a very cold place</a:t>
                      </a:r>
                      <a:endParaRPr>
                        <a:solidFill>
                          <a:schemeClr val="dk1"/>
                        </a:solidFill>
                        <a:latin typeface="Battambang"/>
                        <a:ea typeface="Battambang"/>
                        <a:cs typeface="Battambang"/>
                        <a:sym typeface="Battambang"/>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56850">
                <a:tc rowSpan="2">
                  <a:txBody>
                    <a:bodyPr/>
                    <a:lstStyle/>
                    <a:p>
                      <a:pPr indent="0" lvl="0" marL="0" rtl="0" algn="ctr">
                        <a:spcBef>
                          <a:spcPts val="0"/>
                        </a:spcBef>
                        <a:spcAft>
                          <a:spcPts val="0"/>
                        </a:spcAft>
                        <a:buNone/>
                      </a:pPr>
                      <a:r>
                        <a:rPr b="1" lang="en" sz="2100">
                          <a:solidFill>
                            <a:schemeClr val="lt1"/>
                          </a:solidFill>
                          <a:latin typeface="Baskervville"/>
                          <a:ea typeface="Baskervville"/>
                          <a:cs typeface="Baskervville"/>
                          <a:sym typeface="Baskervville"/>
                        </a:rPr>
                        <a:t>What I want to know</a:t>
                      </a:r>
                      <a:endParaRPr b="1" sz="2100">
                        <a:solidFill>
                          <a:schemeClr val="lt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a:solidFill>
                            <a:schemeClr val="dk1"/>
                          </a:solidFill>
                          <a:latin typeface="Battambang"/>
                          <a:ea typeface="Battambang"/>
                          <a:cs typeface="Battambang"/>
                          <a:sym typeface="Battambang"/>
                        </a:rPr>
                        <a:t>Venus is the second planet from the Sun</a:t>
                      </a:r>
                      <a:endParaRPr>
                        <a:solidFill>
                          <a:schemeClr val="dk1"/>
                        </a:solidFill>
                        <a:latin typeface="Battambang"/>
                        <a:ea typeface="Battambang"/>
                        <a:cs typeface="Battambang"/>
                        <a:sym typeface="Battambang"/>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56850">
                <a:tc vMerge="1"/>
                <a:tc>
                  <a:txBody>
                    <a:bodyPr/>
                    <a:lstStyle/>
                    <a:p>
                      <a:pPr indent="0" lvl="0" marL="0" rtl="0" algn="l">
                        <a:spcBef>
                          <a:spcPts val="0"/>
                        </a:spcBef>
                        <a:spcAft>
                          <a:spcPts val="0"/>
                        </a:spcAft>
                        <a:buNone/>
                      </a:pPr>
                      <a:r>
                        <a:rPr lang="en">
                          <a:solidFill>
                            <a:schemeClr val="dk1"/>
                          </a:solidFill>
                          <a:latin typeface="Battambang"/>
                          <a:ea typeface="Battambang"/>
                          <a:cs typeface="Battambang"/>
                          <a:sym typeface="Battambang"/>
                        </a:rPr>
                        <a:t>Jupiter is the biggest planet of them all</a:t>
                      </a:r>
                      <a:endParaRPr>
                        <a:solidFill>
                          <a:schemeClr val="dk1"/>
                        </a:solidFill>
                        <a:latin typeface="Battambang"/>
                        <a:ea typeface="Battambang"/>
                        <a:cs typeface="Battambang"/>
                        <a:sym typeface="Battambang"/>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56850">
                <a:tc rowSpan="2">
                  <a:txBody>
                    <a:bodyPr/>
                    <a:lstStyle/>
                    <a:p>
                      <a:pPr indent="0" lvl="0" marL="0" rtl="0" algn="ctr">
                        <a:spcBef>
                          <a:spcPts val="0"/>
                        </a:spcBef>
                        <a:spcAft>
                          <a:spcPts val="0"/>
                        </a:spcAft>
                        <a:buNone/>
                      </a:pPr>
                      <a:r>
                        <a:rPr b="1" lang="en" sz="2100">
                          <a:solidFill>
                            <a:schemeClr val="lt1"/>
                          </a:solidFill>
                          <a:latin typeface="Baskervville"/>
                          <a:ea typeface="Baskervville"/>
                          <a:cs typeface="Baskervville"/>
                          <a:sym typeface="Baskervville"/>
                        </a:rPr>
                        <a:t>What I learned</a:t>
                      </a:r>
                      <a:endParaRPr b="1" sz="2100">
                        <a:solidFill>
                          <a:schemeClr val="lt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a:solidFill>
                            <a:schemeClr val="dk1"/>
                          </a:solidFill>
                          <a:latin typeface="Battambang"/>
                          <a:ea typeface="Battambang"/>
                          <a:cs typeface="Battambang"/>
                          <a:sym typeface="Battambang"/>
                        </a:rPr>
                        <a:t>Saturn is composed of hydrogen and helium</a:t>
                      </a:r>
                      <a:endParaRPr>
                        <a:solidFill>
                          <a:schemeClr val="dk1"/>
                        </a:solidFill>
                        <a:latin typeface="Battambang"/>
                        <a:ea typeface="Battambang"/>
                        <a:cs typeface="Battambang"/>
                        <a:sym typeface="Battambang"/>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56850">
                <a:tc vMerge="1"/>
                <a:tc>
                  <a:txBody>
                    <a:bodyPr/>
                    <a:lstStyle/>
                    <a:p>
                      <a:pPr indent="0" lvl="0" marL="0" rtl="0" algn="l">
                        <a:spcBef>
                          <a:spcPts val="0"/>
                        </a:spcBef>
                        <a:spcAft>
                          <a:spcPts val="0"/>
                        </a:spcAft>
                        <a:buNone/>
                      </a:pPr>
                      <a:r>
                        <a:rPr lang="en">
                          <a:solidFill>
                            <a:schemeClr val="dk1"/>
                          </a:solidFill>
                          <a:latin typeface="Battambang"/>
                          <a:ea typeface="Battambang"/>
                          <a:cs typeface="Battambang"/>
                          <a:sym typeface="Battambang"/>
                        </a:rPr>
                        <a:t>Neptune is the farthest planet from the Sun</a:t>
                      </a:r>
                      <a:endParaRPr>
                        <a:solidFill>
                          <a:schemeClr val="dk1"/>
                        </a:solidFill>
                        <a:latin typeface="Battambang"/>
                        <a:ea typeface="Battambang"/>
                        <a:cs typeface="Battambang"/>
                        <a:sym typeface="Battambang"/>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4" name="Shape 1244"/>
        <p:cNvGrpSpPr/>
        <p:nvPr/>
      </p:nvGrpSpPr>
      <p:grpSpPr>
        <a:xfrm>
          <a:off x="0" y="0"/>
          <a:ext cx="0" cy="0"/>
          <a:chOff x="0" y="0"/>
          <a:chExt cx="0" cy="0"/>
        </a:xfrm>
      </p:grpSpPr>
      <p:sp>
        <p:nvSpPr>
          <p:cNvPr id="1245" name="Google Shape;1245;p61"/>
          <p:cNvSpPr/>
          <p:nvPr/>
        </p:nvSpPr>
        <p:spPr>
          <a:xfrm>
            <a:off x="1348690" y="3218097"/>
            <a:ext cx="769200" cy="7692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1"/>
          <p:cNvSpPr/>
          <p:nvPr/>
        </p:nvSpPr>
        <p:spPr>
          <a:xfrm>
            <a:off x="4187395" y="3218097"/>
            <a:ext cx="769200" cy="7692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1"/>
          <p:cNvSpPr/>
          <p:nvPr/>
        </p:nvSpPr>
        <p:spPr>
          <a:xfrm>
            <a:off x="4251900" y="1666850"/>
            <a:ext cx="640200" cy="6402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1"/>
          <p:cNvSpPr/>
          <p:nvPr/>
        </p:nvSpPr>
        <p:spPr>
          <a:xfrm>
            <a:off x="7026100" y="3218097"/>
            <a:ext cx="769200" cy="7692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1"/>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TOPIC AND DETAILS</a:t>
            </a:r>
            <a:endParaRPr/>
          </a:p>
        </p:txBody>
      </p:sp>
      <p:sp>
        <p:nvSpPr>
          <p:cNvPr id="1250" name="Google Shape;1250;p61"/>
          <p:cNvSpPr txBox="1"/>
          <p:nvPr>
            <p:ph idx="4294967295" type="ctrTitle"/>
          </p:nvPr>
        </p:nvSpPr>
        <p:spPr>
          <a:xfrm>
            <a:off x="3825150" y="1132147"/>
            <a:ext cx="14937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Topic</a:t>
            </a:r>
            <a:endParaRPr sz="2100">
              <a:solidFill>
                <a:schemeClr val="dk2"/>
              </a:solidFill>
            </a:endParaRPr>
          </a:p>
        </p:txBody>
      </p:sp>
      <p:grpSp>
        <p:nvGrpSpPr>
          <p:cNvPr id="1251" name="Google Shape;1251;p61"/>
          <p:cNvGrpSpPr/>
          <p:nvPr/>
        </p:nvGrpSpPr>
        <p:grpSpPr>
          <a:xfrm>
            <a:off x="4312589" y="3328375"/>
            <a:ext cx="518812" cy="548644"/>
            <a:chOff x="7871250" y="2582850"/>
            <a:chExt cx="334200" cy="354650"/>
          </a:xfrm>
        </p:grpSpPr>
        <p:sp>
          <p:nvSpPr>
            <p:cNvPr id="1252" name="Google Shape;1252;p61"/>
            <p:cNvSpPr/>
            <p:nvPr/>
          </p:nvSpPr>
          <p:spPr>
            <a:xfrm>
              <a:off x="7956875" y="2637975"/>
              <a:ext cx="161675" cy="75225"/>
            </a:xfrm>
            <a:custGeom>
              <a:rect b="b" l="l" r="r" t="t"/>
              <a:pathLst>
                <a:path extrusionOk="0" h="3009" w="6467">
                  <a:moveTo>
                    <a:pt x="1989" y="636"/>
                  </a:moveTo>
                  <a:cubicBezTo>
                    <a:pt x="1822" y="886"/>
                    <a:pt x="1738" y="1170"/>
                    <a:pt x="1738" y="1471"/>
                  </a:cubicBezTo>
                  <a:cubicBezTo>
                    <a:pt x="1738" y="1788"/>
                    <a:pt x="1839" y="2089"/>
                    <a:pt x="1989" y="2306"/>
                  </a:cubicBezTo>
                  <a:cubicBezTo>
                    <a:pt x="1421" y="2139"/>
                    <a:pt x="920" y="1855"/>
                    <a:pt x="586" y="1471"/>
                  </a:cubicBezTo>
                  <a:cubicBezTo>
                    <a:pt x="920" y="1120"/>
                    <a:pt x="1421" y="836"/>
                    <a:pt x="1989" y="636"/>
                  </a:cubicBezTo>
                  <a:close/>
                  <a:moveTo>
                    <a:pt x="4512" y="669"/>
                  </a:moveTo>
                  <a:cubicBezTo>
                    <a:pt x="5080" y="836"/>
                    <a:pt x="5548" y="1120"/>
                    <a:pt x="5916" y="1504"/>
                  </a:cubicBezTo>
                  <a:cubicBezTo>
                    <a:pt x="5581" y="1872"/>
                    <a:pt x="5080" y="2173"/>
                    <a:pt x="4512" y="2340"/>
                  </a:cubicBezTo>
                  <a:cubicBezTo>
                    <a:pt x="4679" y="2089"/>
                    <a:pt x="4763" y="1805"/>
                    <a:pt x="4763" y="1504"/>
                  </a:cubicBezTo>
                  <a:cubicBezTo>
                    <a:pt x="4763" y="1187"/>
                    <a:pt x="4662" y="886"/>
                    <a:pt x="4512" y="669"/>
                  </a:cubicBezTo>
                  <a:close/>
                  <a:moveTo>
                    <a:pt x="3242" y="469"/>
                  </a:moveTo>
                  <a:cubicBezTo>
                    <a:pt x="3794" y="469"/>
                    <a:pt x="4261" y="936"/>
                    <a:pt x="4261" y="1504"/>
                  </a:cubicBezTo>
                  <a:cubicBezTo>
                    <a:pt x="4261" y="2056"/>
                    <a:pt x="3794" y="2524"/>
                    <a:pt x="3242" y="2524"/>
                  </a:cubicBezTo>
                  <a:cubicBezTo>
                    <a:pt x="2674" y="2524"/>
                    <a:pt x="2206" y="2056"/>
                    <a:pt x="2206" y="1504"/>
                  </a:cubicBezTo>
                  <a:cubicBezTo>
                    <a:pt x="2206" y="936"/>
                    <a:pt x="2674" y="469"/>
                    <a:pt x="3242" y="469"/>
                  </a:cubicBezTo>
                  <a:close/>
                  <a:moveTo>
                    <a:pt x="3242" y="1"/>
                  </a:moveTo>
                  <a:cubicBezTo>
                    <a:pt x="1922" y="1"/>
                    <a:pt x="703" y="519"/>
                    <a:pt x="68" y="1354"/>
                  </a:cubicBezTo>
                  <a:cubicBezTo>
                    <a:pt x="1" y="1438"/>
                    <a:pt x="1" y="1555"/>
                    <a:pt x="68" y="1638"/>
                  </a:cubicBezTo>
                  <a:cubicBezTo>
                    <a:pt x="703" y="2474"/>
                    <a:pt x="1922" y="3008"/>
                    <a:pt x="3242" y="3008"/>
                  </a:cubicBezTo>
                  <a:cubicBezTo>
                    <a:pt x="4546" y="3008"/>
                    <a:pt x="5765" y="2474"/>
                    <a:pt x="6417" y="1638"/>
                  </a:cubicBezTo>
                  <a:cubicBezTo>
                    <a:pt x="6467" y="1555"/>
                    <a:pt x="6467" y="1438"/>
                    <a:pt x="6417" y="1354"/>
                  </a:cubicBezTo>
                  <a:cubicBezTo>
                    <a:pt x="5782" y="519"/>
                    <a:pt x="4579" y="1"/>
                    <a:pt x="3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1"/>
            <p:cNvSpPr/>
            <p:nvPr/>
          </p:nvSpPr>
          <p:spPr>
            <a:xfrm>
              <a:off x="7871250" y="2582850"/>
              <a:ext cx="334200" cy="354650"/>
            </a:xfrm>
            <a:custGeom>
              <a:rect b="b" l="l" r="r" t="t"/>
              <a:pathLst>
                <a:path extrusionOk="0" h="14186" w="13368">
                  <a:moveTo>
                    <a:pt x="6667" y="535"/>
                  </a:moveTo>
                  <a:cubicBezTo>
                    <a:pt x="8522" y="535"/>
                    <a:pt x="10427" y="1704"/>
                    <a:pt x="10427" y="3960"/>
                  </a:cubicBezTo>
                  <a:cubicBezTo>
                    <a:pt x="10427" y="4712"/>
                    <a:pt x="10610" y="5347"/>
                    <a:pt x="10978" y="5898"/>
                  </a:cubicBezTo>
                  <a:cubicBezTo>
                    <a:pt x="10594" y="6216"/>
                    <a:pt x="10126" y="6483"/>
                    <a:pt x="9608" y="6684"/>
                  </a:cubicBezTo>
                  <a:lnTo>
                    <a:pt x="9591" y="6684"/>
                  </a:lnTo>
                  <a:cubicBezTo>
                    <a:pt x="9541" y="6684"/>
                    <a:pt x="9508" y="6717"/>
                    <a:pt x="9474" y="6734"/>
                  </a:cubicBezTo>
                  <a:cubicBezTo>
                    <a:pt x="8923" y="6968"/>
                    <a:pt x="8288" y="7101"/>
                    <a:pt x="7620" y="7168"/>
                  </a:cubicBezTo>
                  <a:lnTo>
                    <a:pt x="7603" y="7168"/>
                  </a:lnTo>
                  <a:cubicBezTo>
                    <a:pt x="7285" y="7218"/>
                    <a:pt x="6968" y="7218"/>
                    <a:pt x="6667" y="7218"/>
                  </a:cubicBezTo>
                  <a:cubicBezTo>
                    <a:pt x="4996" y="7218"/>
                    <a:pt x="3376" y="6717"/>
                    <a:pt x="2323" y="5848"/>
                  </a:cubicBezTo>
                  <a:cubicBezTo>
                    <a:pt x="2691" y="5330"/>
                    <a:pt x="2874" y="4712"/>
                    <a:pt x="2874" y="3960"/>
                  </a:cubicBezTo>
                  <a:cubicBezTo>
                    <a:pt x="2874" y="1704"/>
                    <a:pt x="4779" y="535"/>
                    <a:pt x="6634" y="535"/>
                  </a:cubicBezTo>
                  <a:close/>
                  <a:moveTo>
                    <a:pt x="2022" y="6266"/>
                  </a:moveTo>
                  <a:cubicBezTo>
                    <a:pt x="2390" y="6583"/>
                    <a:pt x="2858" y="6851"/>
                    <a:pt x="3342" y="7068"/>
                  </a:cubicBezTo>
                  <a:cubicBezTo>
                    <a:pt x="3041" y="7586"/>
                    <a:pt x="2490" y="7920"/>
                    <a:pt x="1872" y="7920"/>
                  </a:cubicBezTo>
                  <a:cubicBezTo>
                    <a:pt x="1371" y="7920"/>
                    <a:pt x="886" y="7686"/>
                    <a:pt x="585" y="7318"/>
                  </a:cubicBezTo>
                  <a:cubicBezTo>
                    <a:pt x="1187" y="7001"/>
                    <a:pt x="1671" y="6667"/>
                    <a:pt x="2022" y="6266"/>
                  </a:cubicBezTo>
                  <a:close/>
                  <a:moveTo>
                    <a:pt x="11279" y="6299"/>
                  </a:moveTo>
                  <a:cubicBezTo>
                    <a:pt x="11630" y="6667"/>
                    <a:pt x="12114" y="7018"/>
                    <a:pt x="12699" y="7318"/>
                  </a:cubicBezTo>
                  <a:cubicBezTo>
                    <a:pt x="12398" y="7686"/>
                    <a:pt x="11947" y="7920"/>
                    <a:pt x="11429" y="7920"/>
                  </a:cubicBezTo>
                  <a:cubicBezTo>
                    <a:pt x="10811" y="7920"/>
                    <a:pt x="10276" y="7603"/>
                    <a:pt x="9959" y="7085"/>
                  </a:cubicBezTo>
                  <a:cubicBezTo>
                    <a:pt x="10443" y="6884"/>
                    <a:pt x="10895" y="6600"/>
                    <a:pt x="11279" y="6299"/>
                  </a:cubicBezTo>
                  <a:close/>
                  <a:moveTo>
                    <a:pt x="9374" y="7335"/>
                  </a:moveTo>
                  <a:lnTo>
                    <a:pt x="9374" y="12247"/>
                  </a:lnTo>
                  <a:cubicBezTo>
                    <a:pt x="9374" y="12649"/>
                    <a:pt x="9057" y="12949"/>
                    <a:pt x="8689" y="12999"/>
                  </a:cubicBezTo>
                  <a:cubicBezTo>
                    <a:pt x="8679" y="13000"/>
                    <a:pt x="8668" y="13000"/>
                    <a:pt x="8658" y="13000"/>
                  </a:cubicBezTo>
                  <a:cubicBezTo>
                    <a:pt x="8222" y="13000"/>
                    <a:pt x="7887" y="12655"/>
                    <a:pt x="7887" y="12231"/>
                  </a:cubicBezTo>
                  <a:lnTo>
                    <a:pt x="7887" y="7686"/>
                  </a:lnTo>
                  <a:cubicBezTo>
                    <a:pt x="8422" y="7636"/>
                    <a:pt x="8923" y="7502"/>
                    <a:pt x="9374" y="7335"/>
                  </a:cubicBezTo>
                  <a:close/>
                  <a:moveTo>
                    <a:pt x="3944" y="7285"/>
                  </a:moveTo>
                  <a:cubicBezTo>
                    <a:pt x="4412" y="7469"/>
                    <a:pt x="4913" y="7586"/>
                    <a:pt x="5431" y="7653"/>
                  </a:cubicBezTo>
                  <a:lnTo>
                    <a:pt x="5431" y="8488"/>
                  </a:lnTo>
                  <a:cubicBezTo>
                    <a:pt x="5431" y="8605"/>
                    <a:pt x="5514" y="8722"/>
                    <a:pt x="5631" y="8739"/>
                  </a:cubicBezTo>
                  <a:cubicBezTo>
                    <a:pt x="5640" y="8740"/>
                    <a:pt x="5648" y="8740"/>
                    <a:pt x="5657" y="8740"/>
                  </a:cubicBezTo>
                  <a:cubicBezTo>
                    <a:pt x="5797" y="8740"/>
                    <a:pt x="5915" y="8614"/>
                    <a:pt x="5915" y="8488"/>
                  </a:cubicBezTo>
                  <a:lnTo>
                    <a:pt x="5915" y="7669"/>
                  </a:lnTo>
                  <a:cubicBezTo>
                    <a:pt x="6166" y="7686"/>
                    <a:pt x="6417" y="7703"/>
                    <a:pt x="6667" y="7703"/>
                  </a:cubicBezTo>
                  <a:cubicBezTo>
                    <a:pt x="6918" y="7703"/>
                    <a:pt x="7135" y="7703"/>
                    <a:pt x="7386" y="7686"/>
                  </a:cubicBezTo>
                  <a:lnTo>
                    <a:pt x="7386" y="12247"/>
                  </a:lnTo>
                  <a:lnTo>
                    <a:pt x="7386" y="12949"/>
                  </a:lnTo>
                  <a:cubicBezTo>
                    <a:pt x="7386" y="13350"/>
                    <a:pt x="7085" y="13684"/>
                    <a:pt x="6701" y="13701"/>
                  </a:cubicBezTo>
                  <a:cubicBezTo>
                    <a:pt x="6675" y="13704"/>
                    <a:pt x="6649" y="13706"/>
                    <a:pt x="6624" y="13706"/>
                  </a:cubicBezTo>
                  <a:cubicBezTo>
                    <a:pt x="6226" y="13706"/>
                    <a:pt x="5915" y="13341"/>
                    <a:pt x="5915" y="12933"/>
                  </a:cubicBezTo>
                  <a:lnTo>
                    <a:pt x="5915" y="12247"/>
                  </a:lnTo>
                  <a:lnTo>
                    <a:pt x="5915" y="9424"/>
                  </a:lnTo>
                  <a:cubicBezTo>
                    <a:pt x="5915" y="9307"/>
                    <a:pt x="5832" y="9190"/>
                    <a:pt x="5698" y="9173"/>
                  </a:cubicBezTo>
                  <a:cubicBezTo>
                    <a:pt x="5689" y="9172"/>
                    <a:pt x="5679" y="9172"/>
                    <a:pt x="5670" y="9172"/>
                  </a:cubicBezTo>
                  <a:cubicBezTo>
                    <a:pt x="5533" y="9172"/>
                    <a:pt x="5431" y="9283"/>
                    <a:pt x="5431" y="9424"/>
                  </a:cubicBezTo>
                  <a:lnTo>
                    <a:pt x="5431" y="12197"/>
                  </a:lnTo>
                  <a:cubicBezTo>
                    <a:pt x="5431" y="12638"/>
                    <a:pt x="5096" y="12983"/>
                    <a:pt x="4660" y="12983"/>
                  </a:cubicBezTo>
                  <a:cubicBezTo>
                    <a:pt x="4649" y="12983"/>
                    <a:pt x="4639" y="12983"/>
                    <a:pt x="4629" y="12983"/>
                  </a:cubicBezTo>
                  <a:cubicBezTo>
                    <a:pt x="4261" y="12949"/>
                    <a:pt x="3944" y="12615"/>
                    <a:pt x="3944" y="12231"/>
                  </a:cubicBezTo>
                  <a:lnTo>
                    <a:pt x="3944" y="7285"/>
                  </a:lnTo>
                  <a:close/>
                  <a:moveTo>
                    <a:pt x="6667" y="0"/>
                  </a:moveTo>
                  <a:cubicBezTo>
                    <a:pt x="4545" y="0"/>
                    <a:pt x="2423" y="1337"/>
                    <a:pt x="2423" y="3927"/>
                  </a:cubicBezTo>
                  <a:cubicBezTo>
                    <a:pt x="2423" y="5297"/>
                    <a:pt x="1705" y="6232"/>
                    <a:pt x="151" y="6984"/>
                  </a:cubicBezTo>
                  <a:cubicBezTo>
                    <a:pt x="84" y="7001"/>
                    <a:pt x="34" y="7068"/>
                    <a:pt x="17" y="7135"/>
                  </a:cubicBezTo>
                  <a:cubicBezTo>
                    <a:pt x="1" y="7185"/>
                    <a:pt x="1" y="7268"/>
                    <a:pt x="34" y="7318"/>
                  </a:cubicBezTo>
                  <a:cubicBezTo>
                    <a:pt x="435" y="7970"/>
                    <a:pt x="1137" y="8388"/>
                    <a:pt x="1905" y="8388"/>
                  </a:cubicBezTo>
                  <a:cubicBezTo>
                    <a:pt x="2490" y="8388"/>
                    <a:pt x="3041" y="8154"/>
                    <a:pt x="3442" y="7736"/>
                  </a:cubicBezTo>
                  <a:lnTo>
                    <a:pt x="3442" y="12231"/>
                  </a:lnTo>
                  <a:cubicBezTo>
                    <a:pt x="3442" y="12866"/>
                    <a:pt x="3994" y="13451"/>
                    <a:pt x="4629" y="13484"/>
                  </a:cubicBezTo>
                  <a:cubicBezTo>
                    <a:pt x="4652" y="13485"/>
                    <a:pt x="4674" y="13486"/>
                    <a:pt x="4697" y="13486"/>
                  </a:cubicBezTo>
                  <a:cubicBezTo>
                    <a:pt x="4989" y="13486"/>
                    <a:pt x="5263" y="13386"/>
                    <a:pt x="5464" y="13200"/>
                  </a:cubicBezTo>
                  <a:cubicBezTo>
                    <a:pt x="5598" y="13768"/>
                    <a:pt x="6082" y="14186"/>
                    <a:pt x="6684" y="14186"/>
                  </a:cubicBezTo>
                  <a:cubicBezTo>
                    <a:pt x="7269" y="14186"/>
                    <a:pt x="7770" y="13768"/>
                    <a:pt x="7887" y="13200"/>
                  </a:cubicBezTo>
                  <a:cubicBezTo>
                    <a:pt x="8106" y="13372"/>
                    <a:pt x="8384" y="13486"/>
                    <a:pt x="8665" y="13486"/>
                  </a:cubicBezTo>
                  <a:cubicBezTo>
                    <a:pt x="8684" y="13486"/>
                    <a:pt x="8703" y="13485"/>
                    <a:pt x="8722" y="13484"/>
                  </a:cubicBezTo>
                  <a:cubicBezTo>
                    <a:pt x="9374" y="13451"/>
                    <a:pt x="9925" y="12866"/>
                    <a:pt x="9925" y="12231"/>
                  </a:cubicBezTo>
                  <a:lnTo>
                    <a:pt x="9925" y="7753"/>
                  </a:lnTo>
                  <a:cubicBezTo>
                    <a:pt x="10310" y="8171"/>
                    <a:pt x="10861" y="8405"/>
                    <a:pt x="11463" y="8405"/>
                  </a:cubicBezTo>
                  <a:cubicBezTo>
                    <a:pt x="12198" y="8405"/>
                    <a:pt x="12900" y="8004"/>
                    <a:pt x="13301" y="7335"/>
                  </a:cubicBezTo>
                  <a:cubicBezTo>
                    <a:pt x="13317" y="7318"/>
                    <a:pt x="13317" y="7268"/>
                    <a:pt x="13351" y="7235"/>
                  </a:cubicBezTo>
                  <a:cubicBezTo>
                    <a:pt x="13367" y="7135"/>
                    <a:pt x="13301" y="7018"/>
                    <a:pt x="13200" y="6984"/>
                  </a:cubicBezTo>
                  <a:cubicBezTo>
                    <a:pt x="11630" y="6249"/>
                    <a:pt x="10911" y="5313"/>
                    <a:pt x="10911" y="3927"/>
                  </a:cubicBezTo>
                  <a:cubicBezTo>
                    <a:pt x="10911" y="1370"/>
                    <a:pt x="8789" y="0"/>
                    <a:pt x="6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 name="Google Shape;1254;p61"/>
          <p:cNvSpPr/>
          <p:nvPr/>
        </p:nvSpPr>
        <p:spPr>
          <a:xfrm>
            <a:off x="4331397" y="1712628"/>
            <a:ext cx="481205" cy="548644"/>
          </a:xfrm>
          <a:custGeom>
            <a:rect b="b" l="l" r="r" t="t"/>
            <a:pathLst>
              <a:path extrusionOk="0" h="14186" w="12399">
                <a:moveTo>
                  <a:pt x="6199" y="2824"/>
                </a:moveTo>
                <a:lnTo>
                  <a:pt x="6533" y="3442"/>
                </a:lnTo>
                <a:lnTo>
                  <a:pt x="5848" y="3442"/>
                </a:lnTo>
                <a:lnTo>
                  <a:pt x="6199" y="2824"/>
                </a:lnTo>
                <a:close/>
                <a:moveTo>
                  <a:pt x="3192" y="4963"/>
                </a:moveTo>
                <a:lnTo>
                  <a:pt x="2841" y="5614"/>
                </a:lnTo>
                <a:lnTo>
                  <a:pt x="2456" y="4963"/>
                </a:lnTo>
                <a:close/>
                <a:moveTo>
                  <a:pt x="9892" y="4963"/>
                </a:moveTo>
                <a:lnTo>
                  <a:pt x="9541" y="5614"/>
                </a:lnTo>
                <a:lnTo>
                  <a:pt x="9157" y="4963"/>
                </a:lnTo>
                <a:close/>
                <a:moveTo>
                  <a:pt x="6801" y="3943"/>
                </a:moveTo>
                <a:lnTo>
                  <a:pt x="7118" y="4478"/>
                </a:lnTo>
                <a:lnTo>
                  <a:pt x="2039" y="4478"/>
                </a:lnTo>
                <a:cubicBezTo>
                  <a:pt x="1972" y="4478"/>
                  <a:pt x="1922" y="4495"/>
                  <a:pt x="1872" y="4545"/>
                </a:cubicBezTo>
                <a:cubicBezTo>
                  <a:pt x="1788" y="4628"/>
                  <a:pt x="1771" y="4745"/>
                  <a:pt x="1838" y="4862"/>
                </a:cubicBezTo>
                <a:lnTo>
                  <a:pt x="2540" y="6115"/>
                </a:lnTo>
                <a:lnTo>
                  <a:pt x="2223" y="6650"/>
                </a:lnTo>
                <a:lnTo>
                  <a:pt x="669" y="3943"/>
                </a:lnTo>
                <a:close/>
                <a:moveTo>
                  <a:pt x="6182" y="769"/>
                </a:moveTo>
                <a:lnTo>
                  <a:pt x="8522" y="4829"/>
                </a:lnTo>
                <a:cubicBezTo>
                  <a:pt x="8522" y="4846"/>
                  <a:pt x="8538" y="4846"/>
                  <a:pt x="8538" y="4879"/>
                </a:cubicBezTo>
                <a:lnTo>
                  <a:pt x="9240" y="6099"/>
                </a:lnTo>
                <a:lnTo>
                  <a:pt x="8939" y="6650"/>
                </a:lnTo>
                <a:lnTo>
                  <a:pt x="7770" y="4645"/>
                </a:lnTo>
                <a:cubicBezTo>
                  <a:pt x="7770" y="4628"/>
                  <a:pt x="7736" y="4612"/>
                  <a:pt x="7720" y="4578"/>
                </a:cubicBezTo>
                <a:lnTo>
                  <a:pt x="6366" y="2239"/>
                </a:lnTo>
                <a:cubicBezTo>
                  <a:pt x="6316" y="2156"/>
                  <a:pt x="6233" y="2122"/>
                  <a:pt x="6149" y="2122"/>
                </a:cubicBezTo>
                <a:cubicBezTo>
                  <a:pt x="6066" y="2122"/>
                  <a:pt x="5982" y="2156"/>
                  <a:pt x="5949" y="2239"/>
                </a:cubicBezTo>
                <a:lnTo>
                  <a:pt x="5230" y="3459"/>
                </a:lnTo>
                <a:lnTo>
                  <a:pt x="4612" y="3459"/>
                </a:lnTo>
                <a:lnTo>
                  <a:pt x="6182" y="769"/>
                </a:lnTo>
                <a:close/>
                <a:moveTo>
                  <a:pt x="2841" y="8638"/>
                </a:moveTo>
                <a:lnTo>
                  <a:pt x="3208" y="9290"/>
                </a:lnTo>
                <a:lnTo>
                  <a:pt x="2473" y="9290"/>
                </a:lnTo>
                <a:lnTo>
                  <a:pt x="2841" y="8638"/>
                </a:lnTo>
                <a:close/>
                <a:moveTo>
                  <a:pt x="7402" y="4979"/>
                </a:moveTo>
                <a:lnTo>
                  <a:pt x="8655" y="7135"/>
                </a:lnTo>
                <a:lnTo>
                  <a:pt x="7402" y="9290"/>
                </a:lnTo>
                <a:lnTo>
                  <a:pt x="4963" y="9290"/>
                </a:lnTo>
                <a:lnTo>
                  <a:pt x="3710" y="7135"/>
                </a:lnTo>
                <a:lnTo>
                  <a:pt x="4963" y="4979"/>
                </a:lnTo>
                <a:close/>
                <a:moveTo>
                  <a:pt x="8572" y="3910"/>
                </a:moveTo>
                <a:lnTo>
                  <a:pt x="11696" y="3943"/>
                </a:lnTo>
                <a:lnTo>
                  <a:pt x="9324" y="8037"/>
                </a:lnTo>
                <a:lnTo>
                  <a:pt x="8605" y="9290"/>
                </a:lnTo>
                <a:lnTo>
                  <a:pt x="7970" y="9290"/>
                </a:lnTo>
                <a:lnTo>
                  <a:pt x="10543" y="4829"/>
                </a:lnTo>
                <a:cubicBezTo>
                  <a:pt x="10610" y="4729"/>
                  <a:pt x="10577" y="4612"/>
                  <a:pt x="10493" y="4528"/>
                </a:cubicBezTo>
                <a:cubicBezTo>
                  <a:pt x="10460" y="4478"/>
                  <a:pt x="10393" y="4461"/>
                  <a:pt x="10326" y="4461"/>
                </a:cubicBezTo>
                <a:lnTo>
                  <a:pt x="8889" y="4461"/>
                </a:lnTo>
                <a:lnTo>
                  <a:pt x="8572" y="3910"/>
                </a:lnTo>
                <a:close/>
                <a:moveTo>
                  <a:pt x="9541" y="8638"/>
                </a:moveTo>
                <a:lnTo>
                  <a:pt x="9909" y="9290"/>
                </a:lnTo>
                <a:lnTo>
                  <a:pt x="9190" y="9290"/>
                </a:lnTo>
                <a:lnTo>
                  <a:pt x="9541" y="8638"/>
                </a:lnTo>
                <a:close/>
                <a:moveTo>
                  <a:pt x="4378" y="4963"/>
                </a:moveTo>
                <a:lnTo>
                  <a:pt x="3208" y="6984"/>
                </a:lnTo>
                <a:lnTo>
                  <a:pt x="1805" y="9390"/>
                </a:lnTo>
                <a:cubicBezTo>
                  <a:pt x="1755" y="9491"/>
                  <a:pt x="1771" y="9624"/>
                  <a:pt x="1855" y="9708"/>
                </a:cubicBezTo>
                <a:cubicBezTo>
                  <a:pt x="1888" y="9741"/>
                  <a:pt x="1955" y="9758"/>
                  <a:pt x="2022" y="9758"/>
                </a:cubicBezTo>
                <a:lnTo>
                  <a:pt x="3459" y="9758"/>
                </a:lnTo>
                <a:lnTo>
                  <a:pt x="3776" y="10309"/>
                </a:lnTo>
                <a:lnTo>
                  <a:pt x="669" y="10309"/>
                </a:lnTo>
                <a:lnTo>
                  <a:pt x="2440" y="7235"/>
                </a:lnTo>
                <a:lnTo>
                  <a:pt x="3760" y="4963"/>
                </a:lnTo>
                <a:close/>
                <a:moveTo>
                  <a:pt x="10109" y="7586"/>
                </a:moveTo>
                <a:lnTo>
                  <a:pt x="11663" y="10309"/>
                </a:lnTo>
                <a:lnTo>
                  <a:pt x="5548" y="10309"/>
                </a:lnTo>
                <a:lnTo>
                  <a:pt x="5230" y="9758"/>
                </a:lnTo>
                <a:lnTo>
                  <a:pt x="10310" y="9758"/>
                </a:lnTo>
                <a:cubicBezTo>
                  <a:pt x="10376" y="9758"/>
                  <a:pt x="10443" y="9741"/>
                  <a:pt x="10477" y="9708"/>
                </a:cubicBezTo>
                <a:cubicBezTo>
                  <a:pt x="10560" y="9624"/>
                  <a:pt x="10577" y="9491"/>
                  <a:pt x="10527" y="9390"/>
                </a:cubicBezTo>
                <a:lnTo>
                  <a:pt x="9792" y="8137"/>
                </a:lnTo>
                <a:lnTo>
                  <a:pt x="10109" y="7586"/>
                </a:lnTo>
                <a:close/>
                <a:moveTo>
                  <a:pt x="6533" y="10811"/>
                </a:moveTo>
                <a:lnTo>
                  <a:pt x="6166" y="11412"/>
                </a:lnTo>
                <a:lnTo>
                  <a:pt x="5848" y="10811"/>
                </a:lnTo>
                <a:close/>
                <a:moveTo>
                  <a:pt x="3426" y="7619"/>
                </a:moveTo>
                <a:lnTo>
                  <a:pt x="4595" y="9624"/>
                </a:lnTo>
                <a:cubicBezTo>
                  <a:pt x="4595" y="9641"/>
                  <a:pt x="4612" y="9658"/>
                  <a:pt x="4629" y="9674"/>
                </a:cubicBezTo>
                <a:lnTo>
                  <a:pt x="5197" y="10643"/>
                </a:lnTo>
                <a:cubicBezTo>
                  <a:pt x="5197" y="10660"/>
                  <a:pt x="5213" y="10710"/>
                  <a:pt x="5230" y="10727"/>
                </a:cubicBezTo>
                <a:lnTo>
                  <a:pt x="5982" y="12014"/>
                </a:lnTo>
                <a:cubicBezTo>
                  <a:pt x="5999" y="12080"/>
                  <a:pt x="6066" y="12131"/>
                  <a:pt x="6132" y="12131"/>
                </a:cubicBezTo>
                <a:cubicBezTo>
                  <a:pt x="6150" y="12137"/>
                  <a:pt x="6170" y="12139"/>
                  <a:pt x="6189" y="12139"/>
                </a:cubicBezTo>
                <a:cubicBezTo>
                  <a:pt x="6279" y="12139"/>
                  <a:pt x="6378" y="12082"/>
                  <a:pt x="6433" y="12014"/>
                </a:cubicBezTo>
                <a:lnTo>
                  <a:pt x="7135" y="10811"/>
                </a:lnTo>
                <a:lnTo>
                  <a:pt x="7770" y="10811"/>
                </a:lnTo>
                <a:lnTo>
                  <a:pt x="6182" y="13484"/>
                </a:lnTo>
                <a:lnTo>
                  <a:pt x="3843" y="9424"/>
                </a:lnTo>
                <a:cubicBezTo>
                  <a:pt x="3843" y="9407"/>
                  <a:pt x="3810" y="9390"/>
                  <a:pt x="3810" y="9390"/>
                </a:cubicBezTo>
                <a:lnTo>
                  <a:pt x="3108" y="8154"/>
                </a:lnTo>
                <a:lnTo>
                  <a:pt x="3426" y="7619"/>
                </a:lnTo>
                <a:close/>
                <a:moveTo>
                  <a:pt x="6199" y="0"/>
                </a:moveTo>
                <a:cubicBezTo>
                  <a:pt x="6116" y="0"/>
                  <a:pt x="6032" y="50"/>
                  <a:pt x="5982" y="134"/>
                </a:cubicBezTo>
                <a:lnTo>
                  <a:pt x="4094" y="3409"/>
                </a:lnTo>
                <a:lnTo>
                  <a:pt x="268" y="3409"/>
                </a:lnTo>
                <a:cubicBezTo>
                  <a:pt x="201" y="3409"/>
                  <a:pt x="134" y="3425"/>
                  <a:pt x="101" y="3476"/>
                </a:cubicBezTo>
                <a:cubicBezTo>
                  <a:pt x="17" y="3559"/>
                  <a:pt x="0" y="3693"/>
                  <a:pt x="50" y="3793"/>
                </a:cubicBezTo>
                <a:lnTo>
                  <a:pt x="1972" y="7118"/>
                </a:lnTo>
                <a:lnTo>
                  <a:pt x="50" y="10426"/>
                </a:lnTo>
                <a:cubicBezTo>
                  <a:pt x="0" y="10543"/>
                  <a:pt x="17" y="10660"/>
                  <a:pt x="101" y="10727"/>
                </a:cubicBezTo>
                <a:cubicBezTo>
                  <a:pt x="134" y="10760"/>
                  <a:pt x="201" y="10794"/>
                  <a:pt x="268" y="10794"/>
                </a:cubicBezTo>
                <a:lnTo>
                  <a:pt x="4094" y="10794"/>
                </a:lnTo>
                <a:lnTo>
                  <a:pt x="5982" y="14069"/>
                </a:lnTo>
                <a:cubicBezTo>
                  <a:pt x="6032" y="14152"/>
                  <a:pt x="6116" y="14186"/>
                  <a:pt x="6199" y="14186"/>
                </a:cubicBezTo>
                <a:cubicBezTo>
                  <a:pt x="6283" y="14186"/>
                  <a:pt x="6366" y="14152"/>
                  <a:pt x="6400" y="14069"/>
                </a:cubicBezTo>
                <a:lnTo>
                  <a:pt x="8304" y="10794"/>
                </a:lnTo>
                <a:lnTo>
                  <a:pt x="12131" y="10794"/>
                </a:lnTo>
                <a:cubicBezTo>
                  <a:pt x="12198" y="10794"/>
                  <a:pt x="12248" y="10760"/>
                  <a:pt x="12298" y="10727"/>
                </a:cubicBezTo>
                <a:cubicBezTo>
                  <a:pt x="12381" y="10643"/>
                  <a:pt x="12398" y="10510"/>
                  <a:pt x="12331" y="10426"/>
                </a:cubicBezTo>
                <a:lnTo>
                  <a:pt x="10410" y="7118"/>
                </a:lnTo>
                <a:lnTo>
                  <a:pt x="12331" y="3793"/>
                </a:lnTo>
                <a:cubicBezTo>
                  <a:pt x="12398" y="3693"/>
                  <a:pt x="12381" y="3559"/>
                  <a:pt x="12298" y="3476"/>
                </a:cubicBezTo>
                <a:cubicBezTo>
                  <a:pt x="12248" y="3442"/>
                  <a:pt x="12198" y="3409"/>
                  <a:pt x="12131" y="3409"/>
                </a:cubicBezTo>
                <a:lnTo>
                  <a:pt x="8304" y="3409"/>
                </a:lnTo>
                <a:lnTo>
                  <a:pt x="6400" y="134"/>
                </a:lnTo>
                <a:cubicBezTo>
                  <a:pt x="6366" y="50"/>
                  <a:pt x="6283" y="0"/>
                  <a:pt x="6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 name="Google Shape;1255;p61"/>
          <p:cNvGrpSpPr/>
          <p:nvPr/>
        </p:nvGrpSpPr>
        <p:grpSpPr>
          <a:xfrm>
            <a:off x="1458962" y="3386194"/>
            <a:ext cx="548657" cy="433005"/>
            <a:chOff x="2173625" y="2657600"/>
            <a:chExt cx="353425" cy="279900"/>
          </a:xfrm>
        </p:grpSpPr>
        <p:sp>
          <p:nvSpPr>
            <p:cNvPr id="1256" name="Google Shape;1256;p61"/>
            <p:cNvSpPr/>
            <p:nvPr/>
          </p:nvSpPr>
          <p:spPr>
            <a:xfrm>
              <a:off x="2173625" y="2657600"/>
              <a:ext cx="353425" cy="279900"/>
            </a:xfrm>
            <a:custGeom>
              <a:rect b="b" l="l" r="r" t="t"/>
              <a:pathLst>
                <a:path extrusionOk="0" h="11196" w="14137">
                  <a:moveTo>
                    <a:pt x="7035" y="486"/>
                  </a:moveTo>
                  <a:cubicBezTo>
                    <a:pt x="7453" y="486"/>
                    <a:pt x="7820" y="686"/>
                    <a:pt x="8071" y="1020"/>
                  </a:cubicBezTo>
                  <a:cubicBezTo>
                    <a:pt x="8122" y="1092"/>
                    <a:pt x="8199" y="1126"/>
                    <a:pt x="8274" y="1126"/>
                  </a:cubicBezTo>
                  <a:cubicBezTo>
                    <a:pt x="8320" y="1126"/>
                    <a:pt x="8366" y="1113"/>
                    <a:pt x="8405" y="1087"/>
                  </a:cubicBezTo>
                  <a:cubicBezTo>
                    <a:pt x="8539" y="1003"/>
                    <a:pt x="8706" y="970"/>
                    <a:pt x="8856" y="970"/>
                  </a:cubicBezTo>
                  <a:cubicBezTo>
                    <a:pt x="9307" y="970"/>
                    <a:pt x="9692" y="1338"/>
                    <a:pt x="9692" y="1805"/>
                  </a:cubicBezTo>
                  <a:cubicBezTo>
                    <a:pt x="9692" y="1922"/>
                    <a:pt x="9658" y="2056"/>
                    <a:pt x="9608" y="2173"/>
                  </a:cubicBezTo>
                  <a:cubicBezTo>
                    <a:pt x="9575" y="2190"/>
                    <a:pt x="9575" y="2240"/>
                    <a:pt x="9575" y="2273"/>
                  </a:cubicBezTo>
                  <a:cubicBezTo>
                    <a:pt x="9575" y="2407"/>
                    <a:pt x="9641" y="2507"/>
                    <a:pt x="9775" y="2524"/>
                  </a:cubicBezTo>
                  <a:cubicBezTo>
                    <a:pt x="9959" y="2574"/>
                    <a:pt x="10126" y="2641"/>
                    <a:pt x="10293" y="2691"/>
                  </a:cubicBezTo>
                  <a:cubicBezTo>
                    <a:pt x="10317" y="2703"/>
                    <a:pt x="10342" y="2708"/>
                    <a:pt x="10367" y="2708"/>
                  </a:cubicBezTo>
                  <a:cubicBezTo>
                    <a:pt x="10451" y="2708"/>
                    <a:pt x="10539" y="2651"/>
                    <a:pt x="10577" y="2574"/>
                  </a:cubicBezTo>
                  <a:cubicBezTo>
                    <a:pt x="10811" y="2173"/>
                    <a:pt x="11229" y="1822"/>
                    <a:pt x="11780" y="1638"/>
                  </a:cubicBezTo>
                  <a:cubicBezTo>
                    <a:pt x="12047" y="1521"/>
                    <a:pt x="12332" y="1488"/>
                    <a:pt x="12616" y="1488"/>
                  </a:cubicBezTo>
                  <a:cubicBezTo>
                    <a:pt x="13033" y="1488"/>
                    <a:pt x="13401" y="1605"/>
                    <a:pt x="13635" y="1822"/>
                  </a:cubicBezTo>
                  <a:cubicBezTo>
                    <a:pt x="13568" y="2323"/>
                    <a:pt x="13050" y="2858"/>
                    <a:pt x="12315" y="3109"/>
                  </a:cubicBezTo>
                  <a:cubicBezTo>
                    <a:pt x="12047" y="3226"/>
                    <a:pt x="11763" y="3259"/>
                    <a:pt x="11479" y="3259"/>
                  </a:cubicBezTo>
                  <a:cubicBezTo>
                    <a:pt x="11279" y="3259"/>
                    <a:pt x="11062" y="3242"/>
                    <a:pt x="10878" y="3176"/>
                  </a:cubicBezTo>
                  <a:cubicBezTo>
                    <a:pt x="10844" y="3159"/>
                    <a:pt x="10794" y="3159"/>
                    <a:pt x="10761" y="3159"/>
                  </a:cubicBezTo>
                  <a:cubicBezTo>
                    <a:pt x="10644" y="3176"/>
                    <a:pt x="10560" y="3259"/>
                    <a:pt x="10544" y="3359"/>
                  </a:cubicBezTo>
                  <a:cubicBezTo>
                    <a:pt x="10527" y="3560"/>
                    <a:pt x="10510" y="3844"/>
                    <a:pt x="10460" y="4161"/>
                  </a:cubicBezTo>
                  <a:lnTo>
                    <a:pt x="8806" y="4763"/>
                  </a:lnTo>
                  <a:cubicBezTo>
                    <a:pt x="8706" y="4813"/>
                    <a:pt x="8639" y="4897"/>
                    <a:pt x="8639" y="4997"/>
                  </a:cubicBezTo>
                  <a:lnTo>
                    <a:pt x="8639" y="6083"/>
                  </a:lnTo>
                  <a:cubicBezTo>
                    <a:pt x="8639" y="6200"/>
                    <a:pt x="8722" y="6317"/>
                    <a:pt x="8856" y="6334"/>
                  </a:cubicBezTo>
                  <a:cubicBezTo>
                    <a:pt x="8865" y="6335"/>
                    <a:pt x="8873" y="6335"/>
                    <a:pt x="8882" y="6335"/>
                  </a:cubicBezTo>
                  <a:cubicBezTo>
                    <a:pt x="9006" y="6335"/>
                    <a:pt x="9123" y="6224"/>
                    <a:pt x="9123" y="6083"/>
                  </a:cubicBezTo>
                  <a:lnTo>
                    <a:pt x="9123" y="5181"/>
                  </a:lnTo>
                  <a:lnTo>
                    <a:pt x="10393" y="4729"/>
                  </a:lnTo>
                  <a:lnTo>
                    <a:pt x="10393" y="4729"/>
                  </a:lnTo>
                  <a:cubicBezTo>
                    <a:pt x="10276" y="5866"/>
                    <a:pt x="10042" y="7353"/>
                    <a:pt x="9725" y="8322"/>
                  </a:cubicBezTo>
                  <a:cubicBezTo>
                    <a:pt x="9140" y="10110"/>
                    <a:pt x="7954" y="10745"/>
                    <a:pt x="7035" y="10745"/>
                  </a:cubicBezTo>
                  <a:cubicBezTo>
                    <a:pt x="6116" y="10745"/>
                    <a:pt x="4930" y="10110"/>
                    <a:pt x="4345" y="8322"/>
                  </a:cubicBezTo>
                  <a:cubicBezTo>
                    <a:pt x="4027" y="7353"/>
                    <a:pt x="3793" y="5866"/>
                    <a:pt x="3676" y="4729"/>
                  </a:cubicBezTo>
                  <a:lnTo>
                    <a:pt x="3676" y="4729"/>
                  </a:lnTo>
                  <a:lnTo>
                    <a:pt x="4946" y="5181"/>
                  </a:lnTo>
                  <a:lnTo>
                    <a:pt x="4946" y="6100"/>
                  </a:lnTo>
                  <a:cubicBezTo>
                    <a:pt x="4946" y="6233"/>
                    <a:pt x="5030" y="6334"/>
                    <a:pt x="5164" y="6350"/>
                  </a:cubicBezTo>
                  <a:cubicBezTo>
                    <a:pt x="5172" y="6351"/>
                    <a:pt x="5181" y="6352"/>
                    <a:pt x="5189" y="6352"/>
                  </a:cubicBezTo>
                  <a:cubicBezTo>
                    <a:pt x="5314" y="6352"/>
                    <a:pt x="5431" y="6240"/>
                    <a:pt x="5431" y="6100"/>
                  </a:cubicBezTo>
                  <a:lnTo>
                    <a:pt x="5431" y="5014"/>
                  </a:lnTo>
                  <a:cubicBezTo>
                    <a:pt x="5431" y="4913"/>
                    <a:pt x="5364" y="4830"/>
                    <a:pt x="5264" y="4780"/>
                  </a:cubicBezTo>
                  <a:lnTo>
                    <a:pt x="3610" y="4178"/>
                  </a:lnTo>
                  <a:cubicBezTo>
                    <a:pt x="3576" y="3844"/>
                    <a:pt x="3543" y="3577"/>
                    <a:pt x="3526" y="3393"/>
                  </a:cubicBezTo>
                  <a:cubicBezTo>
                    <a:pt x="3526" y="3343"/>
                    <a:pt x="3509" y="3309"/>
                    <a:pt x="3493" y="3259"/>
                  </a:cubicBezTo>
                  <a:cubicBezTo>
                    <a:pt x="3443" y="3192"/>
                    <a:pt x="3359" y="3159"/>
                    <a:pt x="3275" y="3159"/>
                  </a:cubicBezTo>
                  <a:cubicBezTo>
                    <a:pt x="3259" y="3159"/>
                    <a:pt x="3209" y="3159"/>
                    <a:pt x="3192" y="3176"/>
                  </a:cubicBezTo>
                  <a:cubicBezTo>
                    <a:pt x="3008" y="3242"/>
                    <a:pt x="2791" y="3276"/>
                    <a:pt x="2590" y="3276"/>
                  </a:cubicBezTo>
                  <a:cubicBezTo>
                    <a:pt x="2306" y="3276"/>
                    <a:pt x="2022" y="3226"/>
                    <a:pt x="1755" y="3142"/>
                  </a:cubicBezTo>
                  <a:cubicBezTo>
                    <a:pt x="1020" y="2858"/>
                    <a:pt x="502" y="2340"/>
                    <a:pt x="435" y="1805"/>
                  </a:cubicBezTo>
                  <a:cubicBezTo>
                    <a:pt x="669" y="1588"/>
                    <a:pt x="1037" y="1471"/>
                    <a:pt x="1454" y="1471"/>
                  </a:cubicBezTo>
                  <a:cubicBezTo>
                    <a:pt x="1738" y="1471"/>
                    <a:pt x="2022" y="1521"/>
                    <a:pt x="2290" y="1605"/>
                  </a:cubicBezTo>
                  <a:cubicBezTo>
                    <a:pt x="2841" y="1789"/>
                    <a:pt x="3259" y="2156"/>
                    <a:pt x="3476" y="2557"/>
                  </a:cubicBezTo>
                  <a:cubicBezTo>
                    <a:pt x="3532" y="2641"/>
                    <a:pt x="3611" y="2678"/>
                    <a:pt x="3714" y="2678"/>
                  </a:cubicBezTo>
                  <a:cubicBezTo>
                    <a:pt x="3734" y="2678"/>
                    <a:pt x="3755" y="2677"/>
                    <a:pt x="3777" y="2674"/>
                  </a:cubicBezTo>
                  <a:cubicBezTo>
                    <a:pt x="3944" y="2608"/>
                    <a:pt x="4128" y="2574"/>
                    <a:pt x="4295" y="2507"/>
                  </a:cubicBezTo>
                  <a:cubicBezTo>
                    <a:pt x="4345" y="2507"/>
                    <a:pt x="4362" y="2491"/>
                    <a:pt x="4395" y="2474"/>
                  </a:cubicBezTo>
                  <a:cubicBezTo>
                    <a:pt x="4478" y="2390"/>
                    <a:pt x="4512" y="2257"/>
                    <a:pt x="4462" y="2173"/>
                  </a:cubicBezTo>
                  <a:cubicBezTo>
                    <a:pt x="4395" y="2056"/>
                    <a:pt x="4378" y="1922"/>
                    <a:pt x="4378" y="1805"/>
                  </a:cubicBezTo>
                  <a:cubicBezTo>
                    <a:pt x="4378" y="1338"/>
                    <a:pt x="4763" y="970"/>
                    <a:pt x="5214" y="970"/>
                  </a:cubicBezTo>
                  <a:cubicBezTo>
                    <a:pt x="5381" y="970"/>
                    <a:pt x="5531" y="1003"/>
                    <a:pt x="5648" y="1087"/>
                  </a:cubicBezTo>
                  <a:cubicBezTo>
                    <a:pt x="5693" y="1113"/>
                    <a:pt x="5741" y="1126"/>
                    <a:pt x="5787" y="1126"/>
                  </a:cubicBezTo>
                  <a:cubicBezTo>
                    <a:pt x="5861" y="1126"/>
                    <a:pt x="5931" y="1092"/>
                    <a:pt x="5982" y="1020"/>
                  </a:cubicBezTo>
                  <a:cubicBezTo>
                    <a:pt x="6233" y="686"/>
                    <a:pt x="6617" y="486"/>
                    <a:pt x="7035" y="486"/>
                  </a:cubicBezTo>
                  <a:close/>
                  <a:moveTo>
                    <a:pt x="7052" y="1"/>
                  </a:moveTo>
                  <a:cubicBezTo>
                    <a:pt x="6584" y="1"/>
                    <a:pt x="6099" y="218"/>
                    <a:pt x="5765" y="569"/>
                  </a:cubicBezTo>
                  <a:cubicBezTo>
                    <a:pt x="5598" y="502"/>
                    <a:pt x="5431" y="469"/>
                    <a:pt x="5247" y="469"/>
                  </a:cubicBezTo>
                  <a:cubicBezTo>
                    <a:pt x="4512" y="469"/>
                    <a:pt x="3927" y="1054"/>
                    <a:pt x="3927" y="1772"/>
                  </a:cubicBezTo>
                  <a:cubicBezTo>
                    <a:pt x="3927" y="1889"/>
                    <a:pt x="3944" y="1989"/>
                    <a:pt x="3961" y="2090"/>
                  </a:cubicBezTo>
                  <a:cubicBezTo>
                    <a:pt x="3927" y="2106"/>
                    <a:pt x="3877" y="2106"/>
                    <a:pt x="3860" y="2140"/>
                  </a:cubicBezTo>
                  <a:cubicBezTo>
                    <a:pt x="3560" y="1689"/>
                    <a:pt x="3092" y="1338"/>
                    <a:pt x="2524" y="1137"/>
                  </a:cubicBezTo>
                  <a:cubicBezTo>
                    <a:pt x="2189" y="1003"/>
                    <a:pt x="1855" y="937"/>
                    <a:pt x="1521" y="937"/>
                  </a:cubicBezTo>
                  <a:cubicBezTo>
                    <a:pt x="920" y="937"/>
                    <a:pt x="368" y="1154"/>
                    <a:pt x="51" y="1505"/>
                  </a:cubicBezTo>
                  <a:cubicBezTo>
                    <a:pt x="17" y="1555"/>
                    <a:pt x="1" y="1605"/>
                    <a:pt x="1" y="1672"/>
                  </a:cubicBezTo>
                  <a:cubicBezTo>
                    <a:pt x="17" y="2440"/>
                    <a:pt x="686" y="3226"/>
                    <a:pt x="1638" y="3560"/>
                  </a:cubicBezTo>
                  <a:cubicBezTo>
                    <a:pt x="1972" y="3677"/>
                    <a:pt x="2306" y="3744"/>
                    <a:pt x="2641" y="3744"/>
                  </a:cubicBezTo>
                  <a:cubicBezTo>
                    <a:pt x="2808" y="3744"/>
                    <a:pt x="2958" y="3710"/>
                    <a:pt x="3125" y="3694"/>
                  </a:cubicBezTo>
                  <a:cubicBezTo>
                    <a:pt x="3225" y="4763"/>
                    <a:pt x="3476" y="7085"/>
                    <a:pt x="3927" y="8439"/>
                  </a:cubicBezTo>
                  <a:cubicBezTo>
                    <a:pt x="4595" y="10461"/>
                    <a:pt x="5999" y="11196"/>
                    <a:pt x="7085" y="11196"/>
                  </a:cubicBezTo>
                  <a:cubicBezTo>
                    <a:pt x="8154" y="11196"/>
                    <a:pt x="9558" y="10461"/>
                    <a:pt x="10226" y="8439"/>
                  </a:cubicBezTo>
                  <a:cubicBezTo>
                    <a:pt x="10694" y="7085"/>
                    <a:pt x="10928" y="4763"/>
                    <a:pt x="11028" y="3694"/>
                  </a:cubicBezTo>
                  <a:cubicBezTo>
                    <a:pt x="11162" y="3727"/>
                    <a:pt x="11346" y="3744"/>
                    <a:pt x="11479" y="3744"/>
                  </a:cubicBezTo>
                  <a:cubicBezTo>
                    <a:pt x="11814" y="3744"/>
                    <a:pt x="12148" y="3677"/>
                    <a:pt x="12482" y="3560"/>
                  </a:cubicBezTo>
                  <a:cubicBezTo>
                    <a:pt x="13451" y="3226"/>
                    <a:pt x="14119" y="2424"/>
                    <a:pt x="14136" y="1672"/>
                  </a:cubicBezTo>
                  <a:cubicBezTo>
                    <a:pt x="14136" y="1638"/>
                    <a:pt x="14119" y="1588"/>
                    <a:pt x="14069" y="1521"/>
                  </a:cubicBezTo>
                  <a:cubicBezTo>
                    <a:pt x="13768" y="1171"/>
                    <a:pt x="13217" y="937"/>
                    <a:pt x="12616" y="937"/>
                  </a:cubicBezTo>
                  <a:cubicBezTo>
                    <a:pt x="12281" y="937"/>
                    <a:pt x="11947" y="1003"/>
                    <a:pt x="11613" y="1137"/>
                  </a:cubicBezTo>
                  <a:cubicBezTo>
                    <a:pt x="11045" y="1338"/>
                    <a:pt x="10560" y="1689"/>
                    <a:pt x="10276" y="2140"/>
                  </a:cubicBezTo>
                  <a:cubicBezTo>
                    <a:pt x="10226" y="2106"/>
                    <a:pt x="10193" y="2106"/>
                    <a:pt x="10143" y="2090"/>
                  </a:cubicBezTo>
                  <a:cubicBezTo>
                    <a:pt x="10176" y="1989"/>
                    <a:pt x="10193" y="1889"/>
                    <a:pt x="10193" y="1772"/>
                  </a:cubicBezTo>
                  <a:cubicBezTo>
                    <a:pt x="10193" y="1054"/>
                    <a:pt x="9608" y="469"/>
                    <a:pt x="8873" y="469"/>
                  </a:cubicBezTo>
                  <a:cubicBezTo>
                    <a:pt x="8689" y="469"/>
                    <a:pt x="8522" y="502"/>
                    <a:pt x="8355" y="569"/>
                  </a:cubicBezTo>
                  <a:cubicBezTo>
                    <a:pt x="8021" y="218"/>
                    <a:pt x="7536" y="1"/>
                    <a:pt x="70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1"/>
            <p:cNvSpPr/>
            <p:nvPr/>
          </p:nvSpPr>
          <p:spPr>
            <a:xfrm>
              <a:off x="2324850" y="2851250"/>
              <a:ext cx="51400" cy="48650"/>
            </a:xfrm>
            <a:custGeom>
              <a:rect b="b" l="l" r="r" t="t"/>
              <a:pathLst>
                <a:path extrusionOk="0" h="1946" w="2056">
                  <a:moveTo>
                    <a:pt x="272" y="1"/>
                  </a:moveTo>
                  <a:cubicBezTo>
                    <a:pt x="179" y="1"/>
                    <a:pt x="84" y="57"/>
                    <a:pt x="50" y="158"/>
                  </a:cubicBezTo>
                  <a:cubicBezTo>
                    <a:pt x="0" y="258"/>
                    <a:pt x="50" y="409"/>
                    <a:pt x="150" y="459"/>
                  </a:cubicBezTo>
                  <a:lnTo>
                    <a:pt x="785" y="860"/>
                  </a:lnTo>
                  <a:lnTo>
                    <a:pt x="785" y="1461"/>
                  </a:lnTo>
                  <a:lnTo>
                    <a:pt x="418" y="1461"/>
                  </a:lnTo>
                  <a:cubicBezTo>
                    <a:pt x="301" y="1461"/>
                    <a:pt x="201" y="1545"/>
                    <a:pt x="167" y="1679"/>
                  </a:cubicBezTo>
                  <a:cubicBezTo>
                    <a:pt x="150" y="1812"/>
                    <a:pt x="284" y="1946"/>
                    <a:pt x="418" y="1946"/>
                  </a:cubicBezTo>
                  <a:lnTo>
                    <a:pt x="1638" y="1946"/>
                  </a:lnTo>
                  <a:cubicBezTo>
                    <a:pt x="1754" y="1946"/>
                    <a:pt x="1871" y="1862"/>
                    <a:pt x="1888" y="1745"/>
                  </a:cubicBezTo>
                  <a:cubicBezTo>
                    <a:pt x="1905" y="1595"/>
                    <a:pt x="1788" y="1461"/>
                    <a:pt x="1638" y="1461"/>
                  </a:cubicBezTo>
                  <a:lnTo>
                    <a:pt x="1287" y="1461"/>
                  </a:lnTo>
                  <a:lnTo>
                    <a:pt x="1287" y="860"/>
                  </a:lnTo>
                  <a:lnTo>
                    <a:pt x="1905" y="459"/>
                  </a:lnTo>
                  <a:cubicBezTo>
                    <a:pt x="2005" y="409"/>
                    <a:pt x="2055" y="258"/>
                    <a:pt x="2005" y="158"/>
                  </a:cubicBezTo>
                  <a:cubicBezTo>
                    <a:pt x="1938" y="57"/>
                    <a:pt x="1840" y="1"/>
                    <a:pt x="1747" y="1"/>
                  </a:cubicBezTo>
                  <a:cubicBezTo>
                    <a:pt x="1702" y="1"/>
                    <a:pt x="1659" y="14"/>
                    <a:pt x="1621" y="41"/>
                  </a:cubicBezTo>
                  <a:lnTo>
                    <a:pt x="1003" y="442"/>
                  </a:lnTo>
                  <a:lnTo>
                    <a:pt x="401" y="41"/>
                  </a:lnTo>
                  <a:cubicBezTo>
                    <a:pt x="363" y="14"/>
                    <a:pt x="318"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1"/>
            <p:cNvSpPr/>
            <p:nvPr/>
          </p:nvSpPr>
          <p:spPr>
            <a:xfrm>
              <a:off x="2298525" y="2718425"/>
              <a:ext cx="103200" cy="28175"/>
            </a:xfrm>
            <a:custGeom>
              <a:rect b="b" l="l" r="r" t="t"/>
              <a:pathLst>
                <a:path extrusionOk="0" h="1127" w="4128">
                  <a:moveTo>
                    <a:pt x="822" y="1"/>
                  </a:moveTo>
                  <a:cubicBezTo>
                    <a:pt x="774" y="1"/>
                    <a:pt x="726" y="14"/>
                    <a:pt x="685" y="41"/>
                  </a:cubicBezTo>
                  <a:cubicBezTo>
                    <a:pt x="552" y="124"/>
                    <a:pt x="385" y="158"/>
                    <a:pt x="251" y="158"/>
                  </a:cubicBezTo>
                  <a:cubicBezTo>
                    <a:pt x="117" y="158"/>
                    <a:pt x="0" y="258"/>
                    <a:pt x="0" y="408"/>
                  </a:cubicBezTo>
                  <a:cubicBezTo>
                    <a:pt x="0" y="542"/>
                    <a:pt x="101" y="659"/>
                    <a:pt x="251" y="659"/>
                  </a:cubicBezTo>
                  <a:cubicBezTo>
                    <a:pt x="435" y="659"/>
                    <a:pt x="602" y="626"/>
                    <a:pt x="769" y="559"/>
                  </a:cubicBezTo>
                  <a:cubicBezTo>
                    <a:pt x="1103" y="910"/>
                    <a:pt x="1588" y="1127"/>
                    <a:pt x="2056" y="1127"/>
                  </a:cubicBezTo>
                  <a:cubicBezTo>
                    <a:pt x="2540" y="1127"/>
                    <a:pt x="3025" y="910"/>
                    <a:pt x="3359" y="559"/>
                  </a:cubicBezTo>
                  <a:cubicBezTo>
                    <a:pt x="3526" y="626"/>
                    <a:pt x="3693" y="659"/>
                    <a:pt x="3877" y="659"/>
                  </a:cubicBezTo>
                  <a:cubicBezTo>
                    <a:pt x="4011" y="659"/>
                    <a:pt x="4127" y="559"/>
                    <a:pt x="4127" y="408"/>
                  </a:cubicBezTo>
                  <a:cubicBezTo>
                    <a:pt x="4127" y="258"/>
                    <a:pt x="4011" y="158"/>
                    <a:pt x="3877" y="158"/>
                  </a:cubicBezTo>
                  <a:cubicBezTo>
                    <a:pt x="3710" y="158"/>
                    <a:pt x="3559" y="124"/>
                    <a:pt x="3442" y="41"/>
                  </a:cubicBezTo>
                  <a:cubicBezTo>
                    <a:pt x="3402" y="14"/>
                    <a:pt x="3354" y="1"/>
                    <a:pt x="3306" y="1"/>
                  </a:cubicBezTo>
                  <a:cubicBezTo>
                    <a:pt x="3233" y="1"/>
                    <a:pt x="3158" y="31"/>
                    <a:pt x="3108" y="91"/>
                  </a:cubicBezTo>
                  <a:cubicBezTo>
                    <a:pt x="2858" y="425"/>
                    <a:pt x="2473" y="642"/>
                    <a:pt x="2056" y="642"/>
                  </a:cubicBezTo>
                  <a:cubicBezTo>
                    <a:pt x="1638" y="642"/>
                    <a:pt x="1270" y="425"/>
                    <a:pt x="1020" y="91"/>
                  </a:cubicBezTo>
                  <a:cubicBezTo>
                    <a:pt x="970" y="31"/>
                    <a:pt x="895" y="1"/>
                    <a:pt x="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 name="Google Shape;1259;p61"/>
          <p:cNvSpPr/>
          <p:nvPr/>
        </p:nvSpPr>
        <p:spPr>
          <a:xfrm rot="10800000">
            <a:off x="4510800" y="2447243"/>
            <a:ext cx="122400" cy="1224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0" name="Google Shape;1260;p61"/>
          <p:cNvCxnSpPr>
            <a:stCxn id="1247" idx="4"/>
            <a:endCxn id="1259" idx="2"/>
          </p:cNvCxnSpPr>
          <p:nvPr/>
        </p:nvCxnSpPr>
        <p:spPr>
          <a:xfrm flipH="1" rot="-5400000">
            <a:off x="4502250" y="2376800"/>
            <a:ext cx="140100" cy="600"/>
          </a:xfrm>
          <a:prstGeom prst="bentConnector3">
            <a:avLst>
              <a:gd fmla="val 50033" name="adj1"/>
            </a:avLst>
          </a:prstGeom>
          <a:noFill/>
          <a:ln cap="flat" cmpd="sng" w="19050">
            <a:solidFill>
              <a:schemeClr val="dk2"/>
            </a:solidFill>
            <a:prstDash val="solid"/>
            <a:round/>
            <a:headEnd len="med" w="med" type="none"/>
            <a:tailEnd len="med" w="med" type="none"/>
          </a:ln>
        </p:spPr>
      </p:cxnSp>
      <p:sp>
        <p:nvSpPr>
          <p:cNvPr id="1261" name="Google Shape;1261;p61"/>
          <p:cNvSpPr txBox="1"/>
          <p:nvPr>
            <p:ph idx="4294967295" type="ctrTitle"/>
          </p:nvPr>
        </p:nvSpPr>
        <p:spPr>
          <a:xfrm>
            <a:off x="986440" y="2701924"/>
            <a:ext cx="14937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Venus</a:t>
            </a:r>
            <a:endParaRPr sz="2100">
              <a:solidFill>
                <a:schemeClr val="dk2"/>
              </a:solidFill>
            </a:endParaRPr>
          </a:p>
        </p:txBody>
      </p:sp>
      <p:sp>
        <p:nvSpPr>
          <p:cNvPr id="1262" name="Google Shape;1262;p61"/>
          <p:cNvSpPr txBox="1"/>
          <p:nvPr>
            <p:ph idx="4294967295" type="ctrTitle"/>
          </p:nvPr>
        </p:nvSpPr>
        <p:spPr>
          <a:xfrm>
            <a:off x="3825145" y="2701924"/>
            <a:ext cx="14937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Mercury</a:t>
            </a:r>
            <a:endParaRPr sz="2100">
              <a:solidFill>
                <a:schemeClr val="dk2"/>
              </a:solidFill>
            </a:endParaRPr>
          </a:p>
        </p:txBody>
      </p:sp>
      <p:grpSp>
        <p:nvGrpSpPr>
          <p:cNvPr id="1263" name="Google Shape;1263;p61"/>
          <p:cNvGrpSpPr/>
          <p:nvPr/>
        </p:nvGrpSpPr>
        <p:grpSpPr>
          <a:xfrm>
            <a:off x="7117673" y="3328765"/>
            <a:ext cx="586054" cy="547863"/>
            <a:chOff x="7116450" y="2584100"/>
            <a:chExt cx="376375" cy="353825"/>
          </a:xfrm>
        </p:grpSpPr>
        <p:sp>
          <p:nvSpPr>
            <p:cNvPr id="1264" name="Google Shape;1264;p61"/>
            <p:cNvSpPr/>
            <p:nvPr/>
          </p:nvSpPr>
          <p:spPr>
            <a:xfrm>
              <a:off x="7116450" y="2584100"/>
              <a:ext cx="376375" cy="353825"/>
            </a:xfrm>
            <a:custGeom>
              <a:rect b="b" l="l" r="r" t="t"/>
              <a:pathLst>
                <a:path extrusionOk="0" h="14153" w="15055">
                  <a:moveTo>
                    <a:pt x="7519" y="485"/>
                  </a:moveTo>
                  <a:cubicBezTo>
                    <a:pt x="8405" y="485"/>
                    <a:pt x="9240" y="852"/>
                    <a:pt x="9808" y="1487"/>
                  </a:cubicBezTo>
                  <a:cubicBezTo>
                    <a:pt x="9090" y="1203"/>
                    <a:pt x="8321" y="1070"/>
                    <a:pt x="7519" y="1070"/>
                  </a:cubicBezTo>
                  <a:cubicBezTo>
                    <a:pt x="6717" y="1070"/>
                    <a:pt x="5965" y="1203"/>
                    <a:pt x="5247" y="1487"/>
                  </a:cubicBezTo>
                  <a:cubicBezTo>
                    <a:pt x="5831" y="836"/>
                    <a:pt x="6650" y="485"/>
                    <a:pt x="7519" y="485"/>
                  </a:cubicBezTo>
                  <a:close/>
                  <a:moveTo>
                    <a:pt x="2557" y="3426"/>
                  </a:moveTo>
                  <a:lnTo>
                    <a:pt x="2557" y="3426"/>
                  </a:lnTo>
                  <a:cubicBezTo>
                    <a:pt x="1654" y="4528"/>
                    <a:pt x="1136" y="5932"/>
                    <a:pt x="1136" y="7452"/>
                  </a:cubicBezTo>
                  <a:lnTo>
                    <a:pt x="1136" y="7753"/>
                  </a:lnTo>
                  <a:cubicBezTo>
                    <a:pt x="735" y="7018"/>
                    <a:pt x="635" y="6116"/>
                    <a:pt x="902" y="5280"/>
                  </a:cubicBezTo>
                  <a:cubicBezTo>
                    <a:pt x="1186" y="4445"/>
                    <a:pt x="1788" y="3776"/>
                    <a:pt x="2557" y="3426"/>
                  </a:cubicBezTo>
                  <a:close/>
                  <a:moveTo>
                    <a:pt x="12515" y="3426"/>
                  </a:moveTo>
                  <a:lnTo>
                    <a:pt x="12515" y="3426"/>
                  </a:lnTo>
                  <a:cubicBezTo>
                    <a:pt x="13300" y="3776"/>
                    <a:pt x="13902" y="4445"/>
                    <a:pt x="14169" y="5280"/>
                  </a:cubicBezTo>
                  <a:cubicBezTo>
                    <a:pt x="14436" y="6116"/>
                    <a:pt x="14336" y="7001"/>
                    <a:pt x="13935" y="7753"/>
                  </a:cubicBezTo>
                  <a:lnTo>
                    <a:pt x="13935" y="7452"/>
                  </a:lnTo>
                  <a:cubicBezTo>
                    <a:pt x="13935" y="5932"/>
                    <a:pt x="13400" y="4528"/>
                    <a:pt x="12515" y="3426"/>
                  </a:cubicBezTo>
                  <a:close/>
                  <a:moveTo>
                    <a:pt x="7519" y="1537"/>
                  </a:moveTo>
                  <a:cubicBezTo>
                    <a:pt x="10777" y="1537"/>
                    <a:pt x="13434" y="4194"/>
                    <a:pt x="13434" y="7452"/>
                  </a:cubicBezTo>
                  <a:cubicBezTo>
                    <a:pt x="13434" y="10710"/>
                    <a:pt x="10777" y="13367"/>
                    <a:pt x="7519" y="13367"/>
                  </a:cubicBezTo>
                  <a:cubicBezTo>
                    <a:pt x="4278" y="13367"/>
                    <a:pt x="1621" y="10710"/>
                    <a:pt x="1621" y="7452"/>
                  </a:cubicBezTo>
                  <a:cubicBezTo>
                    <a:pt x="1621" y="4194"/>
                    <a:pt x="4278" y="1537"/>
                    <a:pt x="7519" y="1537"/>
                  </a:cubicBezTo>
                  <a:close/>
                  <a:moveTo>
                    <a:pt x="12882" y="10961"/>
                  </a:moveTo>
                  <a:lnTo>
                    <a:pt x="12882" y="10961"/>
                  </a:lnTo>
                  <a:cubicBezTo>
                    <a:pt x="12765" y="11796"/>
                    <a:pt x="12331" y="12565"/>
                    <a:pt x="11629" y="13066"/>
                  </a:cubicBezTo>
                  <a:cubicBezTo>
                    <a:pt x="11067" y="13458"/>
                    <a:pt x="10423" y="13667"/>
                    <a:pt x="9778" y="13667"/>
                  </a:cubicBezTo>
                  <a:cubicBezTo>
                    <a:pt x="9598" y="13667"/>
                    <a:pt x="9418" y="13650"/>
                    <a:pt x="9240" y="13618"/>
                  </a:cubicBezTo>
                  <a:cubicBezTo>
                    <a:pt x="10744" y="13200"/>
                    <a:pt x="12047" y="12231"/>
                    <a:pt x="12882" y="10961"/>
                  </a:cubicBezTo>
                  <a:close/>
                  <a:moveTo>
                    <a:pt x="2189" y="10944"/>
                  </a:moveTo>
                  <a:cubicBezTo>
                    <a:pt x="3024" y="12214"/>
                    <a:pt x="4311" y="13183"/>
                    <a:pt x="5815" y="13601"/>
                  </a:cubicBezTo>
                  <a:cubicBezTo>
                    <a:pt x="5609" y="13647"/>
                    <a:pt x="5401" y="13670"/>
                    <a:pt x="5194" y="13670"/>
                  </a:cubicBezTo>
                  <a:cubicBezTo>
                    <a:pt x="4577" y="13670"/>
                    <a:pt x="3967" y="13467"/>
                    <a:pt x="3442" y="13066"/>
                  </a:cubicBezTo>
                  <a:cubicBezTo>
                    <a:pt x="2724" y="12548"/>
                    <a:pt x="2289" y="11796"/>
                    <a:pt x="2189" y="10944"/>
                  </a:cubicBezTo>
                  <a:close/>
                  <a:moveTo>
                    <a:pt x="7519" y="0"/>
                  </a:moveTo>
                  <a:cubicBezTo>
                    <a:pt x="6182" y="0"/>
                    <a:pt x="4979" y="735"/>
                    <a:pt x="4344" y="1905"/>
                  </a:cubicBezTo>
                  <a:cubicBezTo>
                    <a:pt x="3960" y="2122"/>
                    <a:pt x="3576" y="2406"/>
                    <a:pt x="3225" y="2707"/>
                  </a:cubicBezTo>
                  <a:cubicBezTo>
                    <a:pt x="1905" y="2941"/>
                    <a:pt x="836" y="3860"/>
                    <a:pt x="418" y="5130"/>
                  </a:cubicBezTo>
                  <a:cubicBezTo>
                    <a:pt x="0" y="6383"/>
                    <a:pt x="318" y="7770"/>
                    <a:pt x="1237" y="8722"/>
                  </a:cubicBezTo>
                  <a:cubicBezTo>
                    <a:pt x="1337" y="9207"/>
                    <a:pt x="1487" y="9675"/>
                    <a:pt x="1671" y="10092"/>
                  </a:cubicBezTo>
                  <a:cubicBezTo>
                    <a:pt x="1504" y="11395"/>
                    <a:pt x="2055" y="12699"/>
                    <a:pt x="3125" y="13467"/>
                  </a:cubicBezTo>
                  <a:cubicBezTo>
                    <a:pt x="3743" y="13918"/>
                    <a:pt x="4478" y="14152"/>
                    <a:pt x="5230" y="14152"/>
                  </a:cubicBezTo>
                  <a:cubicBezTo>
                    <a:pt x="5748" y="14152"/>
                    <a:pt x="6266" y="14035"/>
                    <a:pt x="6767" y="13802"/>
                  </a:cubicBezTo>
                  <a:cubicBezTo>
                    <a:pt x="7001" y="13818"/>
                    <a:pt x="7252" y="13852"/>
                    <a:pt x="7502" y="13852"/>
                  </a:cubicBezTo>
                  <a:cubicBezTo>
                    <a:pt x="7753" y="13852"/>
                    <a:pt x="7987" y="13818"/>
                    <a:pt x="8237" y="13802"/>
                  </a:cubicBezTo>
                  <a:cubicBezTo>
                    <a:pt x="8739" y="14035"/>
                    <a:pt x="9257" y="14152"/>
                    <a:pt x="9775" y="14152"/>
                  </a:cubicBezTo>
                  <a:cubicBezTo>
                    <a:pt x="10527" y="14152"/>
                    <a:pt x="11262" y="13918"/>
                    <a:pt x="11897" y="13467"/>
                  </a:cubicBezTo>
                  <a:cubicBezTo>
                    <a:pt x="12949" y="12699"/>
                    <a:pt x="13517" y="11395"/>
                    <a:pt x="13334" y="10092"/>
                  </a:cubicBezTo>
                  <a:cubicBezTo>
                    <a:pt x="13567" y="9675"/>
                    <a:pt x="13718" y="9207"/>
                    <a:pt x="13818" y="8722"/>
                  </a:cubicBezTo>
                  <a:cubicBezTo>
                    <a:pt x="14737" y="7770"/>
                    <a:pt x="15055" y="6400"/>
                    <a:pt x="14637" y="5130"/>
                  </a:cubicBezTo>
                  <a:cubicBezTo>
                    <a:pt x="14219" y="3860"/>
                    <a:pt x="13150" y="2941"/>
                    <a:pt x="11830" y="2707"/>
                  </a:cubicBezTo>
                  <a:cubicBezTo>
                    <a:pt x="11496" y="2406"/>
                    <a:pt x="11128" y="2122"/>
                    <a:pt x="10710" y="1905"/>
                  </a:cubicBezTo>
                  <a:cubicBezTo>
                    <a:pt x="10075" y="735"/>
                    <a:pt x="8872" y="0"/>
                    <a:pt x="75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1"/>
            <p:cNvSpPr/>
            <p:nvPr/>
          </p:nvSpPr>
          <p:spPr>
            <a:xfrm>
              <a:off x="7261800" y="2727800"/>
              <a:ext cx="85650" cy="85650"/>
            </a:xfrm>
            <a:custGeom>
              <a:rect b="b" l="l" r="r" t="t"/>
              <a:pathLst>
                <a:path extrusionOk="0" h="3426" w="3426">
                  <a:moveTo>
                    <a:pt x="1705" y="468"/>
                  </a:moveTo>
                  <a:cubicBezTo>
                    <a:pt x="2390" y="468"/>
                    <a:pt x="2941" y="1019"/>
                    <a:pt x="2941" y="1704"/>
                  </a:cubicBezTo>
                  <a:cubicBezTo>
                    <a:pt x="2941" y="2373"/>
                    <a:pt x="2407" y="2941"/>
                    <a:pt x="1705" y="2941"/>
                  </a:cubicBezTo>
                  <a:cubicBezTo>
                    <a:pt x="1037" y="2941"/>
                    <a:pt x="485" y="2389"/>
                    <a:pt x="485" y="1704"/>
                  </a:cubicBezTo>
                  <a:cubicBezTo>
                    <a:pt x="485" y="1036"/>
                    <a:pt x="1020" y="468"/>
                    <a:pt x="1705" y="468"/>
                  </a:cubicBezTo>
                  <a:close/>
                  <a:moveTo>
                    <a:pt x="1705" y="0"/>
                  </a:moveTo>
                  <a:cubicBezTo>
                    <a:pt x="769" y="0"/>
                    <a:pt x="1" y="769"/>
                    <a:pt x="1" y="1704"/>
                  </a:cubicBezTo>
                  <a:cubicBezTo>
                    <a:pt x="1" y="2640"/>
                    <a:pt x="769" y="3425"/>
                    <a:pt x="1705" y="3425"/>
                  </a:cubicBezTo>
                  <a:cubicBezTo>
                    <a:pt x="2657" y="3425"/>
                    <a:pt x="3426" y="2640"/>
                    <a:pt x="3426" y="1704"/>
                  </a:cubicBezTo>
                  <a:cubicBezTo>
                    <a:pt x="3426" y="769"/>
                    <a:pt x="2674" y="0"/>
                    <a:pt x="1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1"/>
            <p:cNvSpPr/>
            <p:nvPr/>
          </p:nvSpPr>
          <p:spPr>
            <a:xfrm>
              <a:off x="7341175" y="2684350"/>
              <a:ext cx="17975" cy="12125"/>
            </a:xfrm>
            <a:custGeom>
              <a:rect b="b" l="l" r="r" t="t"/>
              <a:pathLst>
                <a:path extrusionOk="0" h="485" w="719">
                  <a:moveTo>
                    <a:pt x="268" y="0"/>
                  </a:moveTo>
                  <a:cubicBezTo>
                    <a:pt x="151" y="0"/>
                    <a:pt x="50" y="84"/>
                    <a:pt x="17" y="201"/>
                  </a:cubicBezTo>
                  <a:cubicBezTo>
                    <a:pt x="0" y="351"/>
                    <a:pt x="134" y="485"/>
                    <a:pt x="268" y="485"/>
                  </a:cubicBezTo>
                  <a:lnTo>
                    <a:pt x="435" y="485"/>
                  </a:lnTo>
                  <a:cubicBezTo>
                    <a:pt x="568" y="485"/>
                    <a:pt x="669" y="401"/>
                    <a:pt x="685" y="268"/>
                  </a:cubicBezTo>
                  <a:cubicBezTo>
                    <a:pt x="719" y="117"/>
                    <a:pt x="585" y="0"/>
                    <a:pt x="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1"/>
            <p:cNvSpPr/>
            <p:nvPr/>
          </p:nvSpPr>
          <p:spPr>
            <a:xfrm>
              <a:off x="7378775" y="2719325"/>
              <a:ext cx="16725" cy="15175"/>
            </a:xfrm>
            <a:custGeom>
              <a:rect b="b" l="l" r="r" t="t"/>
              <a:pathLst>
                <a:path extrusionOk="0" h="607" w="669">
                  <a:moveTo>
                    <a:pt x="261" y="1"/>
                  </a:moveTo>
                  <a:cubicBezTo>
                    <a:pt x="201" y="1"/>
                    <a:pt x="142" y="30"/>
                    <a:pt x="100" y="88"/>
                  </a:cubicBezTo>
                  <a:cubicBezTo>
                    <a:pt x="0" y="189"/>
                    <a:pt x="0" y="339"/>
                    <a:pt x="100" y="423"/>
                  </a:cubicBezTo>
                  <a:lnTo>
                    <a:pt x="234" y="540"/>
                  </a:lnTo>
                  <a:cubicBezTo>
                    <a:pt x="267" y="590"/>
                    <a:pt x="334" y="606"/>
                    <a:pt x="401" y="606"/>
                  </a:cubicBezTo>
                  <a:cubicBezTo>
                    <a:pt x="468" y="606"/>
                    <a:pt x="518" y="590"/>
                    <a:pt x="568" y="540"/>
                  </a:cubicBezTo>
                  <a:cubicBezTo>
                    <a:pt x="668" y="439"/>
                    <a:pt x="668" y="289"/>
                    <a:pt x="568" y="205"/>
                  </a:cubicBezTo>
                  <a:lnTo>
                    <a:pt x="435" y="88"/>
                  </a:lnTo>
                  <a:cubicBezTo>
                    <a:pt x="384" y="30"/>
                    <a:pt x="322" y="1"/>
                    <a:pt x="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1"/>
            <p:cNvSpPr/>
            <p:nvPr/>
          </p:nvSpPr>
          <p:spPr>
            <a:xfrm>
              <a:off x="7312350" y="2652500"/>
              <a:ext cx="16725" cy="15150"/>
            </a:xfrm>
            <a:custGeom>
              <a:rect b="b" l="l" r="r" t="t"/>
              <a:pathLst>
                <a:path extrusionOk="0" h="606" w="669">
                  <a:moveTo>
                    <a:pt x="395" y="0"/>
                  </a:moveTo>
                  <a:cubicBezTo>
                    <a:pt x="335" y="0"/>
                    <a:pt x="276" y="30"/>
                    <a:pt x="234" y="88"/>
                  </a:cubicBezTo>
                  <a:lnTo>
                    <a:pt x="117" y="205"/>
                  </a:lnTo>
                  <a:cubicBezTo>
                    <a:pt x="0" y="305"/>
                    <a:pt x="0" y="456"/>
                    <a:pt x="117" y="539"/>
                  </a:cubicBezTo>
                  <a:cubicBezTo>
                    <a:pt x="151" y="589"/>
                    <a:pt x="218" y="606"/>
                    <a:pt x="284" y="606"/>
                  </a:cubicBezTo>
                  <a:cubicBezTo>
                    <a:pt x="335" y="606"/>
                    <a:pt x="401" y="589"/>
                    <a:pt x="452" y="539"/>
                  </a:cubicBezTo>
                  <a:lnTo>
                    <a:pt x="569" y="422"/>
                  </a:lnTo>
                  <a:cubicBezTo>
                    <a:pt x="669" y="305"/>
                    <a:pt x="669" y="172"/>
                    <a:pt x="569" y="88"/>
                  </a:cubicBezTo>
                  <a:cubicBezTo>
                    <a:pt x="518" y="30"/>
                    <a:pt x="456" y="0"/>
                    <a:pt x="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1"/>
            <p:cNvSpPr/>
            <p:nvPr/>
          </p:nvSpPr>
          <p:spPr>
            <a:xfrm>
              <a:off x="7369575" y="2778300"/>
              <a:ext cx="11725" cy="16775"/>
            </a:xfrm>
            <a:custGeom>
              <a:rect b="b" l="l" r="r" t="t"/>
              <a:pathLst>
                <a:path extrusionOk="0" h="671" w="469">
                  <a:moveTo>
                    <a:pt x="239" y="0"/>
                  </a:moveTo>
                  <a:cubicBezTo>
                    <a:pt x="103" y="0"/>
                    <a:pt x="1" y="112"/>
                    <a:pt x="1" y="252"/>
                  </a:cubicBezTo>
                  <a:lnTo>
                    <a:pt x="1" y="419"/>
                  </a:lnTo>
                  <a:cubicBezTo>
                    <a:pt x="1" y="536"/>
                    <a:pt x="84" y="653"/>
                    <a:pt x="201" y="670"/>
                  </a:cubicBezTo>
                  <a:cubicBezTo>
                    <a:pt x="351" y="670"/>
                    <a:pt x="468" y="570"/>
                    <a:pt x="468" y="419"/>
                  </a:cubicBezTo>
                  <a:lnTo>
                    <a:pt x="468" y="252"/>
                  </a:lnTo>
                  <a:cubicBezTo>
                    <a:pt x="468" y="119"/>
                    <a:pt x="385" y="18"/>
                    <a:pt x="268" y="2"/>
                  </a:cubicBezTo>
                  <a:cubicBezTo>
                    <a:pt x="258" y="1"/>
                    <a:pt x="249" y="0"/>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1"/>
            <p:cNvSpPr/>
            <p:nvPr/>
          </p:nvSpPr>
          <p:spPr>
            <a:xfrm>
              <a:off x="7220025" y="2841625"/>
              <a:ext cx="16750" cy="14850"/>
            </a:xfrm>
            <a:custGeom>
              <a:rect b="b" l="l" r="r" t="t"/>
              <a:pathLst>
                <a:path extrusionOk="0" h="594" w="670">
                  <a:moveTo>
                    <a:pt x="262" y="0"/>
                  </a:moveTo>
                  <a:cubicBezTo>
                    <a:pt x="201" y="0"/>
                    <a:pt x="143" y="25"/>
                    <a:pt x="101" y="75"/>
                  </a:cubicBezTo>
                  <a:cubicBezTo>
                    <a:pt x="1" y="176"/>
                    <a:pt x="1" y="326"/>
                    <a:pt x="101" y="409"/>
                  </a:cubicBezTo>
                  <a:lnTo>
                    <a:pt x="235" y="543"/>
                  </a:lnTo>
                  <a:cubicBezTo>
                    <a:pt x="268" y="577"/>
                    <a:pt x="335" y="593"/>
                    <a:pt x="402" y="593"/>
                  </a:cubicBezTo>
                  <a:cubicBezTo>
                    <a:pt x="452" y="593"/>
                    <a:pt x="519" y="577"/>
                    <a:pt x="569" y="543"/>
                  </a:cubicBezTo>
                  <a:cubicBezTo>
                    <a:pt x="669" y="426"/>
                    <a:pt x="669" y="292"/>
                    <a:pt x="569" y="209"/>
                  </a:cubicBezTo>
                  <a:lnTo>
                    <a:pt x="435" y="75"/>
                  </a:lnTo>
                  <a:cubicBezTo>
                    <a:pt x="385" y="25"/>
                    <a:pt x="322" y="0"/>
                    <a:pt x="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1"/>
            <p:cNvSpPr/>
            <p:nvPr/>
          </p:nvSpPr>
          <p:spPr>
            <a:xfrm>
              <a:off x="7206675" y="2692175"/>
              <a:ext cx="15900" cy="15175"/>
            </a:xfrm>
            <a:custGeom>
              <a:rect b="b" l="l" r="r" t="t"/>
              <a:pathLst>
                <a:path extrusionOk="0" h="607" w="636">
                  <a:moveTo>
                    <a:pt x="378" y="1"/>
                  </a:moveTo>
                  <a:cubicBezTo>
                    <a:pt x="318" y="1"/>
                    <a:pt x="259" y="30"/>
                    <a:pt x="217" y="88"/>
                  </a:cubicBezTo>
                  <a:lnTo>
                    <a:pt x="100" y="205"/>
                  </a:lnTo>
                  <a:cubicBezTo>
                    <a:pt x="0" y="306"/>
                    <a:pt x="0" y="456"/>
                    <a:pt x="100" y="539"/>
                  </a:cubicBezTo>
                  <a:cubicBezTo>
                    <a:pt x="134" y="590"/>
                    <a:pt x="201" y="606"/>
                    <a:pt x="268" y="606"/>
                  </a:cubicBezTo>
                  <a:cubicBezTo>
                    <a:pt x="334" y="606"/>
                    <a:pt x="384" y="590"/>
                    <a:pt x="435" y="539"/>
                  </a:cubicBezTo>
                  <a:lnTo>
                    <a:pt x="552" y="422"/>
                  </a:lnTo>
                  <a:cubicBezTo>
                    <a:pt x="635" y="339"/>
                    <a:pt x="635" y="189"/>
                    <a:pt x="552" y="88"/>
                  </a:cubicBezTo>
                  <a:cubicBezTo>
                    <a:pt x="501" y="30"/>
                    <a:pt x="43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1"/>
            <p:cNvSpPr/>
            <p:nvPr/>
          </p:nvSpPr>
          <p:spPr>
            <a:xfrm>
              <a:off x="7229650" y="2705200"/>
              <a:ext cx="11700" cy="16800"/>
            </a:xfrm>
            <a:custGeom>
              <a:rect b="b" l="l" r="r" t="t"/>
              <a:pathLst>
                <a:path extrusionOk="0" h="672" w="468">
                  <a:moveTo>
                    <a:pt x="229" y="0"/>
                  </a:moveTo>
                  <a:cubicBezTo>
                    <a:pt x="220" y="0"/>
                    <a:pt x="210" y="1"/>
                    <a:pt x="201" y="2"/>
                  </a:cubicBezTo>
                  <a:cubicBezTo>
                    <a:pt x="67" y="35"/>
                    <a:pt x="0" y="152"/>
                    <a:pt x="0" y="269"/>
                  </a:cubicBezTo>
                  <a:lnTo>
                    <a:pt x="0" y="419"/>
                  </a:lnTo>
                  <a:cubicBezTo>
                    <a:pt x="0" y="536"/>
                    <a:pt x="84" y="653"/>
                    <a:pt x="201" y="670"/>
                  </a:cubicBezTo>
                  <a:cubicBezTo>
                    <a:pt x="210" y="671"/>
                    <a:pt x="220" y="672"/>
                    <a:pt x="229" y="672"/>
                  </a:cubicBezTo>
                  <a:cubicBezTo>
                    <a:pt x="366" y="672"/>
                    <a:pt x="468" y="560"/>
                    <a:pt x="468" y="419"/>
                  </a:cubicBezTo>
                  <a:lnTo>
                    <a:pt x="468" y="252"/>
                  </a:lnTo>
                  <a:cubicBezTo>
                    <a:pt x="468" y="112"/>
                    <a:pt x="366" y="0"/>
                    <a:pt x="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1"/>
            <p:cNvSpPr/>
            <p:nvPr/>
          </p:nvSpPr>
          <p:spPr>
            <a:xfrm>
              <a:off x="7376250" y="2850275"/>
              <a:ext cx="16750" cy="14550"/>
            </a:xfrm>
            <a:custGeom>
              <a:rect b="b" l="l" r="r" t="t"/>
              <a:pathLst>
                <a:path extrusionOk="0" h="582" w="670">
                  <a:moveTo>
                    <a:pt x="389" y="1"/>
                  </a:moveTo>
                  <a:cubicBezTo>
                    <a:pt x="331" y="1"/>
                    <a:pt x="277" y="22"/>
                    <a:pt x="235" y="63"/>
                  </a:cubicBezTo>
                  <a:lnTo>
                    <a:pt x="101" y="197"/>
                  </a:lnTo>
                  <a:cubicBezTo>
                    <a:pt x="1" y="297"/>
                    <a:pt x="1" y="448"/>
                    <a:pt x="101" y="531"/>
                  </a:cubicBezTo>
                  <a:cubicBezTo>
                    <a:pt x="151" y="565"/>
                    <a:pt x="201" y="581"/>
                    <a:pt x="268" y="581"/>
                  </a:cubicBezTo>
                  <a:cubicBezTo>
                    <a:pt x="335" y="581"/>
                    <a:pt x="402" y="565"/>
                    <a:pt x="435" y="531"/>
                  </a:cubicBezTo>
                  <a:lnTo>
                    <a:pt x="569" y="398"/>
                  </a:lnTo>
                  <a:cubicBezTo>
                    <a:pt x="669" y="297"/>
                    <a:pt x="669" y="147"/>
                    <a:pt x="569" y="63"/>
                  </a:cubicBezTo>
                  <a:cubicBezTo>
                    <a:pt x="510" y="22"/>
                    <a:pt x="448" y="1"/>
                    <a:pt x="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1"/>
            <p:cNvSpPr/>
            <p:nvPr/>
          </p:nvSpPr>
          <p:spPr>
            <a:xfrm>
              <a:off x="7253025" y="2698975"/>
              <a:ext cx="17575" cy="12125"/>
            </a:xfrm>
            <a:custGeom>
              <a:rect b="b" l="l" r="r" t="t"/>
              <a:pathLst>
                <a:path extrusionOk="0" h="485" w="703">
                  <a:moveTo>
                    <a:pt x="268" y="0"/>
                  </a:moveTo>
                  <a:cubicBezTo>
                    <a:pt x="151" y="0"/>
                    <a:pt x="34" y="84"/>
                    <a:pt x="18" y="201"/>
                  </a:cubicBezTo>
                  <a:cubicBezTo>
                    <a:pt x="1" y="334"/>
                    <a:pt x="118" y="485"/>
                    <a:pt x="268" y="485"/>
                  </a:cubicBezTo>
                  <a:lnTo>
                    <a:pt x="435" y="485"/>
                  </a:lnTo>
                  <a:cubicBezTo>
                    <a:pt x="552" y="485"/>
                    <a:pt x="669" y="401"/>
                    <a:pt x="686" y="267"/>
                  </a:cubicBezTo>
                  <a:cubicBezTo>
                    <a:pt x="703" y="117"/>
                    <a:pt x="586" y="0"/>
                    <a:pt x="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1"/>
            <p:cNvSpPr/>
            <p:nvPr/>
          </p:nvSpPr>
          <p:spPr>
            <a:xfrm>
              <a:off x="7314025" y="2862925"/>
              <a:ext cx="16725" cy="15275"/>
            </a:xfrm>
            <a:custGeom>
              <a:rect b="b" l="l" r="r" t="t"/>
              <a:pathLst>
                <a:path extrusionOk="0" h="611" w="669">
                  <a:moveTo>
                    <a:pt x="261" y="0"/>
                  </a:moveTo>
                  <a:cubicBezTo>
                    <a:pt x="201" y="0"/>
                    <a:pt x="142" y="25"/>
                    <a:pt x="101" y="75"/>
                  </a:cubicBezTo>
                  <a:cubicBezTo>
                    <a:pt x="0" y="192"/>
                    <a:pt x="0" y="326"/>
                    <a:pt x="101" y="410"/>
                  </a:cubicBezTo>
                  <a:lnTo>
                    <a:pt x="234" y="543"/>
                  </a:lnTo>
                  <a:cubicBezTo>
                    <a:pt x="268" y="577"/>
                    <a:pt x="334" y="610"/>
                    <a:pt x="401" y="610"/>
                  </a:cubicBezTo>
                  <a:cubicBezTo>
                    <a:pt x="451" y="610"/>
                    <a:pt x="518" y="577"/>
                    <a:pt x="568" y="543"/>
                  </a:cubicBezTo>
                  <a:cubicBezTo>
                    <a:pt x="669" y="443"/>
                    <a:pt x="669" y="293"/>
                    <a:pt x="568" y="209"/>
                  </a:cubicBezTo>
                  <a:lnTo>
                    <a:pt x="435" y="75"/>
                  </a:lnTo>
                  <a:cubicBezTo>
                    <a:pt x="385" y="25"/>
                    <a:pt x="322" y="0"/>
                    <a:pt x="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1"/>
            <p:cNvSpPr/>
            <p:nvPr/>
          </p:nvSpPr>
          <p:spPr>
            <a:xfrm>
              <a:off x="7197475" y="2813700"/>
              <a:ext cx="12150" cy="16900"/>
            </a:xfrm>
            <a:custGeom>
              <a:rect b="b" l="l" r="r" t="t"/>
              <a:pathLst>
                <a:path extrusionOk="0" h="676" w="486">
                  <a:moveTo>
                    <a:pt x="264" y="1"/>
                  </a:moveTo>
                  <a:cubicBezTo>
                    <a:pt x="249" y="1"/>
                    <a:pt x="234" y="2"/>
                    <a:pt x="218" y="6"/>
                  </a:cubicBezTo>
                  <a:cubicBezTo>
                    <a:pt x="84" y="39"/>
                    <a:pt x="1" y="156"/>
                    <a:pt x="1" y="273"/>
                  </a:cubicBezTo>
                  <a:lnTo>
                    <a:pt x="1" y="424"/>
                  </a:lnTo>
                  <a:cubicBezTo>
                    <a:pt x="1" y="541"/>
                    <a:pt x="84" y="658"/>
                    <a:pt x="218" y="674"/>
                  </a:cubicBezTo>
                  <a:cubicBezTo>
                    <a:pt x="226" y="675"/>
                    <a:pt x="235" y="676"/>
                    <a:pt x="243" y="676"/>
                  </a:cubicBezTo>
                  <a:cubicBezTo>
                    <a:pt x="381" y="676"/>
                    <a:pt x="485" y="550"/>
                    <a:pt x="485" y="424"/>
                  </a:cubicBezTo>
                  <a:lnTo>
                    <a:pt x="485" y="257"/>
                  </a:lnTo>
                  <a:cubicBezTo>
                    <a:pt x="485" y="122"/>
                    <a:pt x="391"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1"/>
            <p:cNvSpPr/>
            <p:nvPr/>
          </p:nvSpPr>
          <p:spPr>
            <a:xfrm>
              <a:off x="7244675" y="2811025"/>
              <a:ext cx="16725" cy="14950"/>
            </a:xfrm>
            <a:custGeom>
              <a:rect b="b" l="l" r="r" t="t"/>
              <a:pathLst>
                <a:path extrusionOk="0" h="598" w="669">
                  <a:moveTo>
                    <a:pt x="395" y="0"/>
                  </a:moveTo>
                  <a:cubicBezTo>
                    <a:pt x="331" y="0"/>
                    <a:pt x="268" y="21"/>
                    <a:pt x="235" y="63"/>
                  </a:cubicBezTo>
                  <a:lnTo>
                    <a:pt x="101" y="197"/>
                  </a:lnTo>
                  <a:cubicBezTo>
                    <a:pt x="1" y="297"/>
                    <a:pt x="1" y="447"/>
                    <a:pt x="101" y="531"/>
                  </a:cubicBezTo>
                  <a:cubicBezTo>
                    <a:pt x="151" y="564"/>
                    <a:pt x="201" y="598"/>
                    <a:pt x="268" y="598"/>
                  </a:cubicBezTo>
                  <a:cubicBezTo>
                    <a:pt x="335" y="598"/>
                    <a:pt x="402" y="564"/>
                    <a:pt x="435" y="531"/>
                  </a:cubicBezTo>
                  <a:lnTo>
                    <a:pt x="569" y="397"/>
                  </a:lnTo>
                  <a:cubicBezTo>
                    <a:pt x="669" y="297"/>
                    <a:pt x="669" y="146"/>
                    <a:pt x="569" y="63"/>
                  </a:cubicBezTo>
                  <a:cubicBezTo>
                    <a:pt x="527" y="21"/>
                    <a:pt x="460" y="0"/>
                    <a:pt x="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1"/>
            <p:cNvSpPr/>
            <p:nvPr/>
          </p:nvSpPr>
          <p:spPr>
            <a:xfrm>
              <a:off x="7265575" y="2653025"/>
              <a:ext cx="17550" cy="12125"/>
            </a:xfrm>
            <a:custGeom>
              <a:rect b="b" l="l" r="r" t="t"/>
              <a:pathLst>
                <a:path extrusionOk="0" h="485" w="702">
                  <a:moveTo>
                    <a:pt x="267" y="0"/>
                  </a:moveTo>
                  <a:cubicBezTo>
                    <a:pt x="150" y="0"/>
                    <a:pt x="33" y="84"/>
                    <a:pt x="17" y="201"/>
                  </a:cubicBezTo>
                  <a:cubicBezTo>
                    <a:pt x="0" y="351"/>
                    <a:pt x="117" y="485"/>
                    <a:pt x="267" y="485"/>
                  </a:cubicBezTo>
                  <a:lnTo>
                    <a:pt x="435" y="485"/>
                  </a:lnTo>
                  <a:cubicBezTo>
                    <a:pt x="568" y="485"/>
                    <a:pt x="668" y="401"/>
                    <a:pt x="685" y="268"/>
                  </a:cubicBezTo>
                  <a:cubicBezTo>
                    <a:pt x="702" y="117"/>
                    <a:pt x="585" y="0"/>
                    <a:pt x="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1"/>
            <p:cNvSpPr/>
            <p:nvPr/>
          </p:nvSpPr>
          <p:spPr>
            <a:xfrm>
              <a:off x="7391725" y="2800775"/>
              <a:ext cx="16725" cy="15175"/>
            </a:xfrm>
            <a:custGeom>
              <a:rect b="b" l="l" r="r" t="t"/>
              <a:pathLst>
                <a:path extrusionOk="0" h="607" w="669">
                  <a:moveTo>
                    <a:pt x="272" y="1"/>
                  </a:moveTo>
                  <a:cubicBezTo>
                    <a:pt x="213" y="1"/>
                    <a:pt x="159" y="30"/>
                    <a:pt x="117" y="89"/>
                  </a:cubicBezTo>
                  <a:cubicBezTo>
                    <a:pt x="0" y="189"/>
                    <a:pt x="0" y="339"/>
                    <a:pt x="117" y="423"/>
                  </a:cubicBezTo>
                  <a:lnTo>
                    <a:pt x="234" y="540"/>
                  </a:lnTo>
                  <a:cubicBezTo>
                    <a:pt x="284" y="590"/>
                    <a:pt x="334" y="607"/>
                    <a:pt x="401" y="607"/>
                  </a:cubicBezTo>
                  <a:cubicBezTo>
                    <a:pt x="468" y="607"/>
                    <a:pt x="535" y="590"/>
                    <a:pt x="568" y="540"/>
                  </a:cubicBezTo>
                  <a:cubicBezTo>
                    <a:pt x="668" y="439"/>
                    <a:pt x="668" y="289"/>
                    <a:pt x="568" y="206"/>
                  </a:cubicBezTo>
                  <a:lnTo>
                    <a:pt x="451" y="89"/>
                  </a:lnTo>
                  <a:cubicBezTo>
                    <a:pt x="393" y="30"/>
                    <a:pt x="330"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1"/>
            <p:cNvSpPr/>
            <p:nvPr/>
          </p:nvSpPr>
          <p:spPr>
            <a:xfrm>
              <a:off x="7416775" y="2769350"/>
              <a:ext cx="16725" cy="15275"/>
            </a:xfrm>
            <a:custGeom>
              <a:rect b="b" l="l" r="r" t="t"/>
              <a:pathLst>
                <a:path extrusionOk="0" h="611" w="669">
                  <a:moveTo>
                    <a:pt x="395" y="1"/>
                  </a:moveTo>
                  <a:cubicBezTo>
                    <a:pt x="335" y="1"/>
                    <a:pt x="276" y="26"/>
                    <a:pt x="235" y="76"/>
                  </a:cubicBezTo>
                  <a:lnTo>
                    <a:pt x="118" y="209"/>
                  </a:lnTo>
                  <a:cubicBezTo>
                    <a:pt x="1" y="310"/>
                    <a:pt x="1" y="460"/>
                    <a:pt x="118" y="544"/>
                  </a:cubicBezTo>
                  <a:cubicBezTo>
                    <a:pt x="151" y="594"/>
                    <a:pt x="218" y="610"/>
                    <a:pt x="285" y="610"/>
                  </a:cubicBezTo>
                  <a:cubicBezTo>
                    <a:pt x="335" y="610"/>
                    <a:pt x="402" y="594"/>
                    <a:pt x="452" y="544"/>
                  </a:cubicBezTo>
                  <a:lnTo>
                    <a:pt x="569" y="427"/>
                  </a:lnTo>
                  <a:cubicBezTo>
                    <a:pt x="669" y="310"/>
                    <a:pt x="669" y="176"/>
                    <a:pt x="569" y="76"/>
                  </a:cubicBezTo>
                  <a:cubicBezTo>
                    <a:pt x="519" y="26"/>
                    <a:pt x="456" y="1"/>
                    <a:pt x="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1"/>
            <p:cNvSpPr/>
            <p:nvPr/>
          </p:nvSpPr>
          <p:spPr>
            <a:xfrm>
              <a:off x="7295650" y="2887975"/>
              <a:ext cx="16725" cy="15275"/>
            </a:xfrm>
            <a:custGeom>
              <a:rect b="b" l="l" r="r" t="t"/>
              <a:pathLst>
                <a:path extrusionOk="0" h="611" w="669">
                  <a:moveTo>
                    <a:pt x="401" y="1"/>
                  </a:moveTo>
                  <a:cubicBezTo>
                    <a:pt x="338" y="1"/>
                    <a:pt x="276" y="26"/>
                    <a:pt x="234" y="76"/>
                  </a:cubicBezTo>
                  <a:lnTo>
                    <a:pt x="117" y="210"/>
                  </a:lnTo>
                  <a:cubicBezTo>
                    <a:pt x="0" y="310"/>
                    <a:pt x="0" y="460"/>
                    <a:pt x="117" y="544"/>
                  </a:cubicBezTo>
                  <a:cubicBezTo>
                    <a:pt x="150" y="577"/>
                    <a:pt x="217" y="611"/>
                    <a:pt x="284" y="611"/>
                  </a:cubicBezTo>
                  <a:cubicBezTo>
                    <a:pt x="334" y="611"/>
                    <a:pt x="401" y="577"/>
                    <a:pt x="451" y="544"/>
                  </a:cubicBezTo>
                  <a:lnTo>
                    <a:pt x="568" y="410"/>
                  </a:lnTo>
                  <a:cubicBezTo>
                    <a:pt x="668" y="310"/>
                    <a:pt x="668" y="159"/>
                    <a:pt x="568" y="76"/>
                  </a:cubicBezTo>
                  <a:cubicBezTo>
                    <a:pt x="526" y="26"/>
                    <a:pt x="464" y="1"/>
                    <a:pt x="4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61"/>
          <p:cNvSpPr txBox="1"/>
          <p:nvPr>
            <p:ph idx="4294967295" type="ctrTitle"/>
          </p:nvPr>
        </p:nvSpPr>
        <p:spPr>
          <a:xfrm>
            <a:off x="6663850" y="2701924"/>
            <a:ext cx="14937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Venus</a:t>
            </a:r>
            <a:endParaRPr sz="2100">
              <a:solidFill>
                <a:schemeClr val="dk2"/>
              </a:solidFill>
            </a:endParaRPr>
          </a:p>
        </p:txBody>
      </p:sp>
      <p:cxnSp>
        <p:nvCxnSpPr>
          <p:cNvPr id="1283" name="Google Shape;1283;p61"/>
          <p:cNvCxnSpPr>
            <a:stCxn id="1259" idx="0"/>
            <a:endCxn id="1262" idx="0"/>
          </p:cNvCxnSpPr>
          <p:nvPr/>
        </p:nvCxnSpPr>
        <p:spPr>
          <a:xfrm flipH="1" rot="-5400000">
            <a:off x="4506150" y="2635493"/>
            <a:ext cx="132300" cy="600"/>
          </a:xfrm>
          <a:prstGeom prst="bentConnector3">
            <a:avLst>
              <a:gd fmla="val 49993" name="adj1"/>
            </a:avLst>
          </a:prstGeom>
          <a:noFill/>
          <a:ln cap="flat" cmpd="sng" w="19050">
            <a:solidFill>
              <a:schemeClr val="dk2"/>
            </a:solidFill>
            <a:prstDash val="solid"/>
            <a:round/>
            <a:headEnd len="med" w="med" type="none"/>
            <a:tailEnd len="med" w="med" type="none"/>
          </a:ln>
        </p:spPr>
      </p:cxnSp>
      <p:cxnSp>
        <p:nvCxnSpPr>
          <p:cNvPr id="1284" name="Google Shape;1284;p61"/>
          <p:cNvCxnSpPr>
            <a:stCxn id="1259" idx="3"/>
            <a:endCxn id="1261" idx="0"/>
          </p:cNvCxnSpPr>
          <p:nvPr/>
        </p:nvCxnSpPr>
        <p:spPr>
          <a:xfrm flipH="1">
            <a:off x="1733400" y="2508443"/>
            <a:ext cx="2777400" cy="193500"/>
          </a:xfrm>
          <a:prstGeom prst="bentConnector2">
            <a:avLst/>
          </a:prstGeom>
          <a:noFill/>
          <a:ln cap="flat" cmpd="sng" w="19050">
            <a:solidFill>
              <a:schemeClr val="dk2"/>
            </a:solidFill>
            <a:prstDash val="solid"/>
            <a:round/>
            <a:headEnd len="med" w="med" type="none"/>
            <a:tailEnd len="med" w="med" type="none"/>
          </a:ln>
        </p:spPr>
      </p:cxnSp>
      <p:cxnSp>
        <p:nvCxnSpPr>
          <p:cNvPr id="1285" name="Google Shape;1285;p61"/>
          <p:cNvCxnSpPr>
            <a:stCxn id="1259" idx="1"/>
            <a:endCxn id="1282" idx="0"/>
          </p:cNvCxnSpPr>
          <p:nvPr/>
        </p:nvCxnSpPr>
        <p:spPr>
          <a:xfrm>
            <a:off x="4633200" y="2508443"/>
            <a:ext cx="2777400" cy="193500"/>
          </a:xfrm>
          <a:prstGeom prst="bentConnector2">
            <a:avLst/>
          </a:prstGeom>
          <a:noFill/>
          <a:ln cap="flat" cmpd="sng" w="19050">
            <a:solidFill>
              <a:schemeClr val="dk2"/>
            </a:solidFill>
            <a:prstDash val="solid"/>
            <a:round/>
            <a:headEnd len="med" w="med" type="none"/>
            <a:tailEnd len="med" w="med" type="none"/>
          </a:ln>
        </p:spPr>
      </p:cxnSp>
      <p:sp>
        <p:nvSpPr>
          <p:cNvPr id="1286" name="Google Shape;1286;p61"/>
          <p:cNvSpPr txBox="1"/>
          <p:nvPr>
            <p:ph idx="4294967295" type="subTitle"/>
          </p:nvPr>
        </p:nvSpPr>
        <p:spPr>
          <a:xfrm>
            <a:off x="6392500" y="3993725"/>
            <a:ext cx="2036400" cy="57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It’s the closest planet to the Sun</a:t>
            </a:r>
            <a:endParaRPr sz="1400"/>
          </a:p>
        </p:txBody>
      </p:sp>
      <p:sp>
        <p:nvSpPr>
          <p:cNvPr id="1287" name="Google Shape;1287;p61"/>
          <p:cNvSpPr txBox="1"/>
          <p:nvPr>
            <p:ph idx="4294967295" type="subTitle"/>
          </p:nvPr>
        </p:nvSpPr>
        <p:spPr>
          <a:xfrm>
            <a:off x="715090" y="3993725"/>
            <a:ext cx="2036400" cy="57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Mars is actually a cold place</a:t>
            </a:r>
            <a:endParaRPr sz="1400"/>
          </a:p>
        </p:txBody>
      </p:sp>
      <p:sp>
        <p:nvSpPr>
          <p:cNvPr id="1288" name="Google Shape;1288;p61"/>
          <p:cNvSpPr txBox="1"/>
          <p:nvPr>
            <p:ph idx="4294967295" type="subTitle"/>
          </p:nvPr>
        </p:nvSpPr>
        <p:spPr>
          <a:xfrm>
            <a:off x="3553795" y="3993725"/>
            <a:ext cx="2036400" cy="57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Venus is the second planet from the Sun</a:t>
            </a:r>
            <a:endParaRPr sz="1400"/>
          </a:p>
        </p:txBody>
      </p:sp>
      <p:cxnSp>
        <p:nvCxnSpPr>
          <p:cNvPr id="1289" name="Google Shape;1289;p61"/>
          <p:cNvCxnSpPr>
            <a:stCxn id="1261" idx="2"/>
            <a:endCxn id="1245" idx="0"/>
          </p:cNvCxnSpPr>
          <p:nvPr/>
        </p:nvCxnSpPr>
        <p:spPr>
          <a:xfrm>
            <a:off x="1733290" y="3091924"/>
            <a:ext cx="0" cy="126300"/>
          </a:xfrm>
          <a:prstGeom prst="straightConnector1">
            <a:avLst/>
          </a:prstGeom>
          <a:noFill/>
          <a:ln cap="flat" cmpd="sng" w="19050">
            <a:solidFill>
              <a:schemeClr val="dk2"/>
            </a:solidFill>
            <a:prstDash val="solid"/>
            <a:round/>
            <a:headEnd len="med" w="med" type="none"/>
            <a:tailEnd len="med" w="med" type="none"/>
          </a:ln>
        </p:spPr>
      </p:cxnSp>
      <p:cxnSp>
        <p:nvCxnSpPr>
          <p:cNvPr id="1290" name="Google Shape;1290;p61"/>
          <p:cNvCxnSpPr>
            <a:stCxn id="1250" idx="2"/>
            <a:endCxn id="1247" idx="0"/>
          </p:cNvCxnSpPr>
          <p:nvPr/>
        </p:nvCxnSpPr>
        <p:spPr>
          <a:xfrm>
            <a:off x="4572000" y="1522147"/>
            <a:ext cx="0" cy="144600"/>
          </a:xfrm>
          <a:prstGeom prst="straightConnector1">
            <a:avLst/>
          </a:prstGeom>
          <a:noFill/>
          <a:ln cap="flat" cmpd="sng" w="19050">
            <a:solidFill>
              <a:schemeClr val="dk2"/>
            </a:solidFill>
            <a:prstDash val="solid"/>
            <a:round/>
            <a:headEnd len="med" w="med" type="none"/>
            <a:tailEnd len="med" w="med" type="none"/>
          </a:ln>
        </p:spPr>
      </p:cxnSp>
      <p:cxnSp>
        <p:nvCxnSpPr>
          <p:cNvPr id="1291" name="Google Shape;1291;p61"/>
          <p:cNvCxnSpPr>
            <a:stCxn id="1262" idx="2"/>
            <a:endCxn id="1246" idx="0"/>
          </p:cNvCxnSpPr>
          <p:nvPr/>
        </p:nvCxnSpPr>
        <p:spPr>
          <a:xfrm>
            <a:off x="4571995" y="3091924"/>
            <a:ext cx="0" cy="126300"/>
          </a:xfrm>
          <a:prstGeom prst="straightConnector1">
            <a:avLst/>
          </a:prstGeom>
          <a:noFill/>
          <a:ln cap="flat" cmpd="sng" w="19050">
            <a:solidFill>
              <a:schemeClr val="dk2"/>
            </a:solidFill>
            <a:prstDash val="solid"/>
            <a:round/>
            <a:headEnd len="med" w="med" type="none"/>
            <a:tailEnd len="med" w="med" type="none"/>
          </a:ln>
        </p:spPr>
      </p:cxnSp>
      <p:cxnSp>
        <p:nvCxnSpPr>
          <p:cNvPr id="1292" name="Google Shape;1292;p61"/>
          <p:cNvCxnSpPr>
            <a:stCxn id="1282" idx="2"/>
            <a:endCxn id="1248" idx="0"/>
          </p:cNvCxnSpPr>
          <p:nvPr/>
        </p:nvCxnSpPr>
        <p:spPr>
          <a:xfrm>
            <a:off x="7410700" y="3091924"/>
            <a:ext cx="0" cy="12630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6" name="Shape 1296"/>
        <p:cNvGrpSpPr/>
        <p:nvPr/>
      </p:nvGrpSpPr>
      <p:grpSpPr>
        <a:xfrm>
          <a:off x="0" y="0"/>
          <a:ext cx="0" cy="0"/>
          <a:chOff x="0" y="0"/>
          <a:chExt cx="0" cy="0"/>
        </a:xfrm>
      </p:grpSpPr>
      <p:sp>
        <p:nvSpPr>
          <p:cNvPr id="1297" name="Google Shape;1297;p62"/>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PREACHING SEQUENCE</a:t>
            </a:r>
            <a:endParaRPr/>
          </a:p>
        </p:txBody>
      </p:sp>
      <p:sp>
        <p:nvSpPr>
          <p:cNvPr id="1298" name="Google Shape;1298;p62"/>
          <p:cNvSpPr txBox="1"/>
          <p:nvPr>
            <p:ph idx="4294967295" type="subTitle"/>
          </p:nvPr>
        </p:nvSpPr>
        <p:spPr>
          <a:xfrm>
            <a:off x="852925" y="1995427"/>
            <a:ext cx="2145300" cy="67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Venus is the second planet from the Sun</a:t>
            </a:r>
            <a:endParaRPr sz="1400"/>
          </a:p>
        </p:txBody>
      </p:sp>
      <p:sp>
        <p:nvSpPr>
          <p:cNvPr id="1299" name="Google Shape;1299;p62"/>
          <p:cNvSpPr txBox="1"/>
          <p:nvPr>
            <p:ph idx="4294967295" type="subTitle"/>
          </p:nvPr>
        </p:nvSpPr>
        <p:spPr>
          <a:xfrm>
            <a:off x="5760934" y="1995427"/>
            <a:ext cx="2145300" cy="67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Mercury is the closest planet to the Sun</a:t>
            </a:r>
            <a:endParaRPr sz="1400"/>
          </a:p>
        </p:txBody>
      </p:sp>
      <p:sp>
        <p:nvSpPr>
          <p:cNvPr id="1300" name="Google Shape;1300;p62"/>
          <p:cNvSpPr txBox="1"/>
          <p:nvPr>
            <p:ph idx="4294967295" type="subTitle"/>
          </p:nvPr>
        </p:nvSpPr>
        <p:spPr>
          <a:xfrm>
            <a:off x="3306930" y="1995427"/>
            <a:ext cx="2145300" cy="67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Jupiter is the biggest planet of them all</a:t>
            </a:r>
            <a:endParaRPr sz="1400"/>
          </a:p>
        </p:txBody>
      </p:sp>
      <p:sp>
        <p:nvSpPr>
          <p:cNvPr id="1301" name="Google Shape;1301;p62"/>
          <p:cNvSpPr txBox="1"/>
          <p:nvPr>
            <p:ph idx="4294967295" type="subTitle"/>
          </p:nvPr>
        </p:nvSpPr>
        <p:spPr>
          <a:xfrm>
            <a:off x="852925" y="3605155"/>
            <a:ext cx="2145300" cy="67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Despite being red, Mars is a cold place</a:t>
            </a:r>
            <a:endParaRPr sz="1400"/>
          </a:p>
        </p:txBody>
      </p:sp>
      <p:sp>
        <p:nvSpPr>
          <p:cNvPr id="1302" name="Google Shape;1302;p62"/>
          <p:cNvSpPr txBox="1"/>
          <p:nvPr>
            <p:ph idx="4294967295" type="subTitle"/>
          </p:nvPr>
        </p:nvSpPr>
        <p:spPr>
          <a:xfrm>
            <a:off x="5760934" y="3605155"/>
            <a:ext cx="2145300" cy="67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Saturn is a gas giant and has several rings</a:t>
            </a:r>
            <a:endParaRPr sz="1400"/>
          </a:p>
        </p:txBody>
      </p:sp>
      <p:sp>
        <p:nvSpPr>
          <p:cNvPr id="1303" name="Google Shape;1303;p62"/>
          <p:cNvSpPr txBox="1"/>
          <p:nvPr>
            <p:ph idx="4294967295" type="subTitle"/>
          </p:nvPr>
        </p:nvSpPr>
        <p:spPr>
          <a:xfrm>
            <a:off x="3306930" y="3605155"/>
            <a:ext cx="2145300" cy="67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Earth is the third planet from the Sun</a:t>
            </a:r>
            <a:endParaRPr sz="1400"/>
          </a:p>
        </p:txBody>
      </p:sp>
      <p:sp>
        <p:nvSpPr>
          <p:cNvPr id="1304" name="Google Shape;1304;p62"/>
          <p:cNvSpPr txBox="1"/>
          <p:nvPr>
            <p:ph idx="4294967295" type="ctrTitle"/>
          </p:nvPr>
        </p:nvSpPr>
        <p:spPr>
          <a:xfrm>
            <a:off x="1468075" y="1547399"/>
            <a:ext cx="915000" cy="390000"/>
          </a:xfrm>
          <a:prstGeom prst="rect">
            <a:avLst/>
          </a:prstGeom>
          <a:solidFill>
            <a:schemeClr val="dk2"/>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1"/>
                </a:solidFill>
              </a:rPr>
              <a:t>First</a:t>
            </a:r>
            <a:endParaRPr sz="2100">
              <a:solidFill>
                <a:schemeClr val="lt1"/>
              </a:solidFill>
            </a:endParaRPr>
          </a:p>
        </p:txBody>
      </p:sp>
      <p:sp>
        <p:nvSpPr>
          <p:cNvPr id="1305" name="Google Shape;1305;p62"/>
          <p:cNvSpPr txBox="1"/>
          <p:nvPr>
            <p:ph idx="4294967295" type="ctrTitle"/>
          </p:nvPr>
        </p:nvSpPr>
        <p:spPr>
          <a:xfrm>
            <a:off x="1468375" y="3142249"/>
            <a:ext cx="914400" cy="390000"/>
          </a:xfrm>
          <a:prstGeom prst="rect">
            <a:avLst/>
          </a:prstGeom>
          <a:solidFill>
            <a:schemeClr val="dk1"/>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1"/>
                </a:solidFill>
              </a:rPr>
              <a:t>Last</a:t>
            </a:r>
            <a:endParaRPr sz="2100">
              <a:solidFill>
                <a:schemeClr val="lt1"/>
              </a:solidFill>
            </a:endParaRPr>
          </a:p>
        </p:txBody>
      </p:sp>
      <p:sp>
        <p:nvSpPr>
          <p:cNvPr id="1306" name="Google Shape;1306;p62"/>
          <p:cNvSpPr txBox="1"/>
          <p:nvPr>
            <p:ph idx="4294967295" type="ctrTitle"/>
          </p:nvPr>
        </p:nvSpPr>
        <p:spPr>
          <a:xfrm>
            <a:off x="3922380" y="1547399"/>
            <a:ext cx="9144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Next</a:t>
            </a:r>
            <a:endParaRPr sz="2100">
              <a:solidFill>
                <a:schemeClr val="dk2"/>
              </a:solidFill>
            </a:endParaRPr>
          </a:p>
        </p:txBody>
      </p:sp>
      <p:sp>
        <p:nvSpPr>
          <p:cNvPr id="1307" name="Google Shape;1307;p62"/>
          <p:cNvSpPr txBox="1"/>
          <p:nvPr>
            <p:ph idx="4294967295" type="ctrTitle"/>
          </p:nvPr>
        </p:nvSpPr>
        <p:spPr>
          <a:xfrm>
            <a:off x="6376384" y="1547399"/>
            <a:ext cx="9144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Next</a:t>
            </a:r>
            <a:endParaRPr sz="2100">
              <a:solidFill>
                <a:schemeClr val="dk2"/>
              </a:solidFill>
            </a:endParaRPr>
          </a:p>
        </p:txBody>
      </p:sp>
      <p:sp>
        <p:nvSpPr>
          <p:cNvPr id="1308" name="Google Shape;1308;p62"/>
          <p:cNvSpPr txBox="1"/>
          <p:nvPr>
            <p:ph idx="4294967295" type="ctrTitle"/>
          </p:nvPr>
        </p:nvSpPr>
        <p:spPr>
          <a:xfrm>
            <a:off x="3922380" y="3142249"/>
            <a:ext cx="9144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Next</a:t>
            </a:r>
            <a:endParaRPr sz="2100">
              <a:solidFill>
                <a:schemeClr val="dk2"/>
              </a:solidFill>
            </a:endParaRPr>
          </a:p>
        </p:txBody>
      </p:sp>
      <p:sp>
        <p:nvSpPr>
          <p:cNvPr id="1309" name="Google Shape;1309;p62"/>
          <p:cNvSpPr txBox="1"/>
          <p:nvPr>
            <p:ph idx="4294967295" type="ctrTitle"/>
          </p:nvPr>
        </p:nvSpPr>
        <p:spPr>
          <a:xfrm>
            <a:off x="6376384" y="3142249"/>
            <a:ext cx="9144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Next</a:t>
            </a:r>
            <a:endParaRPr sz="2100">
              <a:solidFill>
                <a:schemeClr val="dk2"/>
              </a:solidFill>
            </a:endParaRPr>
          </a:p>
        </p:txBody>
      </p:sp>
      <p:cxnSp>
        <p:nvCxnSpPr>
          <p:cNvPr id="1310" name="Google Shape;1310;p62"/>
          <p:cNvCxnSpPr>
            <a:stCxn id="1304" idx="3"/>
            <a:endCxn id="1306" idx="1"/>
          </p:cNvCxnSpPr>
          <p:nvPr/>
        </p:nvCxnSpPr>
        <p:spPr>
          <a:xfrm>
            <a:off x="2383075" y="1742399"/>
            <a:ext cx="1539300" cy="0"/>
          </a:xfrm>
          <a:prstGeom prst="straightConnector1">
            <a:avLst/>
          </a:prstGeom>
          <a:noFill/>
          <a:ln cap="flat" cmpd="sng" w="19050">
            <a:solidFill>
              <a:schemeClr val="dk2"/>
            </a:solidFill>
            <a:prstDash val="solid"/>
            <a:round/>
            <a:headEnd len="med" w="med" type="none"/>
            <a:tailEnd len="med" w="med" type="triangle"/>
          </a:ln>
        </p:spPr>
      </p:cxnSp>
      <p:cxnSp>
        <p:nvCxnSpPr>
          <p:cNvPr id="1311" name="Google Shape;1311;p62"/>
          <p:cNvCxnSpPr>
            <a:stCxn id="1306" idx="3"/>
            <a:endCxn id="1307" idx="1"/>
          </p:cNvCxnSpPr>
          <p:nvPr/>
        </p:nvCxnSpPr>
        <p:spPr>
          <a:xfrm>
            <a:off x="4836780" y="1742399"/>
            <a:ext cx="1539600" cy="0"/>
          </a:xfrm>
          <a:prstGeom prst="straightConnector1">
            <a:avLst/>
          </a:prstGeom>
          <a:noFill/>
          <a:ln cap="flat" cmpd="sng" w="19050">
            <a:solidFill>
              <a:schemeClr val="dk2"/>
            </a:solidFill>
            <a:prstDash val="solid"/>
            <a:round/>
            <a:headEnd len="med" w="med" type="none"/>
            <a:tailEnd len="med" w="med" type="triangle"/>
          </a:ln>
        </p:spPr>
      </p:cxnSp>
      <p:cxnSp>
        <p:nvCxnSpPr>
          <p:cNvPr id="1312" name="Google Shape;1312;p62"/>
          <p:cNvCxnSpPr>
            <a:stCxn id="1308" idx="3"/>
            <a:endCxn id="1309" idx="1"/>
          </p:cNvCxnSpPr>
          <p:nvPr/>
        </p:nvCxnSpPr>
        <p:spPr>
          <a:xfrm>
            <a:off x="4836780" y="3337249"/>
            <a:ext cx="1539600" cy="0"/>
          </a:xfrm>
          <a:prstGeom prst="straightConnector1">
            <a:avLst/>
          </a:prstGeom>
          <a:noFill/>
          <a:ln cap="flat" cmpd="sng" w="19050">
            <a:solidFill>
              <a:schemeClr val="dk2"/>
            </a:solidFill>
            <a:prstDash val="solid"/>
            <a:round/>
            <a:headEnd len="med" w="med" type="triangle"/>
            <a:tailEnd len="med" w="med" type="none"/>
          </a:ln>
        </p:spPr>
      </p:cxnSp>
      <p:cxnSp>
        <p:nvCxnSpPr>
          <p:cNvPr id="1313" name="Google Shape;1313;p62"/>
          <p:cNvCxnSpPr>
            <a:stCxn id="1305" idx="3"/>
            <a:endCxn id="1308" idx="1"/>
          </p:cNvCxnSpPr>
          <p:nvPr/>
        </p:nvCxnSpPr>
        <p:spPr>
          <a:xfrm>
            <a:off x="2382775" y="3337249"/>
            <a:ext cx="1539600" cy="0"/>
          </a:xfrm>
          <a:prstGeom prst="straightConnector1">
            <a:avLst/>
          </a:prstGeom>
          <a:noFill/>
          <a:ln cap="flat" cmpd="sng" w="19050">
            <a:solidFill>
              <a:schemeClr val="dk2"/>
            </a:solidFill>
            <a:prstDash val="solid"/>
            <a:round/>
            <a:headEnd len="med" w="med" type="triangle"/>
            <a:tailEnd len="med" w="med" type="none"/>
          </a:ln>
        </p:spPr>
      </p:cxnSp>
      <p:cxnSp>
        <p:nvCxnSpPr>
          <p:cNvPr id="1314" name="Google Shape;1314;p62"/>
          <p:cNvCxnSpPr>
            <a:stCxn id="1307" idx="3"/>
            <a:endCxn id="1309" idx="3"/>
          </p:cNvCxnSpPr>
          <p:nvPr/>
        </p:nvCxnSpPr>
        <p:spPr>
          <a:xfrm>
            <a:off x="7290784" y="1742399"/>
            <a:ext cx="600" cy="1594800"/>
          </a:xfrm>
          <a:prstGeom prst="bentConnector3">
            <a:avLst>
              <a:gd fmla="val 123165146" name="adj1"/>
            </a:avLst>
          </a:prstGeom>
          <a:noFill/>
          <a:ln cap="flat" cmpd="sng" w="19050">
            <a:solidFill>
              <a:schemeClr val="dk2"/>
            </a:solidFill>
            <a:prstDash val="solid"/>
            <a:round/>
            <a:headEnd len="med" w="med" type="none"/>
            <a:tailEnd len="med" w="med" type="triangl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8" name="Shape 1318"/>
        <p:cNvGrpSpPr/>
        <p:nvPr/>
      </p:nvGrpSpPr>
      <p:grpSpPr>
        <a:xfrm>
          <a:off x="0" y="0"/>
          <a:ext cx="0" cy="0"/>
          <a:chOff x="0" y="0"/>
          <a:chExt cx="0" cy="0"/>
        </a:xfrm>
      </p:grpSpPr>
      <p:sp>
        <p:nvSpPr>
          <p:cNvPr id="1319" name="Google Shape;1319;p63"/>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CLASSIFYING</a:t>
            </a:r>
            <a:endParaRPr/>
          </a:p>
        </p:txBody>
      </p:sp>
      <p:graphicFrame>
        <p:nvGraphicFramePr>
          <p:cNvPr id="1320" name="Google Shape;1320;p63"/>
          <p:cNvGraphicFramePr/>
          <p:nvPr/>
        </p:nvGraphicFramePr>
        <p:xfrm>
          <a:off x="843850" y="1544500"/>
          <a:ext cx="3000000" cy="3000000"/>
        </p:xfrm>
        <a:graphic>
          <a:graphicData uri="http://schemas.openxmlformats.org/drawingml/2006/table">
            <a:tbl>
              <a:tblPr>
                <a:noFill/>
                <a:tableStyleId>{69FE3D80-3354-42BE-8884-1937226156FF}</a:tableStyleId>
              </a:tblPr>
              <a:tblGrid>
                <a:gridCol w="1863100"/>
                <a:gridCol w="1863100"/>
                <a:gridCol w="1863100"/>
                <a:gridCol w="1863100"/>
              </a:tblGrid>
              <a:tr h="587400">
                <a:tc>
                  <a:txBody>
                    <a:bodyPr/>
                    <a:lstStyle/>
                    <a:p>
                      <a:pPr indent="0" lvl="0" marL="0" rtl="0" algn="ctr">
                        <a:spcBef>
                          <a:spcPts val="0"/>
                        </a:spcBef>
                        <a:spcAft>
                          <a:spcPts val="0"/>
                        </a:spcAft>
                        <a:buNone/>
                      </a:pPr>
                      <a:r>
                        <a:rPr b="1" lang="en" sz="2100">
                          <a:solidFill>
                            <a:schemeClr val="dk1"/>
                          </a:solidFill>
                          <a:latin typeface="Baskervville"/>
                          <a:ea typeface="Baskervville"/>
                          <a:cs typeface="Baskervville"/>
                          <a:sym typeface="Baskervville"/>
                        </a:rPr>
                        <a:t>Mars</a:t>
                      </a:r>
                      <a:endParaRPr b="1" sz="21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100">
                          <a:solidFill>
                            <a:schemeClr val="dk1"/>
                          </a:solidFill>
                          <a:latin typeface="Baskervville"/>
                          <a:ea typeface="Baskervville"/>
                          <a:cs typeface="Baskervville"/>
                          <a:sym typeface="Baskervville"/>
                        </a:rPr>
                        <a:t>Venus</a:t>
                      </a:r>
                      <a:endParaRPr b="1" sz="21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100">
                          <a:solidFill>
                            <a:schemeClr val="dk1"/>
                          </a:solidFill>
                          <a:latin typeface="Baskervville"/>
                          <a:ea typeface="Baskervville"/>
                          <a:cs typeface="Baskervville"/>
                          <a:sym typeface="Baskervville"/>
                        </a:rPr>
                        <a:t>Mercury</a:t>
                      </a:r>
                      <a:endParaRPr b="1" sz="21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100">
                          <a:solidFill>
                            <a:schemeClr val="dk1"/>
                          </a:solidFill>
                          <a:latin typeface="Baskervville"/>
                          <a:ea typeface="Baskervville"/>
                          <a:cs typeface="Baskervville"/>
                          <a:sym typeface="Baskervville"/>
                        </a:rPr>
                        <a:t>Jupiter</a:t>
                      </a:r>
                      <a:endParaRPr b="1" sz="2100">
                        <a:solidFill>
                          <a:schemeClr val="dk1"/>
                        </a:solidFill>
                        <a:latin typeface="Baskervville"/>
                        <a:ea typeface="Baskervville"/>
                        <a:cs typeface="Baskervville"/>
                        <a:sym typeface="Baskervvill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1186600">
                <a:tc>
                  <a:txBody>
                    <a:bodyPr/>
                    <a:lstStyle/>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p>
                      <a:pPr indent="-317500" lvl="0" marL="457200" rtl="0" algn="l">
                        <a:spcBef>
                          <a:spcPts val="0"/>
                        </a:spcBef>
                        <a:spcAft>
                          <a:spcPts val="0"/>
                        </a:spcAft>
                        <a:buClr>
                          <a:schemeClr val="lt1"/>
                        </a:buClr>
                        <a:buSzPts val="1400"/>
                        <a:buFont typeface="Battambang"/>
                        <a:buChar char="●"/>
                      </a:pPr>
                      <a:r>
                        <a:rPr lang="en">
                          <a:solidFill>
                            <a:schemeClr val="lt1"/>
                          </a:solidFill>
                          <a:latin typeface="Battambang"/>
                          <a:ea typeface="Battambang"/>
                          <a:cs typeface="Battambang"/>
                          <a:sym typeface="Battambang"/>
                        </a:rPr>
                        <a:t>Item</a:t>
                      </a:r>
                      <a:endParaRPr>
                        <a:solidFill>
                          <a:schemeClr val="lt1"/>
                        </a:solidFill>
                        <a:latin typeface="Battambang"/>
                        <a:ea typeface="Battambang"/>
                        <a:cs typeface="Battambang"/>
                        <a:sym typeface="Battambang"/>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1036300">
                <a:tc>
                  <a:txBody>
                    <a:bodyPr/>
                    <a:lstStyle/>
                    <a:p>
                      <a:pPr indent="0" lvl="0" marL="230399" rtl="0" algn="ctr">
                        <a:spcBef>
                          <a:spcPts val="0"/>
                        </a:spcBef>
                        <a:spcAft>
                          <a:spcPts val="0"/>
                        </a:spcAft>
                        <a:buNone/>
                      </a:pPr>
                      <a:r>
                        <a:rPr lang="en">
                          <a:solidFill>
                            <a:schemeClr val="dk1"/>
                          </a:solidFill>
                          <a:latin typeface="Battambang"/>
                          <a:ea typeface="Battambang"/>
                          <a:cs typeface="Battambang"/>
                          <a:sym typeface="Battambang"/>
                        </a:rPr>
                        <a:t>Mars is actually a very cold place</a:t>
                      </a:r>
                      <a:endParaRPr>
                        <a:solidFill>
                          <a:schemeClr val="dk1"/>
                        </a:solidFill>
                        <a:latin typeface="Battambang"/>
                        <a:ea typeface="Battambang"/>
                        <a:cs typeface="Battambang"/>
                        <a:sym typeface="Battambang"/>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ttambang"/>
                          <a:ea typeface="Battambang"/>
                          <a:cs typeface="Battambang"/>
                          <a:sym typeface="Battambang"/>
                        </a:rPr>
                        <a:t>Saturn was named after a Roman god</a:t>
                      </a:r>
                      <a:endParaRPr>
                        <a:solidFill>
                          <a:schemeClr val="dk1"/>
                        </a:solidFill>
                        <a:latin typeface="Battambang"/>
                        <a:ea typeface="Battambang"/>
                        <a:cs typeface="Battambang"/>
                        <a:sym typeface="Battambang"/>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230399" rtl="0" algn="ctr">
                        <a:spcBef>
                          <a:spcPts val="0"/>
                        </a:spcBef>
                        <a:spcAft>
                          <a:spcPts val="0"/>
                        </a:spcAft>
                        <a:buNone/>
                      </a:pPr>
                      <a:r>
                        <a:rPr lang="en">
                          <a:solidFill>
                            <a:schemeClr val="dk1"/>
                          </a:solidFill>
                          <a:latin typeface="Battambang"/>
                          <a:ea typeface="Battambang"/>
                          <a:cs typeface="Battambang"/>
                          <a:sym typeface="Battambang"/>
                        </a:rPr>
                        <a:t>Mercury is the smallest planet</a:t>
                      </a:r>
                      <a:endParaRPr>
                        <a:solidFill>
                          <a:schemeClr val="dk1"/>
                        </a:solidFill>
                        <a:latin typeface="Battambang"/>
                        <a:ea typeface="Battambang"/>
                        <a:cs typeface="Battambang"/>
                        <a:sym typeface="Battambang"/>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230399" rtl="0" algn="ctr">
                        <a:spcBef>
                          <a:spcPts val="0"/>
                        </a:spcBef>
                        <a:spcAft>
                          <a:spcPts val="0"/>
                        </a:spcAft>
                        <a:buNone/>
                      </a:pPr>
                      <a:r>
                        <a:rPr lang="en">
                          <a:solidFill>
                            <a:schemeClr val="dk1"/>
                          </a:solidFill>
                          <a:latin typeface="Battambang"/>
                          <a:ea typeface="Battambang"/>
                          <a:cs typeface="Battambang"/>
                          <a:sym typeface="Battambang"/>
                        </a:rPr>
                        <a:t>Jupiter is the biggest planet</a:t>
                      </a:r>
                      <a:endParaRPr>
                        <a:solidFill>
                          <a:schemeClr val="dk1"/>
                        </a:solidFill>
                        <a:latin typeface="Battambang"/>
                        <a:ea typeface="Battambang"/>
                        <a:cs typeface="Battambang"/>
                        <a:sym typeface="Battambang"/>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 name="Shape 1324"/>
        <p:cNvGrpSpPr/>
        <p:nvPr/>
      </p:nvGrpSpPr>
      <p:grpSpPr>
        <a:xfrm>
          <a:off x="0" y="0"/>
          <a:ext cx="0" cy="0"/>
          <a:chOff x="0" y="0"/>
          <a:chExt cx="0" cy="0"/>
        </a:xfrm>
      </p:grpSpPr>
      <p:sp>
        <p:nvSpPr>
          <p:cNvPr id="1325" name="Google Shape;1325;p64"/>
          <p:cNvSpPr txBox="1"/>
          <p:nvPr>
            <p:ph idx="4294967295" type="ctrTitle"/>
          </p:nvPr>
        </p:nvSpPr>
        <p:spPr>
          <a:xfrm>
            <a:off x="720000" y="2358825"/>
            <a:ext cx="1359600" cy="943800"/>
          </a:xfrm>
          <a:prstGeom prst="rect">
            <a:avLst/>
          </a:prstGeom>
          <a:solidFill>
            <a:schemeClr val="dk2"/>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1"/>
                </a:solidFill>
              </a:rPr>
              <a:t>Problem or Goal</a:t>
            </a:r>
            <a:endParaRPr sz="2100">
              <a:solidFill>
                <a:schemeClr val="lt1"/>
              </a:solidFill>
            </a:endParaRPr>
          </a:p>
        </p:txBody>
      </p:sp>
      <p:sp>
        <p:nvSpPr>
          <p:cNvPr id="1326" name="Google Shape;1326;p64"/>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CAUSE AND EFFECT</a:t>
            </a:r>
            <a:endParaRPr/>
          </a:p>
        </p:txBody>
      </p:sp>
      <p:cxnSp>
        <p:nvCxnSpPr>
          <p:cNvPr id="1327" name="Google Shape;1327;p64"/>
          <p:cNvCxnSpPr>
            <a:stCxn id="1325" idx="3"/>
            <a:endCxn id="1328" idx="3"/>
          </p:cNvCxnSpPr>
          <p:nvPr/>
        </p:nvCxnSpPr>
        <p:spPr>
          <a:xfrm>
            <a:off x="2079600" y="2830725"/>
            <a:ext cx="177900" cy="900"/>
          </a:xfrm>
          <a:prstGeom prst="straightConnector1">
            <a:avLst/>
          </a:prstGeom>
          <a:noFill/>
          <a:ln cap="flat" cmpd="sng" w="19050">
            <a:solidFill>
              <a:schemeClr val="dk2"/>
            </a:solidFill>
            <a:prstDash val="solid"/>
            <a:round/>
            <a:headEnd len="med" w="med" type="none"/>
            <a:tailEnd len="med" w="med" type="none"/>
          </a:ln>
        </p:spPr>
      </p:cxnSp>
      <p:sp>
        <p:nvSpPr>
          <p:cNvPr id="1329" name="Google Shape;1329;p64"/>
          <p:cNvSpPr txBox="1"/>
          <p:nvPr>
            <p:ph idx="4294967295" type="ctrTitle"/>
          </p:nvPr>
        </p:nvSpPr>
        <p:spPr>
          <a:xfrm>
            <a:off x="2676075" y="1316550"/>
            <a:ext cx="13626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Ideas</a:t>
            </a:r>
            <a:endParaRPr sz="2100">
              <a:solidFill>
                <a:schemeClr val="dk2"/>
              </a:solidFill>
            </a:endParaRPr>
          </a:p>
        </p:txBody>
      </p:sp>
      <p:sp>
        <p:nvSpPr>
          <p:cNvPr id="1330" name="Google Shape;1330;p64"/>
          <p:cNvSpPr txBox="1"/>
          <p:nvPr>
            <p:ph idx="4294967295" type="ctrTitle"/>
          </p:nvPr>
        </p:nvSpPr>
        <p:spPr>
          <a:xfrm>
            <a:off x="2676075" y="3954899"/>
            <a:ext cx="13626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Materials</a:t>
            </a:r>
            <a:endParaRPr sz="2100">
              <a:solidFill>
                <a:schemeClr val="dk2"/>
              </a:solidFill>
            </a:endParaRPr>
          </a:p>
        </p:txBody>
      </p:sp>
      <p:sp>
        <p:nvSpPr>
          <p:cNvPr id="1331" name="Google Shape;1331;p64"/>
          <p:cNvSpPr txBox="1"/>
          <p:nvPr>
            <p:ph idx="4294967295" type="ctrTitle"/>
          </p:nvPr>
        </p:nvSpPr>
        <p:spPr>
          <a:xfrm>
            <a:off x="4817164" y="1316550"/>
            <a:ext cx="13626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People</a:t>
            </a:r>
            <a:endParaRPr sz="2100">
              <a:solidFill>
                <a:schemeClr val="dk2"/>
              </a:solidFill>
            </a:endParaRPr>
          </a:p>
        </p:txBody>
      </p:sp>
      <p:sp>
        <p:nvSpPr>
          <p:cNvPr id="1332" name="Google Shape;1332;p64"/>
          <p:cNvSpPr txBox="1"/>
          <p:nvPr>
            <p:ph idx="4294967295" type="ctrTitle"/>
          </p:nvPr>
        </p:nvSpPr>
        <p:spPr>
          <a:xfrm>
            <a:off x="6956250" y="1316550"/>
            <a:ext cx="13626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Select</a:t>
            </a:r>
            <a:endParaRPr sz="2100">
              <a:solidFill>
                <a:schemeClr val="dk2"/>
              </a:solidFill>
            </a:endParaRPr>
          </a:p>
        </p:txBody>
      </p:sp>
      <p:sp>
        <p:nvSpPr>
          <p:cNvPr id="1333" name="Google Shape;1333;p64"/>
          <p:cNvSpPr txBox="1"/>
          <p:nvPr>
            <p:ph idx="4294967295" type="ctrTitle"/>
          </p:nvPr>
        </p:nvSpPr>
        <p:spPr>
          <a:xfrm>
            <a:off x="4818664" y="3954900"/>
            <a:ext cx="13596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Methods</a:t>
            </a:r>
            <a:endParaRPr sz="2100">
              <a:solidFill>
                <a:schemeClr val="dk2"/>
              </a:solidFill>
            </a:endParaRPr>
          </a:p>
        </p:txBody>
      </p:sp>
      <p:sp>
        <p:nvSpPr>
          <p:cNvPr id="1334" name="Google Shape;1334;p64"/>
          <p:cNvSpPr txBox="1"/>
          <p:nvPr>
            <p:ph idx="4294967295" type="ctrTitle"/>
          </p:nvPr>
        </p:nvSpPr>
        <p:spPr>
          <a:xfrm>
            <a:off x="6956250" y="3954899"/>
            <a:ext cx="1362600" cy="390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2"/>
                </a:solidFill>
              </a:rPr>
              <a:t>Machines</a:t>
            </a:r>
            <a:endParaRPr sz="2100">
              <a:solidFill>
                <a:schemeClr val="dk2"/>
              </a:solidFill>
            </a:endParaRPr>
          </a:p>
        </p:txBody>
      </p:sp>
      <p:sp>
        <p:nvSpPr>
          <p:cNvPr id="1328" name="Google Shape;1328;p64"/>
          <p:cNvSpPr/>
          <p:nvPr/>
        </p:nvSpPr>
        <p:spPr>
          <a:xfrm rot="10800000">
            <a:off x="2257425" y="2770531"/>
            <a:ext cx="122400" cy="1224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4"/>
          <p:cNvSpPr txBox="1"/>
          <p:nvPr>
            <p:ph idx="4294967295" type="subTitle"/>
          </p:nvPr>
        </p:nvSpPr>
        <p:spPr>
          <a:xfrm>
            <a:off x="2573025" y="1774065"/>
            <a:ext cx="1568700" cy="765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Mercury is the closest planet to the Sun</a:t>
            </a:r>
            <a:endParaRPr sz="1400"/>
          </a:p>
        </p:txBody>
      </p:sp>
      <p:sp>
        <p:nvSpPr>
          <p:cNvPr id="1336" name="Google Shape;1336;p64"/>
          <p:cNvSpPr txBox="1"/>
          <p:nvPr>
            <p:ph idx="4294967295" type="subTitle"/>
          </p:nvPr>
        </p:nvSpPr>
        <p:spPr>
          <a:xfrm>
            <a:off x="6851100" y="1772715"/>
            <a:ext cx="1572900" cy="768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Saturn is a gas giant and has several rings</a:t>
            </a:r>
            <a:endParaRPr sz="1400"/>
          </a:p>
        </p:txBody>
      </p:sp>
      <p:sp>
        <p:nvSpPr>
          <p:cNvPr id="1337" name="Google Shape;1337;p64"/>
          <p:cNvSpPr txBox="1"/>
          <p:nvPr>
            <p:ph idx="4294967295" type="subTitle"/>
          </p:nvPr>
        </p:nvSpPr>
        <p:spPr>
          <a:xfrm>
            <a:off x="4712014" y="1772725"/>
            <a:ext cx="1572900" cy="768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very cold</a:t>
            </a:r>
            <a:endParaRPr/>
          </a:p>
        </p:txBody>
      </p:sp>
      <p:sp>
        <p:nvSpPr>
          <p:cNvPr id="1338" name="Google Shape;1338;p64"/>
          <p:cNvSpPr txBox="1"/>
          <p:nvPr>
            <p:ph idx="4294967295" type="subTitle"/>
          </p:nvPr>
        </p:nvSpPr>
        <p:spPr>
          <a:xfrm>
            <a:off x="2570925" y="3124090"/>
            <a:ext cx="1572900" cy="768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Venus is the second planet from the Sun</a:t>
            </a:r>
            <a:endParaRPr sz="1400"/>
          </a:p>
        </p:txBody>
      </p:sp>
      <p:sp>
        <p:nvSpPr>
          <p:cNvPr id="1339" name="Google Shape;1339;p64"/>
          <p:cNvSpPr txBox="1"/>
          <p:nvPr>
            <p:ph idx="4294967295" type="subTitle"/>
          </p:nvPr>
        </p:nvSpPr>
        <p:spPr>
          <a:xfrm>
            <a:off x="6851100" y="3124090"/>
            <a:ext cx="1572900" cy="768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Neptune is the farthest planet from the Sun</a:t>
            </a:r>
            <a:endParaRPr sz="1400"/>
          </a:p>
        </p:txBody>
      </p:sp>
      <p:sp>
        <p:nvSpPr>
          <p:cNvPr id="1340" name="Google Shape;1340;p64"/>
          <p:cNvSpPr txBox="1"/>
          <p:nvPr>
            <p:ph idx="4294967295" type="subTitle"/>
          </p:nvPr>
        </p:nvSpPr>
        <p:spPr>
          <a:xfrm>
            <a:off x="4712014" y="3124090"/>
            <a:ext cx="1572900" cy="768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Jupiter is the biggest planet of them all</a:t>
            </a:r>
            <a:endParaRPr sz="1400"/>
          </a:p>
        </p:txBody>
      </p:sp>
      <p:cxnSp>
        <p:nvCxnSpPr>
          <p:cNvPr id="1341" name="Google Shape;1341;p64"/>
          <p:cNvCxnSpPr>
            <a:stCxn id="1328" idx="2"/>
            <a:endCxn id="1329" idx="1"/>
          </p:cNvCxnSpPr>
          <p:nvPr/>
        </p:nvCxnSpPr>
        <p:spPr>
          <a:xfrm rot="-5400000">
            <a:off x="1867875" y="1962181"/>
            <a:ext cx="1259100" cy="357600"/>
          </a:xfrm>
          <a:prstGeom prst="bentConnector2">
            <a:avLst/>
          </a:prstGeom>
          <a:noFill/>
          <a:ln cap="flat" cmpd="sng" w="19050">
            <a:solidFill>
              <a:schemeClr val="dk2"/>
            </a:solidFill>
            <a:prstDash val="solid"/>
            <a:round/>
            <a:headEnd len="med" w="med" type="none"/>
            <a:tailEnd len="med" w="med" type="none"/>
          </a:ln>
        </p:spPr>
      </p:cxnSp>
      <p:cxnSp>
        <p:nvCxnSpPr>
          <p:cNvPr id="1342" name="Google Shape;1342;p64"/>
          <p:cNvCxnSpPr>
            <a:stCxn id="1330" idx="1"/>
            <a:endCxn id="1328" idx="0"/>
          </p:cNvCxnSpPr>
          <p:nvPr/>
        </p:nvCxnSpPr>
        <p:spPr>
          <a:xfrm rot="10800000">
            <a:off x="2318775" y="2892899"/>
            <a:ext cx="357300" cy="1257000"/>
          </a:xfrm>
          <a:prstGeom prst="bentConnector2">
            <a:avLst/>
          </a:prstGeom>
          <a:noFill/>
          <a:ln cap="flat" cmpd="sng" w="19050">
            <a:solidFill>
              <a:schemeClr val="dk2"/>
            </a:solidFill>
            <a:prstDash val="solid"/>
            <a:round/>
            <a:headEnd len="med" w="med" type="none"/>
            <a:tailEnd len="med" w="med" type="none"/>
          </a:ln>
        </p:spPr>
      </p:cxnSp>
      <p:cxnSp>
        <p:nvCxnSpPr>
          <p:cNvPr id="1343" name="Google Shape;1343;p64"/>
          <p:cNvCxnSpPr>
            <a:stCxn id="1331" idx="1"/>
            <a:endCxn id="1344" idx="2"/>
          </p:cNvCxnSpPr>
          <p:nvPr/>
        </p:nvCxnSpPr>
        <p:spPr>
          <a:xfrm flipH="1">
            <a:off x="4459864" y="1511550"/>
            <a:ext cx="357300" cy="1259100"/>
          </a:xfrm>
          <a:prstGeom prst="bentConnector2">
            <a:avLst/>
          </a:prstGeom>
          <a:noFill/>
          <a:ln cap="flat" cmpd="sng" w="19050">
            <a:solidFill>
              <a:schemeClr val="dk2"/>
            </a:solidFill>
            <a:prstDash val="solid"/>
            <a:round/>
            <a:headEnd len="med" w="med" type="none"/>
            <a:tailEnd len="med" w="med" type="none"/>
          </a:ln>
        </p:spPr>
      </p:cxnSp>
      <p:sp>
        <p:nvSpPr>
          <p:cNvPr id="1344" name="Google Shape;1344;p64"/>
          <p:cNvSpPr/>
          <p:nvPr/>
        </p:nvSpPr>
        <p:spPr>
          <a:xfrm rot="10800000">
            <a:off x="4398674" y="2770531"/>
            <a:ext cx="122400" cy="1224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5" name="Google Shape;1345;p64"/>
          <p:cNvCxnSpPr>
            <a:stCxn id="1332" idx="1"/>
            <a:endCxn id="1346" idx="2"/>
          </p:cNvCxnSpPr>
          <p:nvPr/>
        </p:nvCxnSpPr>
        <p:spPr>
          <a:xfrm flipH="1">
            <a:off x="6599850" y="1511550"/>
            <a:ext cx="356400" cy="1259100"/>
          </a:xfrm>
          <a:prstGeom prst="bentConnector2">
            <a:avLst/>
          </a:prstGeom>
          <a:noFill/>
          <a:ln cap="flat" cmpd="sng" w="19050">
            <a:solidFill>
              <a:schemeClr val="dk2"/>
            </a:solidFill>
            <a:prstDash val="solid"/>
            <a:round/>
            <a:headEnd len="med" w="med" type="none"/>
            <a:tailEnd len="med" w="med" type="none"/>
          </a:ln>
        </p:spPr>
      </p:cxnSp>
      <p:sp>
        <p:nvSpPr>
          <p:cNvPr id="1346" name="Google Shape;1346;p64"/>
          <p:cNvSpPr/>
          <p:nvPr/>
        </p:nvSpPr>
        <p:spPr>
          <a:xfrm rot="10800000">
            <a:off x="6538624" y="2770531"/>
            <a:ext cx="122400" cy="1224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7" name="Google Shape;1347;p64"/>
          <p:cNvCxnSpPr>
            <a:stCxn id="1346" idx="0"/>
            <a:endCxn id="1334" idx="1"/>
          </p:cNvCxnSpPr>
          <p:nvPr/>
        </p:nvCxnSpPr>
        <p:spPr>
          <a:xfrm flipH="1" rot="-5400000">
            <a:off x="6149524" y="3343231"/>
            <a:ext cx="1257000" cy="356400"/>
          </a:xfrm>
          <a:prstGeom prst="bentConnector2">
            <a:avLst/>
          </a:prstGeom>
          <a:noFill/>
          <a:ln cap="flat" cmpd="sng" w="19050">
            <a:solidFill>
              <a:schemeClr val="dk2"/>
            </a:solidFill>
            <a:prstDash val="solid"/>
            <a:round/>
            <a:headEnd len="med" w="med" type="none"/>
            <a:tailEnd len="med" w="med" type="none"/>
          </a:ln>
        </p:spPr>
      </p:cxnSp>
      <p:cxnSp>
        <p:nvCxnSpPr>
          <p:cNvPr id="1348" name="Google Shape;1348;p64"/>
          <p:cNvCxnSpPr>
            <a:stCxn id="1344" idx="0"/>
            <a:endCxn id="1333" idx="1"/>
          </p:cNvCxnSpPr>
          <p:nvPr/>
        </p:nvCxnSpPr>
        <p:spPr>
          <a:xfrm flipH="1" rot="-5400000">
            <a:off x="4010774" y="3342031"/>
            <a:ext cx="1257000" cy="358800"/>
          </a:xfrm>
          <a:prstGeom prst="bentConnector2">
            <a:avLst/>
          </a:prstGeom>
          <a:noFill/>
          <a:ln cap="flat" cmpd="sng" w="19050">
            <a:solidFill>
              <a:schemeClr val="dk2"/>
            </a:solidFill>
            <a:prstDash val="solid"/>
            <a:round/>
            <a:headEnd len="med" w="med" type="none"/>
            <a:tailEnd len="med" w="med" type="none"/>
          </a:ln>
        </p:spPr>
      </p:cxnSp>
      <p:cxnSp>
        <p:nvCxnSpPr>
          <p:cNvPr id="1349" name="Google Shape;1349;p64"/>
          <p:cNvCxnSpPr>
            <a:stCxn id="1328" idx="1"/>
            <a:endCxn id="1344" idx="3"/>
          </p:cNvCxnSpPr>
          <p:nvPr/>
        </p:nvCxnSpPr>
        <p:spPr>
          <a:xfrm>
            <a:off x="2379825" y="2831731"/>
            <a:ext cx="2018700" cy="600"/>
          </a:xfrm>
          <a:prstGeom prst="bentConnector3">
            <a:avLst>
              <a:gd fmla="val 50004" name="adj1"/>
            </a:avLst>
          </a:prstGeom>
          <a:noFill/>
          <a:ln cap="flat" cmpd="sng" w="19050">
            <a:solidFill>
              <a:schemeClr val="dk2"/>
            </a:solidFill>
            <a:prstDash val="solid"/>
            <a:round/>
            <a:headEnd len="med" w="med" type="none"/>
            <a:tailEnd len="med" w="med" type="none"/>
          </a:ln>
        </p:spPr>
      </p:cxnSp>
      <p:cxnSp>
        <p:nvCxnSpPr>
          <p:cNvPr id="1350" name="Google Shape;1350;p64"/>
          <p:cNvCxnSpPr>
            <a:stCxn id="1344" idx="1"/>
            <a:endCxn id="1346" idx="3"/>
          </p:cNvCxnSpPr>
          <p:nvPr/>
        </p:nvCxnSpPr>
        <p:spPr>
          <a:xfrm>
            <a:off x="4521074" y="2831731"/>
            <a:ext cx="2017500" cy="600"/>
          </a:xfrm>
          <a:prstGeom prst="bentConnector3">
            <a:avLst>
              <a:gd fmla="val 50001" name="adj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4" name="Shape 1354"/>
        <p:cNvGrpSpPr/>
        <p:nvPr/>
      </p:nvGrpSpPr>
      <p:grpSpPr>
        <a:xfrm>
          <a:off x="0" y="0"/>
          <a:ext cx="0" cy="0"/>
          <a:chOff x="0" y="0"/>
          <a:chExt cx="0" cy="0"/>
        </a:xfrm>
      </p:grpSpPr>
      <p:pic>
        <p:nvPicPr>
          <p:cNvPr id="1355" name="Google Shape;1355;p65">
            <a:hlinkClick r:id="rId3"/>
          </p:cNvPr>
          <p:cNvPicPr preferRelativeResize="0"/>
          <p:nvPr/>
        </p:nvPicPr>
        <p:blipFill>
          <a:blip r:embed="rId4">
            <a:alphaModFix/>
          </a:blip>
          <a:stretch>
            <a:fillRect/>
          </a:stretch>
        </p:blipFill>
        <p:spPr>
          <a:xfrm>
            <a:off x="853140" y="1352375"/>
            <a:ext cx="3849624" cy="2377440"/>
          </a:xfrm>
          <a:prstGeom prst="rect">
            <a:avLst/>
          </a:prstGeom>
          <a:noFill/>
          <a:ln>
            <a:noFill/>
          </a:ln>
        </p:spPr>
      </p:pic>
      <p:sp>
        <p:nvSpPr>
          <p:cNvPr id="1356" name="Google Shape;1356;p65"/>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MAIN RELIGIONS</a:t>
            </a:r>
            <a:endParaRPr/>
          </a:p>
        </p:txBody>
      </p:sp>
      <p:sp>
        <p:nvSpPr>
          <p:cNvPr id="1357" name="Google Shape;1357;p65"/>
          <p:cNvSpPr txBox="1"/>
          <p:nvPr/>
        </p:nvSpPr>
        <p:spPr>
          <a:xfrm>
            <a:off x="934038" y="4174000"/>
            <a:ext cx="3846300" cy="43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chemeClr val="dk1"/>
                </a:solidFill>
                <a:latin typeface="Battambang"/>
                <a:ea typeface="Battambang"/>
                <a:cs typeface="Battambang"/>
                <a:sym typeface="Battambang"/>
              </a:rPr>
              <a:t>Follow the link in the graph to modify its data and then paste the new one here. for more info, </a:t>
            </a:r>
            <a:r>
              <a:rPr b="1" lang="en" sz="1000">
                <a:solidFill>
                  <a:schemeClr val="dk2"/>
                </a:solidFill>
                <a:uFill>
                  <a:noFill/>
                </a:uFill>
                <a:latin typeface="Battambang"/>
                <a:ea typeface="Battambang"/>
                <a:cs typeface="Battambang"/>
                <a:sym typeface="Battambang"/>
                <a:hlinkClick r:id="rId5">
                  <a:extLst>
                    <a:ext uri="{A12FA001-AC4F-418D-AE19-62706E023703}">
                      <ahyp:hlinkClr val="tx"/>
                    </a:ext>
                  </a:extLst>
                </a:hlinkClick>
              </a:rPr>
              <a:t>click here</a:t>
            </a:r>
            <a:endParaRPr b="1" sz="1000">
              <a:solidFill>
                <a:schemeClr val="dk2"/>
              </a:solidFill>
              <a:latin typeface="Battambang"/>
              <a:ea typeface="Battambang"/>
              <a:cs typeface="Battambang"/>
              <a:sym typeface="Battambang"/>
            </a:endParaRPr>
          </a:p>
        </p:txBody>
      </p:sp>
      <p:sp>
        <p:nvSpPr>
          <p:cNvPr id="1358" name="Google Shape;1358;p65"/>
          <p:cNvSpPr txBox="1"/>
          <p:nvPr/>
        </p:nvSpPr>
        <p:spPr>
          <a:xfrm>
            <a:off x="1289950" y="3789175"/>
            <a:ext cx="1079400" cy="15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b="1" lang="en" sz="1200">
                <a:solidFill>
                  <a:schemeClr val="dk2"/>
                </a:solidFill>
                <a:latin typeface="Battambang"/>
                <a:ea typeface="Battambang"/>
                <a:cs typeface="Battambang"/>
                <a:sym typeface="Battambang"/>
              </a:rPr>
              <a:t>Christianity</a:t>
            </a:r>
            <a:endParaRPr b="1" sz="1200">
              <a:solidFill>
                <a:schemeClr val="dk2"/>
              </a:solidFill>
              <a:latin typeface="Battambang"/>
              <a:ea typeface="Battambang"/>
              <a:cs typeface="Battambang"/>
              <a:sym typeface="Battambang"/>
            </a:endParaRPr>
          </a:p>
        </p:txBody>
      </p:sp>
      <p:sp>
        <p:nvSpPr>
          <p:cNvPr id="1359" name="Google Shape;1359;p65"/>
          <p:cNvSpPr txBox="1"/>
          <p:nvPr/>
        </p:nvSpPr>
        <p:spPr>
          <a:xfrm>
            <a:off x="2423400" y="3789175"/>
            <a:ext cx="879000" cy="15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b="1" lang="en" sz="1200">
                <a:solidFill>
                  <a:schemeClr val="dk2"/>
                </a:solidFill>
                <a:latin typeface="Battambang"/>
                <a:ea typeface="Battambang"/>
                <a:cs typeface="Battambang"/>
                <a:sym typeface="Battambang"/>
              </a:rPr>
              <a:t>Judaism</a:t>
            </a:r>
            <a:endParaRPr b="1" sz="1200">
              <a:solidFill>
                <a:schemeClr val="dk2"/>
              </a:solidFill>
              <a:latin typeface="Battambang"/>
              <a:ea typeface="Battambang"/>
              <a:cs typeface="Battambang"/>
              <a:sym typeface="Battambang"/>
            </a:endParaRPr>
          </a:p>
        </p:txBody>
      </p:sp>
      <p:sp>
        <p:nvSpPr>
          <p:cNvPr id="1360" name="Google Shape;1360;p65"/>
          <p:cNvSpPr txBox="1"/>
          <p:nvPr/>
        </p:nvSpPr>
        <p:spPr>
          <a:xfrm>
            <a:off x="3449525" y="3789175"/>
            <a:ext cx="879000" cy="15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b="1" lang="en" sz="1200">
                <a:solidFill>
                  <a:schemeClr val="dk2"/>
                </a:solidFill>
                <a:latin typeface="Battambang"/>
                <a:ea typeface="Battambang"/>
                <a:cs typeface="Battambang"/>
                <a:sym typeface="Battambang"/>
              </a:rPr>
              <a:t>Islam</a:t>
            </a:r>
            <a:endParaRPr b="1" sz="1200">
              <a:solidFill>
                <a:schemeClr val="dk2"/>
              </a:solidFill>
              <a:latin typeface="Battambang"/>
              <a:ea typeface="Battambang"/>
              <a:cs typeface="Battambang"/>
              <a:sym typeface="Battambang"/>
            </a:endParaRPr>
          </a:p>
        </p:txBody>
      </p:sp>
      <p:sp>
        <p:nvSpPr>
          <p:cNvPr id="1361" name="Google Shape;1361;p65"/>
          <p:cNvSpPr txBox="1"/>
          <p:nvPr>
            <p:ph idx="4294967295" type="subTitle"/>
          </p:nvPr>
        </p:nvSpPr>
        <p:spPr>
          <a:xfrm>
            <a:off x="5861575" y="1602489"/>
            <a:ext cx="2567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biggest planet in the Solar System</a:t>
            </a:r>
            <a:endParaRPr/>
          </a:p>
        </p:txBody>
      </p:sp>
      <p:sp>
        <p:nvSpPr>
          <p:cNvPr id="1362" name="Google Shape;1362;p65"/>
          <p:cNvSpPr txBox="1"/>
          <p:nvPr>
            <p:ph idx="4294967295" type="subTitle"/>
          </p:nvPr>
        </p:nvSpPr>
        <p:spPr>
          <a:xfrm>
            <a:off x="5861575" y="1169787"/>
            <a:ext cx="2567400" cy="438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Christianity</a:t>
            </a:r>
            <a:endParaRPr b="1" sz="2100">
              <a:solidFill>
                <a:schemeClr val="dk2"/>
              </a:solidFill>
              <a:latin typeface="Baskervville"/>
              <a:ea typeface="Baskervville"/>
              <a:cs typeface="Baskervville"/>
              <a:sym typeface="Baskervville"/>
            </a:endParaRPr>
          </a:p>
        </p:txBody>
      </p:sp>
      <p:sp>
        <p:nvSpPr>
          <p:cNvPr id="1363" name="Google Shape;1363;p65"/>
          <p:cNvSpPr txBox="1"/>
          <p:nvPr>
            <p:ph idx="4294967295" type="subTitle"/>
          </p:nvPr>
        </p:nvSpPr>
        <p:spPr>
          <a:xfrm>
            <a:off x="4780350" y="1169487"/>
            <a:ext cx="820800" cy="439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100">
                <a:latin typeface="Baskervville"/>
                <a:ea typeface="Baskervville"/>
                <a:cs typeface="Baskervville"/>
                <a:sym typeface="Baskervville"/>
              </a:rPr>
              <a:t>50</a:t>
            </a:r>
            <a:r>
              <a:rPr b="1" lang="en" sz="2100">
                <a:latin typeface="Baskervville"/>
                <a:ea typeface="Baskervville"/>
                <a:cs typeface="Baskervville"/>
                <a:sym typeface="Baskervville"/>
              </a:rPr>
              <a:t>%</a:t>
            </a:r>
            <a:endParaRPr b="1" sz="2100">
              <a:latin typeface="Baskervville"/>
              <a:ea typeface="Baskervville"/>
              <a:cs typeface="Baskervville"/>
              <a:sym typeface="Baskervville"/>
            </a:endParaRPr>
          </a:p>
        </p:txBody>
      </p:sp>
      <p:sp>
        <p:nvSpPr>
          <p:cNvPr id="1364" name="Google Shape;1364;p65"/>
          <p:cNvSpPr txBox="1"/>
          <p:nvPr>
            <p:ph idx="4294967295" type="subTitle"/>
          </p:nvPr>
        </p:nvSpPr>
        <p:spPr>
          <a:xfrm>
            <a:off x="5861575" y="2771798"/>
            <a:ext cx="25674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365" name="Google Shape;1365;p65"/>
          <p:cNvSpPr txBox="1"/>
          <p:nvPr>
            <p:ph idx="4294967295" type="subTitle"/>
          </p:nvPr>
        </p:nvSpPr>
        <p:spPr>
          <a:xfrm>
            <a:off x="5861575" y="2340515"/>
            <a:ext cx="2567400" cy="438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Judaism</a:t>
            </a:r>
            <a:endParaRPr b="1" sz="2100">
              <a:solidFill>
                <a:schemeClr val="dk2"/>
              </a:solidFill>
              <a:latin typeface="Baskervville"/>
              <a:ea typeface="Baskervville"/>
              <a:cs typeface="Baskervville"/>
              <a:sym typeface="Baskervville"/>
            </a:endParaRPr>
          </a:p>
        </p:txBody>
      </p:sp>
      <p:sp>
        <p:nvSpPr>
          <p:cNvPr id="1366" name="Google Shape;1366;p65"/>
          <p:cNvSpPr txBox="1"/>
          <p:nvPr>
            <p:ph idx="4294967295" type="subTitle"/>
          </p:nvPr>
        </p:nvSpPr>
        <p:spPr>
          <a:xfrm>
            <a:off x="4780350" y="2340215"/>
            <a:ext cx="820800" cy="439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100">
                <a:solidFill>
                  <a:schemeClr val="dk2"/>
                </a:solidFill>
                <a:latin typeface="Baskervville"/>
                <a:ea typeface="Baskervville"/>
                <a:cs typeface="Baskervville"/>
                <a:sym typeface="Baskervville"/>
              </a:rPr>
              <a:t>15</a:t>
            </a:r>
            <a:r>
              <a:rPr b="1" lang="en" sz="2100">
                <a:solidFill>
                  <a:schemeClr val="dk2"/>
                </a:solidFill>
                <a:latin typeface="Baskervville"/>
                <a:ea typeface="Baskervville"/>
                <a:cs typeface="Baskervville"/>
                <a:sym typeface="Baskervville"/>
              </a:rPr>
              <a:t>%</a:t>
            </a:r>
            <a:endParaRPr b="1" sz="2100">
              <a:solidFill>
                <a:schemeClr val="dk2"/>
              </a:solidFill>
              <a:latin typeface="Baskervville"/>
              <a:ea typeface="Baskervville"/>
              <a:cs typeface="Baskervville"/>
              <a:sym typeface="Baskervville"/>
            </a:endParaRPr>
          </a:p>
        </p:txBody>
      </p:sp>
      <p:sp>
        <p:nvSpPr>
          <p:cNvPr id="1367" name="Google Shape;1367;p65"/>
          <p:cNvSpPr txBox="1"/>
          <p:nvPr>
            <p:ph idx="4294967295" type="subTitle"/>
          </p:nvPr>
        </p:nvSpPr>
        <p:spPr>
          <a:xfrm>
            <a:off x="5861575" y="3941950"/>
            <a:ext cx="25674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368" name="Google Shape;1368;p65"/>
          <p:cNvSpPr txBox="1"/>
          <p:nvPr>
            <p:ph idx="4294967295" type="subTitle"/>
          </p:nvPr>
        </p:nvSpPr>
        <p:spPr>
          <a:xfrm>
            <a:off x="5861575" y="3510634"/>
            <a:ext cx="2567400" cy="438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2100">
                <a:solidFill>
                  <a:schemeClr val="dk2"/>
                </a:solidFill>
                <a:latin typeface="Baskervville"/>
                <a:ea typeface="Baskervville"/>
                <a:cs typeface="Baskervville"/>
                <a:sym typeface="Baskervville"/>
              </a:rPr>
              <a:t>Islam</a:t>
            </a:r>
            <a:endParaRPr b="1" sz="2100">
              <a:solidFill>
                <a:schemeClr val="dk2"/>
              </a:solidFill>
              <a:latin typeface="Baskervville"/>
              <a:ea typeface="Baskervville"/>
              <a:cs typeface="Baskervville"/>
              <a:sym typeface="Baskervville"/>
            </a:endParaRPr>
          </a:p>
        </p:txBody>
      </p:sp>
      <p:sp>
        <p:nvSpPr>
          <p:cNvPr id="1369" name="Google Shape;1369;p65"/>
          <p:cNvSpPr txBox="1"/>
          <p:nvPr>
            <p:ph idx="4294967295" type="subTitle"/>
          </p:nvPr>
        </p:nvSpPr>
        <p:spPr>
          <a:xfrm>
            <a:off x="4780350" y="3511296"/>
            <a:ext cx="820800" cy="439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2100">
                <a:solidFill>
                  <a:schemeClr val="lt2"/>
                </a:solidFill>
                <a:latin typeface="Baskervville"/>
                <a:ea typeface="Baskervville"/>
                <a:cs typeface="Baskervville"/>
                <a:sym typeface="Baskervville"/>
              </a:rPr>
              <a:t>35</a:t>
            </a:r>
            <a:r>
              <a:rPr b="1" lang="en" sz="2100">
                <a:solidFill>
                  <a:schemeClr val="lt2"/>
                </a:solidFill>
                <a:latin typeface="Baskervville"/>
                <a:ea typeface="Baskervville"/>
                <a:cs typeface="Baskervville"/>
                <a:sym typeface="Baskervville"/>
              </a:rPr>
              <a:t>%</a:t>
            </a:r>
            <a:endParaRPr b="1" sz="2100">
              <a:solidFill>
                <a:schemeClr val="lt2"/>
              </a:solidFill>
              <a:latin typeface="Baskervville"/>
              <a:ea typeface="Baskervville"/>
              <a:cs typeface="Baskervville"/>
              <a:sym typeface="Baskervville"/>
            </a:endParaRPr>
          </a:p>
        </p:txBody>
      </p:sp>
      <p:sp>
        <p:nvSpPr>
          <p:cNvPr id="1370" name="Google Shape;1370;p65"/>
          <p:cNvSpPr/>
          <p:nvPr/>
        </p:nvSpPr>
        <p:spPr>
          <a:xfrm>
            <a:off x="5632050" y="1326794"/>
            <a:ext cx="198600" cy="198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5"/>
          <p:cNvSpPr/>
          <p:nvPr/>
        </p:nvSpPr>
        <p:spPr>
          <a:xfrm>
            <a:off x="5632050" y="2499317"/>
            <a:ext cx="198600" cy="198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5"/>
          <p:cNvSpPr/>
          <p:nvPr/>
        </p:nvSpPr>
        <p:spPr>
          <a:xfrm>
            <a:off x="5632050" y="3669480"/>
            <a:ext cx="198600" cy="1986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6" name="Shape 1376"/>
        <p:cNvGrpSpPr/>
        <p:nvPr/>
      </p:nvGrpSpPr>
      <p:grpSpPr>
        <a:xfrm>
          <a:off x="0" y="0"/>
          <a:ext cx="0" cy="0"/>
          <a:chOff x="0" y="0"/>
          <a:chExt cx="0" cy="0"/>
        </a:xfrm>
      </p:grpSpPr>
      <p:sp>
        <p:nvSpPr>
          <p:cNvPr id="1377" name="Google Shape;1377;p66"/>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PART OF </a:t>
            </a:r>
            <a:r>
              <a:rPr lang="en"/>
              <a:t>WHOLE</a:t>
            </a:r>
            <a:endParaRPr/>
          </a:p>
        </p:txBody>
      </p:sp>
      <p:sp>
        <p:nvSpPr>
          <p:cNvPr id="1378" name="Google Shape;1378;p66"/>
          <p:cNvSpPr txBox="1"/>
          <p:nvPr>
            <p:ph idx="4294967295" type="subTitle"/>
          </p:nvPr>
        </p:nvSpPr>
        <p:spPr>
          <a:xfrm>
            <a:off x="720000" y="1989675"/>
            <a:ext cx="2385600" cy="2420100"/>
          </a:xfrm>
          <a:prstGeom prst="rect">
            <a:avLst/>
          </a:prstGeom>
          <a:solidFill>
            <a:schemeClr val="lt2"/>
          </a:solidFill>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Mercury is the closest planet to the Sun and the smallest one in the entire Solar System</a:t>
            </a:r>
            <a:endParaRPr sz="1400"/>
          </a:p>
        </p:txBody>
      </p:sp>
      <p:sp>
        <p:nvSpPr>
          <p:cNvPr id="1379" name="Google Shape;1379;p66"/>
          <p:cNvSpPr txBox="1"/>
          <p:nvPr>
            <p:ph idx="4294967295" type="ctrTitle"/>
          </p:nvPr>
        </p:nvSpPr>
        <p:spPr>
          <a:xfrm>
            <a:off x="720000" y="1547400"/>
            <a:ext cx="2385600" cy="390000"/>
          </a:xfrm>
          <a:prstGeom prst="rect">
            <a:avLst/>
          </a:prstGeom>
          <a:solidFill>
            <a:schemeClr val="dk2"/>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1"/>
                </a:solidFill>
              </a:rPr>
              <a:t>God</a:t>
            </a:r>
            <a:endParaRPr sz="2100">
              <a:solidFill>
                <a:schemeClr val="lt1"/>
              </a:solidFill>
            </a:endParaRPr>
          </a:p>
        </p:txBody>
      </p:sp>
      <p:sp>
        <p:nvSpPr>
          <p:cNvPr id="1380" name="Google Shape;1380;p66"/>
          <p:cNvSpPr txBox="1"/>
          <p:nvPr>
            <p:ph idx="4294967295" type="ctrTitle"/>
          </p:nvPr>
        </p:nvSpPr>
        <p:spPr>
          <a:xfrm>
            <a:off x="3379200" y="1547400"/>
            <a:ext cx="2385600" cy="390000"/>
          </a:xfrm>
          <a:prstGeom prst="rect">
            <a:avLst/>
          </a:prstGeom>
          <a:solidFill>
            <a:schemeClr val="dk2"/>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1"/>
                </a:solidFill>
              </a:rPr>
              <a:t>Abraham</a:t>
            </a:r>
            <a:endParaRPr sz="2100">
              <a:solidFill>
                <a:schemeClr val="lt1"/>
              </a:solidFill>
            </a:endParaRPr>
          </a:p>
        </p:txBody>
      </p:sp>
      <p:sp>
        <p:nvSpPr>
          <p:cNvPr id="1381" name="Google Shape;1381;p66"/>
          <p:cNvSpPr txBox="1"/>
          <p:nvPr>
            <p:ph idx="4294967295" type="subTitle"/>
          </p:nvPr>
        </p:nvSpPr>
        <p:spPr>
          <a:xfrm>
            <a:off x="6038400" y="2008881"/>
            <a:ext cx="2385600" cy="759000"/>
          </a:xfrm>
          <a:prstGeom prst="rect">
            <a:avLst/>
          </a:prstGeom>
          <a:solidFill>
            <a:schemeClr val="lt2"/>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400"/>
              <a:t>Venus is the second planet from the Sun</a:t>
            </a:r>
            <a:endParaRPr sz="1400"/>
          </a:p>
        </p:txBody>
      </p:sp>
      <p:sp>
        <p:nvSpPr>
          <p:cNvPr id="1382" name="Google Shape;1382;p66"/>
          <p:cNvSpPr txBox="1"/>
          <p:nvPr>
            <p:ph idx="4294967295" type="ctrTitle"/>
          </p:nvPr>
        </p:nvSpPr>
        <p:spPr>
          <a:xfrm>
            <a:off x="6038400" y="1547400"/>
            <a:ext cx="2385600" cy="390000"/>
          </a:xfrm>
          <a:prstGeom prst="rect">
            <a:avLst/>
          </a:prstGeom>
          <a:solidFill>
            <a:schemeClr val="dk2"/>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1"/>
                </a:solidFill>
              </a:rPr>
              <a:t>Tora</a:t>
            </a:r>
            <a:endParaRPr sz="2100">
              <a:solidFill>
                <a:schemeClr val="lt1"/>
              </a:solidFill>
            </a:endParaRPr>
          </a:p>
        </p:txBody>
      </p:sp>
      <p:sp>
        <p:nvSpPr>
          <p:cNvPr id="1383" name="Google Shape;1383;p66"/>
          <p:cNvSpPr txBox="1"/>
          <p:nvPr>
            <p:ph idx="4294967295" type="ctrTitle"/>
          </p:nvPr>
        </p:nvSpPr>
        <p:spPr>
          <a:xfrm>
            <a:off x="6038400" y="3177300"/>
            <a:ext cx="2385600" cy="390000"/>
          </a:xfrm>
          <a:prstGeom prst="rect">
            <a:avLst/>
          </a:prstGeom>
          <a:solidFill>
            <a:schemeClr val="dk2"/>
          </a:solidFill>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lt1"/>
                </a:solidFill>
              </a:rPr>
              <a:t>Jews</a:t>
            </a:r>
            <a:endParaRPr sz="2100">
              <a:solidFill>
                <a:schemeClr val="lt1"/>
              </a:solidFill>
            </a:endParaRPr>
          </a:p>
        </p:txBody>
      </p:sp>
      <p:cxnSp>
        <p:nvCxnSpPr>
          <p:cNvPr id="1384" name="Google Shape;1384;p66"/>
          <p:cNvCxnSpPr>
            <a:stCxn id="1379" idx="3"/>
            <a:endCxn id="1380" idx="1"/>
          </p:cNvCxnSpPr>
          <p:nvPr/>
        </p:nvCxnSpPr>
        <p:spPr>
          <a:xfrm>
            <a:off x="3105600" y="1742400"/>
            <a:ext cx="273600" cy="0"/>
          </a:xfrm>
          <a:prstGeom prst="straightConnector1">
            <a:avLst/>
          </a:prstGeom>
          <a:noFill/>
          <a:ln cap="flat" cmpd="sng" w="19050">
            <a:solidFill>
              <a:schemeClr val="dk2"/>
            </a:solidFill>
            <a:prstDash val="solid"/>
            <a:round/>
            <a:headEnd len="med" w="med" type="none"/>
            <a:tailEnd len="med" w="med" type="triangle"/>
          </a:ln>
        </p:spPr>
      </p:cxnSp>
      <p:cxnSp>
        <p:nvCxnSpPr>
          <p:cNvPr id="1385" name="Google Shape;1385;p66"/>
          <p:cNvCxnSpPr>
            <a:stCxn id="1380" idx="3"/>
            <a:endCxn id="1382" idx="1"/>
          </p:cNvCxnSpPr>
          <p:nvPr/>
        </p:nvCxnSpPr>
        <p:spPr>
          <a:xfrm>
            <a:off x="5764800" y="1742400"/>
            <a:ext cx="273600" cy="0"/>
          </a:xfrm>
          <a:prstGeom prst="straightConnector1">
            <a:avLst/>
          </a:prstGeom>
          <a:noFill/>
          <a:ln cap="flat" cmpd="sng" w="19050">
            <a:solidFill>
              <a:schemeClr val="dk2"/>
            </a:solidFill>
            <a:prstDash val="solid"/>
            <a:round/>
            <a:headEnd len="med" w="med" type="none"/>
            <a:tailEnd len="med" w="med" type="triangle"/>
          </a:ln>
        </p:spPr>
      </p:cxnSp>
      <p:cxnSp>
        <p:nvCxnSpPr>
          <p:cNvPr id="1386" name="Google Shape;1386;p66"/>
          <p:cNvCxnSpPr>
            <a:stCxn id="1381" idx="2"/>
            <a:endCxn id="1383" idx="0"/>
          </p:cNvCxnSpPr>
          <p:nvPr/>
        </p:nvCxnSpPr>
        <p:spPr>
          <a:xfrm>
            <a:off x="7231200" y="2767881"/>
            <a:ext cx="0" cy="409500"/>
          </a:xfrm>
          <a:prstGeom prst="straightConnector1">
            <a:avLst/>
          </a:prstGeom>
          <a:noFill/>
          <a:ln cap="flat" cmpd="sng" w="19050">
            <a:solidFill>
              <a:schemeClr val="dk2"/>
            </a:solidFill>
            <a:prstDash val="solid"/>
            <a:round/>
            <a:headEnd len="med" w="med" type="none"/>
            <a:tailEnd len="med" w="med" type="triangle"/>
          </a:ln>
        </p:spPr>
      </p:cxnSp>
      <p:sp>
        <p:nvSpPr>
          <p:cNvPr id="1387" name="Google Shape;1387;p66"/>
          <p:cNvSpPr txBox="1"/>
          <p:nvPr/>
        </p:nvSpPr>
        <p:spPr>
          <a:xfrm>
            <a:off x="3379350" y="2005456"/>
            <a:ext cx="23856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ttambang"/>
                <a:ea typeface="Battambang"/>
                <a:cs typeface="Battambang"/>
                <a:sym typeface="Battambang"/>
              </a:rPr>
              <a:t>Mercury</a:t>
            </a:r>
            <a:endParaRPr>
              <a:solidFill>
                <a:schemeClr val="dk1"/>
              </a:solidFill>
              <a:latin typeface="Battambang"/>
              <a:ea typeface="Battambang"/>
              <a:cs typeface="Battambang"/>
              <a:sym typeface="Battambang"/>
            </a:endParaRPr>
          </a:p>
        </p:txBody>
      </p:sp>
      <p:sp>
        <p:nvSpPr>
          <p:cNvPr id="1388" name="Google Shape;1388;p66"/>
          <p:cNvSpPr txBox="1"/>
          <p:nvPr/>
        </p:nvSpPr>
        <p:spPr>
          <a:xfrm>
            <a:off x="3379350" y="2833563"/>
            <a:ext cx="23856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ttambang"/>
                <a:ea typeface="Battambang"/>
                <a:cs typeface="Battambang"/>
                <a:sym typeface="Battambang"/>
              </a:rPr>
              <a:t>Venus</a:t>
            </a:r>
            <a:endParaRPr>
              <a:solidFill>
                <a:schemeClr val="dk1"/>
              </a:solidFill>
              <a:latin typeface="Battambang"/>
              <a:ea typeface="Battambang"/>
              <a:cs typeface="Battambang"/>
              <a:sym typeface="Battambang"/>
            </a:endParaRPr>
          </a:p>
        </p:txBody>
      </p:sp>
      <p:sp>
        <p:nvSpPr>
          <p:cNvPr id="1389" name="Google Shape;1389;p66"/>
          <p:cNvSpPr txBox="1"/>
          <p:nvPr/>
        </p:nvSpPr>
        <p:spPr>
          <a:xfrm>
            <a:off x="3379350" y="3661850"/>
            <a:ext cx="23856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ttambang"/>
                <a:ea typeface="Battambang"/>
                <a:cs typeface="Battambang"/>
                <a:sym typeface="Battambang"/>
              </a:rPr>
              <a:t>Mars</a:t>
            </a:r>
            <a:endParaRPr>
              <a:solidFill>
                <a:schemeClr val="dk1"/>
              </a:solidFill>
              <a:latin typeface="Battambang"/>
              <a:ea typeface="Battambang"/>
              <a:cs typeface="Battambang"/>
              <a:sym typeface="Battambang"/>
            </a:endParaRPr>
          </a:p>
        </p:txBody>
      </p:sp>
      <p:sp>
        <p:nvSpPr>
          <p:cNvPr id="1390" name="Google Shape;1390;p66"/>
          <p:cNvSpPr txBox="1"/>
          <p:nvPr/>
        </p:nvSpPr>
        <p:spPr>
          <a:xfrm>
            <a:off x="6038700" y="3661850"/>
            <a:ext cx="2385600" cy="759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ttambang"/>
                <a:ea typeface="Battambang"/>
                <a:cs typeface="Battambang"/>
                <a:sym typeface="Battambang"/>
              </a:rPr>
              <a:t>Mars is actually a very cold place</a:t>
            </a:r>
            <a:endParaRPr>
              <a:solidFill>
                <a:schemeClr val="dk1"/>
              </a:solidFill>
              <a:latin typeface="Battambang"/>
              <a:ea typeface="Battambang"/>
              <a:cs typeface="Battambang"/>
              <a:sym typeface="Battambang"/>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4" name="Shape 1394"/>
        <p:cNvGrpSpPr/>
        <p:nvPr/>
      </p:nvGrpSpPr>
      <p:grpSpPr>
        <a:xfrm>
          <a:off x="0" y="0"/>
          <a:ext cx="0" cy="0"/>
          <a:chOff x="0" y="0"/>
          <a:chExt cx="0" cy="0"/>
        </a:xfrm>
      </p:grpSpPr>
      <p:sp>
        <p:nvSpPr>
          <p:cNvPr id="1395" name="Google Shape;1395;p67"/>
          <p:cNvSpPr txBox="1"/>
          <p:nvPr>
            <p:ph idx="1" type="subTitle"/>
          </p:nvPr>
        </p:nvSpPr>
        <p:spPr>
          <a:xfrm>
            <a:off x="720000" y="2676438"/>
            <a:ext cx="2907600" cy="10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396" name="Google Shape;1396;p67"/>
          <p:cNvSpPr txBox="1"/>
          <p:nvPr>
            <p:ph type="title"/>
          </p:nvPr>
        </p:nvSpPr>
        <p:spPr>
          <a:xfrm>
            <a:off x="720000" y="1435663"/>
            <a:ext cx="2907600" cy="116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grpSp>
        <p:nvGrpSpPr>
          <p:cNvPr id="1397" name="Google Shape;1397;p67"/>
          <p:cNvGrpSpPr/>
          <p:nvPr/>
        </p:nvGrpSpPr>
        <p:grpSpPr>
          <a:xfrm>
            <a:off x="4705350" y="1215563"/>
            <a:ext cx="3305100" cy="2702838"/>
            <a:chOff x="4705350" y="1215563"/>
            <a:chExt cx="3305100" cy="2702838"/>
          </a:xfrm>
        </p:grpSpPr>
        <p:sp>
          <p:nvSpPr>
            <p:cNvPr id="1398" name="Google Shape;1398;p67"/>
            <p:cNvSpPr/>
            <p:nvPr/>
          </p:nvSpPr>
          <p:spPr>
            <a:xfrm>
              <a:off x="5991150" y="3182179"/>
              <a:ext cx="733500" cy="498000"/>
            </a:xfrm>
            <a:prstGeom prst="rect">
              <a:avLst/>
            </a:prstGeom>
            <a:gradFill>
              <a:gsLst>
                <a:gs pos="0">
                  <a:schemeClr val="lt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7"/>
            <p:cNvSpPr/>
            <p:nvPr/>
          </p:nvSpPr>
          <p:spPr>
            <a:xfrm>
              <a:off x="4705350" y="1215563"/>
              <a:ext cx="3305100" cy="1976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7"/>
            <p:cNvSpPr/>
            <p:nvPr/>
          </p:nvSpPr>
          <p:spPr>
            <a:xfrm>
              <a:off x="5079350" y="3680200"/>
              <a:ext cx="2557500" cy="238200"/>
            </a:xfrm>
            <a:prstGeom prst="round2SameRect">
              <a:avLst>
                <a:gd fmla="val 16667" name="adj1"/>
                <a:gd fmla="val 0" name="adj2"/>
              </a:avLst>
            </a:prstGeom>
            <a:gradFill>
              <a:gsLst>
                <a:gs pos="0">
                  <a:schemeClr val="dk2"/>
                </a:gs>
                <a:gs pos="100000">
                  <a:schemeClr val="dk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7"/>
            <p:cNvSpPr/>
            <p:nvPr/>
          </p:nvSpPr>
          <p:spPr>
            <a:xfrm>
              <a:off x="4716150" y="1215575"/>
              <a:ext cx="3283800" cy="1976100"/>
            </a:xfrm>
            <a:prstGeom prst="snip1Rect">
              <a:avLst>
                <a:gd fmla="val 50000" name="adj"/>
              </a:avLst>
            </a:prstGeom>
            <a:gradFill>
              <a:gsLst>
                <a:gs pos="0">
                  <a:schemeClr val="lt2"/>
                </a:gs>
                <a:gs pos="100000">
                  <a:schemeClr val="dk1"/>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02" name="Google Shape;1402;p67"/>
          <p:cNvPicPr preferRelativeResize="0"/>
          <p:nvPr/>
        </p:nvPicPr>
        <p:blipFill rotWithShape="1">
          <a:blip r:embed="rId3">
            <a:alphaModFix/>
          </a:blip>
          <a:srcRect b="0" l="0" r="0" t="0"/>
          <a:stretch/>
        </p:blipFill>
        <p:spPr>
          <a:xfrm>
            <a:off x="4838662" y="1350038"/>
            <a:ext cx="3038476" cy="1707151"/>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6" name="Shape 1406"/>
        <p:cNvGrpSpPr/>
        <p:nvPr/>
      </p:nvGrpSpPr>
      <p:grpSpPr>
        <a:xfrm>
          <a:off x="0" y="0"/>
          <a:ext cx="0" cy="0"/>
          <a:chOff x="0" y="0"/>
          <a:chExt cx="0" cy="0"/>
        </a:xfrm>
      </p:grpSpPr>
      <p:pic>
        <p:nvPicPr>
          <p:cNvPr id="1407" name="Google Shape;1407;p68"/>
          <p:cNvPicPr preferRelativeResize="0"/>
          <p:nvPr/>
        </p:nvPicPr>
        <p:blipFill>
          <a:blip r:embed="rId3">
            <a:alphaModFix/>
          </a:blip>
          <a:stretch>
            <a:fillRect/>
          </a:stretch>
        </p:blipFill>
        <p:spPr>
          <a:xfrm flipH="1" rot="-6437252">
            <a:off x="5288833" y="3623857"/>
            <a:ext cx="1204160" cy="1114189"/>
          </a:xfrm>
          <a:prstGeom prst="rect">
            <a:avLst/>
          </a:prstGeom>
          <a:noFill/>
          <a:ln>
            <a:noFill/>
          </a:ln>
        </p:spPr>
      </p:pic>
      <p:pic>
        <p:nvPicPr>
          <p:cNvPr id="1408" name="Google Shape;1408;p68"/>
          <p:cNvPicPr preferRelativeResize="0"/>
          <p:nvPr/>
        </p:nvPicPr>
        <p:blipFill>
          <a:blip r:embed="rId3">
            <a:alphaModFix/>
          </a:blip>
          <a:stretch>
            <a:fillRect/>
          </a:stretch>
        </p:blipFill>
        <p:spPr>
          <a:xfrm rot="6437252">
            <a:off x="7194733" y="3623857"/>
            <a:ext cx="1204160" cy="1114189"/>
          </a:xfrm>
          <a:prstGeom prst="rect">
            <a:avLst/>
          </a:prstGeom>
          <a:noFill/>
          <a:ln>
            <a:noFill/>
          </a:ln>
        </p:spPr>
      </p:pic>
      <p:sp>
        <p:nvSpPr>
          <p:cNvPr id="1409" name="Google Shape;1409;p68"/>
          <p:cNvSpPr txBox="1"/>
          <p:nvPr>
            <p:ph type="ctrTitle"/>
          </p:nvPr>
        </p:nvSpPr>
        <p:spPr>
          <a:xfrm>
            <a:off x="715100" y="587025"/>
            <a:ext cx="42840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10" name="Google Shape;1410;p68"/>
          <p:cNvSpPr txBox="1"/>
          <p:nvPr>
            <p:ph idx="1" type="subTitle"/>
          </p:nvPr>
        </p:nvSpPr>
        <p:spPr>
          <a:xfrm>
            <a:off x="1269650" y="1649400"/>
            <a:ext cx="3174900" cy="9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Do you have any questions?</a:t>
            </a:r>
            <a:endParaRPr b="1" sz="1600"/>
          </a:p>
          <a:p>
            <a:pPr indent="0" lvl="0" marL="0" rtl="0" algn="ctr">
              <a:spcBef>
                <a:spcPts val="0"/>
              </a:spcBef>
              <a:spcAft>
                <a:spcPts val="0"/>
              </a:spcAft>
              <a:buNone/>
            </a:pPr>
            <a:r>
              <a:rPr lang="en"/>
              <a:t>addyouremail@freepik.com</a:t>
            </a:r>
            <a:endParaRPr/>
          </a:p>
          <a:p>
            <a:pPr indent="0" lvl="0" marL="0" rtl="0" algn="ctr">
              <a:spcBef>
                <a:spcPts val="0"/>
              </a:spcBef>
              <a:spcAft>
                <a:spcPts val="0"/>
              </a:spcAft>
              <a:buNone/>
            </a:pPr>
            <a:r>
              <a:rPr lang="en"/>
              <a:t>+99 987 654 321</a:t>
            </a:r>
            <a:endParaRPr/>
          </a:p>
          <a:p>
            <a:pPr indent="0" lvl="0" marL="0" rtl="0" algn="ctr">
              <a:spcBef>
                <a:spcPts val="0"/>
              </a:spcBef>
              <a:spcAft>
                <a:spcPts val="0"/>
              </a:spcAft>
              <a:buNone/>
            </a:pPr>
            <a:r>
              <a:rPr lang="en"/>
              <a:t>yourcompany.com</a:t>
            </a:r>
            <a:endParaRPr/>
          </a:p>
        </p:txBody>
      </p:sp>
      <p:sp>
        <p:nvSpPr>
          <p:cNvPr id="1411" name="Google Shape;1411;p68"/>
          <p:cNvSpPr txBox="1"/>
          <p:nvPr/>
        </p:nvSpPr>
        <p:spPr>
          <a:xfrm>
            <a:off x="1357100" y="4269800"/>
            <a:ext cx="3000000" cy="33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ttambang"/>
                <a:ea typeface="Battambang"/>
                <a:cs typeface="Battambang"/>
                <a:sym typeface="Battambang"/>
              </a:rPr>
              <a:t>Please keep this slide for attribution</a:t>
            </a:r>
            <a:endParaRPr sz="1200">
              <a:solidFill>
                <a:schemeClr val="dk1"/>
              </a:solidFill>
              <a:latin typeface="Battambang"/>
              <a:ea typeface="Battambang"/>
              <a:cs typeface="Battambang"/>
              <a:sym typeface="Battambang"/>
            </a:endParaRPr>
          </a:p>
        </p:txBody>
      </p:sp>
      <p:sp>
        <p:nvSpPr>
          <p:cNvPr id="1412" name="Google Shape;1412;p68"/>
          <p:cNvSpPr/>
          <p:nvPr/>
        </p:nvSpPr>
        <p:spPr>
          <a:xfrm>
            <a:off x="1555455" y="2833812"/>
            <a:ext cx="548023" cy="548628"/>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413" name="Google Shape;1413;p68"/>
          <p:cNvGrpSpPr/>
          <p:nvPr/>
        </p:nvGrpSpPr>
        <p:grpSpPr>
          <a:xfrm>
            <a:off x="2239946" y="2834110"/>
            <a:ext cx="548637" cy="548031"/>
            <a:chOff x="3303268" y="3817349"/>
            <a:chExt cx="346056" cy="345674"/>
          </a:xfrm>
        </p:grpSpPr>
        <p:sp>
          <p:nvSpPr>
            <p:cNvPr id="1414" name="Google Shape;1414;p6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5" name="Google Shape;1415;p6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6" name="Google Shape;1416;p6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17" name="Google Shape;1417;p6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418" name="Google Shape;1418;p68"/>
          <p:cNvGrpSpPr/>
          <p:nvPr/>
        </p:nvGrpSpPr>
        <p:grpSpPr>
          <a:xfrm>
            <a:off x="3610105" y="2834110"/>
            <a:ext cx="548637" cy="548031"/>
            <a:chOff x="3752358" y="3817349"/>
            <a:chExt cx="346056" cy="345674"/>
          </a:xfrm>
        </p:grpSpPr>
        <p:sp>
          <p:nvSpPr>
            <p:cNvPr id="1419" name="Google Shape;1419;p6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0" name="Google Shape;1420;p6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1" name="Google Shape;1421;p6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2" name="Google Shape;1422;p6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423" name="Google Shape;1423;p68"/>
          <p:cNvGrpSpPr/>
          <p:nvPr/>
        </p:nvGrpSpPr>
        <p:grpSpPr>
          <a:xfrm>
            <a:off x="2925050" y="2834110"/>
            <a:ext cx="548586" cy="548031"/>
            <a:chOff x="4201447" y="3817349"/>
            <a:chExt cx="346024" cy="345674"/>
          </a:xfrm>
        </p:grpSpPr>
        <p:sp>
          <p:nvSpPr>
            <p:cNvPr id="1424" name="Google Shape;1424;p6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25" name="Google Shape;1425;p6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pic>
        <p:nvPicPr>
          <p:cNvPr id="1426" name="Google Shape;1426;p68"/>
          <p:cNvPicPr preferRelativeResize="0"/>
          <p:nvPr/>
        </p:nvPicPr>
        <p:blipFill>
          <a:blip r:embed="rId3">
            <a:alphaModFix/>
          </a:blip>
          <a:stretch>
            <a:fillRect/>
          </a:stretch>
        </p:blipFill>
        <p:spPr>
          <a:xfrm rot="1547365">
            <a:off x="6024829" y="1001257"/>
            <a:ext cx="1204162" cy="1114190"/>
          </a:xfrm>
          <a:prstGeom prst="rect">
            <a:avLst/>
          </a:prstGeom>
          <a:noFill/>
          <a:ln>
            <a:noFill/>
          </a:ln>
        </p:spPr>
      </p:pic>
      <p:pic>
        <p:nvPicPr>
          <p:cNvPr id="1427" name="Google Shape;1427;p68"/>
          <p:cNvPicPr preferRelativeResize="0"/>
          <p:nvPr/>
        </p:nvPicPr>
        <p:blipFill>
          <a:blip r:embed="rId4">
            <a:alphaModFix/>
          </a:blip>
          <a:stretch>
            <a:fillRect/>
          </a:stretch>
        </p:blipFill>
        <p:spPr>
          <a:xfrm rot="-839828">
            <a:off x="5581827" y="1955950"/>
            <a:ext cx="1901796" cy="2943969"/>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sp>
        <p:nvSpPr>
          <p:cNvPr id="1432" name="Google Shape;1432;p69"/>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JUDAISM</a:t>
            </a:r>
            <a:endParaRPr/>
          </a:p>
        </p:txBody>
      </p:sp>
      <p:grpSp>
        <p:nvGrpSpPr>
          <p:cNvPr id="1433" name="Google Shape;1433;p69"/>
          <p:cNvGrpSpPr/>
          <p:nvPr/>
        </p:nvGrpSpPr>
        <p:grpSpPr>
          <a:xfrm>
            <a:off x="749212" y="3989275"/>
            <a:ext cx="336137" cy="401047"/>
            <a:chOff x="1468100" y="3816725"/>
            <a:chExt cx="296600" cy="353875"/>
          </a:xfrm>
        </p:grpSpPr>
        <p:sp>
          <p:nvSpPr>
            <p:cNvPr id="1434" name="Google Shape;1434;p69"/>
            <p:cNvSpPr/>
            <p:nvPr/>
          </p:nvSpPr>
          <p:spPr>
            <a:xfrm>
              <a:off x="1468100" y="3816725"/>
              <a:ext cx="296600" cy="353875"/>
            </a:xfrm>
            <a:custGeom>
              <a:rect b="b" l="l" r="r" t="t"/>
              <a:pathLst>
                <a:path extrusionOk="0" h="14155" w="11864">
                  <a:moveTo>
                    <a:pt x="8455" y="570"/>
                  </a:moveTo>
                  <a:cubicBezTo>
                    <a:pt x="8823" y="570"/>
                    <a:pt x="9174" y="654"/>
                    <a:pt x="9508" y="804"/>
                  </a:cubicBezTo>
                  <a:lnTo>
                    <a:pt x="6400" y="1640"/>
                  </a:lnTo>
                  <a:cubicBezTo>
                    <a:pt x="6734" y="1155"/>
                    <a:pt x="7202" y="804"/>
                    <a:pt x="7787" y="654"/>
                  </a:cubicBezTo>
                  <a:cubicBezTo>
                    <a:pt x="8021" y="587"/>
                    <a:pt x="8221" y="570"/>
                    <a:pt x="8455" y="570"/>
                  </a:cubicBezTo>
                  <a:close/>
                  <a:moveTo>
                    <a:pt x="9625" y="1239"/>
                  </a:moveTo>
                  <a:lnTo>
                    <a:pt x="9625" y="1239"/>
                  </a:lnTo>
                  <a:cubicBezTo>
                    <a:pt x="9291" y="1740"/>
                    <a:pt x="8823" y="2091"/>
                    <a:pt x="8238" y="2241"/>
                  </a:cubicBezTo>
                  <a:cubicBezTo>
                    <a:pt x="8004" y="2291"/>
                    <a:pt x="7787" y="2325"/>
                    <a:pt x="7570" y="2325"/>
                  </a:cubicBezTo>
                  <a:cubicBezTo>
                    <a:pt x="7202" y="2325"/>
                    <a:pt x="6851" y="2241"/>
                    <a:pt x="6517" y="2091"/>
                  </a:cubicBezTo>
                  <a:lnTo>
                    <a:pt x="9625" y="1239"/>
                  </a:lnTo>
                  <a:close/>
                  <a:moveTo>
                    <a:pt x="7954" y="3661"/>
                  </a:moveTo>
                  <a:cubicBezTo>
                    <a:pt x="8790" y="3661"/>
                    <a:pt x="9625" y="4096"/>
                    <a:pt x="10243" y="4898"/>
                  </a:cubicBezTo>
                  <a:cubicBezTo>
                    <a:pt x="10711" y="5499"/>
                    <a:pt x="11045" y="6268"/>
                    <a:pt x="11196" y="7153"/>
                  </a:cubicBezTo>
                  <a:cubicBezTo>
                    <a:pt x="9759" y="8239"/>
                    <a:pt x="7854" y="8824"/>
                    <a:pt x="5832" y="8824"/>
                  </a:cubicBezTo>
                  <a:cubicBezTo>
                    <a:pt x="5197" y="8824"/>
                    <a:pt x="4596" y="8757"/>
                    <a:pt x="3994" y="8657"/>
                  </a:cubicBezTo>
                  <a:cubicBezTo>
                    <a:pt x="3977" y="8651"/>
                    <a:pt x="3959" y="8649"/>
                    <a:pt x="3940" y="8649"/>
                  </a:cubicBezTo>
                  <a:cubicBezTo>
                    <a:pt x="3851" y="8649"/>
                    <a:pt x="3754" y="8713"/>
                    <a:pt x="3727" y="8824"/>
                  </a:cubicBezTo>
                  <a:lnTo>
                    <a:pt x="3727" y="8874"/>
                  </a:lnTo>
                  <a:lnTo>
                    <a:pt x="3727" y="10796"/>
                  </a:lnTo>
                  <a:cubicBezTo>
                    <a:pt x="3727" y="10879"/>
                    <a:pt x="3677" y="10963"/>
                    <a:pt x="3610" y="11030"/>
                  </a:cubicBezTo>
                  <a:cubicBezTo>
                    <a:pt x="3534" y="11082"/>
                    <a:pt x="3457" y="11104"/>
                    <a:pt x="3386" y="11104"/>
                  </a:cubicBezTo>
                  <a:cubicBezTo>
                    <a:pt x="3205" y="11104"/>
                    <a:pt x="3058" y="10959"/>
                    <a:pt x="3058" y="10779"/>
                  </a:cubicBezTo>
                  <a:lnTo>
                    <a:pt x="3058" y="8557"/>
                  </a:lnTo>
                  <a:cubicBezTo>
                    <a:pt x="3058" y="8473"/>
                    <a:pt x="2992" y="8407"/>
                    <a:pt x="2925" y="8373"/>
                  </a:cubicBezTo>
                  <a:cubicBezTo>
                    <a:pt x="2023" y="8089"/>
                    <a:pt x="1187" y="7671"/>
                    <a:pt x="502" y="7153"/>
                  </a:cubicBezTo>
                  <a:cubicBezTo>
                    <a:pt x="669" y="6285"/>
                    <a:pt x="987" y="5516"/>
                    <a:pt x="1454" y="4898"/>
                  </a:cubicBezTo>
                  <a:cubicBezTo>
                    <a:pt x="2089" y="4112"/>
                    <a:pt x="2908" y="3661"/>
                    <a:pt x="3744" y="3661"/>
                  </a:cubicBezTo>
                  <a:cubicBezTo>
                    <a:pt x="4429" y="3661"/>
                    <a:pt x="5114" y="3979"/>
                    <a:pt x="5682" y="4530"/>
                  </a:cubicBezTo>
                  <a:cubicBezTo>
                    <a:pt x="5682" y="4530"/>
                    <a:pt x="5698" y="4530"/>
                    <a:pt x="5698" y="4564"/>
                  </a:cubicBezTo>
                  <a:lnTo>
                    <a:pt x="5999" y="4564"/>
                  </a:lnTo>
                  <a:cubicBezTo>
                    <a:pt x="5999" y="4564"/>
                    <a:pt x="6016" y="4564"/>
                    <a:pt x="6016" y="4530"/>
                  </a:cubicBezTo>
                  <a:cubicBezTo>
                    <a:pt x="6601" y="3945"/>
                    <a:pt x="7269" y="3661"/>
                    <a:pt x="7954" y="3661"/>
                  </a:cubicBezTo>
                  <a:close/>
                  <a:moveTo>
                    <a:pt x="11262" y="7671"/>
                  </a:moveTo>
                  <a:cubicBezTo>
                    <a:pt x="11279" y="7838"/>
                    <a:pt x="11279" y="8006"/>
                    <a:pt x="11279" y="8189"/>
                  </a:cubicBezTo>
                  <a:cubicBezTo>
                    <a:pt x="11329" y="11214"/>
                    <a:pt x="8873" y="13636"/>
                    <a:pt x="5866" y="13636"/>
                  </a:cubicBezTo>
                  <a:cubicBezTo>
                    <a:pt x="2858" y="13636"/>
                    <a:pt x="419" y="11197"/>
                    <a:pt x="419" y="8189"/>
                  </a:cubicBezTo>
                  <a:cubicBezTo>
                    <a:pt x="419" y="8022"/>
                    <a:pt x="419" y="7855"/>
                    <a:pt x="435" y="7671"/>
                  </a:cubicBezTo>
                  <a:cubicBezTo>
                    <a:pt x="1087" y="8106"/>
                    <a:pt x="1805" y="8473"/>
                    <a:pt x="2574" y="8741"/>
                  </a:cubicBezTo>
                  <a:lnTo>
                    <a:pt x="2574" y="10712"/>
                  </a:lnTo>
                  <a:cubicBezTo>
                    <a:pt x="2574" y="11130"/>
                    <a:pt x="2875" y="11498"/>
                    <a:pt x="3276" y="11548"/>
                  </a:cubicBezTo>
                  <a:cubicBezTo>
                    <a:pt x="3313" y="11553"/>
                    <a:pt x="3349" y="11555"/>
                    <a:pt x="3385" y="11555"/>
                  </a:cubicBezTo>
                  <a:cubicBezTo>
                    <a:pt x="3836" y="11555"/>
                    <a:pt x="4195" y="11179"/>
                    <a:pt x="4195" y="10746"/>
                  </a:cubicBezTo>
                  <a:lnTo>
                    <a:pt x="4195" y="9158"/>
                  </a:lnTo>
                  <a:cubicBezTo>
                    <a:pt x="4746" y="9242"/>
                    <a:pt x="5281" y="9275"/>
                    <a:pt x="5832" y="9275"/>
                  </a:cubicBezTo>
                  <a:cubicBezTo>
                    <a:pt x="7854" y="9275"/>
                    <a:pt x="9759" y="8707"/>
                    <a:pt x="11262" y="7671"/>
                  </a:cubicBezTo>
                  <a:close/>
                  <a:moveTo>
                    <a:pt x="5923" y="1"/>
                  </a:moveTo>
                  <a:cubicBezTo>
                    <a:pt x="5799" y="1"/>
                    <a:pt x="5682" y="112"/>
                    <a:pt x="5682" y="253"/>
                  </a:cubicBezTo>
                  <a:lnTo>
                    <a:pt x="5682" y="3878"/>
                  </a:lnTo>
                  <a:cubicBezTo>
                    <a:pt x="5114" y="3444"/>
                    <a:pt x="4479" y="3210"/>
                    <a:pt x="3810" y="3210"/>
                  </a:cubicBezTo>
                  <a:cubicBezTo>
                    <a:pt x="2825" y="3210"/>
                    <a:pt x="1839" y="3745"/>
                    <a:pt x="1154" y="4614"/>
                  </a:cubicBezTo>
                  <a:cubicBezTo>
                    <a:pt x="419" y="5549"/>
                    <a:pt x="1" y="6836"/>
                    <a:pt x="1" y="8223"/>
                  </a:cubicBezTo>
                  <a:cubicBezTo>
                    <a:pt x="1" y="11481"/>
                    <a:pt x="2657" y="14154"/>
                    <a:pt x="5932" y="14154"/>
                  </a:cubicBezTo>
                  <a:cubicBezTo>
                    <a:pt x="9207" y="14154"/>
                    <a:pt x="11864" y="11514"/>
                    <a:pt x="11864" y="8223"/>
                  </a:cubicBezTo>
                  <a:cubicBezTo>
                    <a:pt x="11797" y="7905"/>
                    <a:pt x="11780" y="7571"/>
                    <a:pt x="11747" y="7254"/>
                  </a:cubicBezTo>
                  <a:lnTo>
                    <a:pt x="11747" y="7203"/>
                  </a:lnTo>
                  <a:cubicBezTo>
                    <a:pt x="11597" y="6201"/>
                    <a:pt x="11212" y="5299"/>
                    <a:pt x="10678" y="4614"/>
                  </a:cubicBezTo>
                  <a:cubicBezTo>
                    <a:pt x="9959" y="3728"/>
                    <a:pt x="9007" y="3210"/>
                    <a:pt x="8021" y="3210"/>
                  </a:cubicBezTo>
                  <a:cubicBezTo>
                    <a:pt x="7353" y="3210"/>
                    <a:pt x="6734" y="3444"/>
                    <a:pt x="6150" y="3878"/>
                  </a:cubicBezTo>
                  <a:lnTo>
                    <a:pt x="6150" y="2475"/>
                  </a:lnTo>
                  <a:cubicBezTo>
                    <a:pt x="6584" y="2726"/>
                    <a:pt x="7085" y="2843"/>
                    <a:pt x="7586" y="2843"/>
                  </a:cubicBezTo>
                  <a:cubicBezTo>
                    <a:pt x="7854" y="2843"/>
                    <a:pt x="8121" y="2792"/>
                    <a:pt x="8372" y="2742"/>
                  </a:cubicBezTo>
                  <a:cubicBezTo>
                    <a:pt x="9291" y="2492"/>
                    <a:pt x="10009" y="1857"/>
                    <a:pt x="10360" y="988"/>
                  </a:cubicBezTo>
                  <a:cubicBezTo>
                    <a:pt x="10360" y="955"/>
                    <a:pt x="10360" y="955"/>
                    <a:pt x="10377" y="938"/>
                  </a:cubicBezTo>
                  <a:lnTo>
                    <a:pt x="10377" y="904"/>
                  </a:lnTo>
                  <a:lnTo>
                    <a:pt x="10377" y="854"/>
                  </a:lnTo>
                  <a:lnTo>
                    <a:pt x="10377" y="821"/>
                  </a:lnTo>
                  <a:cubicBezTo>
                    <a:pt x="10377" y="787"/>
                    <a:pt x="10377" y="787"/>
                    <a:pt x="10360" y="771"/>
                  </a:cubicBezTo>
                  <a:cubicBezTo>
                    <a:pt x="10360" y="754"/>
                    <a:pt x="10343" y="754"/>
                    <a:pt x="10343" y="754"/>
                  </a:cubicBezTo>
                  <a:lnTo>
                    <a:pt x="10327" y="737"/>
                  </a:lnTo>
                  <a:lnTo>
                    <a:pt x="10293" y="704"/>
                  </a:lnTo>
                  <a:cubicBezTo>
                    <a:pt x="9775" y="320"/>
                    <a:pt x="9157" y="102"/>
                    <a:pt x="8505" y="102"/>
                  </a:cubicBezTo>
                  <a:cubicBezTo>
                    <a:pt x="8238" y="102"/>
                    <a:pt x="7954" y="152"/>
                    <a:pt x="7703" y="203"/>
                  </a:cubicBezTo>
                  <a:cubicBezTo>
                    <a:pt x="7085" y="370"/>
                    <a:pt x="6534" y="737"/>
                    <a:pt x="6166" y="1239"/>
                  </a:cubicBezTo>
                  <a:lnTo>
                    <a:pt x="6166" y="253"/>
                  </a:lnTo>
                  <a:cubicBezTo>
                    <a:pt x="6166" y="119"/>
                    <a:pt x="6083" y="19"/>
                    <a:pt x="5949" y="2"/>
                  </a:cubicBezTo>
                  <a:cubicBezTo>
                    <a:pt x="5940" y="1"/>
                    <a:pt x="5932" y="1"/>
                    <a:pt x="5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9"/>
            <p:cNvSpPr/>
            <p:nvPr/>
          </p:nvSpPr>
          <p:spPr>
            <a:xfrm>
              <a:off x="1498600" y="3924125"/>
              <a:ext cx="69375" cy="67275"/>
            </a:xfrm>
            <a:custGeom>
              <a:rect b="b" l="l" r="r" t="t"/>
              <a:pathLst>
                <a:path extrusionOk="0" h="2691" w="2775">
                  <a:moveTo>
                    <a:pt x="2524" y="0"/>
                  </a:moveTo>
                  <a:cubicBezTo>
                    <a:pt x="2273" y="0"/>
                    <a:pt x="2006" y="67"/>
                    <a:pt x="1738" y="167"/>
                  </a:cubicBezTo>
                  <a:cubicBezTo>
                    <a:pt x="1371" y="334"/>
                    <a:pt x="1020" y="635"/>
                    <a:pt x="719" y="986"/>
                  </a:cubicBezTo>
                  <a:cubicBezTo>
                    <a:pt x="485" y="1253"/>
                    <a:pt x="318" y="1588"/>
                    <a:pt x="184" y="1955"/>
                  </a:cubicBezTo>
                  <a:cubicBezTo>
                    <a:pt x="117" y="2089"/>
                    <a:pt x="67" y="2239"/>
                    <a:pt x="34" y="2390"/>
                  </a:cubicBezTo>
                  <a:cubicBezTo>
                    <a:pt x="1" y="2490"/>
                    <a:pt x="84" y="2640"/>
                    <a:pt x="201" y="2690"/>
                  </a:cubicBezTo>
                  <a:lnTo>
                    <a:pt x="268" y="2690"/>
                  </a:lnTo>
                  <a:cubicBezTo>
                    <a:pt x="368" y="2690"/>
                    <a:pt x="468" y="2623"/>
                    <a:pt x="502" y="2523"/>
                  </a:cubicBezTo>
                  <a:cubicBezTo>
                    <a:pt x="535" y="2390"/>
                    <a:pt x="585" y="2239"/>
                    <a:pt x="619" y="2139"/>
                  </a:cubicBezTo>
                  <a:cubicBezTo>
                    <a:pt x="752" y="1821"/>
                    <a:pt x="919" y="1554"/>
                    <a:pt x="1103" y="1303"/>
                  </a:cubicBezTo>
                  <a:cubicBezTo>
                    <a:pt x="1354" y="986"/>
                    <a:pt x="1638" y="769"/>
                    <a:pt x="1939" y="635"/>
                  </a:cubicBezTo>
                  <a:cubicBezTo>
                    <a:pt x="2123" y="552"/>
                    <a:pt x="2340" y="518"/>
                    <a:pt x="2524" y="518"/>
                  </a:cubicBezTo>
                  <a:cubicBezTo>
                    <a:pt x="2640" y="518"/>
                    <a:pt x="2774" y="401"/>
                    <a:pt x="2774" y="268"/>
                  </a:cubicBezTo>
                  <a:cubicBezTo>
                    <a:pt x="2774" y="134"/>
                    <a:pt x="2674" y="0"/>
                    <a:pt x="25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69"/>
          <p:cNvGrpSpPr/>
          <p:nvPr/>
        </p:nvGrpSpPr>
        <p:grpSpPr>
          <a:xfrm>
            <a:off x="758194" y="3317568"/>
            <a:ext cx="318174" cy="401472"/>
            <a:chOff x="1482300" y="3224025"/>
            <a:chExt cx="280750" cy="354250"/>
          </a:xfrm>
        </p:grpSpPr>
        <p:sp>
          <p:nvSpPr>
            <p:cNvPr id="1437" name="Google Shape;1437;p69"/>
            <p:cNvSpPr/>
            <p:nvPr/>
          </p:nvSpPr>
          <p:spPr>
            <a:xfrm>
              <a:off x="1537025" y="3317175"/>
              <a:ext cx="170875" cy="171300"/>
            </a:xfrm>
            <a:custGeom>
              <a:rect b="b" l="l" r="r" t="t"/>
              <a:pathLst>
                <a:path extrusionOk="0" h="6852" w="6835">
                  <a:moveTo>
                    <a:pt x="3409" y="502"/>
                  </a:moveTo>
                  <a:cubicBezTo>
                    <a:pt x="5013" y="502"/>
                    <a:pt x="6333" y="1822"/>
                    <a:pt x="6333" y="3426"/>
                  </a:cubicBezTo>
                  <a:cubicBezTo>
                    <a:pt x="6333" y="5030"/>
                    <a:pt x="5030" y="6350"/>
                    <a:pt x="3409" y="6350"/>
                  </a:cubicBezTo>
                  <a:cubicBezTo>
                    <a:pt x="1789" y="6350"/>
                    <a:pt x="485" y="5030"/>
                    <a:pt x="485" y="3426"/>
                  </a:cubicBezTo>
                  <a:cubicBezTo>
                    <a:pt x="485" y="1822"/>
                    <a:pt x="1789" y="502"/>
                    <a:pt x="3409" y="502"/>
                  </a:cubicBezTo>
                  <a:close/>
                  <a:moveTo>
                    <a:pt x="3409" y="1"/>
                  </a:moveTo>
                  <a:cubicBezTo>
                    <a:pt x="1504" y="1"/>
                    <a:pt x="1" y="1521"/>
                    <a:pt x="1" y="3426"/>
                  </a:cubicBezTo>
                  <a:cubicBezTo>
                    <a:pt x="1" y="5297"/>
                    <a:pt x="1521" y="6851"/>
                    <a:pt x="3426" y="6851"/>
                  </a:cubicBezTo>
                  <a:cubicBezTo>
                    <a:pt x="5331" y="6851"/>
                    <a:pt x="6835" y="5297"/>
                    <a:pt x="6835" y="3426"/>
                  </a:cubicBezTo>
                  <a:cubicBezTo>
                    <a:pt x="6835" y="1538"/>
                    <a:pt x="5314" y="1"/>
                    <a:pt x="34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9"/>
            <p:cNvSpPr/>
            <p:nvPr/>
          </p:nvSpPr>
          <p:spPr>
            <a:xfrm>
              <a:off x="1578375" y="3358950"/>
              <a:ext cx="78975" cy="86075"/>
            </a:xfrm>
            <a:custGeom>
              <a:rect b="b" l="l" r="r" t="t"/>
              <a:pathLst>
                <a:path extrusionOk="0" h="3443" w="3159">
                  <a:moveTo>
                    <a:pt x="1755" y="1"/>
                  </a:moveTo>
                  <a:cubicBezTo>
                    <a:pt x="769" y="1"/>
                    <a:pt x="1" y="786"/>
                    <a:pt x="1" y="1755"/>
                  </a:cubicBezTo>
                  <a:cubicBezTo>
                    <a:pt x="1" y="2540"/>
                    <a:pt x="519" y="3242"/>
                    <a:pt x="1271" y="3443"/>
                  </a:cubicBezTo>
                  <a:lnTo>
                    <a:pt x="1338" y="3443"/>
                  </a:lnTo>
                  <a:cubicBezTo>
                    <a:pt x="1438" y="3443"/>
                    <a:pt x="1538" y="3376"/>
                    <a:pt x="1571" y="3275"/>
                  </a:cubicBezTo>
                  <a:cubicBezTo>
                    <a:pt x="1605" y="3158"/>
                    <a:pt x="1521" y="3008"/>
                    <a:pt x="1404" y="2991"/>
                  </a:cubicBezTo>
                  <a:cubicBezTo>
                    <a:pt x="853" y="2841"/>
                    <a:pt x="485" y="2323"/>
                    <a:pt x="485" y="1755"/>
                  </a:cubicBezTo>
                  <a:cubicBezTo>
                    <a:pt x="485" y="1037"/>
                    <a:pt x="1037" y="485"/>
                    <a:pt x="1755" y="485"/>
                  </a:cubicBezTo>
                  <a:cubicBezTo>
                    <a:pt x="1786" y="482"/>
                    <a:pt x="1817" y="481"/>
                    <a:pt x="1848" y="481"/>
                  </a:cubicBezTo>
                  <a:cubicBezTo>
                    <a:pt x="2179" y="481"/>
                    <a:pt x="2478" y="643"/>
                    <a:pt x="2708" y="903"/>
                  </a:cubicBezTo>
                  <a:cubicBezTo>
                    <a:pt x="2751" y="955"/>
                    <a:pt x="2818" y="980"/>
                    <a:pt x="2883" y="980"/>
                  </a:cubicBezTo>
                  <a:cubicBezTo>
                    <a:pt x="2943" y="980"/>
                    <a:pt x="3002" y="959"/>
                    <a:pt x="3042" y="920"/>
                  </a:cubicBezTo>
                  <a:cubicBezTo>
                    <a:pt x="3159" y="836"/>
                    <a:pt x="3159" y="669"/>
                    <a:pt x="3059" y="585"/>
                  </a:cubicBezTo>
                  <a:cubicBezTo>
                    <a:pt x="2741" y="201"/>
                    <a:pt x="2257" y="1"/>
                    <a:pt x="17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9"/>
            <p:cNvSpPr/>
            <p:nvPr/>
          </p:nvSpPr>
          <p:spPr>
            <a:xfrm>
              <a:off x="1627250" y="3390650"/>
              <a:ext cx="39300" cy="53950"/>
            </a:xfrm>
            <a:custGeom>
              <a:rect b="b" l="l" r="r" t="t"/>
              <a:pathLst>
                <a:path extrusionOk="0" h="2158" w="1572">
                  <a:moveTo>
                    <a:pt x="1292" y="0"/>
                  </a:moveTo>
                  <a:cubicBezTo>
                    <a:pt x="1279" y="0"/>
                    <a:pt x="1267" y="1"/>
                    <a:pt x="1254" y="2"/>
                  </a:cubicBezTo>
                  <a:cubicBezTo>
                    <a:pt x="1137" y="19"/>
                    <a:pt x="1037" y="153"/>
                    <a:pt x="1053" y="270"/>
                  </a:cubicBezTo>
                  <a:cubicBezTo>
                    <a:pt x="1053" y="337"/>
                    <a:pt x="1070" y="403"/>
                    <a:pt x="1070" y="470"/>
                  </a:cubicBezTo>
                  <a:cubicBezTo>
                    <a:pt x="1070" y="1022"/>
                    <a:pt x="719" y="1506"/>
                    <a:pt x="185" y="1673"/>
                  </a:cubicBezTo>
                  <a:cubicBezTo>
                    <a:pt x="68" y="1723"/>
                    <a:pt x="1" y="1857"/>
                    <a:pt x="17" y="1991"/>
                  </a:cubicBezTo>
                  <a:cubicBezTo>
                    <a:pt x="68" y="2091"/>
                    <a:pt x="151" y="2158"/>
                    <a:pt x="251" y="2158"/>
                  </a:cubicBezTo>
                  <a:cubicBezTo>
                    <a:pt x="268" y="2158"/>
                    <a:pt x="302" y="2158"/>
                    <a:pt x="335" y="2141"/>
                  </a:cubicBezTo>
                  <a:cubicBezTo>
                    <a:pt x="1070" y="1907"/>
                    <a:pt x="1571" y="1222"/>
                    <a:pt x="1571" y="470"/>
                  </a:cubicBezTo>
                  <a:cubicBezTo>
                    <a:pt x="1571" y="387"/>
                    <a:pt x="1571" y="303"/>
                    <a:pt x="1555" y="186"/>
                  </a:cubicBezTo>
                  <a:cubicBezTo>
                    <a:pt x="1524" y="79"/>
                    <a:pt x="1424" y="0"/>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9"/>
            <p:cNvSpPr/>
            <p:nvPr/>
          </p:nvSpPr>
          <p:spPr>
            <a:xfrm>
              <a:off x="1482300" y="3224025"/>
              <a:ext cx="280750" cy="354250"/>
            </a:xfrm>
            <a:custGeom>
              <a:rect b="b" l="l" r="r" t="t"/>
              <a:pathLst>
                <a:path extrusionOk="0" h="14170" w="11230">
                  <a:moveTo>
                    <a:pt x="5598" y="502"/>
                  </a:moveTo>
                  <a:cubicBezTo>
                    <a:pt x="8556" y="502"/>
                    <a:pt x="10728" y="3276"/>
                    <a:pt x="10728" y="7102"/>
                  </a:cubicBezTo>
                  <a:cubicBezTo>
                    <a:pt x="10728" y="10928"/>
                    <a:pt x="8572" y="13702"/>
                    <a:pt x="5598" y="13702"/>
                  </a:cubicBezTo>
                  <a:cubicBezTo>
                    <a:pt x="2607" y="13702"/>
                    <a:pt x="452" y="10928"/>
                    <a:pt x="452" y="7102"/>
                  </a:cubicBezTo>
                  <a:cubicBezTo>
                    <a:pt x="452" y="3276"/>
                    <a:pt x="2624" y="502"/>
                    <a:pt x="5598" y="502"/>
                  </a:cubicBezTo>
                  <a:close/>
                  <a:moveTo>
                    <a:pt x="5615" y="1"/>
                  </a:moveTo>
                  <a:cubicBezTo>
                    <a:pt x="4094" y="1"/>
                    <a:pt x="2658" y="719"/>
                    <a:pt x="1622" y="1989"/>
                  </a:cubicBezTo>
                  <a:cubicBezTo>
                    <a:pt x="586" y="3292"/>
                    <a:pt x="1" y="5097"/>
                    <a:pt x="1" y="7085"/>
                  </a:cubicBezTo>
                  <a:cubicBezTo>
                    <a:pt x="1" y="9073"/>
                    <a:pt x="586" y="10878"/>
                    <a:pt x="1622" y="12181"/>
                  </a:cubicBezTo>
                  <a:cubicBezTo>
                    <a:pt x="2674" y="13451"/>
                    <a:pt x="4094" y="14170"/>
                    <a:pt x="5615" y="14170"/>
                  </a:cubicBezTo>
                  <a:cubicBezTo>
                    <a:pt x="7135" y="14170"/>
                    <a:pt x="8572" y="13451"/>
                    <a:pt x="9608" y="12181"/>
                  </a:cubicBezTo>
                  <a:cubicBezTo>
                    <a:pt x="10644" y="10895"/>
                    <a:pt x="11229" y="9073"/>
                    <a:pt x="11229" y="7085"/>
                  </a:cubicBezTo>
                  <a:cubicBezTo>
                    <a:pt x="11229" y="5097"/>
                    <a:pt x="10644" y="3292"/>
                    <a:pt x="9608" y="1989"/>
                  </a:cubicBezTo>
                  <a:cubicBezTo>
                    <a:pt x="8556" y="719"/>
                    <a:pt x="7135"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9"/>
            <p:cNvSpPr/>
            <p:nvPr/>
          </p:nvSpPr>
          <p:spPr>
            <a:xfrm>
              <a:off x="1675300" y="3503900"/>
              <a:ext cx="13800" cy="12975"/>
            </a:xfrm>
            <a:custGeom>
              <a:rect b="b" l="l" r="r" t="t"/>
              <a:pathLst>
                <a:path extrusionOk="0" h="519" w="552">
                  <a:moveTo>
                    <a:pt x="284" y="0"/>
                  </a:moveTo>
                  <a:cubicBezTo>
                    <a:pt x="217" y="0"/>
                    <a:pt x="151" y="34"/>
                    <a:pt x="84" y="84"/>
                  </a:cubicBezTo>
                  <a:cubicBezTo>
                    <a:pt x="50" y="134"/>
                    <a:pt x="0" y="201"/>
                    <a:pt x="0" y="284"/>
                  </a:cubicBezTo>
                  <a:cubicBezTo>
                    <a:pt x="0" y="335"/>
                    <a:pt x="17" y="401"/>
                    <a:pt x="84" y="468"/>
                  </a:cubicBezTo>
                  <a:cubicBezTo>
                    <a:pt x="134" y="502"/>
                    <a:pt x="184" y="518"/>
                    <a:pt x="284" y="518"/>
                  </a:cubicBezTo>
                  <a:cubicBezTo>
                    <a:pt x="334" y="518"/>
                    <a:pt x="401" y="502"/>
                    <a:pt x="468" y="468"/>
                  </a:cubicBezTo>
                  <a:cubicBezTo>
                    <a:pt x="502" y="418"/>
                    <a:pt x="552" y="351"/>
                    <a:pt x="552" y="284"/>
                  </a:cubicBezTo>
                  <a:cubicBezTo>
                    <a:pt x="535" y="168"/>
                    <a:pt x="502" y="117"/>
                    <a:pt x="468" y="67"/>
                  </a:cubicBezTo>
                  <a:cubicBezTo>
                    <a:pt x="418" y="34"/>
                    <a:pt x="368"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9"/>
            <p:cNvSpPr/>
            <p:nvPr/>
          </p:nvSpPr>
          <p:spPr>
            <a:xfrm>
              <a:off x="1700775" y="3485925"/>
              <a:ext cx="13800" cy="13400"/>
            </a:xfrm>
            <a:custGeom>
              <a:rect b="b" l="l" r="r" t="t"/>
              <a:pathLst>
                <a:path extrusionOk="0" h="536" w="552">
                  <a:moveTo>
                    <a:pt x="462" y="59"/>
                  </a:moveTo>
                  <a:cubicBezTo>
                    <a:pt x="460" y="59"/>
                    <a:pt x="460" y="68"/>
                    <a:pt x="468" y="85"/>
                  </a:cubicBezTo>
                  <a:cubicBezTo>
                    <a:pt x="468" y="68"/>
                    <a:pt x="464" y="59"/>
                    <a:pt x="462" y="59"/>
                  </a:cubicBezTo>
                  <a:close/>
                  <a:moveTo>
                    <a:pt x="285" y="1"/>
                  </a:moveTo>
                  <a:cubicBezTo>
                    <a:pt x="218" y="1"/>
                    <a:pt x="151" y="18"/>
                    <a:pt x="84" y="85"/>
                  </a:cubicBezTo>
                  <a:cubicBezTo>
                    <a:pt x="51" y="118"/>
                    <a:pt x="0" y="185"/>
                    <a:pt x="0" y="268"/>
                  </a:cubicBezTo>
                  <a:cubicBezTo>
                    <a:pt x="0" y="335"/>
                    <a:pt x="34" y="385"/>
                    <a:pt x="84" y="452"/>
                  </a:cubicBezTo>
                  <a:cubicBezTo>
                    <a:pt x="134" y="486"/>
                    <a:pt x="201" y="536"/>
                    <a:pt x="285" y="536"/>
                  </a:cubicBezTo>
                  <a:cubicBezTo>
                    <a:pt x="335" y="536"/>
                    <a:pt x="401" y="519"/>
                    <a:pt x="468" y="452"/>
                  </a:cubicBezTo>
                  <a:cubicBezTo>
                    <a:pt x="518" y="402"/>
                    <a:pt x="552" y="352"/>
                    <a:pt x="552" y="268"/>
                  </a:cubicBezTo>
                  <a:cubicBezTo>
                    <a:pt x="535" y="185"/>
                    <a:pt x="518" y="118"/>
                    <a:pt x="468" y="85"/>
                  </a:cubicBezTo>
                  <a:cubicBezTo>
                    <a:pt x="401" y="18"/>
                    <a:pt x="351"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9"/>
            <p:cNvSpPr/>
            <p:nvPr/>
          </p:nvSpPr>
          <p:spPr>
            <a:xfrm>
              <a:off x="1547050" y="3287950"/>
              <a:ext cx="13400" cy="12975"/>
            </a:xfrm>
            <a:custGeom>
              <a:rect b="b" l="l" r="r" t="t"/>
              <a:pathLst>
                <a:path extrusionOk="0" h="519" w="536">
                  <a:moveTo>
                    <a:pt x="285" y="0"/>
                  </a:moveTo>
                  <a:cubicBezTo>
                    <a:pt x="235" y="0"/>
                    <a:pt x="168" y="17"/>
                    <a:pt x="101" y="84"/>
                  </a:cubicBezTo>
                  <a:cubicBezTo>
                    <a:pt x="68" y="117"/>
                    <a:pt x="17" y="184"/>
                    <a:pt x="17" y="267"/>
                  </a:cubicBezTo>
                  <a:cubicBezTo>
                    <a:pt x="1" y="334"/>
                    <a:pt x="17" y="401"/>
                    <a:pt x="84" y="435"/>
                  </a:cubicBezTo>
                  <a:cubicBezTo>
                    <a:pt x="118" y="485"/>
                    <a:pt x="185" y="518"/>
                    <a:pt x="268" y="518"/>
                  </a:cubicBezTo>
                  <a:cubicBezTo>
                    <a:pt x="335" y="518"/>
                    <a:pt x="402" y="501"/>
                    <a:pt x="452" y="435"/>
                  </a:cubicBezTo>
                  <a:cubicBezTo>
                    <a:pt x="502" y="401"/>
                    <a:pt x="535" y="334"/>
                    <a:pt x="535" y="251"/>
                  </a:cubicBezTo>
                  <a:cubicBezTo>
                    <a:pt x="535" y="184"/>
                    <a:pt x="519" y="117"/>
                    <a:pt x="485" y="67"/>
                  </a:cubicBezTo>
                  <a:cubicBezTo>
                    <a:pt x="435" y="17"/>
                    <a:pt x="368" y="0"/>
                    <a:pt x="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 name="Google Shape;1444;p69"/>
          <p:cNvGrpSpPr/>
          <p:nvPr/>
        </p:nvGrpSpPr>
        <p:grpSpPr>
          <a:xfrm>
            <a:off x="783296" y="2592936"/>
            <a:ext cx="267969" cy="401330"/>
            <a:chOff x="1527850" y="2584625"/>
            <a:chExt cx="236450" cy="354125"/>
          </a:xfrm>
        </p:grpSpPr>
        <p:sp>
          <p:nvSpPr>
            <p:cNvPr id="1445" name="Google Shape;1445;p69"/>
            <p:cNvSpPr/>
            <p:nvPr/>
          </p:nvSpPr>
          <p:spPr>
            <a:xfrm>
              <a:off x="1527850" y="2664250"/>
              <a:ext cx="107375" cy="274500"/>
            </a:xfrm>
            <a:custGeom>
              <a:rect b="b" l="l" r="r" t="t"/>
              <a:pathLst>
                <a:path extrusionOk="0" h="10980" w="4295">
                  <a:moveTo>
                    <a:pt x="2690" y="1590"/>
                  </a:moveTo>
                  <a:lnTo>
                    <a:pt x="2690" y="5600"/>
                  </a:lnTo>
                  <a:lnTo>
                    <a:pt x="1537" y="5600"/>
                  </a:lnTo>
                  <a:lnTo>
                    <a:pt x="1537" y="1590"/>
                  </a:lnTo>
                  <a:close/>
                  <a:moveTo>
                    <a:pt x="3225" y="6084"/>
                  </a:moveTo>
                  <a:lnTo>
                    <a:pt x="3225" y="10479"/>
                  </a:lnTo>
                  <a:lnTo>
                    <a:pt x="969" y="10479"/>
                  </a:lnTo>
                  <a:lnTo>
                    <a:pt x="969" y="6084"/>
                  </a:lnTo>
                  <a:close/>
                  <a:moveTo>
                    <a:pt x="2147" y="1"/>
                  </a:moveTo>
                  <a:cubicBezTo>
                    <a:pt x="2007" y="1"/>
                    <a:pt x="1888" y="127"/>
                    <a:pt x="1888" y="253"/>
                  </a:cubicBezTo>
                  <a:lnTo>
                    <a:pt x="1888" y="1138"/>
                  </a:lnTo>
                  <a:lnTo>
                    <a:pt x="1521" y="1138"/>
                  </a:lnTo>
                  <a:cubicBezTo>
                    <a:pt x="1270" y="1138"/>
                    <a:pt x="1086" y="1339"/>
                    <a:pt x="1086" y="1573"/>
                  </a:cubicBezTo>
                  <a:lnTo>
                    <a:pt x="1086" y="5633"/>
                  </a:lnTo>
                  <a:lnTo>
                    <a:pt x="267" y="5633"/>
                  </a:lnTo>
                  <a:cubicBezTo>
                    <a:pt x="134" y="5633"/>
                    <a:pt x="34" y="5700"/>
                    <a:pt x="17" y="5834"/>
                  </a:cubicBezTo>
                  <a:cubicBezTo>
                    <a:pt x="0" y="5984"/>
                    <a:pt x="117" y="6101"/>
                    <a:pt x="267" y="6101"/>
                  </a:cubicBezTo>
                  <a:lnTo>
                    <a:pt x="535" y="6101"/>
                  </a:lnTo>
                  <a:lnTo>
                    <a:pt x="535" y="10729"/>
                  </a:lnTo>
                  <a:cubicBezTo>
                    <a:pt x="535" y="10846"/>
                    <a:pt x="635" y="10980"/>
                    <a:pt x="785" y="10980"/>
                  </a:cubicBezTo>
                  <a:lnTo>
                    <a:pt x="3526" y="10980"/>
                  </a:lnTo>
                  <a:cubicBezTo>
                    <a:pt x="3643" y="10980"/>
                    <a:pt x="3776" y="10863"/>
                    <a:pt x="3776" y="10729"/>
                  </a:cubicBezTo>
                  <a:lnTo>
                    <a:pt x="3776" y="6101"/>
                  </a:lnTo>
                  <a:lnTo>
                    <a:pt x="4044" y="6101"/>
                  </a:lnTo>
                  <a:cubicBezTo>
                    <a:pt x="4177" y="6101"/>
                    <a:pt x="4278" y="6017"/>
                    <a:pt x="4294" y="5900"/>
                  </a:cubicBezTo>
                  <a:cubicBezTo>
                    <a:pt x="4261" y="5733"/>
                    <a:pt x="4144" y="5600"/>
                    <a:pt x="4010" y="5600"/>
                  </a:cubicBezTo>
                  <a:lnTo>
                    <a:pt x="3191" y="5600"/>
                  </a:lnTo>
                  <a:lnTo>
                    <a:pt x="3191" y="1556"/>
                  </a:lnTo>
                  <a:cubicBezTo>
                    <a:pt x="3191" y="1306"/>
                    <a:pt x="2974" y="1122"/>
                    <a:pt x="2757" y="1122"/>
                  </a:cubicBezTo>
                  <a:lnTo>
                    <a:pt x="2373" y="1122"/>
                  </a:lnTo>
                  <a:lnTo>
                    <a:pt x="2373" y="253"/>
                  </a:lnTo>
                  <a:cubicBezTo>
                    <a:pt x="2373" y="136"/>
                    <a:pt x="2289" y="36"/>
                    <a:pt x="2172" y="2"/>
                  </a:cubicBezTo>
                  <a:cubicBezTo>
                    <a:pt x="2164" y="1"/>
                    <a:pt x="2155" y="1"/>
                    <a:pt x="21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9"/>
            <p:cNvSpPr/>
            <p:nvPr/>
          </p:nvSpPr>
          <p:spPr>
            <a:xfrm>
              <a:off x="1552075" y="2584625"/>
              <a:ext cx="58075" cy="70175"/>
            </a:xfrm>
            <a:custGeom>
              <a:rect b="b" l="l" r="r" t="t"/>
              <a:pathLst>
                <a:path extrusionOk="0" h="2807" w="2323">
                  <a:moveTo>
                    <a:pt x="1168" y="0"/>
                  </a:moveTo>
                  <a:cubicBezTo>
                    <a:pt x="1136" y="0"/>
                    <a:pt x="1103" y="4"/>
                    <a:pt x="1070" y="13"/>
                  </a:cubicBezTo>
                  <a:cubicBezTo>
                    <a:pt x="418" y="313"/>
                    <a:pt x="0" y="932"/>
                    <a:pt x="0" y="1650"/>
                  </a:cubicBezTo>
                  <a:cubicBezTo>
                    <a:pt x="0" y="2051"/>
                    <a:pt x="134" y="2402"/>
                    <a:pt x="368" y="2719"/>
                  </a:cubicBezTo>
                  <a:cubicBezTo>
                    <a:pt x="385" y="2753"/>
                    <a:pt x="451" y="2803"/>
                    <a:pt x="535" y="2803"/>
                  </a:cubicBezTo>
                  <a:cubicBezTo>
                    <a:pt x="568" y="2803"/>
                    <a:pt x="635" y="2770"/>
                    <a:pt x="669" y="2753"/>
                  </a:cubicBezTo>
                  <a:cubicBezTo>
                    <a:pt x="786" y="2669"/>
                    <a:pt x="802" y="2519"/>
                    <a:pt x="719" y="2419"/>
                  </a:cubicBezTo>
                  <a:cubicBezTo>
                    <a:pt x="552" y="2185"/>
                    <a:pt x="468" y="1917"/>
                    <a:pt x="468" y="1650"/>
                  </a:cubicBezTo>
                  <a:cubicBezTo>
                    <a:pt x="468" y="1166"/>
                    <a:pt x="735" y="731"/>
                    <a:pt x="1153" y="497"/>
                  </a:cubicBezTo>
                  <a:cubicBezTo>
                    <a:pt x="1571" y="731"/>
                    <a:pt x="1838" y="1166"/>
                    <a:pt x="1838" y="1650"/>
                  </a:cubicBezTo>
                  <a:cubicBezTo>
                    <a:pt x="1838" y="1934"/>
                    <a:pt x="1755" y="2185"/>
                    <a:pt x="1588" y="2419"/>
                  </a:cubicBezTo>
                  <a:cubicBezTo>
                    <a:pt x="1504" y="2519"/>
                    <a:pt x="1537" y="2669"/>
                    <a:pt x="1638" y="2753"/>
                  </a:cubicBezTo>
                  <a:cubicBezTo>
                    <a:pt x="1681" y="2789"/>
                    <a:pt x="1734" y="2806"/>
                    <a:pt x="1786" y="2806"/>
                  </a:cubicBezTo>
                  <a:cubicBezTo>
                    <a:pt x="1855" y="2806"/>
                    <a:pt x="1924" y="2776"/>
                    <a:pt x="1972" y="2719"/>
                  </a:cubicBezTo>
                  <a:cubicBezTo>
                    <a:pt x="2206" y="2402"/>
                    <a:pt x="2323" y="2018"/>
                    <a:pt x="2323" y="1650"/>
                  </a:cubicBezTo>
                  <a:cubicBezTo>
                    <a:pt x="2323" y="932"/>
                    <a:pt x="1905" y="297"/>
                    <a:pt x="1253" y="13"/>
                  </a:cubicBezTo>
                  <a:cubicBezTo>
                    <a:pt x="1228" y="4"/>
                    <a:pt x="1199" y="0"/>
                    <a:pt x="1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9"/>
            <p:cNvSpPr/>
            <p:nvPr/>
          </p:nvSpPr>
          <p:spPr>
            <a:xfrm>
              <a:off x="1656500" y="2664250"/>
              <a:ext cx="107800" cy="274500"/>
            </a:xfrm>
            <a:custGeom>
              <a:rect b="b" l="l" r="r" t="t"/>
              <a:pathLst>
                <a:path extrusionOk="0" h="10980" w="4312">
                  <a:moveTo>
                    <a:pt x="2707" y="1590"/>
                  </a:moveTo>
                  <a:lnTo>
                    <a:pt x="2707" y="5600"/>
                  </a:lnTo>
                  <a:lnTo>
                    <a:pt x="1554" y="5600"/>
                  </a:lnTo>
                  <a:lnTo>
                    <a:pt x="1554" y="1590"/>
                  </a:lnTo>
                  <a:close/>
                  <a:moveTo>
                    <a:pt x="3259" y="6084"/>
                  </a:moveTo>
                  <a:lnTo>
                    <a:pt x="3259" y="10479"/>
                  </a:lnTo>
                  <a:lnTo>
                    <a:pt x="1003" y="10479"/>
                  </a:lnTo>
                  <a:lnTo>
                    <a:pt x="1003" y="6084"/>
                  </a:lnTo>
                  <a:close/>
                  <a:moveTo>
                    <a:pt x="2147" y="1"/>
                  </a:moveTo>
                  <a:cubicBezTo>
                    <a:pt x="2009" y="1"/>
                    <a:pt x="1905" y="127"/>
                    <a:pt x="1905" y="253"/>
                  </a:cubicBezTo>
                  <a:lnTo>
                    <a:pt x="1905" y="1138"/>
                  </a:lnTo>
                  <a:lnTo>
                    <a:pt x="1538" y="1138"/>
                  </a:lnTo>
                  <a:cubicBezTo>
                    <a:pt x="1287" y="1138"/>
                    <a:pt x="1086" y="1339"/>
                    <a:pt x="1086" y="1573"/>
                  </a:cubicBezTo>
                  <a:lnTo>
                    <a:pt x="1086" y="5633"/>
                  </a:lnTo>
                  <a:lnTo>
                    <a:pt x="284" y="5633"/>
                  </a:lnTo>
                  <a:cubicBezTo>
                    <a:pt x="151" y="5633"/>
                    <a:pt x="50" y="5700"/>
                    <a:pt x="34" y="5834"/>
                  </a:cubicBezTo>
                  <a:cubicBezTo>
                    <a:pt x="0" y="5984"/>
                    <a:pt x="134" y="6101"/>
                    <a:pt x="284" y="6101"/>
                  </a:cubicBezTo>
                  <a:lnTo>
                    <a:pt x="552" y="6101"/>
                  </a:lnTo>
                  <a:lnTo>
                    <a:pt x="552" y="10729"/>
                  </a:lnTo>
                  <a:cubicBezTo>
                    <a:pt x="552" y="10846"/>
                    <a:pt x="652" y="10980"/>
                    <a:pt x="802" y="10980"/>
                  </a:cubicBezTo>
                  <a:lnTo>
                    <a:pt x="3543" y="10980"/>
                  </a:lnTo>
                  <a:cubicBezTo>
                    <a:pt x="3660" y="10980"/>
                    <a:pt x="3793" y="10863"/>
                    <a:pt x="3793" y="10729"/>
                  </a:cubicBezTo>
                  <a:lnTo>
                    <a:pt x="3793" y="6101"/>
                  </a:lnTo>
                  <a:lnTo>
                    <a:pt x="4061" y="6101"/>
                  </a:lnTo>
                  <a:cubicBezTo>
                    <a:pt x="4178" y="6101"/>
                    <a:pt x="4294" y="6017"/>
                    <a:pt x="4311" y="5900"/>
                  </a:cubicBezTo>
                  <a:cubicBezTo>
                    <a:pt x="4294" y="5733"/>
                    <a:pt x="4161" y="5600"/>
                    <a:pt x="4010" y="5600"/>
                  </a:cubicBezTo>
                  <a:lnTo>
                    <a:pt x="3192" y="5600"/>
                  </a:lnTo>
                  <a:lnTo>
                    <a:pt x="3192" y="1556"/>
                  </a:lnTo>
                  <a:cubicBezTo>
                    <a:pt x="3192" y="1306"/>
                    <a:pt x="2991" y="1122"/>
                    <a:pt x="2757" y="1122"/>
                  </a:cubicBezTo>
                  <a:lnTo>
                    <a:pt x="2390" y="1122"/>
                  </a:lnTo>
                  <a:lnTo>
                    <a:pt x="2390" y="253"/>
                  </a:lnTo>
                  <a:cubicBezTo>
                    <a:pt x="2390" y="136"/>
                    <a:pt x="2306" y="36"/>
                    <a:pt x="2172" y="2"/>
                  </a:cubicBezTo>
                  <a:cubicBezTo>
                    <a:pt x="2164" y="1"/>
                    <a:pt x="2155" y="1"/>
                    <a:pt x="21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9"/>
            <p:cNvSpPr/>
            <p:nvPr/>
          </p:nvSpPr>
          <p:spPr>
            <a:xfrm>
              <a:off x="1681150" y="2584625"/>
              <a:ext cx="58075" cy="70175"/>
            </a:xfrm>
            <a:custGeom>
              <a:rect b="b" l="l" r="r" t="t"/>
              <a:pathLst>
                <a:path extrusionOk="0" h="2807" w="2323">
                  <a:moveTo>
                    <a:pt x="1161" y="0"/>
                  </a:moveTo>
                  <a:cubicBezTo>
                    <a:pt x="1132" y="0"/>
                    <a:pt x="1103" y="4"/>
                    <a:pt x="1070" y="13"/>
                  </a:cubicBezTo>
                  <a:cubicBezTo>
                    <a:pt x="418" y="313"/>
                    <a:pt x="0" y="932"/>
                    <a:pt x="0" y="1650"/>
                  </a:cubicBezTo>
                  <a:cubicBezTo>
                    <a:pt x="0" y="2051"/>
                    <a:pt x="117" y="2402"/>
                    <a:pt x="351" y="2719"/>
                  </a:cubicBezTo>
                  <a:cubicBezTo>
                    <a:pt x="384" y="2753"/>
                    <a:pt x="468" y="2803"/>
                    <a:pt x="518" y="2803"/>
                  </a:cubicBezTo>
                  <a:cubicBezTo>
                    <a:pt x="568" y="2803"/>
                    <a:pt x="618" y="2770"/>
                    <a:pt x="669" y="2753"/>
                  </a:cubicBezTo>
                  <a:cubicBezTo>
                    <a:pt x="769" y="2669"/>
                    <a:pt x="785" y="2519"/>
                    <a:pt x="719" y="2419"/>
                  </a:cubicBezTo>
                  <a:cubicBezTo>
                    <a:pt x="552" y="2185"/>
                    <a:pt x="468" y="1917"/>
                    <a:pt x="468" y="1650"/>
                  </a:cubicBezTo>
                  <a:cubicBezTo>
                    <a:pt x="468" y="1166"/>
                    <a:pt x="735" y="731"/>
                    <a:pt x="1153" y="497"/>
                  </a:cubicBezTo>
                  <a:cubicBezTo>
                    <a:pt x="1571" y="731"/>
                    <a:pt x="1838" y="1166"/>
                    <a:pt x="1838" y="1650"/>
                  </a:cubicBezTo>
                  <a:cubicBezTo>
                    <a:pt x="1838" y="1934"/>
                    <a:pt x="1755" y="2185"/>
                    <a:pt x="1587" y="2419"/>
                  </a:cubicBezTo>
                  <a:cubicBezTo>
                    <a:pt x="1504" y="2519"/>
                    <a:pt x="1521" y="2669"/>
                    <a:pt x="1621" y="2753"/>
                  </a:cubicBezTo>
                  <a:cubicBezTo>
                    <a:pt x="1671" y="2789"/>
                    <a:pt x="1725" y="2806"/>
                    <a:pt x="1777" y="2806"/>
                  </a:cubicBezTo>
                  <a:cubicBezTo>
                    <a:pt x="1844" y="2806"/>
                    <a:pt x="1908" y="2776"/>
                    <a:pt x="1955" y="2719"/>
                  </a:cubicBezTo>
                  <a:cubicBezTo>
                    <a:pt x="2189" y="2402"/>
                    <a:pt x="2323" y="2018"/>
                    <a:pt x="2323" y="1650"/>
                  </a:cubicBezTo>
                  <a:cubicBezTo>
                    <a:pt x="2323" y="932"/>
                    <a:pt x="1905" y="297"/>
                    <a:pt x="1253" y="13"/>
                  </a:cubicBezTo>
                  <a:cubicBezTo>
                    <a:pt x="1220" y="4"/>
                    <a:pt x="1191" y="0"/>
                    <a:pt x="1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69"/>
          <p:cNvGrpSpPr/>
          <p:nvPr/>
        </p:nvGrpSpPr>
        <p:grpSpPr>
          <a:xfrm>
            <a:off x="759384" y="1977979"/>
            <a:ext cx="315794" cy="402293"/>
            <a:chOff x="1484400" y="2042000"/>
            <a:chExt cx="278650" cy="354975"/>
          </a:xfrm>
        </p:grpSpPr>
        <p:sp>
          <p:nvSpPr>
            <p:cNvPr id="1450" name="Google Shape;1450;p69"/>
            <p:cNvSpPr/>
            <p:nvPr/>
          </p:nvSpPr>
          <p:spPr>
            <a:xfrm>
              <a:off x="1484400" y="2122525"/>
              <a:ext cx="278650" cy="274450"/>
            </a:xfrm>
            <a:custGeom>
              <a:rect b="b" l="l" r="r" t="t"/>
              <a:pathLst>
                <a:path extrusionOk="0" h="10978" w="11146">
                  <a:moveTo>
                    <a:pt x="6701" y="552"/>
                  </a:moveTo>
                  <a:cubicBezTo>
                    <a:pt x="6851" y="602"/>
                    <a:pt x="7018" y="736"/>
                    <a:pt x="7168" y="869"/>
                  </a:cubicBezTo>
                  <a:cubicBezTo>
                    <a:pt x="7302" y="1003"/>
                    <a:pt x="7452" y="1153"/>
                    <a:pt x="7636" y="1220"/>
                  </a:cubicBezTo>
                  <a:cubicBezTo>
                    <a:pt x="7837" y="1304"/>
                    <a:pt x="8021" y="1354"/>
                    <a:pt x="8221" y="1370"/>
                  </a:cubicBezTo>
                  <a:cubicBezTo>
                    <a:pt x="8438" y="1421"/>
                    <a:pt x="8622" y="1437"/>
                    <a:pt x="8756" y="1538"/>
                  </a:cubicBezTo>
                  <a:cubicBezTo>
                    <a:pt x="8873" y="1638"/>
                    <a:pt x="8940" y="1838"/>
                    <a:pt x="9023" y="2022"/>
                  </a:cubicBezTo>
                  <a:cubicBezTo>
                    <a:pt x="9107" y="2206"/>
                    <a:pt x="9173" y="2406"/>
                    <a:pt x="9290" y="2540"/>
                  </a:cubicBezTo>
                  <a:cubicBezTo>
                    <a:pt x="9424" y="2707"/>
                    <a:pt x="9591" y="2824"/>
                    <a:pt x="9758" y="2924"/>
                  </a:cubicBezTo>
                  <a:cubicBezTo>
                    <a:pt x="9925" y="3041"/>
                    <a:pt x="10092" y="3158"/>
                    <a:pt x="10176" y="3292"/>
                  </a:cubicBezTo>
                  <a:cubicBezTo>
                    <a:pt x="10226" y="3442"/>
                    <a:pt x="10226" y="3626"/>
                    <a:pt x="10209" y="3843"/>
                  </a:cubicBezTo>
                  <a:cubicBezTo>
                    <a:pt x="10193" y="4027"/>
                    <a:pt x="10193" y="4244"/>
                    <a:pt x="10226" y="4445"/>
                  </a:cubicBezTo>
                  <a:cubicBezTo>
                    <a:pt x="10276" y="4629"/>
                    <a:pt x="10376" y="4829"/>
                    <a:pt x="10460" y="4996"/>
                  </a:cubicBezTo>
                  <a:cubicBezTo>
                    <a:pt x="10560" y="5180"/>
                    <a:pt x="10677" y="5347"/>
                    <a:pt x="10677" y="5514"/>
                  </a:cubicBezTo>
                  <a:cubicBezTo>
                    <a:pt x="10644" y="5665"/>
                    <a:pt x="10560" y="5848"/>
                    <a:pt x="10460" y="6032"/>
                  </a:cubicBezTo>
                  <a:cubicBezTo>
                    <a:pt x="10360" y="6199"/>
                    <a:pt x="10276" y="6366"/>
                    <a:pt x="10226" y="6584"/>
                  </a:cubicBezTo>
                  <a:cubicBezTo>
                    <a:pt x="10193" y="6784"/>
                    <a:pt x="10193" y="6968"/>
                    <a:pt x="10209" y="7185"/>
                  </a:cubicBezTo>
                  <a:cubicBezTo>
                    <a:pt x="10226" y="7386"/>
                    <a:pt x="10226" y="7603"/>
                    <a:pt x="10176" y="7720"/>
                  </a:cubicBezTo>
                  <a:cubicBezTo>
                    <a:pt x="10109" y="7870"/>
                    <a:pt x="9942" y="7970"/>
                    <a:pt x="9758" y="8104"/>
                  </a:cubicBezTo>
                  <a:cubicBezTo>
                    <a:pt x="9591" y="8204"/>
                    <a:pt x="9424" y="8338"/>
                    <a:pt x="9290" y="8472"/>
                  </a:cubicBezTo>
                  <a:cubicBezTo>
                    <a:pt x="9173" y="8639"/>
                    <a:pt x="9090" y="8839"/>
                    <a:pt x="9023" y="9006"/>
                  </a:cubicBezTo>
                  <a:cubicBezTo>
                    <a:pt x="8940" y="9190"/>
                    <a:pt x="8873" y="9374"/>
                    <a:pt x="8756" y="9474"/>
                  </a:cubicBezTo>
                  <a:cubicBezTo>
                    <a:pt x="8622" y="9591"/>
                    <a:pt x="8438" y="9608"/>
                    <a:pt x="8221" y="9641"/>
                  </a:cubicBezTo>
                  <a:cubicBezTo>
                    <a:pt x="8037" y="9675"/>
                    <a:pt x="7837" y="9708"/>
                    <a:pt x="7636" y="9792"/>
                  </a:cubicBezTo>
                  <a:cubicBezTo>
                    <a:pt x="7452" y="9875"/>
                    <a:pt x="7302" y="10025"/>
                    <a:pt x="7168" y="10142"/>
                  </a:cubicBezTo>
                  <a:cubicBezTo>
                    <a:pt x="7001" y="10293"/>
                    <a:pt x="6851" y="10426"/>
                    <a:pt x="6701" y="10460"/>
                  </a:cubicBezTo>
                  <a:lnTo>
                    <a:pt x="6600" y="10460"/>
                  </a:lnTo>
                  <a:cubicBezTo>
                    <a:pt x="6467" y="10460"/>
                    <a:pt x="6333" y="10426"/>
                    <a:pt x="6166" y="10376"/>
                  </a:cubicBezTo>
                  <a:cubicBezTo>
                    <a:pt x="5965" y="10310"/>
                    <a:pt x="5765" y="10259"/>
                    <a:pt x="5548" y="10259"/>
                  </a:cubicBezTo>
                  <a:cubicBezTo>
                    <a:pt x="5347" y="10259"/>
                    <a:pt x="5130" y="10310"/>
                    <a:pt x="4946" y="10376"/>
                  </a:cubicBezTo>
                  <a:cubicBezTo>
                    <a:pt x="4779" y="10426"/>
                    <a:pt x="4629" y="10460"/>
                    <a:pt x="4512" y="10460"/>
                  </a:cubicBezTo>
                  <a:lnTo>
                    <a:pt x="4411" y="10460"/>
                  </a:lnTo>
                  <a:cubicBezTo>
                    <a:pt x="4261" y="10426"/>
                    <a:pt x="4094" y="10293"/>
                    <a:pt x="3944" y="10142"/>
                  </a:cubicBezTo>
                  <a:cubicBezTo>
                    <a:pt x="3793" y="10025"/>
                    <a:pt x="3660" y="9875"/>
                    <a:pt x="3459" y="9792"/>
                  </a:cubicBezTo>
                  <a:cubicBezTo>
                    <a:pt x="3275" y="9708"/>
                    <a:pt x="3092" y="9675"/>
                    <a:pt x="2874" y="9641"/>
                  </a:cubicBezTo>
                  <a:cubicBezTo>
                    <a:pt x="2674" y="9608"/>
                    <a:pt x="2490" y="9591"/>
                    <a:pt x="2356" y="9474"/>
                  </a:cubicBezTo>
                  <a:cubicBezTo>
                    <a:pt x="2239" y="9374"/>
                    <a:pt x="2173" y="9190"/>
                    <a:pt x="2089" y="9006"/>
                  </a:cubicBezTo>
                  <a:cubicBezTo>
                    <a:pt x="2005" y="8806"/>
                    <a:pt x="1939" y="8622"/>
                    <a:pt x="1822" y="8472"/>
                  </a:cubicBezTo>
                  <a:cubicBezTo>
                    <a:pt x="1688" y="8304"/>
                    <a:pt x="1521" y="8204"/>
                    <a:pt x="1354" y="8104"/>
                  </a:cubicBezTo>
                  <a:cubicBezTo>
                    <a:pt x="1187" y="7970"/>
                    <a:pt x="1020" y="7870"/>
                    <a:pt x="936" y="7720"/>
                  </a:cubicBezTo>
                  <a:cubicBezTo>
                    <a:pt x="869" y="7586"/>
                    <a:pt x="869" y="7386"/>
                    <a:pt x="903" y="7185"/>
                  </a:cubicBezTo>
                  <a:cubicBezTo>
                    <a:pt x="919" y="7001"/>
                    <a:pt x="919" y="6784"/>
                    <a:pt x="869" y="6584"/>
                  </a:cubicBezTo>
                  <a:cubicBezTo>
                    <a:pt x="836" y="6383"/>
                    <a:pt x="736" y="6199"/>
                    <a:pt x="652" y="6032"/>
                  </a:cubicBezTo>
                  <a:cubicBezTo>
                    <a:pt x="535" y="5848"/>
                    <a:pt x="435" y="5681"/>
                    <a:pt x="435" y="5514"/>
                  </a:cubicBezTo>
                  <a:cubicBezTo>
                    <a:pt x="435" y="5347"/>
                    <a:pt x="535" y="5180"/>
                    <a:pt x="652" y="4996"/>
                  </a:cubicBezTo>
                  <a:cubicBezTo>
                    <a:pt x="752" y="4829"/>
                    <a:pt x="836" y="4662"/>
                    <a:pt x="869" y="4445"/>
                  </a:cubicBezTo>
                  <a:cubicBezTo>
                    <a:pt x="919" y="4244"/>
                    <a:pt x="919" y="4044"/>
                    <a:pt x="903" y="3843"/>
                  </a:cubicBezTo>
                  <a:cubicBezTo>
                    <a:pt x="869" y="3626"/>
                    <a:pt x="869" y="3426"/>
                    <a:pt x="936" y="3292"/>
                  </a:cubicBezTo>
                  <a:cubicBezTo>
                    <a:pt x="1003" y="3158"/>
                    <a:pt x="1170" y="3041"/>
                    <a:pt x="1354" y="2924"/>
                  </a:cubicBezTo>
                  <a:cubicBezTo>
                    <a:pt x="1521" y="2824"/>
                    <a:pt x="1688" y="2690"/>
                    <a:pt x="1822" y="2540"/>
                  </a:cubicBezTo>
                  <a:cubicBezTo>
                    <a:pt x="1939" y="2373"/>
                    <a:pt x="2022" y="2189"/>
                    <a:pt x="2089" y="2022"/>
                  </a:cubicBezTo>
                  <a:cubicBezTo>
                    <a:pt x="2173" y="1838"/>
                    <a:pt x="2239" y="1638"/>
                    <a:pt x="2356" y="1538"/>
                  </a:cubicBezTo>
                  <a:cubicBezTo>
                    <a:pt x="2490" y="1437"/>
                    <a:pt x="2674" y="1421"/>
                    <a:pt x="2874" y="1370"/>
                  </a:cubicBezTo>
                  <a:cubicBezTo>
                    <a:pt x="3075" y="1354"/>
                    <a:pt x="3275" y="1304"/>
                    <a:pt x="3459" y="1220"/>
                  </a:cubicBezTo>
                  <a:cubicBezTo>
                    <a:pt x="3660" y="1137"/>
                    <a:pt x="3793" y="1003"/>
                    <a:pt x="3944" y="869"/>
                  </a:cubicBezTo>
                  <a:cubicBezTo>
                    <a:pt x="4111" y="736"/>
                    <a:pt x="4261" y="602"/>
                    <a:pt x="4411" y="552"/>
                  </a:cubicBezTo>
                  <a:lnTo>
                    <a:pt x="4512" y="552"/>
                  </a:lnTo>
                  <a:cubicBezTo>
                    <a:pt x="4629" y="552"/>
                    <a:pt x="4779" y="602"/>
                    <a:pt x="4946" y="652"/>
                  </a:cubicBezTo>
                  <a:cubicBezTo>
                    <a:pt x="5130" y="702"/>
                    <a:pt x="5347" y="769"/>
                    <a:pt x="5548" y="769"/>
                  </a:cubicBezTo>
                  <a:cubicBezTo>
                    <a:pt x="5765" y="769"/>
                    <a:pt x="5965" y="702"/>
                    <a:pt x="6166" y="652"/>
                  </a:cubicBezTo>
                  <a:cubicBezTo>
                    <a:pt x="6333" y="602"/>
                    <a:pt x="6467" y="552"/>
                    <a:pt x="6600" y="552"/>
                  </a:cubicBezTo>
                  <a:close/>
                  <a:moveTo>
                    <a:pt x="4528" y="0"/>
                  </a:moveTo>
                  <a:cubicBezTo>
                    <a:pt x="4462" y="0"/>
                    <a:pt x="4378" y="0"/>
                    <a:pt x="4311" y="17"/>
                  </a:cubicBezTo>
                  <a:cubicBezTo>
                    <a:pt x="4044" y="84"/>
                    <a:pt x="3827" y="268"/>
                    <a:pt x="3626" y="451"/>
                  </a:cubicBezTo>
                  <a:cubicBezTo>
                    <a:pt x="3509" y="568"/>
                    <a:pt x="3409" y="685"/>
                    <a:pt x="3275" y="736"/>
                  </a:cubicBezTo>
                  <a:cubicBezTo>
                    <a:pt x="3142" y="786"/>
                    <a:pt x="3008" y="819"/>
                    <a:pt x="2841" y="836"/>
                  </a:cubicBezTo>
                  <a:cubicBezTo>
                    <a:pt x="2590" y="869"/>
                    <a:pt x="2290" y="919"/>
                    <a:pt x="2089" y="1103"/>
                  </a:cubicBezTo>
                  <a:cubicBezTo>
                    <a:pt x="1855" y="1270"/>
                    <a:pt x="1755" y="1538"/>
                    <a:pt x="1671" y="1788"/>
                  </a:cubicBezTo>
                  <a:cubicBezTo>
                    <a:pt x="1604" y="1955"/>
                    <a:pt x="1538" y="2106"/>
                    <a:pt x="1454" y="2206"/>
                  </a:cubicBezTo>
                  <a:cubicBezTo>
                    <a:pt x="1371" y="2323"/>
                    <a:pt x="1254" y="2406"/>
                    <a:pt x="1103" y="2507"/>
                  </a:cubicBezTo>
                  <a:cubicBezTo>
                    <a:pt x="886" y="2657"/>
                    <a:pt x="669" y="2824"/>
                    <a:pt x="535" y="3075"/>
                  </a:cubicBezTo>
                  <a:cubicBezTo>
                    <a:pt x="418" y="3325"/>
                    <a:pt x="435" y="3609"/>
                    <a:pt x="452" y="3860"/>
                  </a:cubicBezTo>
                  <a:cubicBezTo>
                    <a:pt x="468" y="4027"/>
                    <a:pt x="468" y="4194"/>
                    <a:pt x="452" y="4328"/>
                  </a:cubicBezTo>
                  <a:cubicBezTo>
                    <a:pt x="435" y="4445"/>
                    <a:pt x="351" y="4578"/>
                    <a:pt x="268" y="4712"/>
                  </a:cubicBezTo>
                  <a:cubicBezTo>
                    <a:pt x="134" y="4946"/>
                    <a:pt x="0" y="5197"/>
                    <a:pt x="0" y="5497"/>
                  </a:cubicBezTo>
                  <a:cubicBezTo>
                    <a:pt x="0" y="5782"/>
                    <a:pt x="134" y="6032"/>
                    <a:pt x="268" y="6266"/>
                  </a:cubicBezTo>
                  <a:cubicBezTo>
                    <a:pt x="351" y="6400"/>
                    <a:pt x="435" y="6533"/>
                    <a:pt x="452" y="6650"/>
                  </a:cubicBezTo>
                  <a:cubicBezTo>
                    <a:pt x="468" y="6784"/>
                    <a:pt x="468" y="6951"/>
                    <a:pt x="452" y="7118"/>
                  </a:cubicBezTo>
                  <a:cubicBezTo>
                    <a:pt x="435" y="7369"/>
                    <a:pt x="418" y="7653"/>
                    <a:pt x="535" y="7903"/>
                  </a:cubicBezTo>
                  <a:cubicBezTo>
                    <a:pt x="669" y="8154"/>
                    <a:pt x="886" y="8321"/>
                    <a:pt x="1103" y="8472"/>
                  </a:cubicBezTo>
                  <a:cubicBezTo>
                    <a:pt x="1254" y="8572"/>
                    <a:pt x="1371" y="8655"/>
                    <a:pt x="1454" y="8772"/>
                  </a:cubicBezTo>
                  <a:cubicBezTo>
                    <a:pt x="1538" y="8873"/>
                    <a:pt x="1604" y="9023"/>
                    <a:pt x="1671" y="9190"/>
                  </a:cubicBezTo>
                  <a:cubicBezTo>
                    <a:pt x="1772" y="9407"/>
                    <a:pt x="1872" y="9691"/>
                    <a:pt x="2089" y="9875"/>
                  </a:cubicBezTo>
                  <a:cubicBezTo>
                    <a:pt x="2306" y="10042"/>
                    <a:pt x="2590" y="10109"/>
                    <a:pt x="2841" y="10142"/>
                  </a:cubicBezTo>
                  <a:cubicBezTo>
                    <a:pt x="3008" y="10159"/>
                    <a:pt x="3175" y="10193"/>
                    <a:pt x="3275" y="10243"/>
                  </a:cubicBezTo>
                  <a:cubicBezTo>
                    <a:pt x="3409" y="10310"/>
                    <a:pt x="3509" y="10410"/>
                    <a:pt x="3626" y="10527"/>
                  </a:cubicBezTo>
                  <a:cubicBezTo>
                    <a:pt x="3827" y="10694"/>
                    <a:pt x="4027" y="10894"/>
                    <a:pt x="4311" y="10961"/>
                  </a:cubicBezTo>
                  <a:cubicBezTo>
                    <a:pt x="4378" y="10978"/>
                    <a:pt x="4445" y="10978"/>
                    <a:pt x="4528" y="10978"/>
                  </a:cubicBezTo>
                  <a:cubicBezTo>
                    <a:pt x="4729" y="10978"/>
                    <a:pt x="4929" y="10928"/>
                    <a:pt x="5113" y="10878"/>
                  </a:cubicBezTo>
                  <a:cubicBezTo>
                    <a:pt x="5280" y="10844"/>
                    <a:pt x="5431" y="10777"/>
                    <a:pt x="5564" y="10777"/>
                  </a:cubicBezTo>
                  <a:cubicBezTo>
                    <a:pt x="5715" y="10777"/>
                    <a:pt x="5865" y="10811"/>
                    <a:pt x="6032" y="10878"/>
                  </a:cubicBezTo>
                  <a:cubicBezTo>
                    <a:pt x="6216" y="10944"/>
                    <a:pt x="6400" y="10978"/>
                    <a:pt x="6617" y="10978"/>
                  </a:cubicBezTo>
                  <a:cubicBezTo>
                    <a:pt x="6684" y="10978"/>
                    <a:pt x="6767" y="10978"/>
                    <a:pt x="6818" y="10961"/>
                  </a:cubicBezTo>
                  <a:cubicBezTo>
                    <a:pt x="7102" y="10894"/>
                    <a:pt x="7335" y="10711"/>
                    <a:pt x="7519" y="10527"/>
                  </a:cubicBezTo>
                  <a:cubicBezTo>
                    <a:pt x="7636" y="10410"/>
                    <a:pt x="7737" y="10293"/>
                    <a:pt x="7870" y="10243"/>
                  </a:cubicBezTo>
                  <a:cubicBezTo>
                    <a:pt x="7987" y="10193"/>
                    <a:pt x="8138" y="10159"/>
                    <a:pt x="8305" y="10142"/>
                  </a:cubicBezTo>
                  <a:cubicBezTo>
                    <a:pt x="8555" y="10109"/>
                    <a:pt x="8856" y="10059"/>
                    <a:pt x="9056" y="9875"/>
                  </a:cubicBezTo>
                  <a:cubicBezTo>
                    <a:pt x="9290" y="9708"/>
                    <a:pt x="9391" y="9441"/>
                    <a:pt x="9474" y="9190"/>
                  </a:cubicBezTo>
                  <a:cubicBezTo>
                    <a:pt x="9541" y="9023"/>
                    <a:pt x="9608" y="8873"/>
                    <a:pt x="9691" y="8772"/>
                  </a:cubicBezTo>
                  <a:cubicBezTo>
                    <a:pt x="9775" y="8655"/>
                    <a:pt x="9892" y="8572"/>
                    <a:pt x="10042" y="8472"/>
                  </a:cubicBezTo>
                  <a:cubicBezTo>
                    <a:pt x="10243" y="8321"/>
                    <a:pt x="10477" y="8154"/>
                    <a:pt x="10610" y="7903"/>
                  </a:cubicBezTo>
                  <a:cubicBezTo>
                    <a:pt x="10727" y="7653"/>
                    <a:pt x="10711" y="7369"/>
                    <a:pt x="10694" y="7118"/>
                  </a:cubicBezTo>
                  <a:cubicBezTo>
                    <a:pt x="10677" y="6951"/>
                    <a:pt x="10677" y="6784"/>
                    <a:pt x="10694" y="6650"/>
                  </a:cubicBezTo>
                  <a:cubicBezTo>
                    <a:pt x="10711" y="6550"/>
                    <a:pt x="10794" y="6400"/>
                    <a:pt x="10878" y="6266"/>
                  </a:cubicBezTo>
                  <a:cubicBezTo>
                    <a:pt x="11011" y="6032"/>
                    <a:pt x="11145" y="5782"/>
                    <a:pt x="11145" y="5497"/>
                  </a:cubicBezTo>
                  <a:cubicBezTo>
                    <a:pt x="11145" y="5197"/>
                    <a:pt x="11011" y="4946"/>
                    <a:pt x="10878" y="4712"/>
                  </a:cubicBezTo>
                  <a:cubicBezTo>
                    <a:pt x="10794" y="4578"/>
                    <a:pt x="10711" y="4445"/>
                    <a:pt x="10694" y="4328"/>
                  </a:cubicBezTo>
                  <a:cubicBezTo>
                    <a:pt x="10677" y="4194"/>
                    <a:pt x="10677" y="4027"/>
                    <a:pt x="10694" y="3860"/>
                  </a:cubicBezTo>
                  <a:cubicBezTo>
                    <a:pt x="10711" y="3609"/>
                    <a:pt x="10727" y="3325"/>
                    <a:pt x="10610" y="3075"/>
                  </a:cubicBezTo>
                  <a:cubicBezTo>
                    <a:pt x="10477" y="2824"/>
                    <a:pt x="10243" y="2657"/>
                    <a:pt x="10042" y="2507"/>
                  </a:cubicBezTo>
                  <a:cubicBezTo>
                    <a:pt x="9892" y="2406"/>
                    <a:pt x="9775" y="2323"/>
                    <a:pt x="9691" y="2206"/>
                  </a:cubicBezTo>
                  <a:cubicBezTo>
                    <a:pt x="9608" y="2106"/>
                    <a:pt x="9541" y="1955"/>
                    <a:pt x="9474" y="1788"/>
                  </a:cubicBezTo>
                  <a:cubicBezTo>
                    <a:pt x="9374" y="1571"/>
                    <a:pt x="9274" y="1287"/>
                    <a:pt x="9056" y="1103"/>
                  </a:cubicBezTo>
                  <a:cubicBezTo>
                    <a:pt x="8823" y="936"/>
                    <a:pt x="8555" y="869"/>
                    <a:pt x="8305" y="836"/>
                  </a:cubicBezTo>
                  <a:cubicBezTo>
                    <a:pt x="8138" y="819"/>
                    <a:pt x="7970" y="786"/>
                    <a:pt x="7870" y="736"/>
                  </a:cubicBezTo>
                  <a:cubicBezTo>
                    <a:pt x="7753" y="669"/>
                    <a:pt x="7636" y="568"/>
                    <a:pt x="7519" y="451"/>
                  </a:cubicBezTo>
                  <a:cubicBezTo>
                    <a:pt x="7319" y="284"/>
                    <a:pt x="7118" y="84"/>
                    <a:pt x="6818" y="17"/>
                  </a:cubicBezTo>
                  <a:cubicBezTo>
                    <a:pt x="6767" y="0"/>
                    <a:pt x="6701" y="0"/>
                    <a:pt x="6617" y="0"/>
                  </a:cubicBezTo>
                  <a:cubicBezTo>
                    <a:pt x="6400" y="0"/>
                    <a:pt x="6216" y="67"/>
                    <a:pt x="6032" y="101"/>
                  </a:cubicBezTo>
                  <a:cubicBezTo>
                    <a:pt x="5865" y="151"/>
                    <a:pt x="5715" y="201"/>
                    <a:pt x="5564" y="201"/>
                  </a:cubicBezTo>
                  <a:cubicBezTo>
                    <a:pt x="5431" y="201"/>
                    <a:pt x="5280" y="167"/>
                    <a:pt x="5113" y="101"/>
                  </a:cubicBezTo>
                  <a:cubicBezTo>
                    <a:pt x="4929" y="34"/>
                    <a:pt x="4729" y="0"/>
                    <a:pt x="4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9"/>
            <p:cNvSpPr/>
            <p:nvPr/>
          </p:nvSpPr>
          <p:spPr>
            <a:xfrm>
              <a:off x="1539525" y="2183500"/>
              <a:ext cx="166700" cy="154175"/>
            </a:xfrm>
            <a:custGeom>
              <a:rect b="b" l="l" r="r" t="t"/>
              <a:pathLst>
                <a:path extrusionOk="0" h="6167" w="6668">
                  <a:moveTo>
                    <a:pt x="4796" y="469"/>
                  </a:moveTo>
                  <a:lnTo>
                    <a:pt x="5548" y="1421"/>
                  </a:lnTo>
                  <a:lnTo>
                    <a:pt x="3811" y="1688"/>
                  </a:lnTo>
                  <a:cubicBezTo>
                    <a:pt x="3677" y="1722"/>
                    <a:pt x="3593" y="1822"/>
                    <a:pt x="3593" y="1972"/>
                  </a:cubicBezTo>
                  <a:lnTo>
                    <a:pt x="3744" y="3526"/>
                  </a:lnTo>
                  <a:lnTo>
                    <a:pt x="2992" y="3526"/>
                  </a:lnTo>
                  <a:lnTo>
                    <a:pt x="3142" y="1972"/>
                  </a:lnTo>
                  <a:cubicBezTo>
                    <a:pt x="3159" y="1839"/>
                    <a:pt x="3059" y="1722"/>
                    <a:pt x="2925" y="1688"/>
                  </a:cubicBezTo>
                  <a:lnTo>
                    <a:pt x="1204" y="1421"/>
                  </a:lnTo>
                  <a:lnTo>
                    <a:pt x="1922" y="469"/>
                  </a:lnTo>
                  <a:close/>
                  <a:moveTo>
                    <a:pt x="5916" y="1889"/>
                  </a:moveTo>
                  <a:lnTo>
                    <a:pt x="6150" y="2173"/>
                  </a:lnTo>
                  <a:lnTo>
                    <a:pt x="4746" y="3593"/>
                  </a:lnTo>
                  <a:cubicBezTo>
                    <a:pt x="4713" y="3643"/>
                    <a:pt x="4679" y="3693"/>
                    <a:pt x="4679" y="3760"/>
                  </a:cubicBezTo>
                  <a:lnTo>
                    <a:pt x="4679" y="4846"/>
                  </a:lnTo>
                  <a:cubicBezTo>
                    <a:pt x="4679" y="5264"/>
                    <a:pt x="4546" y="5682"/>
                    <a:pt x="3376" y="5682"/>
                  </a:cubicBezTo>
                  <a:cubicBezTo>
                    <a:pt x="2206" y="5682"/>
                    <a:pt x="2056" y="5264"/>
                    <a:pt x="2056" y="4846"/>
                  </a:cubicBezTo>
                  <a:lnTo>
                    <a:pt x="2056" y="3760"/>
                  </a:lnTo>
                  <a:cubicBezTo>
                    <a:pt x="2056" y="3693"/>
                    <a:pt x="2039" y="3643"/>
                    <a:pt x="1989" y="3593"/>
                  </a:cubicBezTo>
                  <a:lnTo>
                    <a:pt x="586" y="2173"/>
                  </a:lnTo>
                  <a:lnTo>
                    <a:pt x="820" y="1889"/>
                  </a:lnTo>
                  <a:lnTo>
                    <a:pt x="2624" y="2156"/>
                  </a:lnTo>
                  <a:lnTo>
                    <a:pt x="2474" y="3744"/>
                  </a:lnTo>
                  <a:cubicBezTo>
                    <a:pt x="2474" y="3844"/>
                    <a:pt x="2541" y="3944"/>
                    <a:pt x="2641" y="3994"/>
                  </a:cubicBezTo>
                  <a:cubicBezTo>
                    <a:pt x="2658" y="3994"/>
                    <a:pt x="2674" y="4011"/>
                    <a:pt x="2724" y="4011"/>
                  </a:cubicBezTo>
                  <a:lnTo>
                    <a:pt x="3125" y="4011"/>
                  </a:lnTo>
                  <a:lnTo>
                    <a:pt x="3125" y="4562"/>
                  </a:lnTo>
                  <a:lnTo>
                    <a:pt x="2724" y="4562"/>
                  </a:lnTo>
                  <a:cubicBezTo>
                    <a:pt x="2591" y="4562"/>
                    <a:pt x="2491" y="4646"/>
                    <a:pt x="2474" y="4763"/>
                  </a:cubicBezTo>
                  <a:cubicBezTo>
                    <a:pt x="2457" y="4913"/>
                    <a:pt x="2574" y="5030"/>
                    <a:pt x="2724" y="5030"/>
                  </a:cubicBezTo>
                  <a:lnTo>
                    <a:pt x="4011" y="5030"/>
                  </a:lnTo>
                  <a:cubicBezTo>
                    <a:pt x="4145" y="5030"/>
                    <a:pt x="4245" y="4947"/>
                    <a:pt x="4262" y="4830"/>
                  </a:cubicBezTo>
                  <a:cubicBezTo>
                    <a:pt x="4295" y="4679"/>
                    <a:pt x="4161" y="4562"/>
                    <a:pt x="4011" y="4562"/>
                  </a:cubicBezTo>
                  <a:lnTo>
                    <a:pt x="3627" y="4562"/>
                  </a:lnTo>
                  <a:lnTo>
                    <a:pt x="3627" y="4011"/>
                  </a:lnTo>
                  <a:lnTo>
                    <a:pt x="4011" y="4011"/>
                  </a:lnTo>
                  <a:cubicBezTo>
                    <a:pt x="4044" y="4011"/>
                    <a:pt x="4078" y="4011"/>
                    <a:pt x="4095" y="3994"/>
                  </a:cubicBezTo>
                  <a:cubicBezTo>
                    <a:pt x="4212" y="3944"/>
                    <a:pt x="4295" y="3844"/>
                    <a:pt x="4262" y="3744"/>
                  </a:cubicBezTo>
                  <a:lnTo>
                    <a:pt x="4128" y="2156"/>
                  </a:lnTo>
                  <a:lnTo>
                    <a:pt x="5916" y="1889"/>
                  </a:lnTo>
                  <a:close/>
                  <a:moveTo>
                    <a:pt x="1822" y="1"/>
                  </a:moveTo>
                  <a:cubicBezTo>
                    <a:pt x="1739" y="1"/>
                    <a:pt x="1672" y="34"/>
                    <a:pt x="1638" y="84"/>
                  </a:cubicBezTo>
                  <a:lnTo>
                    <a:pt x="85" y="2023"/>
                  </a:lnTo>
                  <a:cubicBezTo>
                    <a:pt x="1" y="2123"/>
                    <a:pt x="34" y="2256"/>
                    <a:pt x="118" y="2340"/>
                  </a:cubicBezTo>
                  <a:lnTo>
                    <a:pt x="1572" y="3844"/>
                  </a:lnTo>
                  <a:lnTo>
                    <a:pt x="1572" y="4846"/>
                  </a:lnTo>
                  <a:cubicBezTo>
                    <a:pt x="1572" y="5715"/>
                    <a:pt x="2173" y="6166"/>
                    <a:pt x="3343" y="6166"/>
                  </a:cubicBezTo>
                  <a:cubicBezTo>
                    <a:pt x="4512" y="6166"/>
                    <a:pt x="5130" y="5715"/>
                    <a:pt x="5130" y="4846"/>
                  </a:cubicBezTo>
                  <a:lnTo>
                    <a:pt x="5130" y="3844"/>
                  </a:lnTo>
                  <a:lnTo>
                    <a:pt x="6584" y="2340"/>
                  </a:lnTo>
                  <a:cubicBezTo>
                    <a:pt x="6668" y="2256"/>
                    <a:pt x="6668" y="2106"/>
                    <a:pt x="6601" y="2023"/>
                  </a:cubicBezTo>
                  <a:lnTo>
                    <a:pt x="6166" y="1454"/>
                  </a:lnTo>
                  <a:lnTo>
                    <a:pt x="5080" y="84"/>
                  </a:lnTo>
                  <a:cubicBezTo>
                    <a:pt x="5030" y="18"/>
                    <a:pt x="4963" y="1"/>
                    <a:pt x="4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9"/>
            <p:cNvSpPr/>
            <p:nvPr/>
          </p:nvSpPr>
          <p:spPr>
            <a:xfrm>
              <a:off x="1570025" y="2042000"/>
              <a:ext cx="106975" cy="65925"/>
            </a:xfrm>
            <a:custGeom>
              <a:rect b="b" l="l" r="r" t="t"/>
              <a:pathLst>
                <a:path extrusionOk="0" h="2637" w="4279">
                  <a:moveTo>
                    <a:pt x="2123" y="648"/>
                  </a:moveTo>
                  <a:lnTo>
                    <a:pt x="2791" y="1484"/>
                  </a:lnTo>
                  <a:cubicBezTo>
                    <a:pt x="2843" y="1548"/>
                    <a:pt x="2915" y="1573"/>
                    <a:pt x="2999" y="1573"/>
                  </a:cubicBezTo>
                  <a:cubicBezTo>
                    <a:pt x="3023" y="1573"/>
                    <a:pt x="3049" y="1571"/>
                    <a:pt x="3075" y="1567"/>
                  </a:cubicBezTo>
                  <a:lnTo>
                    <a:pt x="3593" y="1383"/>
                  </a:lnTo>
                  <a:lnTo>
                    <a:pt x="3593" y="2152"/>
                  </a:lnTo>
                  <a:lnTo>
                    <a:pt x="669" y="2152"/>
                  </a:lnTo>
                  <a:lnTo>
                    <a:pt x="669" y="1383"/>
                  </a:lnTo>
                  <a:lnTo>
                    <a:pt x="1187" y="1567"/>
                  </a:lnTo>
                  <a:cubicBezTo>
                    <a:pt x="1215" y="1581"/>
                    <a:pt x="1243" y="1587"/>
                    <a:pt x="1272" y="1587"/>
                  </a:cubicBezTo>
                  <a:cubicBezTo>
                    <a:pt x="1347" y="1587"/>
                    <a:pt x="1418" y="1544"/>
                    <a:pt x="1454" y="1484"/>
                  </a:cubicBezTo>
                  <a:lnTo>
                    <a:pt x="2123" y="648"/>
                  </a:lnTo>
                  <a:close/>
                  <a:moveTo>
                    <a:pt x="2119" y="1"/>
                  </a:moveTo>
                  <a:cubicBezTo>
                    <a:pt x="2091" y="1"/>
                    <a:pt x="2064" y="5"/>
                    <a:pt x="2039" y="13"/>
                  </a:cubicBezTo>
                  <a:cubicBezTo>
                    <a:pt x="2006" y="47"/>
                    <a:pt x="1956" y="63"/>
                    <a:pt x="1939" y="114"/>
                  </a:cubicBezTo>
                  <a:lnTo>
                    <a:pt x="1187" y="1049"/>
                  </a:lnTo>
                  <a:lnTo>
                    <a:pt x="502" y="799"/>
                  </a:lnTo>
                  <a:cubicBezTo>
                    <a:pt x="475" y="785"/>
                    <a:pt x="446" y="779"/>
                    <a:pt x="416" y="779"/>
                  </a:cubicBezTo>
                  <a:cubicBezTo>
                    <a:pt x="335" y="779"/>
                    <a:pt x="250" y="825"/>
                    <a:pt x="201" y="899"/>
                  </a:cubicBezTo>
                  <a:cubicBezTo>
                    <a:pt x="184" y="949"/>
                    <a:pt x="168" y="982"/>
                    <a:pt x="168" y="1033"/>
                  </a:cubicBezTo>
                  <a:lnTo>
                    <a:pt x="168" y="2152"/>
                  </a:lnTo>
                  <a:cubicBezTo>
                    <a:pt x="51" y="2202"/>
                    <a:pt x="1" y="2302"/>
                    <a:pt x="17" y="2419"/>
                  </a:cubicBezTo>
                  <a:cubicBezTo>
                    <a:pt x="34" y="2553"/>
                    <a:pt x="151" y="2637"/>
                    <a:pt x="268" y="2637"/>
                  </a:cubicBezTo>
                  <a:lnTo>
                    <a:pt x="4011" y="2637"/>
                  </a:lnTo>
                  <a:cubicBezTo>
                    <a:pt x="4128" y="2637"/>
                    <a:pt x="4228" y="2553"/>
                    <a:pt x="4261" y="2419"/>
                  </a:cubicBezTo>
                  <a:cubicBezTo>
                    <a:pt x="4278" y="2302"/>
                    <a:pt x="4211" y="2202"/>
                    <a:pt x="4111" y="2152"/>
                  </a:cubicBezTo>
                  <a:lnTo>
                    <a:pt x="4111" y="1033"/>
                  </a:lnTo>
                  <a:cubicBezTo>
                    <a:pt x="4111" y="982"/>
                    <a:pt x="4094" y="916"/>
                    <a:pt x="4078" y="899"/>
                  </a:cubicBezTo>
                  <a:cubicBezTo>
                    <a:pt x="4029" y="825"/>
                    <a:pt x="3944" y="779"/>
                    <a:pt x="3863" y="779"/>
                  </a:cubicBezTo>
                  <a:cubicBezTo>
                    <a:pt x="3833" y="779"/>
                    <a:pt x="3804" y="785"/>
                    <a:pt x="3777" y="799"/>
                  </a:cubicBezTo>
                  <a:lnTo>
                    <a:pt x="3092" y="1049"/>
                  </a:lnTo>
                  <a:lnTo>
                    <a:pt x="2340" y="114"/>
                  </a:lnTo>
                  <a:cubicBezTo>
                    <a:pt x="2290" y="38"/>
                    <a:pt x="2202" y="1"/>
                    <a:pt x="2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69"/>
          <p:cNvGrpSpPr/>
          <p:nvPr/>
        </p:nvGrpSpPr>
        <p:grpSpPr>
          <a:xfrm>
            <a:off x="715596" y="1302334"/>
            <a:ext cx="403370" cy="400820"/>
            <a:chOff x="1407950" y="1445825"/>
            <a:chExt cx="355925" cy="353675"/>
          </a:xfrm>
        </p:grpSpPr>
        <p:sp>
          <p:nvSpPr>
            <p:cNvPr id="1454" name="Google Shape;1454;p69"/>
            <p:cNvSpPr/>
            <p:nvPr/>
          </p:nvSpPr>
          <p:spPr>
            <a:xfrm>
              <a:off x="1407950" y="1445825"/>
              <a:ext cx="355925" cy="353675"/>
            </a:xfrm>
            <a:custGeom>
              <a:rect b="b" l="l" r="r" t="t"/>
              <a:pathLst>
                <a:path extrusionOk="0" h="14147" w="14237">
                  <a:moveTo>
                    <a:pt x="10076" y="502"/>
                  </a:moveTo>
                  <a:lnTo>
                    <a:pt x="10477" y="2824"/>
                  </a:lnTo>
                  <a:lnTo>
                    <a:pt x="6216" y="2824"/>
                  </a:lnTo>
                  <a:cubicBezTo>
                    <a:pt x="6083" y="2824"/>
                    <a:pt x="5982" y="2908"/>
                    <a:pt x="5966" y="3025"/>
                  </a:cubicBezTo>
                  <a:cubicBezTo>
                    <a:pt x="5932" y="3175"/>
                    <a:pt x="6066" y="3292"/>
                    <a:pt x="6216" y="3292"/>
                  </a:cubicBezTo>
                  <a:lnTo>
                    <a:pt x="10510" y="3292"/>
                  </a:lnTo>
                  <a:lnTo>
                    <a:pt x="10611" y="3877"/>
                  </a:lnTo>
                  <a:lnTo>
                    <a:pt x="3643" y="3877"/>
                  </a:lnTo>
                  <a:lnTo>
                    <a:pt x="3743" y="3292"/>
                  </a:lnTo>
                  <a:lnTo>
                    <a:pt x="5264" y="3292"/>
                  </a:lnTo>
                  <a:cubicBezTo>
                    <a:pt x="5398" y="3292"/>
                    <a:pt x="5498" y="3209"/>
                    <a:pt x="5515" y="3092"/>
                  </a:cubicBezTo>
                  <a:cubicBezTo>
                    <a:pt x="5548" y="2941"/>
                    <a:pt x="5414" y="2824"/>
                    <a:pt x="5264" y="2824"/>
                  </a:cubicBezTo>
                  <a:lnTo>
                    <a:pt x="3760" y="2824"/>
                  </a:lnTo>
                  <a:lnTo>
                    <a:pt x="4178" y="502"/>
                  </a:lnTo>
                  <a:close/>
                  <a:moveTo>
                    <a:pt x="11179" y="5197"/>
                  </a:moveTo>
                  <a:cubicBezTo>
                    <a:pt x="11346" y="5331"/>
                    <a:pt x="11496" y="5514"/>
                    <a:pt x="11496" y="5748"/>
                  </a:cubicBezTo>
                  <a:cubicBezTo>
                    <a:pt x="11496" y="5966"/>
                    <a:pt x="11363" y="6183"/>
                    <a:pt x="11179" y="6266"/>
                  </a:cubicBezTo>
                  <a:lnTo>
                    <a:pt x="11179" y="5197"/>
                  </a:lnTo>
                  <a:close/>
                  <a:moveTo>
                    <a:pt x="3075" y="5214"/>
                  </a:moveTo>
                  <a:lnTo>
                    <a:pt x="3075" y="6283"/>
                  </a:lnTo>
                  <a:cubicBezTo>
                    <a:pt x="2891" y="6183"/>
                    <a:pt x="2758" y="5999"/>
                    <a:pt x="2758" y="5748"/>
                  </a:cubicBezTo>
                  <a:cubicBezTo>
                    <a:pt x="2758" y="5514"/>
                    <a:pt x="2891" y="5297"/>
                    <a:pt x="3075" y="5214"/>
                  </a:cubicBezTo>
                  <a:close/>
                  <a:moveTo>
                    <a:pt x="9859" y="4361"/>
                  </a:moveTo>
                  <a:lnTo>
                    <a:pt x="9859" y="6550"/>
                  </a:lnTo>
                  <a:lnTo>
                    <a:pt x="8522" y="7302"/>
                  </a:lnTo>
                  <a:lnTo>
                    <a:pt x="7653" y="6951"/>
                  </a:lnTo>
                  <a:cubicBezTo>
                    <a:pt x="7622" y="6943"/>
                    <a:pt x="7590" y="6939"/>
                    <a:pt x="7560" y="6939"/>
                  </a:cubicBezTo>
                  <a:cubicBezTo>
                    <a:pt x="7461" y="6939"/>
                    <a:pt x="7374" y="6983"/>
                    <a:pt x="7336" y="7085"/>
                  </a:cubicBezTo>
                  <a:cubicBezTo>
                    <a:pt x="7302" y="7202"/>
                    <a:pt x="7336" y="7352"/>
                    <a:pt x="7469" y="7386"/>
                  </a:cubicBezTo>
                  <a:lnTo>
                    <a:pt x="8272" y="7720"/>
                  </a:lnTo>
                  <a:cubicBezTo>
                    <a:pt x="8255" y="7837"/>
                    <a:pt x="8221" y="8004"/>
                    <a:pt x="8104" y="8138"/>
                  </a:cubicBezTo>
                  <a:cubicBezTo>
                    <a:pt x="7937" y="8438"/>
                    <a:pt x="7687" y="8605"/>
                    <a:pt x="7386" y="8672"/>
                  </a:cubicBezTo>
                  <a:lnTo>
                    <a:pt x="7386" y="8204"/>
                  </a:lnTo>
                  <a:cubicBezTo>
                    <a:pt x="7386" y="8087"/>
                    <a:pt x="7302" y="7971"/>
                    <a:pt x="7169" y="7954"/>
                  </a:cubicBezTo>
                  <a:cubicBezTo>
                    <a:pt x="7159" y="7953"/>
                    <a:pt x="7150" y="7952"/>
                    <a:pt x="7140" y="7952"/>
                  </a:cubicBezTo>
                  <a:cubicBezTo>
                    <a:pt x="7004" y="7952"/>
                    <a:pt x="6901" y="8064"/>
                    <a:pt x="6901" y="8204"/>
                  </a:cubicBezTo>
                  <a:lnTo>
                    <a:pt x="6901" y="8672"/>
                  </a:lnTo>
                  <a:cubicBezTo>
                    <a:pt x="6567" y="8605"/>
                    <a:pt x="6317" y="8438"/>
                    <a:pt x="6166" y="8138"/>
                  </a:cubicBezTo>
                  <a:cubicBezTo>
                    <a:pt x="6083" y="8004"/>
                    <a:pt x="6049" y="7837"/>
                    <a:pt x="5999" y="7720"/>
                  </a:cubicBezTo>
                  <a:lnTo>
                    <a:pt x="6768" y="7386"/>
                  </a:lnTo>
                  <a:cubicBezTo>
                    <a:pt x="6885" y="7352"/>
                    <a:pt x="6968" y="7219"/>
                    <a:pt x="6918" y="7102"/>
                  </a:cubicBezTo>
                  <a:cubicBezTo>
                    <a:pt x="6893" y="6987"/>
                    <a:pt x="6799" y="6911"/>
                    <a:pt x="6690" y="6911"/>
                  </a:cubicBezTo>
                  <a:cubicBezTo>
                    <a:pt x="6656" y="6911"/>
                    <a:pt x="6620" y="6919"/>
                    <a:pt x="6584" y="6935"/>
                  </a:cubicBezTo>
                  <a:lnTo>
                    <a:pt x="5732" y="7285"/>
                  </a:lnTo>
                  <a:lnTo>
                    <a:pt x="4395" y="6517"/>
                  </a:lnTo>
                  <a:lnTo>
                    <a:pt x="4395" y="4361"/>
                  </a:lnTo>
                  <a:close/>
                  <a:moveTo>
                    <a:pt x="10744" y="4361"/>
                  </a:moveTo>
                  <a:lnTo>
                    <a:pt x="10744" y="10059"/>
                  </a:lnTo>
                  <a:lnTo>
                    <a:pt x="10678" y="10059"/>
                  </a:lnTo>
                  <a:cubicBezTo>
                    <a:pt x="10678" y="11947"/>
                    <a:pt x="9241" y="13518"/>
                    <a:pt x="7386" y="13651"/>
                  </a:cubicBezTo>
                  <a:cubicBezTo>
                    <a:pt x="7297" y="13658"/>
                    <a:pt x="7210" y="13661"/>
                    <a:pt x="7122" y="13661"/>
                  </a:cubicBezTo>
                  <a:cubicBezTo>
                    <a:pt x="5152" y="13661"/>
                    <a:pt x="3543" y="12061"/>
                    <a:pt x="3543" y="10109"/>
                  </a:cubicBezTo>
                  <a:lnTo>
                    <a:pt x="3543" y="4361"/>
                  </a:lnTo>
                  <a:lnTo>
                    <a:pt x="3911" y="4361"/>
                  </a:lnTo>
                  <a:lnTo>
                    <a:pt x="3911" y="6701"/>
                  </a:lnTo>
                  <a:cubicBezTo>
                    <a:pt x="3911" y="6784"/>
                    <a:pt x="3961" y="6868"/>
                    <a:pt x="4044" y="6901"/>
                  </a:cubicBezTo>
                  <a:lnTo>
                    <a:pt x="5498" y="7737"/>
                  </a:lnTo>
                  <a:cubicBezTo>
                    <a:pt x="5515" y="7887"/>
                    <a:pt x="5581" y="8138"/>
                    <a:pt x="5732" y="8388"/>
                  </a:cubicBezTo>
                  <a:cubicBezTo>
                    <a:pt x="5932" y="8739"/>
                    <a:pt x="6333" y="9190"/>
                    <a:pt x="7152" y="9190"/>
                  </a:cubicBezTo>
                  <a:cubicBezTo>
                    <a:pt x="7971" y="9190"/>
                    <a:pt x="8355" y="8756"/>
                    <a:pt x="8572" y="8388"/>
                  </a:cubicBezTo>
                  <a:cubicBezTo>
                    <a:pt x="8723" y="8138"/>
                    <a:pt x="8756" y="7887"/>
                    <a:pt x="8806" y="7737"/>
                  </a:cubicBezTo>
                  <a:lnTo>
                    <a:pt x="10260" y="6901"/>
                  </a:lnTo>
                  <a:cubicBezTo>
                    <a:pt x="10343" y="6868"/>
                    <a:pt x="10393" y="6784"/>
                    <a:pt x="10393" y="6701"/>
                  </a:cubicBezTo>
                  <a:lnTo>
                    <a:pt x="10393" y="4361"/>
                  </a:lnTo>
                  <a:close/>
                  <a:moveTo>
                    <a:pt x="3977" y="1"/>
                  </a:moveTo>
                  <a:cubicBezTo>
                    <a:pt x="3844" y="1"/>
                    <a:pt x="3743" y="84"/>
                    <a:pt x="3743" y="201"/>
                  </a:cubicBezTo>
                  <a:lnTo>
                    <a:pt x="3109" y="3860"/>
                  </a:lnTo>
                  <a:lnTo>
                    <a:pt x="285" y="3860"/>
                  </a:lnTo>
                  <a:cubicBezTo>
                    <a:pt x="151" y="3860"/>
                    <a:pt x="51" y="3944"/>
                    <a:pt x="34" y="4077"/>
                  </a:cubicBezTo>
                  <a:cubicBezTo>
                    <a:pt x="1" y="4211"/>
                    <a:pt x="134" y="4345"/>
                    <a:pt x="285" y="4345"/>
                  </a:cubicBezTo>
                  <a:lnTo>
                    <a:pt x="3058" y="4345"/>
                  </a:lnTo>
                  <a:lnTo>
                    <a:pt x="3058" y="4679"/>
                  </a:lnTo>
                  <a:cubicBezTo>
                    <a:pt x="2591" y="4779"/>
                    <a:pt x="2256" y="5214"/>
                    <a:pt x="2256" y="5715"/>
                  </a:cubicBezTo>
                  <a:cubicBezTo>
                    <a:pt x="2256" y="6216"/>
                    <a:pt x="2591" y="6667"/>
                    <a:pt x="3058" y="6768"/>
                  </a:cubicBezTo>
                  <a:lnTo>
                    <a:pt x="3058" y="10042"/>
                  </a:lnTo>
                  <a:cubicBezTo>
                    <a:pt x="3058" y="12164"/>
                    <a:pt x="4679" y="13969"/>
                    <a:pt x="6818" y="14136"/>
                  </a:cubicBezTo>
                  <a:cubicBezTo>
                    <a:pt x="6917" y="14143"/>
                    <a:pt x="7015" y="14146"/>
                    <a:pt x="7112" y="14146"/>
                  </a:cubicBezTo>
                  <a:cubicBezTo>
                    <a:pt x="9353" y="14146"/>
                    <a:pt x="11179" y="12334"/>
                    <a:pt x="11179" y="10076"/>
                  </a:cubicBezTo>
                  <a:lnTo>
                    <a:pt x="11179" y="6768"/>
                  </a:lnTo>
                  <a:cubicBezTo>
                    <a:pt x="11647" y="6651"/>
                    <a:pt x="11981" y="6216"/>
                    <a:pt x="11981" y="5715"/>
                  </a:cubicBezTo>
                  <a:cubicBezTo>
                    <a:pt x="11981" y="5214"/>
                    <a:pt x="11647" y="4779"/>
                    <a:pt x="11179" y="4679"/>
                  </a:cubicBezTo>
                  <a:lnTo>
                    <a:pt x="11179" y="4361"/>
                  </a:lnTo>
                  <a:lnTo>
                    <a:pt x="13952" y="4361"/>
                  </a:lnTo>
                  <a:cubicBezTo>
                    <a:pt x="14086" y="4361"/>
                    <a:pt x="14186" y="4278"/>
                    <a:pt x="14203" y="4161"/>
                  </a:cubicBezTo>
                  <a:cubicBezTo>
                    <a:pt x="14236" y="3977"/>
                    <a:pt x="14103" y="3860"/>
                    <a:pt x="13952" y="3860"/>
                  </a:cubicBezTo>
                  <a:lnTo>
                    <a:pt x="11129" y="3860"/>
                  </a:lnTo>
                  <a:lnTo>
                    <a:pt x="10510" y="201"/>
                  </a:lnTo>
                  <a:cubicBezTo>
                    <a:pt x="10494" y="84"/>
                    <a:pt x="10393" y="1"/>
                    <a:pt x="10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9"/>
            <p:cNvSpPr/>
            <p:nvPr/>
          </p:nvSpPr>
          <p:spPr>
            <a:xfrm>
              <a:off x="1537025" y="1573225"/>
              <a:ext cx="37625" cy="12150"/>
            </a:xfrm>
            <a:custGeom>
              <a:rect b="b" l="l" r="r" t="t"/>
              <a:pathLst>
                <a:path extrusionOk="0" h="486" w="1505">
                  <a:moveTo>
                    <a:pt x="268" y="1"/>
                  </a:moveTo>
                  <a:cubicBezTo>
                    <a:pt x="151" y="1"/>
                    <a:pt x="51" y="84"/>
                    <a:pt x="17" y="201"/>
                  </a:cubicBezTo>
                  <a:cubicBezTo>
                    <a:pt x="1" y="352"/>
                    <a:pt x="118" y="485"/>
                    <a:pt x="268" y="485"/>
                  </a:cubicBezTo>
                  <a:lnTo>
                    <a:pt x="1237" y="485"/>
                  </a:lnTo>
                  <a:cubicBezTo>
                    <a:pt x="1354" y="485"/>
                    <a:pt x="1471" y="402"/>
                    <a:pt x="1488" y="268"/>
                  </a:cubicBezTo>
                  <a:cubicBezTo>
                    <a:pt x="1504" y="118"/>
                    <a:pt x="1388" y="1"/>
                    <a:pt x="1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9"/>
            <p:cNvSpPr/>
            <p:nvPr/>
          </p:nvSpPr>
          <p:spPr>
            <a:xfrm>
              <a:off x="1598850" y="1573225"/>
              <a:ext cx="37625" cy="12150"/>
            </a:xfrm>
            <a:custGeom>
              <a:rect b="b" l="l" r="r" t="t"/>
              <a:pathLst>
                <a:path extrusionOk="0" h="486" w="1505">
                  <a:moveTo>
                    <a:pt x="268" y="1"/>
                  </a:moveTo>
                  <a:cubicBezTo>
                    <a:pt x="134" y="1"/>
                    <a:pt x="34" y="84"/>
                    <a:pt x="17" y="201"/>
                  </a:cubicBezTo>
                  <a:cubicBezTo>
                    <a:pt x="1" y="352"/>
                    <a:pt x="118" y="485"/>
                    <a:pt x="268" y="485"/>
                  </a:cubicBezTo>
                  <a:lnTo>
                    <a:pt x="1220" y="485"/>
                  </a:lnTo>
                  <a:cubicBezTo>
                    <a:pt x="1354" y="485"/>
                    <a:pt x="1454" y="402"/>
                    <a:pt x="1471" y="268"/>
                  </a:cubicBezTo>
                  <a:cubicBezTo>
                    <a:pt x="1504" y="118"/>
                    <a:pt x="1371" y="1"/>
                    <a:pt x="1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 name="Google Shape;1457;p69"/>
          <p:cNvSpPr/>
          <p:nvPr/>
        </p:nvSpPr>
        <p:spPr>
          <a:xfrm>
            <a:off x="7195145" y="4057435"/>
            <a:ext cx="403851" cy="331859"/>
          </a:xfrm>
          <a:custGeom>
            <a:rect b="b" l="l" r="r" t="t"/>
            <a:pathLst>
              <a:path extrusionOk="0" h="11713" w="14254">
                <a:moveTo>
                  <a:pt x="3593" y="501"/>
                </a:moveTo>
                <a:cubicBezTo>
                  <a:pt x="3677" y="501"/>
                  <a:pt x="3760" y="535"/>
                  <a:pt x="3794" y="602"/>
                </a:cubicBezTo>
                <a:cubicBezTo>
                  <a:pt x="3693" y="618"/>
                  <a:pt x="3610" y="719"/>
                  <a:pt x="3610" y="836"/>
                </a:cubicBezTo>
                <a:cubicBezTo>
                  <a:pt x="3610" y="953"/>
                  <a:pt x="3727" y="1053"/>
                  <a:pt x="3860" y="1053"/>
                </a:cubicBezTo>
                <a:lnTo>
                  <a:pt x="6467" y="1053"/>
                </a:lnTo>
                <a:cubicBezTo>
                  <a:pt x="6200" y="1437"/>
                  <a:pt x="5348" y="1821"/>
                  <a:pt x="4061" y="1888"/>
                </a:cubicBezTo>
                <a:cubicBezTo>
                  <a:pt x="3944" y="1888"/>
                  <a:pt x="3844" y="2005"/>
                  <a:pt x="3844" y="2156"/>
                </a:cubicBezTo>
                <a:lnTo>
                  <a:pt x="3844" y="2757"/>
                </a:lnTo>
                <a:lnTo>
                  <a:pt x="3326" y="2757"/>
                </a:lnTo>
                <a:lnTo>
                  <a:pt x="3326" y="752"/>
                </a:lnTo>
                <a:lnTo>
                  <a:pt x="3343" y="752"/>
                </a:lnTo>
                <a:cubicBezTo>
                  <a:pt x="3343" y="602"/>
                  <a:pt x="3459" y="501"/>
                  <a:pt x="3593" y="501"/>
                </a:cubicBezTo>
                <a:close/>
                <a:moveTo>
                  <a:pt x="10811" y="501"/>
                </a:moveTo>
                <a:cubicBezTo>
                  <a:pt x="10962" y="501"/>
                  <a:pt x="11062" y="618"/>
                  <a:pt x="11062" y="769"/>
                </a:cubicBezTo>
                <a:lnTo>
                  <a:pt x="11062" y="2757"/>
                </a:lnTo>
                <a:lnTo>
                  <a:pt x="10544" y="2757"/>
                </a:lnTo>
                <a:lnTo>
                  <a:pt x="10544" y="2156"/>
                </a:lnTo>
                <a:cubicBezTo>
                  <a:pt x="10544" y="2022"/>
                  <a:pt x="10444" y="1922"/>
                  <a:pt x="10310" y="1888"/>
                </a:cubicBezTo>
                <a:cubicBezTo>
                  <a:pt x="9040" y="1821"/>
                  <a:pt x="8188" y="1437"/>
                  <a:pt x="7921" y="1053"/>
                </a:cubicBezTo>
                <a:lnTo>
                  <a:pt x="10527" y="1053"/>
                </a:lnTo>
                <a:cubicBezTo>
                  <a:pt x="10644" y="1053"/>
                  <a:pt x="10778" y="953"/>
                  <a:pt x="10778" y="836"/>
                </a:cubicBezTo>
                <a:cubicBezTo>
                  <a:pt x="10778" y="702"/>
                  <a:pt x="10694" y="618"/>
                  <a:pt x="10594" y="602"/>
                </a:cubicBezTo>
                <a:cubicBezTo>
                  <a:pt x="10627" y="535"/>
                  <a:pt x="10711" y="501"/>
                  <a:pt x="10811" y="501"/>
                </a:cubicBezTo>
                <a:close/>
                <a:moveTo>
                  <a:pt x="11897" y="3242"/>
                </a:moveTo>
                <a:lnTo>
                  <a:pt x="12231" y="4428"/>
                </a:lnTo>
                <a:lnTo>
                  <a:pt x="2023" y="4428"/>
                </a:lnTo>
                <a:lnTo>
                  <a:pt x="2373" y="3242"/>
                </a:lnTo>
                <a:close/>
                <a:moveTo>
                  <a:pt x="12231" y="4912"/>
                </a:moveTo>
                <a:lnTo>
                  <a:pt x="11947" y="5598"/>
                </a:lnTo>
                <a:lnTo>
                  <a:pt x="2340" y="5598"/>
                </a:lnTo>
                <a:lnTo>
                  <a:pt x="2039" y="4912"/>
                </a:lnTo>
                <a:close/>
                <a:moveTo>
                  <a:pt x="10176" y="6065"/>
                </a:moveTo>
                <a:lnTo>
                  <a:pt x="10176" y="8054"/>
                </a:lnTo>
                <a:lnTo>
                  <a:pt x="4094" y="8054"/>
                </a:lnTo>
                <a:lnTo>
                  <a:pt x="4094" y="6065"/>
                </a:lnTo>
                <a:close/>
                <a:moveTo>
                  <a:pt x="3610" y="6099"/>
                </a:moveTo>
                <a:lnTo>
                  <a:pt x="3610" y="8087"/>
                </a:lnTo>
                <a:lnTo>
                  <a:pt x="2424" y="8087"/>
                </a:lnTo>
                <a:lnTo>
                  <a:pt x="2424" y="6099"/>
                </a:lnTo>
                <a:close/>
                <a:moveTo>
                  <a:pt x="11847" y="6099"/>
                </a:moveTo>
                <a:lnTo>
                  <a:pt x="11847" y="8087"/>
                </a:lnTo>
                <a:lnTo>
                  <a:pt x="10644" y="8087"/>
                </a:lnTo>
                <a:lnTo>
                  <a:pt x="10644" y="6099"/>
                </a:lnTo>
                <a:close/>
                <a:moveTo>
                  <a:pt x="3610" y="8555"/>
                </a:moveTo>
                <a:lnTo>
                  <a:pt x="3610" y="11228"/>
                </a:lnTo>
                <a:lnTo>
                  <a:pt x="2424" y="11228"/>
                </a:lnTo>
                <a:lnTo>
                  <a:pt x="2424" y="8555"/>
                </a:lnTo>
                <a:close/>
                <a:moveTo>
                  <a:pt x="10176" y="8555"/>
                </a:moveTo>
                <a:lnTo>
                  <a:pt x="10176" y="11228"/>
                </a:lnTo>
                <a:lnTo>
                  <a:pt x="4094" y="11228"/>
                </a:lnTo>
                <a:lnTo>
                  <a:pt x="4094" y="8555"/>
                </a:lnTo>
                <a:close/>
                <a:moveTo>
                  <a:pt x="11847" y="8555"/>
                </a:moveTo>
                <a:lnTo>
                  <a:pt x="11847" y="11228"/>
                </a:lnTo>
                <a:lnTo>
                  <a:pt x="10644" y="11228"/>
                </a:lnTo>
                <a:lnTo>
                  <a:pt x="10644" y="8555"/>
                </a:lnTo>
                <a:close/>
                <a:moveTo>
                  <a:pt x="3543" y="0"/>
                </a:moveTo>
                <a:cubicBezTo>
                  <a:pt x="3125" y="0"/>
                  <a:pt x="2808" y="351"/>
                  <a:pt x="2808" y="769"/>
                </a:cubicBezTo>
                <a:lnTo>
                  <a:pt x="2808" y="2757"/>
                </a:lnTo>
                <a:lnTo>
                  <a:pt x="2139" y="2757"/>
                </a:lnTo>
                <a:cubicBezTo>
                  <a:pt x="2039" y="2757"/>
                  <a:pt x="1939" y="2824"/>
                  <a:pt x="1922" y="2924"/>
                </a:cubicBezTo>
                <a:lnTo>
                  <a:pt x="1471" y="4428"/>
                </a:lnTo>
                <a:lnTo>
                  <a:pt x="1388" y="4428"/>
                </a:lnTo>
                <a:cubicBezTo>
                  <a:pt x="1271" y="4428"/>
                  <a:pt x="1170" y="4511"/>
                  <a:pt x="1137" y="4628"/>
                </a:cubicBezTo>
                <a:cubicBezTo>
                  <a:pt x="1120" y="4779"/>
                  <a:pt x="1254" y="4912"/>
                  <a:pt x="1388" y="4912"/>
                </a:cubicBezTo>
                <a:lnTo>
                  <a:pt x="1471" y="4912"/>
                </a:lnTo>
                <a:lnTo>
                  <a:pt x="1872" y="5915"/>
                </a:lnTo>
                <a:lnTo>
                  <a:pt x="1872" y="6968"/>
                </a:lnTo>
                <a:lnTo>
                  <a:pt x="268" y="6968"/>
                </a:lnTo>
                <a:cubicBezTo>
                  <a:pt x="151" y="6968"/>
                  <a:pt x="18" y="7101"/>
                  <a:pt x="18" y="7218"/>
                </a:cubicBezTo>
                <a:cubicBezTo>
                  <a:pt x="18" y="7343"/>
                  <a:pt x="105" y="7454"/>
                  <a:pt x="240" y="7454"/>
                </a:cubicBezTo>
                <a:cubicBezTo>
                  <a:pt x="249" y="7454"/>
                  <a:pt x="258" y="7453"/>
                  <a:pt x="268" y="7452"/>
                </a:cubicBezTo>
                <a:lnTo>
                  <a:pt x="1889" y="7452"/>
                </a:lnTo>
                <a:lnTo>
                  <a:pt x="1889" y="8054"/>
                </a:lnTo>
                <a:lnTo>
                  <a:pt x="268" y="8054"/>
                </a:lnTo>
                <a:cubicBezTo>
                  <a:pt x="151" y="8054"/>
                  <a:pt x="34" y="8137"/>
                  <a:pt x="18" y="8271"/>
                </a:cubicBezTo>
                <a:cubicBezTo>
                  <a:pt x="1" y="8421"/>
                  <a:pt x="118" y="8538"/>
                  <a:pt x="268" y="8538"/>
                </a:cubicBezTo>
                <a:lnTo>
                  <a:pt x="1889" y="8538"/>
                </a:lnTo>
                <a:lnTo>
                  <a:pt x="1889" y="11462"/>
                </a:lnTo>
                <a:cubicBezTo>
                  <a:pt x="1889" y="11596"/>
                  <a:pt x="2006" y="11713"/>
                  <a:pt x="2139" y="11713"/>
                </a:cubicBezTo>
                <a:lnTo>
                  <a:pt x="12081" y="11713"/>
                </a:lnTo>
                <a:cubicBezTo>
                  <a:pt x="12215" y="11713"/>
                  <a:pt x="12332" y="11613"/>
                  <a:pt x="12332" y="11462"/>
                </a:cubicBezTo>
                <a:lnTo>
                  <a:pt x="12332" y="8538"/>
                </a:lnTo>
                <a:lnTo>
                  <a:pt x="13969" y="8538"/>
                </a:lnTo>
                <a:cubicBezTo>
                  <a:pt x="14086" y="8538"/>
                  <a:pt x="14203" y="8455"/>
                  <a:pt x="14220" y="8338"/>
                </a:cubicBezTo>
                <a:cubicBezTo>
                  <a:pt x="14236" y="8204"/>
                  <a:pt x="14136" y="8054"/>
                  <a:pt x="13986" y="8054"/>
                </a:cubicBezTo>
                <a:lnTo>
                  <a:pt x="12365" y="8054"/>
                </a:lnTo>
                <a:lnTo>
                  <a:pt x="12365" y="7452"/>
                </a:lnTo>
                <a:lnTo>
                  <a:pt x="13986" y="7452"/>
                </a:lnTo>
                <a:cubicBezTo>
                  <a:pt x="14120" y="7452"/>
                  <a:pt x="14220" y="7369"/>
                  <a:pt x="14236" y="7252"/>
                </a:cubicBezTo>
                <a:cubicBezTo>
                  <a:pt x="14253" y="7101"/>
                  <a:pt x="14136" y="6968"/>
                  <a:pt x="13986" y="6968"/>
                </a:cubicBezTo>
                <a:lnTo>
                  <a:pt x="12365" y="6968"/>
                </a:lnTo>
                <a:lnTo>
                  <a:pt x="12365" y="5915"/>
                </a:lnTo>
                <a:lnTo>
                  <a:pt x="12766" y="4912"/>
                </a:lnTo>
                <a:lnTo>
                  <a:pt x="12816" y="4912"/>
                </a:lnTo>
                <a:cubicBezTo>
                  <a:pt x="12950" y="4912"/>
                  <a:pt x="13050" y="4829"/>
                  <a:pt x="13067" y="4695"/>
                </a:cubicBezTo>
                <a:cubicBezTo>
                  <a:pt x="13100" y="4545"/>
                  <a:pt x="12967" y="4428"/>
                  <a:pt x="12816" y="4428"/>
                </a:cubicBezTo>
                <a:lnTo>
                  <a:pt x="12733" y="4428"/>
                </a:lnTo>
                <a:lnTo>
                  <a:pt x="12298" y="2924"/>
                </a:lnTo>
                <a:cubicBezTo>
                  <a:pt x="12282" y="2824"/>
                  <a:pt x="12181" y="2757"/>
                  <a:pt x="12064" y="2757"/>
                </a:cubicBezTo>
                <a:lnTo>
                  <a:pt x="11513" y="2757"/>
                </a:lnTo>
                <a:lnTo>
                  <a:pt x="11513" y="769"/>
                </a:lnTo>
                <a:cubicBezTo>
                  <a:pt x="11513" y="351"/>
                  <a:pt x="11179" y="17"/>
                  <a:pt x="10778" y="0"/>
                </a:cubicBezTo>
                <a:cubicBezTo>
                  <a:pt x="10427" y="0"/>
                  <a:pt x="10109" y="251"/>
                  <a:pt x="10043" y="585"/>
                </a:cubicBezTo>
                <a:lnTo>
                  <a:pt x="7536" y="585"/>
                </a:lnTo>
                <a:cubicBezTo>
                  <a:pt x="7419" y="585"/>
                  <a:pt x="7286" y="685"/>
                  <a:pt x="7286" y="819"/>
                </a:cubicBezTo>
                <a:cubicBezTo>
                  <a:pt x="7286" y="1587"/>
                  <a:pt x="8388" y="2206"/>
                  <a:pt x="10026" y="2356"/>
                </a:cubicBezTo>
                <a:lnTo>
                  <a:pt x="10026" y="2724"/>
                </a:lnTo>
                <a:lnTo>
                  <a:pt x="4295" y="2724"/>
                </a:lnTo>
                <a:lnTo>
                  <a:pt x="4295" y="2356"/>
                </a:lnTo>
                <a:cubicBezTo>
                  <a:pt x="5932" y="2206"/>
                  <a:pt x="7035" y="1587"/>
                  <a:pt x="7035" y="819"/>
                </a:cubicBezTo>
                <a:cubicBezTo>
                  <a:pt x="7035" y="685"/>
                  <a:pt x="6935" y="585"/>
                  <a:pt x="6784" y="585"/>
                </a:cubicBezTo>
                <a:lnTo>
                  <a:pt x="4278" y="585"/>
                </a:lnTo>
                <a:cubicBezTo>
                  <a:pt x="4195" y="251"/>
                  <a:pt x="3894" y="0"/>
                  <a:pt x="3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 name="Google Shape;1458;p69"/>
          <p:cNvGrpSpPr/>
          <p:nvPr/>
        </p:nvGrpSpPr>
        <p:grpSpPr>
          <a:xfrm>
            <a:off x="7195626" y="3325161"/>
            <a:ext cx="402888" cy="396287"/>
            <a:chOff x="7131050" y="3230725"/>
            <a:chExt cx="355500" cy="349675"/>
          </a:xfrm>
        </p:grpSpPr>
        <p:sp>
          <p:nvSpPr>
            <p:cNvPr id="1459" name="Google Shape;1459;p69"/>
            <p:cNvSpPr/>
            <p:nvPr/>
          </p:nvSpPr>
          <p:spPr>
            <a:xfrm>
              <a:off x="7389200" y="3446250"/>
              <a:ext cx="97350" cy="132450"/>
            </a:xfrm>
            <a:custGeom>
              <a:rect b="b" l="l" r="r" t="t"/>
              <a:pathLst>
                <a:path extrusionOk="0" h="5298" w="3894">
                  <a:moveTo>
                    <a:pt x="1939" y="502"/>
                  </a:moveTo>
                  <a:cubicBezTo>
                    <a:pt x="2089" y="502"/>
                    <a:pt x="2206" y="602"/>
                    <a:pt x="2240" y="719"/>
                  </a:cubicBezTo>
                  <a:cubicBezTo>
                    <a:pt x="2256" y="803"/>
                    <a:pt x="2307" y="870"/>
                    <a:pt x="2390" y="886"/>
                  </a:cubicBezTo>
                  <a:cubicBezTo>
                    <a:pt x="2992" y="1137"/>
                    <a:pt x="3393" y="1839"/>
                    <a:pt x="3393" y="2641"/>
                  </a:cubicBezTo>
                  <a:cubicBezTo>
                    <a:pt x="3393" y="3443"/>
                    <a:pt x="2992" y="4144"/>
                    <a:pt x="2390" y="4395"/>
                  </a:cubicBezTo>
                  <a:cubicBezTo>
                    <a:pt x="2307" y="4428"/>
                    <a:pt x="2256" y="4479"/>
                    <a:pt x="2240" y="4562"/>
                  </a:cubicBezTo>
                  <a:cubicBezTo>
                    <a:pt x="2190" y="4712"/>
                    <a:pt x="2089" y="4796"/>
                    <a:pt x="1939" y="4796"/>
                  </a:cubicBezTo>
                  <a:cubicBezTo>
                    <a:pt x="1789" y="4796"/>
                    <a:pt x="1672" y="4696"/>
                    <a:pt x="1655" y="4562"/>
                  </a:cubicBezTo>
                  <a:cubicBezTo>
                    <a:pt x="1622" y="4479"/>
                    <a:pt x="1588" y="4412"/>
                    <a:pt x="1505" y="4395"/>
                  </a:cubicBezTo>
                  <a:cubicBezTo>
                    <a:pt x="903" y="4144"/>
                    <a:pt x="502" y="3459"/>
                    <a:pt x="502" y="2641"/>
                  </a:cubicBezTo>
                  <a:cubicBezTo>
                    <a:pt x="502" y="1855"/>
                    <a:pt x="903" y="1137"/>
                    <a:pt x="1505" y="886"/>
                  </a:cubicBezTo>
                  <a:cubicBezTo>
                    <a:pt x="1588" y="870"/>
                    <a:pt x="1622" y="803"/>
                    <a:pt x="1655" y="719"/>
                  </a:cubicBezTo>
                  <a:cubicBezTo>
                    <a:pt x="1688" y="585"/>
                    <a:pt x="1789" y="502"/>
                    <a:pt x="1939" y="502"/>
                  </a:cubicBezTo>
                  <a:close/>
                  <a:moveTo>
                    <a:pt x="1939" y="1"/>
                  </a:moveTo>
                  <a:cubicBezTo>
                    <a:pt x="1605" y="1"/>
                    <a:pt x="1338" y="184"/>
                    <a:pt x="1204" y="502"/>
                  </a:cubicBezTo>
                  <a:cubicBezTo>
                    <a:pt x="485" y="853"/>
                    <a:pt x="1" y="1705"/>
                    <a:pt x="1" y="2641"/>
                  </a:cubicBezTo>
                  <a:cubicBezTo>
                    <a:pt x="1" y="3610"/>
                    <a:pt x="485" y="4445"/>
                    <a:pt x="1204" y="4796"/>
                  </a:cubicBezTo>
                  <a:cubicBezTo>
                    <a:pt x="1338" y="5097"/>
                    <a:pt x="1605" y="5297"/>
                    <a:pt x="1939" y="5297"/>
                  </a:cubicBezTo>
                  <a:cubicBezTo>
                    <a:pt x="2273" y="5297"/>
                    <a:pt x="2557" y="5113"/>
                    <a:pt x="2674" y="4796"/>
                  </a:cubicBezTo>
                  <a:cubicBezTo>
                    <a:pt x="3409" y="4445"/>
                    <a:pt x="3877" y="3593"/>
                    <a:pt x="3877" y="2641"/>
                  </a:cubicBezTo>
                  <a:cubicBezTo>
                    <a:pt x="3894" y="1688"/>
                    <a:pt x="3409" y="853"/>
                    <a:pt x="2674" y="502"/>
                  </a:cubicBezTo>
                  <a:cubicBezTo>
                    <a:pt x="2557" y="201"/>
                    <a:pt x="2273" y="1"/>
                    <a:pt x="1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9"/>
            <p:cNvSpPr/>
            <p:nvPr/>
          </p:nvSpPr>
          <p:spPr>
            <a:xfrm>
              <a:off x="7438925" y="3529800"/>
              <a:ext cx="13375" cy="13400"/>
            </a:xfrm>
            <a:custGeom>
              <a:rect b="b" l="l" r="r" t="t"/>
              <a:pathLst>
                <a:path extrusionOk="0" h="536" w="535">
                  <a:moveTo>
                    <a:pt x="267" y="0"/>
                  </a:moveTo>
                  <a:cubicBezTo>
                    <a:pt x="201" y="0"/>
                    <a:pt x="151" y="17"/>
                    <a:pt x="84" y="84"/>
                  </a:cubicBezTo>
                  <a:cubicBezTo>
                    <a:pt x="34" y="117"/>
                    <a:pt x="0" y="184"/>
                    <a:pt x="0" y="268"/>
                  </a:cubicBezTo>
                  <a:cubicBezTo>
                    <a:pt x="0" y="318"/>
                    <a:pt x="17" y="385"/>
                    <a:pt x="84" y="451"/>
                  </a:cubicBezTo>
                  <a:cubicBezTo>
                    <a:pt x="117" y="502"/>
                    <a:pt x="184" y="535"/>
                    <a:pt x="267" y="535"/>
                  </a:cubicBezTo>
                  <a:cubicBezTo>
                    <a:pt x="334" y="535"/>
                    <a:pt x="384" y="518"/>
                    <a:pt x="451" y="451"/>
                  </a:cubicBezTo>
                  <a:cubicBezTo>
                    <a:pt x="501" y="401"/>
                    <a:pt x="535" y="351"/>
                    <a:pt x="535" y="268"/>
                  </a:cubicBezTo>
                  <a:cubicBezTo>
                    <a:pt x="535" y="184"/>
                    <a:pt x="501" y="117"/>
                    <a:pt x="451" y="50"/>
                  </a:cubicBezTo>
                  <a:cubicBezTo>
                    <a:pt x="418" y="17"/>
                    <a:pt x="351"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9"/>
            <p:cNvSpPr/>
            <p:nvPr/>
          </p:nvSpPr>
          <p:spPr>
            <a:xfrm>
              <a:off x="7449350" y="3513100"/>
              <a:ext cx="13400" cy="12950"/>
            </a:xfrm>
            <a:custGeom>
              <a:rect b="b" l="l" r="r" t="t"/>
              <a:pathLst>
                <a:path extrusionOk="0" h="518" w="536">
                  <a:moveTo>
                    <a:pt x="268" y="0"/>
                  </a:moveTo>
                  <a:cubicBezTo>
                    <a:pt x="201" y="0"/>
                    <a:pt x="151" y="17"/>
                    <a:pt x="84" y="84"/>
                  </a:cubicBezTo>
                  <a:cubicBezTo>
                    <a:pt x="34" y="117"/>
                    <a:pt x="1" y="184"/>
                    <a:pt x="1" y="267"/>
                  </a:cubicBezTo>
                  <a:cubicBezTo>
                    <a:pt x="1" y="317"/>
                    <a:pt x="18" y="384"/>
                    <a:pt x="84" y="451"/>
                  </a:cubicBezTo>
                  <a:cubicBezTo>
                    <a:pt x="118" y="501"/>
                    <a:pt x="185" y="518"/>
                    <a:pt x="268" y="518"/>
                  </a:cubicBezTo>
                  <a:cubicBezTo>
                    <a:pt x="335" y="518"/>
                    <a:pt x="385" y="485"/>
                    <a:pt x="452" y="434"/>
                  </a:cubicBezTo>
                  <a:cubicBezTo>
                    <a:pt x="502" y="384"/>
                    <a:pt x="536" y="317"/>
                    <a:pt x="536" y="234"/>
                  </a:cubicBezTo>
                  <a:cubicBezTo>
                    <a:pt x="536" y="201"/>
                    <a:pt x="502" y="134"/>
                    <a:pt x="452" y="84"/>
                  </a:cubicBezTo>
                  <a:cubicBezTo>
                    <a:pt x="402" y="17"/>
                    <a:pt x="335"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9"/>
            <p:cNvSpPr/>
            <p:nvPr/>
          </p:nvSpPr>
          <p:spPr>
            <a:xfrm>
              <a:off x="7329900" y="3258150"/>
              <a:ext cx="59750" cy="322250"/>
            </a:xfrm>
            <a:custGeom>
              <a:rect b="b" l="l" r="r" t="t"/>
              <a:pathLst>
                <a:path extrusionOk="0" h="12890" w="2390">
                  <a:moveTo>
                    <a:pt x="451" y="3097"/>
                  </a:moveTo>
                  <a:lnTo>
                    <a:pt x="936" y="3682"/>
                  </a:lnTo>
                  <a:lnTo>
                    <a:pt x="936" y="4684"/>
                  </a:lnTo>
                  <a:lnTo>
                    <a:pt x="451" y="4099"/>
                  </a:lnTo>
                  <a:lnTo>
                    <a:pt x="451" y="3097"/>
                  </a:lnTo>
                  <a:close/>
                  <a:moveTo>
                    <a:pt x="1905" y="3097"/>
                  </a:moveTo>
                  <a:lnTo>
                    <a:pt x="1905" y="4099"/>
                  </a:lnTo>
                  <a:lnTo>
                    <a:pt x="1437" y="4684"/>
                  </a:lnTo>
                  <a:lnTo>
                    <a:pt x="1437" y="3682"/>
                  </a:lnTo>
                  <a:lnTo>
                    <a:pt x="1905" y="3097"/>
                  </a:lnTo>
                  <a:close/>
                  <a:moveTo>
                    <a:pt x="451" y="4885"/>
                  </a:moveTo>
                  <a:lnTo>
                    <a:pt x="936" y="5470"/>
                  </a:lnTo>
                  <a:lnTo>
                    <a:pt x="936" y="6472"/>
                  </a:lnTo>
                  <a:lnTo>
                    <a:pt x="451" y="5887"/>
                  </a:lnTo>
                  <a:lnTo>
                    <a:pt x="451" y="4885"/>
                  </a:lnTo>
                  <a:close/>
                  <a:moveTo>
                    <a:pt x="1888" y="4885"/>
                  </a:moveTo>
                  <a:lnTo>
                    <a:pt x="1888" y="5887"/>
                  </a:lnTo>
                  <a:lnTo>
                    <a:pt x="1420" y="6472"/>
                  </a:lnTo>
                  <a:lnTo>
                    <a:pt x="1420" y="5470"/>
                  </a:lnTo>
                  <a:lnTo>
                    <a:pt x="1888" y="4885"/>
                  </a:lnTo>
                  <a:close/>
                  <a:moveTo>
                    <a:pt x="451" y="6656"/>
                  </a:moveTo>
                  <a:lnTo>
                    <a:pt x="936" y="7241"/>
                  </a:lnTo>
                  <a:lnTo>
                    <a:pt x="936" y="8243"/>
                  </a:lnTo>
                  <a:lnTo>
                    <a:pt x="451" y="7658"/>
                  </a:lnTo>
                  <a:lnTo>
                    <a:pt x="451" y="6656"/>
                  </a:lnTo>
                  <a:close/>
                  <a:moveTo>
                    <a:pt x="1888" y="6656"/>
                  </a:moveTo>
                  <a:lnTo>
                    <a:pt x="1888" y="7658"/>
                  </a:lnTo>
                  <a:lnTo>
                    <a:pt x="1420" y="8243"/>
                  </a:lnTo>
                  <a:lnTo>
                    <a:pt x="1420" y="7241"/>
                  </a:lnTo>
                  <a:lnTo>
                    <a:pt x="1888" y="6656"/>
                  </a:lnTo>
                  <a:close/>
                  <a:moveTo>
                    <a:pt x="1178" y="1"/>
                  </a:moveTo>
                  <a:cubicBezTo>
                    <a:pt x="1060" y="1"/>
                    <a:pt x="953" y="122"/>
                    <a:pt x="953" y="256"/>
                  </a:cubicBezTo>
                  <a:lnTo>
                    <a:pt x="953" y="2947"/>
                  </a:lnTo>
                  <a:lnTo>
                    <a:pt x="468" y="2362"/>
                  </a:lnTo>
                  <a:lnTo>
                    <a:pt x="468" y="1343"/>
                  </a:lnTo>
                  <a:cubicBezTo>
                    <a:pt x="468" y="1209"/>
                    <a:pt x="384" y="1109"/>
                    <a:pt x="268" y="1092"/>
                  </a:cubicBezTo>
                  <a:cubicBezTo>
                    <a:pt x="252" y="1088"/>
                    <a:pt x="236" y="1087"/>
                    <a:pt x="221" y="1087"/>
                  </a:cubicBezTo>
                  <a:cubicBezTo>
                    <a:pt x="94" y="1087"/>
                    <a:pt x="0" y="1208"/>
                    <a:pt x="0" y="1343"/>
                  </a:cubicBezTo>
                  <a:lnTo>
                    <a:pt x="0" y="2479"/>
                  </a:lnTo>
                  <a:lnTo>
                    <a:pt x="0" y="4267"/>
                  </a:lnTo>
                  <a:lnTo>
                    <a:pt x="0" y="6038"/>
                  </a:lnTo>
                  <a:lnTo>
                    <a:pt x="0" y="7809"/>
                  </a:lnTo>
                  <a:cubicBezTo>
                    <a:pt x="0" y="7876"/>
                    <a:pt x="17" y="7909"/>
                    <a:pt x="50" y="7959"/>
                  </a:cubicBezTo>
                  <a:lnTo>
                    <a:pt x="969" y="9062"/>
                  </a:lnTo>
                  <a:lnTo>
                    <a:pt x="969" y="12637"/>
                  </a:lnTo>
                  <a:cubicBezTo>
                    <a:pt x="969" y="12754"/>
                    <a:pt x="1053" y="12871"/>
                    <a:pt x="1187" y="12888"/>
                  </a:cubicBezTo>
                  <a:cubicBezTo>
                    <a:pt x="1196" y="12889"/>
                    <a:pt x="1206" y="12890"/>
                    <a:pt x="1215" y="12890"/>
                  </a:cubicBezTo>
                  <a:cubicBezTo>
                    <a:pt x="1351" y="12890"/>
                    <a:pt x="1454" y="12778"/>
                    <a:pt x="1454" y="12637"/>
                  </a:cubicBezTo>
                  <a:lnTo>
                    <a:pt x="1454" y="9079"/>
                  </a:lnTo>
                  <a:lnTo>
                    <a:pt x="2373" y="7976"/>
                  </a:lnTo>
                  <a:cubicBezTo>
                    <a:pt x="2373" y="7876"/>
                    <a:pt x="2390" y="7809"/>
                    <a:pt x="2390" y="7742"/>
                  </a:cubicBezTo>
                  <a:lnTo>
                    <a:pt x="2390" y="5971"/>
                  </a:lnTo>
                  <a:lnTo>
                    <a:pt x="2390" y="4200"/>
                  </a:lnTo>
                  <a:lnTo>
                    <a:pt x="2390" y="2429"/>
                  </a:lnTo>
                  <a:lnTo>
                    <a:pt x="2390" y="1309"/>
                  </a:lnTo>
                  <a:cubicBezTo>
                    <a:pt x="2390" y="1192"/>
                    <a:pt x="2306" y="1092"/>
                    <a:pt x="2189" y="1058"/>
                  </a:cubicBezTo>
                  <a:cubicBezTo>
                    <a:pt x="2180" y="1058"/>
                    <a:pt x="2172" y="1057"/>
                    <a:pt x="2164" y="1057"/>
                  </a:cubicBezTo>
                  <a:cubicBezTo>
                    <a:pt x="2026" y="1057"/>
                    <a:pt x="1922" y="1183"/>
                    <a:pt x="1922" y="1309"/>
                  </a:cubicBezTo>
                  <a:lnTo>
                    <a:pt x="1922" y="2362"/>
                  </a:lnTo>
                  <a:lnTo>
                    <a:pt x="1437" y="2947"/>
                  </a:lnTo>
                  <a:lnTo>
                    <a:pt x="1437" y="256"/>
                  </a:lnTo>
                  <a:cubicBezTo>
                    <a:pt x="1437" y="123"/>
                    <a:pt x="1354" y="23"/>
                    <a:pt x="1220" y="6"/>
                  </a:cubicBezTo>
                  <a:cubicBezTo>
                    <a:pt x="1206" y="2"/>
                    <a:pt x="1192"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9"/>
            <p:cNvSpPr/>
            <p:nvPr/>
          </p:nvSpPr>
          <p:spPr>
            <a:xfrm>
              <a:off x="7276850" y="3363925"/>
              <a:ext cx="12125" cy="33100"/>
            </a:xfrm>
            <a:custGeom>
              <a:rect b="b" l="l" r="r" t="t"/>
              <a:pathLst>
                <a:path extrusionOk="0" h="1324" w="485">
                  <a:moveTo>
                    <a:pt x="243" y="1"/>
                  </a:moveTo>
                  <a:cubicBezTo>
                    <a:pt x="235" y="1"/>
                    <a:pt x="226" y="1"/>
                    <a:pt x="217" y="2"/>
                  </a:cubicBezTo>
                  <a:cubicBezTo>
                    <a:pt x="117" y="52"/>
                    <a:pt x="0" y="152"/>
                    <a:pt x="0" y="286"/>
                  </a:cubicBezTo>
                  <a:lnTo>
                    <a:pt x="0" y="1071"/>
                  </a:lnTo>
                  <a:cubicBezTo>
                    <a:pt x="0" y="1205"/>
                    <a:pt x="84" y="1305"/>
                    <a:pt x="217" y="1322"/>
                  </a:cubicBezTo>
                  <a:cubicBezTo>
                    <a:pt x="227" y="1323"/>
                    <a:pt x="237" y="1324"/>
                    <a:pt x="246" y="1324"/>
                  </a:cubicBezTo>
                  <a:cubicBezTo>
                    <a:pt x="382" y="1324"/>
                    <a:pt x="485" y="1212"/>
                    <a:pt x="485" y="1071"/>
                  </a:cubicBezTo>
                  <a:lnTo>
                    <a:pt x="485" y="253"/>
                  </a:lnTo>
                  <a:cubicBezTo>
                    <a:pt x="485" y="127"/>
                    <a:pt x="381" y="1"/>
                    <a:pt x="2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9"/>
            <p:cNvSpPr/>
            <p:nvPr/>
          </p:nvSpPr>
          <p:spPr>
            <a:xfrm>
              <a:off x="7256800" y="3230725"/>
              <a:ext cx="54325" cy="347550"/>
            </a:xfrm>
            <a:custGeom>
              <a:rect b="b" l="l" r="r" t="t"/>
              <a:pathLst>
                <a:path extrusionOk="0" h="13902" w="2173">
                  <a:moveTo>
                    <a:pt x="1287" y="1186"/>
                  </a:moveTo>
                  <a:cubicBezTo>
                    <a:pt x="1537" y="1788"/>
                    <a:pt x="1671" y="2523"/>
                    <a:pt x="1638" y="3242"/>
                  </a:cubicBezTo>
                  <a:cubicBezTo>
                    <a:pt x="1604" y="4979"/>
                    <a:pt x="1521" y="8037"/>
                    <a:pt x="1471" y="9674"/>
                  </a:cubicBezTo>
                  <a:lnTo>
                    <a:pt x="618" y="9674"/>
                  </a:lnTo>
                  <a:cubicBezTo>
                    <a:pt x="585" y="8037"/>
                    <a:pt x="501" y="4979"/>
                    <a:pt x="451" y="3242"/>
                  </a:cubicBezTo>
                  <a:cubicBezTo>
                    <a:pt x="435" y="2523"/>
                    <a:pt x="552" y="1788"/>
                    <a:pt x="802" y="1186"/>
                  </a:cubicBezTo>
                  <a:lnTo>
                    <a:pt x="802" y="4662"/>
                  </a:lnTo>
                  <a:cubicBezTo>
                    <a:pt x="802" y="4795"/>
                    <a:pt x="886" y="4896"/>
                    <a:pt x="1019" y="4912"/>
                  </a:cubicBezTo>
                  <a:cubicBezTo>
                    <a:pt x="1035" y="4916"/>
                    <a:pt x="1051" y="4918"/>
                    <a:pt x="1066" y="4918"/>
                  </a:cubicBezTo>
                  <a:cubicBezTo>
                    <a:pt x="1193" y="4918"/>
                    <a:pt x="1287" y="4796"/>
                    <a:pt x="1287" y="4662"/>
                  </a:cubicBezTo>
                  <a:lnTo>
                    <a:pt x="1287" y="1186"/>
                  </a:lnTo>
                  <a:close/>
                  <a:moveTo>
                    <a:pt x="1454" y="10176"/>
                  </a:moveTo>
                  <a:cubicBezTo>
                    <a:pt x="1454" y="10343"/>
                    <a:pt x="1454" y="10493"/>
                    <a:pt x="1437" y="10593"/>
                  </a:cubicBezTo>
                  <a:lnTo>
                    <a:pt x="652" y="10593"/>
                  </a:lnTo>
                  <a:cubicBezTo>
                    <a:pt x="652" y="10493"/>
                    <a:pt x="652" y="10343"/>
                    <a:pt x="635" y="10176"/>
                  </a:cubicBezTo>
                  <a:close/>
                  <a:moveTo>
                    <a:pt x="1454" y="11078"/>
                  </a:moveTo>
                  <a:lnTo>
                    <a:pt x="1454" y="11496"/>
                  </a:lnTo>
                  <a:lnTo>
                    <a:pt x="669" y="11496"/>
                  </a:lnTo>
                  <a:lnTo>
                    <a:pt x="669" y="11078"/>
                  </a:lnTo>
                  <a:close/>
                  <a:moveTo>
                    <a:pt x="1454" y="11997"/>
                  </a:moveTo>
                  <a:lnTo>
                    <a:pt x="1454" y="13417"/>
                  </a:lnTo>
                  <a:lnTo>
                    <a:pt x="652" y="13417"/>
                  </a:lnTo>
                  <a:lnTo>
                    <a:pt x="652" y="11997"/>
                  </a:lnTo>
                  <a:close/>
                  <a:moveTo>
                    <a:pt x="1003" y="0"/>
                  </a:moveTo>
                  <a:cubicBezTo>
                    <a:pt x="1003" y="0"/>
                    <a:pt x="969" y="0"/>
                    <a:pt x="969" y="33"/>
                  </a:cubicBezTo>
                  <a:cubicBezTo>
                    <a:pt x="969" y="33"/>
                    <a:pt x="953" y="33"/>
                    <a:pt x="953" y="50"/>
                  </a:cubicBezTo>
                  <a:lnTo>
                    <a:pt x="936" y="67"/>
                  </a:lnTo>
                  <a:lnTo>
                    <a:pt x="919" y="100"/>
                  </a:lnTo>
                  <a:cubicBezTo>
                    <a:pt x="334" y="869"/>
                    <a:pt x="0" y="2055"/>
                    <a:pt x="17" y="3275"/>
                  </a:cubicBezTo>
                  <a:cubicBezTo>
                    <a:pt x="50" y="5029"/>
                    <a:pt x="134" y="8070"/>
                    <a:pt x="184" y="9724"/>
                  </a:cubicBezTo>
                  <a:cubicBezTo>
                    <a:pt x="100" y="9758"/>
                    <a:pt x="17" y="9841"/>
                    <a:pt x="17" y="9958"/>
                  </a:cubicBezTo>
                  <a:cubicBezTo>
                    <a:pt x="17" y="10059"/>
                    <a:pt x="84" y="10159"/>
                    <a:pt x="184" y="10176"/>
                  </a:cubicBezTo>
                  <a:cubicBezTo>
                    <a:pt x="184" y="10376"/>
                    <a:pt x="184" y="10510"/>
                    <a:pt x="201" y="10627"/>
                  </a:cubicBezTo>
                  <a:cubicBezTo>
                    <a:pt x="100" y="10643"/>
                    <a:pt x="17" y="10744"/>
                    <a:pt x="17" y="10844"/>
                  </a:cubicBezTo>
                  <a:cubicBezTo>
                    <a:pt x="17" y="10978"/>
                    <a:pt x="100" y="11061"/>
                    <a:pt x="201" y="11078"/>
                  </a:cubicBezTo>
                  <a:lnTo>
                    <a:pt x="201" y="11512"/>
                  </a:lnTo>
                  <a:cubicBezTo>
                    <a:pt x="100" y="11546"/>
                    <a:pt x="17" y="11646"/>
                    <a:pt x="17" y="11746"/>
                  </a:cubicBezTo>
                  <a:cubicBezTo>
                    <a:pt x="17" y="11846"/>
                    <a:pt x="100" y="11963"/>
                    <a:pt x="201" y="11980"/>
                  </a:cubicBezTo>
                  <a:lnTo>
                    <a:pt x="201" y="13651"/>
                  </a:lnTo>
                  <a:cubicBezTo>
                    <a:pt x="201" y="13768"/>
                    <a:pt x="301" y="13902"/>
                    <a:pt x="451" y="13902"/>
                  </a:cubicBezTo>
                  <a:lnTo>
                    <a:pt x="1721" y="13902"/>
                  </a:lnTo>
                  <a:cubicBezTo>
                    <a:pt x="1855" y="13902"/>
                    <a:pt x="1972" y="13801"/>
                    <a:pt x="1972" y="13651"/>
                  </a:cubicBezTo>
                  <a:lnTo>
                    <a:pt x="1972" y="11980"/>
                  </a:lnTo>
                  <a:cubicBezTo>
                    <a:pt x="2089" y="11963"/>
                    <a:pt x="2172" y="11846"/>
                    <a:pt x="2172" y="11746"/>
                  </a:cubicBezTo>
                  <a:cubicBezTo>
                    <a:pt x="2172" y="11646"/>
                    <a:pt x="2089" y="11546"/>
                    <a:pt x="1972" y="11512"/>
                  </a:cubicBezTo>
                  <a:lnTo>
                    <a:pt x="1972" y="11078"/>
                  </a:lnTo>
                  <a:cubicBezTo>
                    <a:pt x="2089" y="11061"/>
                    <a:pt x="2172" y="10961"/>
                    <a:pt x="2172" y="10844"/>
                  </a:cubicBezTo>
                  <a:cubicBezTo>
                    <a:pt x="2172" y="10744"/>
                    <a:pt x="2089" y="10643"/>
                    <a:pt x="1972" y="10627"/>
                  </a:cubicBezTo>
                  <a:cubicBezTo>
                    <a:pt x="1972" y="10510"/>
                    <a:pt x="1972" y="10343"/>
                    <a:pt x="2005" y="10176"/>
                  </a:cubicBezTo>
                  <a:cubicBezTo>
                    <a:pt x="2105" y="10159"/>
                    <a:pt x="2172" y="10059"/>
                    <a:pt x="2172" y="9958"/>
                  </a:cubicBezTo>
                  <a:cubicBezTo>
                    <a:pt x="2172" y="9841"/>
                    <a:pt x="2105" y="9758"/>
                    <a:pt x="2005" y="9724"/>
                  </a:cubicBezTo>
                  <a:cubicBezTo>
                    <a:pt x="2039" y="8070"/>
                    <a:pt x="2122" y="5029"/>
                    <a:pt x="2172" y="3275"/>
                  </a:cubicBezTo>
                  <a:cubicBezTo>
                    <a:pt x="2172" y="2055"/>
                    <a:pt x="1838" y="869"/>
                    <a:pt x="1253" y="100"/>
                  </a:cubicBezTo>
                  <a:lnTo>
                    <a:pt x="1203" y="50"/>
                  </a:lnTo>
                  <a:lnTo>
                    <a:pt x="1187" y="33"/>
                  </a:lnTo>
                  <a:cubicBezTo>
                    <a:pt x="1187" y="33"/>
                    <a:pt x="1170" y="33"/>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9"/>
            <p:cNvSpPr/>
            <p:nvPr/>
          </p:nvSpPr>
          <p:spPr>
            <a:xfrm>
              <a:off x="7131050" y="3257550"/>
              <a:ext cx="109050" cy="321700"/>
            </a:xfrm>
            <a:custGeom>
              <a:rect b="b" l="l" r="r" t="t"/>
              <a:pathLst>
                <a:path extrusionOk="0" h="12868" w="4362">
                  <a:moveTo>
                    <a:pt x="2156" y="581"/>
                  </a:moveTo>
                  <a:cubicBezTo>
                    <a:pt x="2390" y="865"/>
                    <a:pt x="2524" y="1216"/>
                    <a:pt x="2524" y="1567"/>
                  </a:cubicBezTo>
                  <a:cubicBezTo>
                    <a:pt x="2524" y="1951"/>
                    <a:pt x="2390" y="2302"/>
                    <a:pt x="2156" y="2553"/>
                  </a:cubicBezTo>
                  <a:cubicBezTo>
                    <a:pt x="1939" y="2269"/>
                    <a:pt x="1805" y="1918"/>
                    <a:pt x="1805" y="1567"/>
                  </a:cubicBezTo>
                  <a:cubicBezTo>
                    <a:pt x="1822" y="1216"/>
                    <a:pt x="1956" y="865"/>
                    <a:pt x="2156" y="581"/>
                  </a:cubicBezTo>
                  <a:close/>
                  <a:moveTo>
                    <a:pt x="536" y="3338"/>
                  </a:moveTo>
                  <a:cubicBezTo>
                    <a:pt x="870" y="3372"/>
                    <a:pt x="1221" y="3539"/>
                    <a:pt x="1471" y="3806"/>
                  </a:cubicBezTo>
                  <a:cubicBezTo>
                    <a:pt x="1722" y="4057"/>
                    <a:pt x="1889" y="4374"/>
                    <a:pt x="1906" y="4708"/>
                  </a:cubicBezTo>
                  <a:lnTo>
                    <a:pt x="1906" y="4742"/>
                  </a:lnTo>
                  <a:cubicBezTo>
                    <a:pt x="1572" y="4708"/>
                    <a:pt x="1237" y="4558"/>
                    <a:pt x="987" y="4291"/>
                  </a:cubicBezTo>
                  <a:cubicBezTo>
                    <a:pt x="719" y="4006"/>
                    <a:pt x="569" y="3672"/>
                    <a:pt x="536" y="3338"/>
                  </a:cubicBezTo>
                  <a:close/>
                  <a:moveTo>
                    <a:pt x="3810" y="3338"/>
                  </a:moveTo>
                  <a:lnTo>
                    <a:pt x="3810" y="3338"/>
                  </a:lnTo>
                  <a:cubicBezTo>
                    <a:pt x="3794" y="3672"/>
                    <a:pt x="3627" y="4040"/>
                    <a:pt x="3343" y="4291"/>
                  </a:cubicBezTo>
                  <a:cubicBezTo>
                    <a:pt x="3075" y="4558"/>
                    <a:pt x="2741" y="4708"/>
                    <a:pt x="2407" y="4742"/>
                  </a:cubicBezTo>
                  <a:cubicBezTo>
                    <a:pt x="2457" y="4391"/>
                    <a:pt x="2607" y="4057"/>
                    <a:pt x="2875" y="3806"/>
                  </a:cubicBezTo>
                  <a:cubicBezTo>
                    <a:pt x="3142" y="3539"/>
                    <a:pt x="3476" y="3388"/>
                    <a:pt x="3810" y="3338"/>
                  </a:cubicBezTo>
                  <a:close/>
                  <a:moveTo>
                    <a:pt x="3810" y="5661"/>
                  </a:moveTo>
                  <a:lnTo>
                    <a:pt x="3810" y="5661"/>
                  </a:lnTo>
                  <a:cubicBezTo>
                    <a:pt x="3794" y="5995"/>
                    <a:pt x="3627" y="6346"/>
                    <a:pt x="3343" y="6596"/>
                  </a:cubicBezTo>
                  <a:cubicBezTo>
                    <a:pt x="3075" y="6880"/>
                    <a:pt x="2741" y="7014"/>
                    <a:pt x="2407" y="7064"/>
                  </a:cubicBezTo>
                  <a:cubicBezTo>
                    <a:pt x="2457" y="6730"/>
                    <a:pt x="2607" y="6396"/>
                    <a:pt x="2875" y="6128"/>
                  </a:cubicBezTo>
                  <a:cubicBezTo>
                    <a:pt x="3142" y="5844"/>
                    <a:pt x="3476" y="5711"/>
                    <a:pt x="3810" y="5661"/>
                  </a:cubicBezTo>
                  <a:close/>
                  <a:moveTo>
                    <a:pt x="536" y="5677"/>
                  </a:moveTo>
                  <a:lnTo>
                    <a:pt x="536" y="5677"/>
                  </a:lnTo>
                  <a:cubicBezTo>
                    <a:pt x="870" y="5711"/>
                    <a:pt x="1221" y="5878"/>
                    <a:pt x="1471" y="6145"/>
                  </a:cubicBezTo>
                  <a:cubicBezTo>
                    <a:pt x="1722" y="6396"/>
                    <a:pt x="1889" y="6713"/>
                    <a:pt x="1906" y="7047"/>
                  </a:cubicBezTo>
                  <a:lnTo>
                    <a:pt x="1906" y="7081"/>
                  </a:lnTo>
                  <a:cubicBezTo>
                    <a:pt x="1572" y="7047"/>
                    <a:pt x="1237" y="6880"/>
                    <a:pt x="987" y="6630"/>
                  </a:cubicBezTo>
                  <a:cubicBezTo>
                    <a:pt x="719" y="6346"/>
                    <a:pt x="569" y="6011"/>
                    <a:pt x="536" y="5677"/>
                  </a:cubicBezTo>
                  <a:close/>
                  <a:moveTo>
                    <a:pt x="536" y="8000"/>
                  </a:moveTo>
                  <a:lnTo>
                    <a:pt x="536" y="8000"/>
                  </a:lnTo>
                  <a:cubicBezTo>
                    <a:pt x="870" y="8017"/>
                    <a:pt x="1221" y="8184"/>
                    <a:pt x="1471" y="8468"/>
                  </a:cubicBezTo>
                  <a:cubicBezTo>
                    <a:pt x="1722" y="8702"/>
                    <a:pt x="1889" y="9019"/>
                    <a:pt x="1906" y="9353"/>
                  </a:cubicBezTo>
                  <a:lnTo>
                    <a:pt x="1906" y="9403"/>
                  </a:lnTo>
                  <a:cubicBezTo>
                    <a:pt x="1572" y="9353"/>
                    <a:pt x="1237" y="9220"/>
                    <a:pt x="987" y="8935"/>
                  </a:cubicBezTo>
                  <a:cubicBezTo>
                    <a:pt x="719" y="8668"/>
                    <a:pt x="569" y="8334"/>
                    <a:pt x="536" y="8000"/>
                  </a:cubicBezTo>
                  <a:close/>
                  <a:moveTo>
                    <a:pt x="3810" y="8000"/>
                  </a:moveTo>
                  <a:lnTo>
                    <a:pt x="3810" y="8000"/>
                  </a:lnTo>
                  <a:cubicBezTo>
                    <a:pt x="3794" y="8334"/>
                    <a:pt x="3627" y="8685"/>
                    <a:pt x="3343" y="8935"/>
                  </a:cubicBezTo>
                  <a:cubicBezTo>
                    <a:pt x="3075" y="9220"/>
                    <a:pt x="2741" y="9353"/>
                    <a:pt x="2407" y="9403"/>
                  </a:cubicBezTo>
                  <a:cubicBezTo>
                    <a:pt x="2457" y="9052"/>
                    <a:pt x="2607" y="8718"/>
                    <a:pt x="2875" y="8468"/>
                  </a:cubicBezTo>
                  <a:cubicBezTo>
                    <a:pt x="3142" y="8184"/>
                    <a:pt x="3476" y="8050"/>
                    <a:pt x="3810" y="8000"/>
                  </a:cubicBezTo>
                  <a:close/>
                  <a:moveTo>
                    <a:pt x="2173" y="1"/>
                  </a:moveTo>
                  <a:cubicBezTo>
                    <a:pt x="2119" y="1"/>
                    <a:pt x="2064" y="21"/>
                    <a:pt x="2023" y="63"/>
                  </a:cubicBezTo>
                  <a:cubicBezTo>
                    <a:pt x="1572" y="414"/>
                    <a:pt x="1354" y="982"/>
                    <a:pt x="1354" y="1584"/>
                  </a:cubicBezTo>
                  <a:cubicBezTo>
                    <a:pt x="1354" y="2152"/>
                    <a:pt x="1555" y="2670"/>
                    <a:pt x="1922" y="3037"/>
                  </a:cubicBezTo>
                  <a:lnTo>
                    <a:pt x="1922" y="3572"/>
                  </a:lnTo>
                  <a:cubicBezTo>
                    <a:pt x="1889" y="3539"/>
                    <a:pt x="1872" y="3488"/>
                    <a:pt x="1822" y="3472"/>
                  </a:cubicBezTo>
                  <a:cubicBezTo>
                    <a:pt x="1455" y="3087"/>
                    <a:pt x="937" y="2870"/>
                    <a:pt x="419" y="2870"/>
                  </a:cubicBezTo>
                  <a:lnTo>
                    <a:pt x="285" y="2870"/>
                  </a:lnTo>
                  <a:cubicBezTo>
                    <a:pt x="151" y="2870"/>
                    <a:pt x="68" y="2971"/>
                    <a:pt x="51" y="3087"/>
                  </a:cubicBezTo>
                  <a:cubicBezTo>
                    <a:pt x="1" y="3656"/>
                    <a:pt x="218" y="4224"/>
                    <a:pt x="653" y="4641"/>
                  </a:cubicBezTo>
                  <a:cubicBezTo>
                    <a:pt x="1020" y="4992"/>
                    <a:pt x="1471" y="5209"/>
                    <a:pt x="1922" y="5243"/>
                  </a:cubicBezTo>
                  <a:lnTo>
                    <a:pt x="1922" y="5911"/>
                  </a:lnTo>
                  <a:cubicBezTo>
                    <a:pt x="1889" y="5878"/>
                    <a:pt x="1872" y="5828"/>
                    <a:pt x="1822" y="5811"/>
                  </a:cubicBezTo>
                  <a:cubicBezTo>
                    <a:pt x="1455" y="5427"/>
                    <a:pt x="937" y="5209"/>
                    <a:pt x="419" y="5209"/>
                  </a:cubicBezTo>
                  <a:lnTo>
                    <a:pt x="285" y="5209"/>
                  </a:lnTo>
                  <a:cubicBezTo>
                    <a:pt x="151" y="5209"/>
                    <a:pt x="68" y="5310"/>
                    <a:pt x="51" y="5427"/>
                  </a:cubicBezTo>
                  <a:cubicBezTo>
                    <a:pt x="1" y="5995"/>
                    <a:pt x="218" y="6563"/>
                    <a:pt x="653" y="6981"/>
                  </a:cubicBezTo>
                  <a:cubicBezTo>
                    <a:pt x="1020" y="7331"/>
                    <a:pt x="1471" y="7549"/>
                    <a:pt x="1922" y="7582"/>
                  </a:cubicBezTo>
                  <a:lnTo>
                    <a:pt x="1922" y="8250"/>
                  </a:lnTo>
                  <a:cubicBezTo>
                    <a:pt x="1889" y="8217"/>
                    <a:pt x="1872" y="8167"/>
                    <a:pt x="1822" y="8150"/>
                  </a:cubicBezTo>
                  <a:cubicBezTo>
                    <a:pt x="1455" y="7766"/>
                    <a:pt x="937" y="7549"/>
                    <a:pt x="419" y="7549"/>
                  </a:cubicBezTo>
                  <a:lnTo>
                    <a:pt x="285" y="7549"/>
                  </a:lnTo>
                  <a:cubicBezTo>
                    <a:pt x="151" y="7549"/>
                    <a:pt x="68" y="7649"/>
                    <a:pt x="51" y="7766"/>
                  </a:cubicBezTo>
                  <a:cubicBezTo>
                    <a:pt x="1" y="8334"/>
                    <a:pt x="218" y="8902"/>
                    <a:pt x="653" y="9320"/>
                  </a:cubicBezTo>
                  <a:cubicBezTo>
                    <a:pt x="1020" y="9671"/>
                    <a:pt x="1471" y="9888"/>
                    <a:pt x="1922" y="9921"/>
                  </a:cubicBezTo>
                  <a:lnTo>
                    <a:pt x="1922" y="12611"/>
                  </a:lnTo>
                  <a:cubicBezTo>
                    <a:pt x="1922" y="12745"/>
                    <a:pt x="2023" y="12845"/>
                    <a:pt x="2140" y="12862"/>
                  </a:cubicBezTo>
                  <a:cubicBezTo>
                    <a:pt x="2155" y="12865"/>
                    <a:pt x="2171" y="12867"/>
                    <a:pt x="2186" y="12867"/>
                  </a:cubicBezTo>
                  <a:cubicBezTo>
                    <a:pt x="2313" y="12867"/>
                    <a:pt x="2407" y="12746"/>
                    <a:pt x="2407" y="12611"/>
                  </a:cubicBezTo>
                  <a:lnTo>
                    <a:pt x="2407" y="9921"/>
                  </a:lnTo>
                  <a:cubicBezTo>
                    <a:pt x="2892" y="9905"/>
                    <a:pt x="3343" y="9671"/>
                    <a:pt x="3710" y="9320"/>
                  </a:cubicBezTo>
                  <a:cubicBezTo>
                    <a:pt x="4128" y="8902"/>
                    <a:pt x="4345" y="8334"/>
                    <a:pt x="4312" y="7766"/>
                  </a:cubicBezTo>
                  <a:cubicBezTo>
                    <a:pt x="4312" y="7649"/>
                    <a:pt x="4211" y="7565"/>
                    <a:pt x="4078" y="7549"/>
                  </a:cubicBezTo>
                  <a:lnTo>
                    <a:pt x="3944" y="7549"/>
                  </a:lnTo>
                  <a:cubicBezTo>
                    <a:pt x="3443" y="7549"/>
                    <a:pt x="2908" y="7766"/>
                    <a:pt x="2541" y="8150"/>
                  </a:cubicBezTo>
                  <a:lnTo>
                    <a:pt x="2407" y="8267"/>
                  </a:lnTo>
                  <a:lnTo>
                    <a:pt x="2407" y="7582"/>
                  </a:lnTo>
                  <a:cubicBezTo>
                    <a:pt x="2892" y="7565"/>
                    <a:pt x="3359" y="7331"/>
                    <a:pt x="3710" y="6981"/>
                  </a:cubicBezTo>
                  <a:cubicBezTo>
                    <a:pt x="4128" y="6563"/>
                    <a:pt x="4362" y="5995"/>
                    <a:pt x="4312" y="5427"/>
                  </a:cubicBezTo>
                  <a:cubicBezTo>
                    <a:pt x="4312" y="5310"/>
                    <a:pt x="4211" y="5226"/>
                    <a:pt x="4078" y="5209"/>
                  </a:cubicBezTo>
                  <a:lnTo>
                    <a:pt x="3944" y="5209"/>
                  </a:lnTo>
                  <a:cubicBezTo>
                    <a:pt x="3443" y="5209"/>
                    <a:pt x="2908" y="5427"/>
                    <a:pt x="2541" y="5811"/>
                  </a:cubicBezTo>
                  <a:lnTo>
                    <a:pt x="2407" y="5928"/>
                  </a:lnTo>
                  <a:lnTo>
                    <a:pt x="2407" y="5243"/>
                  </a:lnTo>
                  <a:cubicBezTo>
                    <a:pt x="2875" y="5209"/>
                    <a:pt x="3359" y="4992"/>
                    <a:pt x="3710" y="4641"/>
                  </a:cubicBezTo>
                  <a:cubicBezTo>
                    <a:pt x="4128" y="4224"/>
                    <a:pt x="4345" y="3656"/>
                    <a:pt x="4312" y="3087"/>
                  </a:cubicBezTo>
                  <a:cubicBezTo>
                    <a:pt x="4312" y="2971"/>
                    <a:pt x="4211" y="2887"/>
                    <a:pt x="4078" y="2870"/>
                  </a:cubicBezTo>
                  <a:lnTo>
                    <a:pt x="3944" y="2870"/>
                  </a:lnTo>
                  <a:cubicBezTo>
                    <a:pt x="3443" y="2870"/>
                    <a:pt x="2908" y="3087"/>
                    <a:pt x="2541" y="3472"/>
                  </a:cubicBezTo>
                  <a:lnTo>
                    <a:pt x="2407" y="3589"/>
                  </a:lnTo>
                  <a:lnTo>
                    <a:pt x="2407" y="3037"/>
                  </a:lnTo>
                  <a:cubicBezTo>
                    <a:pt x="2791" y="2670"/>
                    <a:pt x="2992" y="2152"/>
                    <a:pt x="2992" y="1584"/>
                  </a:cubicBezTo>
                  <a:cubicBezTo>
                    <a:pt x="2992" y="982"/>
                    <a:pt x="2741" y="448"/>
                    <a:pt x="2323" y="63"/>
                  </a:cubicBezTo>
                  <a:cubicBezTo>
                    <a:pt x="2282" y="21"/>
                    <a:pt x="2227" y="1"/>
                    <a:pt x="2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 name="Google Shape;1466;p69"/>
          <p:cNvGrpSpPr/>
          <p:nvPr/>
        </p:nvGrpSpPr>
        <p:grpSpPr>
          <a:xfrm>
            <a:off x="7183798" y="2592341"/>
            <a:ext cx="426546" cy="400990"/>
            <a:chOff x="7116450" y="2584100"/>
            <a:chExt cx="376375" cy="353825"/>
          </a:xfrm>
        </p:grpSpPr>
        <p:sp>
          <p:nvSpPr>
            <p:cNvPr id="1467" name="Google Shape;1467;p69"/>
            <p:cNvSpPr/>
            <p:nvPr/>
          </p:nvSpPr>
          <p:spPr>
            <a:xfrm>
              <a:off x="7116450" y="2584100"/>
              <a:ext cx="376375" cy="353825"/>
            </a:xfrm>
            <a:custGeom>
              <a:rect b="b" l="l" r="r" t="t"/>
              <a:pathLst>
                <a:path extrusionOk="0" h="14153" w="15055">
                  <a:moveTo>
                    <a:pt x="7519" y="485"/>
                  </a:moveTo>
                  <a:cubicBezTo>
                    <a:pt x="8405" y="485"/>
                    <a:pt x="9240" y="852"/>
                    <a:pt x="9808" y="1487"/>
                  </a:cubicBezTo>
                  <a:cubicBezTo>
                    <a:pt x="9090" y="1203"/>
                    <a:pt x="8321" y="1070"/>
                    <a:pt x="7519" y="1070"/>
                  </a:cubicBezTo>
                  <a:cubicBezTo>
                    <a:pt x="6717" y="1070"/>
                    <a:pt x="5965" y="1203"/>
                    <a:pt x="5247" y="1487"/>
                  </a:cubicBezTo>
                  <a:cubicBezTo>
                    <a:pt x="5831" y="836"/>
                    <a:pt x="6650" y="485"/>
                    <a:pt x="7519" y="485"/>
                  </a:cubicBezTo>
                  <a:close/>
                  <a:moveTo>
                    <a:pt x="2557" y="3426"/>
                  </a:moveTo>
                  <a:lnTo>
                    <a:pt x="2557" y="3426"/>
                  </a:lnTo>
                  <a:cubicBezTo>
                    <a:pt x="1654" y="4528"/>
                    <a:pt x="1136" y="5932"/>
                    <a:pt x="1136" y="7452"/>
                  </a:cubicBezTo>
                  <a:lnTo>
                    <a:pt x="1136" y="7753"/>
                  </a:lnTo>
                  <a:cubicBezTo>
                    <a:pt x="735" y="7018"/>
                    <a:pt x="635" y="6116"/>
                    <a:pt x="902" y="5280"/>
                  </a:cubicBezTo>
                  <a:cubicBezTo>
                    <a:pt x="1186" y="4445"/>
                    <a:pt x="1788" y="3776"/>
                    <a:pt x="2557" y="3426"/>
                  </a:cubicBezTo>
                  <a:close/>
                  <a:moveTo>
                    <a:pt x="12515" y="3426"/>
                  </a:moveTo>
                  <a:lnTo>
                    <a:pt x="12515" y="3426"/>
                  </a:lnTo>
                  <a:cubicBezTo>
                    <a:pt x="13300" y="3776"/>
                    <a:pt x="13902" y="4445"/>
                    <a:pt x="14169" y="5280"/>
                  </a:cubicBezTo>
                  <a:cubicBezTo>
                    <a:pt x="14436" y="6116"/>
                    <a:pt x="14336" y="7001"/>
                    <a:pt x="13935" y="7753"/>
                  </a:cubicBezTo>
                  <a:lnTo>
                    <a:pt x="13935" y="7452"/>
                  </a:lnTo>
                  <a:cubicBezTo>
                    <a:pt x="13935" y="5932"/>
                    <a:pt x="13400" y="4528"/>
                    <a:pt x="12515" y="3426"/>
                  </a:cubicBezTo>
                  <a:close/>
                  <a:moveTo>
                    <a:pt x="7519" y="1537"/>
                  </a:moveTo>
                  <a:cubicBezTo>
                    <a:pt x="10777" y="1537"/>
                    <a:pt x="13434" y="4194"/>
                    <a:pt x="13434" y="7452"/>
                  </a:cubicBezTo>
                  <a:cubicBezTo>
                    <a:pt x="13434" y="10710"/>
                    <a:pt x="10777" y="13367"/>
                    <a:pt x="7519" y="13367"/>
                  </a:cubicBezTo>
                  <a:cubicBezTo>
                    <a:pt x="4278" y="13367"/>
                    <a:pt x="1621" y="10710"/>
                    <a:pt x="1621" y="7452"/>
                  </a:cubicBezTo>
                  <a:cubicBezTo>
                    <a:pt x="1621" y="4194"/>
                    <a:pt x="4278" y="1537"/>
                    <a:pt x="7519" y="1537"/>
                  </a:cubicBezTo>
                  <a:close/>
                  <a:moveTo>
                    <a:pt x="12882" y="10961"/>
                  </a:moveTo>
                  <a:lnTo>
                    <a:pt x="12882" y="10961"/>
                  </a:lnTo>
                  <a:cubicBezTo>
                    <a:pt x="12765" y="11796"/>
                    <a:pt x="12331" y="12565"/>
                    <a:pt x="11629" y="13066"/>
                  </a:cubicBezTo>
                  <a:cubicBezTo>
                    <a:pt x="11067" y="13458"/>
                    <a:pt x="10423" y="13667"/>
                    <a:pt x="9778" y="13667"/>
                  </a:cubicBezTo>
                  <a:cubicBezTo>
                    <a:pt x="9598" y="13667"/>
                    <a:pt x="9418" y="13650"/>
                    <a:pt x="9240" y="13618"/>
                  </a:cubicBezTo>
                  <a:cubicBezTo>
                    <a:pt x="10744" y="13200"/>
                    <a:pt x="12047" y="12231"/>
                    <a:pt x="12882" y="10961"/>
                  </a:cubicBezTo>
                  <a:close/>
                  <a:moveTo>
                    <a:pt x="2189" y="10944"/>
                  </a:moveTo>
                  <a:cubicBezTo>
                    <a:pt x="3024" y="12214"/>
                    <a:pt x="4311" y="13183"/>
                    <a:pt x="5815" y="13601"/>
                  </a:cubicBezTo>
                  <a:cubicBezTo>
                    <a:pt x="5609" y="13647"/>
                    <a:pt x="5401" y="13670"/>
                    <a:pt x="5194" y="13670"/>
                  </a:cubicBezTo>
                  <a:cubicBezTo>
                    <a:pt x="4577" y="13670"/>
                    <a:pt x="3967" y="13467"/>
                    <a:pt x="3442" y="13066"/>
                  </a:cubicBezTo>
                  <a:cubicBezTo>
                    <a:pt x="2724" y="12548"/>
                    <a:pt x="2289" y="11796"/>
                    <a:pt x="2189" y="10944"/>
                  </a:cubicBezTo>
                  <a:close/>
                  <a:moveTo>
                    <a:pt x="7519" y="0"/>
                  </a:moveTo>
                  <a:cubicBezTo>
                    <a:pt x="6182" y="0"/>
                    <a:pt x="4979" y="735"/>
                    <a:pt x="4344" y="1905"/>
                  </a:cubicBezTo>
                  <a:cubicBezTo>
                    <a:pt x="3960" y="2122"/>
                    <a:pt x="3576" y="2406"/>
                    <a:pt x="3225" y="2707"/>
                  </a:cubicBezTo>
                  <a:cubicBezTo>
                    <a:pt x="1905" y="2941"/>
                    <a:pt x="836" y="3860"/>
                    <a:pt x="418" y="5130"/>
                  </a:cubicBezTo>
                  <a:cubicBezTo>
                    <a:pt x="0" y="6383"/>
                    <a:pt x="318" y="7770"/>
                    <a:pt x="1237" y="8722"/>
                  </a:cubicBezTo>
                  <a:cubicBezTo>
                    <a:pt x="1337" y="9207"/>
                    <a:pt x="1487" y="9675"/>
                    <a:pt x="1671" y="10092"/>
                  </a:cubicBezTo>
                  <a:cubicBezTo>
                    <a:pt x="1504" y="11395"/>
                    <a:pt x="2055" y="12699"/>
                    <a:pt x="3125" y="13467"/>
                  </a:cubicBezTo>
                  <a:cubicBezTo>
                    <a:pt x="3743" y="13918"/>
                    <a:pt x="4478" y="14152"/>
                    <a:pt x="5230" y="14152"/>
                  </a:cubicBezTo>
                  <a:cubicBezTo>
                    <a:pt x="5748" y="14152"/>
                    <a:pt x="6266" y="14035"/>
                    <a:pt x="6767" y="13802"/>
                  </a:cubicBezTo>
                  <a:cubicBezTo>
                    <a:pt x="7001" y="13818"/>
                    <a:pt x="7252" y="13852"/>
                    <a:pt x="7502" y="13852"/>
                  </a:cubicBezTo>
                  <a:cubicBezTo>
                    <a:pt x="7753" y="13852"/>
                    <a:pt x="7987" y="13818"/>
                    <a:pt x="8237" y="13802"/>
                  </a:cubicBezTo>
                  <a:cubicBezTo>
                    <a:pt x="8739" y="14035"/>
                    <a:pt x="9257" y="14152"/>
                    <a:pt x="9775" y="14152"/>
                  </a:cubicBezTo>
                  <a:cubicBezTo>
                    <a:pt x="10527" y="14152"/>
                    <a:pt x="11262" y="13918"/>
                    <a:pt x="11897" y="13467"/>
                  </a:cubicBezTo>
                  <a:cubicBezTo>
                    <a:pt x="12949" y="12699"/>
                    <a:pt x="13517" y="11395"/>
                    <a:pt x="13334" y="10092"/>
                  </a:cubicBezTo>
                  <a:cubicBezTo>
                    <a:pt x="13567" y="9675"/>
                    <a:pt x="13718" y="9207"/>
                    <a:pt x="13818" y="8722"/>
                  </a:cubicBezTo>
                  <a:cubicBezTo>
                    <a:pt x="14737" y="7770"/>
                    <a:pt x="15055" y="6400"/>
                    <a:pt x="14637" y="5130"/>
                  </a:cubicBezTo>
                  <a:cubicBezTo>
                    <a:pt x="14219" y="3860"/>
                    <a:pt x="13150" y="2941"/>
                    <a:pt x="11830" y="2707"/>
                  </a:cubicBezTo>
                  <a:cubicBezTo>
                    <a:pt x="11496" y="2406"/>
                    <a:pt x="11128" y="2122"/>
                    <a:pt x="10710" y="1905"/>
                  </a:cubicBezTo>
                  <a:cubicBezTo>
                    <a:pt x="10075" y="735"/>
                    <a:pt x="8872" y="0"/>
                    <a:pt x="75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9"/>
            <p:cNvSpPr/>
            <p:nvPr/>
          </p:nvSpPr>
          <p:spPr>
            <a:xfrm>
              <a:off x="7261800" y="2727800"/>
              <a:ext cx="85650" cy="85650"/>
            </a:xfrm>
            <a:custGeom>
              <a:rect b="b" l="l" r="r" t="t"/>
              <a:pathLst>
                <a:path extrusionOk="0" h="3426" w="3426">
                  <a:moveTo>
                    <a:pt x="1705" y="468"/>
                  </a:moveTo>
                  <a:cubicBezTo>
                    <a:pt x="2390" y="468"/>
                    <a:pt x="2941" y="1019"/>
                    <a:pt x="2941" y="1704"/>
                  </a:cubicBezTo>
                  <a:cubicBezTo>
                    <a:pt x="2941" y="2373"/>
                    <a:pt x="2407" y="2941"/>
                    <a:pt x="1705" y="2941"/>
                  </a:cubicBezTo>
                  <a:cubicBezTo>
                    <a:pt x="1037" y="2941"/>
                    <a:pt x="485" y="2389"/>
                    <a:pt x="485" y="1704"/>
                  </a:cubicBezTo>
                  <a:cubicBezTo>
                    <a:pt x="485" y="1036"/>
                    <a:pt x="1020" y="468"/>
                    <a:pt x="1705" y="468"/>
                  </a:cubicBezTo>
                  <a:close/>
                  <a:moveTo>
                    <a:pt x="1705" y="0"/>
                  </a:moveTo>
                  <a:cubicBezTo>
                    <a:pt x="769" y="0"/>
                    <a:pt x="1" y="769"/>
                    <a:pt x="1" y="1704"/>
                  </a:cubicBezTo>
                  <a:cubicBezTo>
                    <a:pt x="1" y="2640"/>
                    <a:pt x="769" y="3425"/>
                    <a:pt x="1705" y="3425"/>
                  </a:cubicBezTo>
                  <a:cubicBezTo>
                    <a:pt x="2657" y="3425"/>
                    <a:pt x="3426" y="2640"/>
                    <a:pt x="3426" y="1704"/>
                  </a:cubicBezTo>
                  <a:cubicBezTo>
                    <a:pt x="3426" y="769"/>
                    <a:pt x="2674" y="0"/>
                    <a:pt x="1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9"/>
            <p:cNvSpPr/>
            <p:nvPr/>
          </p:nvSpPr>
          <p:spPr>
            <a:xfrm>
              <a:off x="7341175" y="2684350"/>
              <a:ext cx="17975" cy="12125"/>
            </a:xfrm>
            <a:custGeom>
              <a:rect b="b" l="l" r="r" t="t"/>
              <a:pathLst>
                <a:path extrusionOk="0" h="485" w="719">
                  <a:moveTo>
                    <a:pt x="268" y="0"/>
                  </a:moveTo>
                  <a:cubicBezTo>
                    <a:pt x="151" y="0"/>
                    <a:pt x="50" y="84"/>
                    <a:pt x="17" y="201"/>
                  </a:cubicBezTo>
                  <a:cubicBezTo>
                    <a:pt x="0" y="351"/>
                    <a:pt x="134" y="485"/>
                    <a:pt x="268" y="485"/>
                  </a:cubicBezTo>
                  <a:lnTo>
                    <a:pt x="435" y="485"/>
                  </a:lnTo>
                  <a:cubicBezTo>
                    <a:pt x="568" y="485"/>
                    <a:pt x="669" y="401"/>
                    <a:pt x="685" y="268"/>
                  </a:cubicBezTo>
                  <a:cubicBezTo>
                    <a:pt x="719" y="117"/>
                    <a:pt x="585" y="0"/>
                    <a:pt x="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9"/>
            <p:cNvSpPr/>
            <p:nvPr/>
          </p:nvSpPr>
          <p:spPr>
            <a:xfrm>
              <a:off x="7378775" y="2719325"/>
              <a:ext cx="16725" cy="15175"/>
            </a:xfrm>
            <a:custGeom>
              <a:rect b="b" l="l" r="r" t="t"/>
              <a:pathLst>
                <a:path extrusionOk="0" h="607" w="669">
                  <a:moveTo>
                    <a:pt x="261" y="1"/>
                  </a:moveTo>
                  <a:cubicBezTo>
                    <a:pt x="201" y="1"/>
                    <a:pt x="142" y="30"/>
                    <a:pt x="100" y="88"/>
                  </a:cubicBezTo>
                  <a:cubicBezTo>
                    <a:pt x="0" y="189"/>
                    <a:pt x="0" y="339"/>
                    <a:pt x="100" y="423"/>
                  </a:cubicBezTo>
                  <a:lnTo>
                    <a:pt x="234" y="540"/>
                  </a:lnTo>
                  <a:cubicBezTo>
                    <a:pt x="267" y="590"/>
                    <a:pt x="334" y="606"/>
                    <a:pt x="401" y="606"/>
                  </a:cubicBezTo>
                  <a:cubicBezTo>
                    <a:pt x="468" y="606"/>
                    <a:pt x="518" y="590"/>
                    <a:pt x="568" y="540"/>
                  </a:cubicBezTo>
                  <a:cubicBezTo>
                    <a:pt x="668" y="439"/>
                    <a:pt x="668" y="289"/>
                    <a:pt x="568" y="205"/>
                  </a:cubicBezTo>
                  <a:lnTo>
                    <a:pt x="435" y="88"/>
                  </a:lnTo>
                  <a:cubicBezTo>
                    <a:pt x="384" y="30"/>
                    <a:pt x="322" y="1"/>
                    <a:pt x="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9"/>
            <p:cNvSpPr/>
            <p:nvPr/>
          </p:nvSpPr>
          <p:spPr>
            <a:xfrm>
              <a:off x="7312350" y="2652500"/>
              <a:ext cx="16725" cy="15150"/>
            </a:xfrm>
            <a:custGeom>
              <a:rect b="b" l="l" r="r" t="t"/>
              <a:pathLst>
                <a:path extrusionOk="0" h="606" w="669">
                  <a:moveTo>
                    <a:pt x="395" y="0"/>
                  </a:moveTo>
                  <a:cubicBezTo>
                    <a:pt x="335" y="0"/>
                    <a:pt x="276" y="30"/>
                    <a:pt x="234" y="88"/>
                  </a:cubicBezTo>
                  <a:lnTo>
                    <a:pt x="117" y="205"/>
                  </a:lnTo>
                  <a:cubicBezTo>
                    <a:pt x="0" y="305"/>
                    <a:pt x="0" y="456"/>
                    <a:pt x="117" y="539"/>
                  </a:cubicBezTo>
                  <a:cubicBezTo>
                    <a:pt x="151" y="589"/>
                    <a:pt x="218" y="606"/>
                    <a:pt x="284" y="606"/>
                  </a:cubicBezTo>
                  <a:cubicBezTo>
                    <a:pt x="335" y="606"/>
                    <a:pt x="401" y="589"/>
                    <a:pt x="452" y="539"/>
                  </a:cubicBezTo>
                  <a:lnTo>
                    <a:pt x="569" y="422"/>
                  </a:lnTo>
                  <a:cubicBezTo>
                    <a:pt x="669" y="305"/>
                    <a:pt x="669" y="172"/>
                    <a:pt x="569" y="88"/>
                  </a:cubicBezTo>
                  <a:cubicBezTo>
                    <a:pt x="518" y="30"/>
                    <a:pt x="456" y="0"/>
                    <a:pt x="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9"/>
            <p:cNvSpPr/>
            <p:nvPr/>
          </p:nvSpPr>
          <p:spPr>
            <a:xfrm>
              <a:off x="7369575" y="2778300"/>
              <a:ext cx="11725" cy="16775"/>
            </a:xfrm>
            <a:custGeom>
              <a:rect b="b" l="l" r="r" t="t"/>
              <a:pathLst>
                <a:path extrusionOk="0" h="671" w="469">
                  <a:moveTo>
                    <a:pt x="239" y="0"/>
                  </a:moveTo>
                  <a:cubicBezTo>
                    <a:pt x="103" y="0"/>
                    <a:pt x="1" y="112"/>
                    <a:pt x="1" y="252"/>
                  </a:cubicBezTo>
                  <a:lnTo>
                    <a:pt x="1" y="419"/>
                  </a:lnTo>
                  <a:cubicBezTo>
                    <a:pt x="1" y="536"/>
                    <a:pt x="84" y="653"/>
                    <a:pt x="201" y="670"/>
                  </a:cubicBezTo>
                  <a:cubicBezTo>
                    <a:pt x="351" y="670"/>
                    <a:pt x="468" y="570"/>
                    <a:pt x="468" y="419"/>
                  </a:cubicBezTo>
                  <a:lnTo>
                    <a:pt x="468" y="252"/>
                  </a:lnTo>
                  <a:cubicBezTo>
                    <a:pt x="468" y="119"/>
                    <a:pt x="385" y="18"/>
                    <a:pt x="268" y="2"/>
                  </a:cubicBezTo>
                  <a:cubicBezTo>
                    <a:pt x="258" y="1"/>
                    <a:pt x="249" y="0"/>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9"/>
            <p:cNvSpPr/>
            <p:nvPr/>
          </p:nvSpPr>
          <p:spPr>
            <a:xfrm>
              <a:off x="7220025" y="2841625"/>
              <a:ext cx="16750" cy="14850"/>
            </a:xfrm>
            <a:custGeom>
              <a:rect b="b" l="l" r="r" t="t"/>
              <a:pathLst>
                <a:path extrusionOk="0" h="594" w="670">
                  <a:moveTo>
                    <a:pt x="262" y="0"/>
                  </a:moveTo>
                  <a:cubicBezTo>
                    <a:pt x="201" y="0"/>
                    <a:pt x="143" y="25"/>
                    <a:pt x="101" y="75"/>
                  </a:cubicBezTo>
                  <a:cubicBezTo>
                    <a:pt x="1" y="176"/>
                    <a:pt x="1" y="326"/>
                    <a:pt x="101" y="409"/>
                  </a:cubicBezTo>
                  <a:lnTo>
                    <a:pt x="235" y="543"/>
                  </a:lnTo>
                  <a:cubicBezTo>
                    <a:pt x="268" y="577"/>
                    <a:pt x="335" y="593"/>
                    <a:pt x="402" y="593"/>
                  </a:cubicBezTo>
                  <a:cubicBezTo>
                    <a:pt x="452" y="593"/>
                    <a:pt x="519" y="577"/>
                    <a:pt x="569" y="543"/>
                  </a:cubicBezTo>
                  <a:cubicBezTo>
                    <a:pt x="669" y="426"/>
                    <a:pt x="669" y="292"/>
                    <a:pt x="569" y="209"/>
                  </a:cubicBezTo>
                  <a:lnTo>
                    <a:pt x="435" y="75"/>
                  </a:lnTo>
                  <a:cubicBezTo>
                    <a:pt x="385" y="25"/>
                    <a:pt x="322" y="0"/>
                    <a:pt x="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9"/>
            <p:cNvSpPr/>
            <p:nvPr/>
          </p:nvSpPr>
          <p:spPr>
            <a:xfrm>
              <a:off x="7206675" y="2692175"/>
              <a:ext cx="15900" cy="15175"/>
            </a:xfrm>
            <a:custGeom>
              <a:rect b="b" l="l" r="r" t="t"/>
              <a:pathLst>
                <a:path extrusionOk="0" h="607" w="636">
                  <a:moveTo>
                    <a:pt x="378" y="1"/>
                  </a:moveTo>
                  <a:cubicBezTo>
                    <a:pt x="318" y="1"/>
                    <a:pt x="259" y="30"/>
                    <a:pt x="217" y="88"/>
                  </a:cubicBezTo>
                  <a:lnTo>
                    <a:pt x="100" y="205"/>
                  </a:lnTo>
                  <a:cubicBezTo>
                    <a:pt x="0" y="306"/>
                    <a:pt x="0" y="456"/>
                    <a:pt x="100" y="539"/>
                  </a:cubicBezTo>
                  <a:cubicBezTo>
                    <a:pt x="134" y="590"/>
                    <a:pt x="201" y="606"/>
                    <a:pt x="268" y="606"/>
                  </a:cubicBezTo>
                  <a:cubicBezTo>
                    <a:pt x="334" y="606"/>
                    <a:pt x="384" y="590"/>
                    <a:pt x="435" y="539"/>
                  </a:cubicBezTo>
                  <a:lnTo>
                    <a:pt x="552" y="422"/>
                  </a:lnTo>
                  <a:cubicBezTo>
                    <a:pt x="635" y="339"/>
                    <a:pt x="635" y="189"/>
                    <a:pt x="552" y="88"/>
                  </a:cubicBezTo>
                  <a:cubicBezTo>
                    <a:pt x="501" y="30"/>
                    <a:pt x="43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9"/>
            <p:cNvSpPr/>
            <p:nvPr/>
          </p:nvSpPr>
          <p:spPr>
            <a:xfrm>
              <a:off x="7229650" y="2705200"/>
              <a:ext cx="11700" cy="16800"/>
            </a:xfrm>
            <a:custGeom>
              <a:rect b="b" l="l" r="r" t="t"/>
              <a:pathLst>
                <a:path extrusionOk="0" h="672" w="468">
                  <a:moveTo>
                    <a:pt x="229" y="0"/>
                  </a:moveTo>
                  <a:cubicBezTo>
                    <a:pt x="220" y="0"/>
                    <a:pt x="210" y="1"/>
                    <a:pt x="201" y="2"/>
                  </a:cubicBezTo>
                  <a:cubicBezTo>
                    <a:pt x="67" y="35"/>
                    <a:pt x="0" y="152"/>
                    <a:pt x="0" y="269"/>
                  </a:cubicBezTo>
                  <a:lnTo>
                    <a:pt x="0" y="419"/>
                  </a:lnTo>
                  <a:cubicBezTo>
                    <a:pt x="0" y="536"/>
                    <a:pt x="84" y="653"/>
                    <a:pt x="201" y="670"/>
                  </a:cubicBezTo>
                  <a:cubicBezTo>
                    <a:pt x="210" y="671"/>
                    <a:pt x="220" y="672"/>
                    <a:pt x="229" y="672"/>
                  </a:cubicBezTo>
                  <a:cubicBezTo>
                    <a:pt x="366" y="672"/>
                    <a:pt x="468" y="560"/>
                    <a:pt x="468" y="419"/>
                  </a:cubicBezTo>
                  <a:lnTo>
                    <a:pt x="468" y="252"/>
                  </a:lnTo>
                  <a:cubicBezTo>
                    <a:pt x="468" y="112"/>
                    <a:pt x="366" y="0"/>
                    <a:pt x="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9"/>
            <p:cNvSpPr/>
            <p:nvPr/>
          </p:nvSpPr>
          <p:spPr>
            <a:xfrm>
              <a:off x="7376250" y="2850275"/>
              <a:ext cx="16750" cy="14550"/>
            </a:xfrm>
            <a:custGeom>
              <a:rect b="b" l="l" r="r" t="t"/>
              <a:pathLst>
                <a:path extrusionOk="0" h="582" w="670">
                  <a:moveTo>
                    <a:pt x="389" y="1"/>
                  </a:moveTo>
                  <a:cubicBezTo>
                    <a:pt x="331" y="1"/>
                    <a:pt x="277" y="22"/>
                    <a:pt x="235" y="63"/>
                  </a:cubicBezTo>
                  <a:lnTo>
                    <a:pt x="101" y="197"/>
                  </a:lnTo>
                  <a:cubicBezTo>
                    <a:pt x="1" y="297"/>
                    <a:pt x="1" y="448"/>
                    <a:pt x="101" y="531"/>
                  </a:cubicBezTo>
                  <a:cubicBezTo>
                    <a:pt x="151" y="565"/>
                    <a:pt x="201" y="581"/>
                    <a:pt x="268" y="581"/>
                  </a:cubicBezTo>
                  <a:cubicBezTo>
                    <a:pt x="335" y="581"/>
                    <a:pt x="402" y="565"/>
                    <a:pt x="435" y="531"/>
                  </a:cubicBezTo>
                  <a:lnTo>
                    <a:pt x="569" y="398"/>
                  </a:lnTo>
                  <a:cubicBezTo>
                    <a:pt x="669" y="297"/>
                    <a:pt x="669" y="147"/>
                    <a:pt x="569" y="63"/>
                  </a:cubicBezTo>
                  <a:cubicBezTo>
                    <a:pt x="510" y="22"/>
                    <a:pt x="448" y="1"/>
                    <a:pt x="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9"/>
            <p:cNvSpPr/>
            <p:nvPr/>
          </p:nvSpPr>
          <p:spPr>
            <a:xfrm>
              <a:off x="7253025" y="2698975"/>
              <a:ext cx="17575" cy="12125"/>
            </a:xfrm>
            <a:custGeom>
              <a:rect b="b" l="l" r="r" t="t"/>
              <a:pathLst>
                <a:path extrusionOk="0" h="485" w="703">
                  <a:moveTo>
                    <a:pt x="268" y="0"/>
                  </a:moveTo>
                  <a:cubicBezTo>
                    <a:pt x="151" y="0"/>
                    <a:pt x="34" y="84"/>
                    <a:pt x="18" y="201"/>
                  </a:cubicBezTo>
                  <a:cubicBezTo>
                    <a:pt x="1" y="334"/>
                    <a:pt x="118" y="485"/>
                    <a:pt x="268" y="485"/>
                  </a:cubicBezTo>
                  <a:lnTo>
                    <a:pt x="435" y="485"/>
                  </a:lnTo>
                  <a:cubicBezTo>
                    <a:pt x="552" y="485"/>
                    <a:pt x="669" y="401"/>
                    <a:pt x="686" y="267"/>
                  </a:cubicBezTo>
                  <a:cubicBezTo>
                    <a:pt x="703" y="117"/>
                    <a:pt x="586" y="0"/>
                    <a:pt x="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9"/>
            <p:cNvSpPr/>
            <p:nvPr/>
          </p:nvSpPr>
          <p:spPr>
            <a:xfrm>
              <a:off x="7314025" y="2862925"/>
              <a:ext cx="16725" cy="15275"/>
            </a:xfrm>
            <a:custGeom>
              <a:rect b="b" l="l" r="r" t="t"/>
              <a:pathLst>
                <a:path extrusionOk="0" h="611" w="669">
                  <a:moveTo>
                    <a:pt x="261" y="0"/>
                  </a:moveTo>
                  <a:cubicBezTo>
                    <a:pt x="201" y="0"/>
                    <a:pt x="142" y="25"/>
                    <a:pt x="101" y="75"/>
                  </a:cubicBezTo>
                  <a:cubicBezTo>
                    <a:pt x="0" y="192"/>
                    <a:pt x="0" y="326"/>
                    <a:pt x="101" y="410"/>
                  </a:cubicBezTo>
                  <a:lnTo>
                    <a:pt x="234" y="543"/>
                  </a:lnTo>
                  <a:cubicBezTo>
                    <a:pt x="268" y="577"/>
                    <a:pt x="334" y="610"/>
                    <a:pt x="401" y="610"/>
                  </a:cubicBezTo>
                  <a:cubicBezTo>
                    <a:pt x="451" y="610"/>
                    <a:pt x="518" y="577"/>
                    <a:pt x="568" y="543"/>
                  </a:cubicBezTo>
                  <a:cubicBezTo>
                    <a:pt x="669" y="443"/>
                    <a:pt x="669" y="293"/>
                    <a:pt x="568" y="209"/>
                  </a:cubicBezTo>
                  <a:lnTo>
                    <a:pt x="435" y="75"/>
                  </a:lnTo>
                  <a:cubicBezTo>
                    <a:pt x="385" y="25"/>
                    <a:pt x="322" y="0"/>
                    <a:pt x="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9"/>
            <p:cNvSpPr/>
            <p:nvPr/>
          </p:nvSpPr>
          <p:spPr>
            <a:xfrm>
              <a:off x="7197475" y="2813700"/>
              <a:ext cx="12150" cy="16900"/>
            </a:xfrm>
            <a:custGeom>
              <a:rect b="b" l="l" r="r" t="t"/>
              <a:pathLst>
                <a:path extrusionOk="0" h="676" w="486">
                  <a:moveTo>
                    <a:pt x="264" y="1"/>
                  </a:moveTo>
                  <a:cubicBezTo>
                    <a:pt x="249" y="1"/>
                    <a:pt x="234" y="2"/>
                    <a:pt x="218" y="6"/>
                  </a:cubicBezTo>
                  <a:cubicBezTo>
                    <a:pt x="84" y="39"/>
                    <a:pt x="1" y="156"/>
                    <a:pt x="1" y="273"/>
                  </a:cubicBezTo>
                  <a:lnTo>
                    <a:pt x="1" y="424"/>
                  </a:lnTo>
                  <a:cubicBezTo>
                    <a:pt x="1" y="541"/>
                    <a:pt x="84" y="658"/>
                    <a:pt x="218" y="674"/>
                  </a:cubicBezTo>
                  <a:cubicBezTo>
                    <a:pt x="226" y="675"/>
                    <a:pt x="235" y="676"/>
                    <a:pt x="243" y="676"/>
                  </a:cubicBezTo>
                  <a:cubicBezTo>
                    <a:pt x="381" y="676"/>
                    <a:pt x="485" y="550"/>
                    <a:pt x="485" y="424"/>
                  </a:cubicBezTo>
                  <a:lnTo>
                    <a:pt x="485" y="257"/>
                  </a:lnTo>
                  <a:cubicBezTo>
                    <a:pt x="485" y="122"/>
                    <a:pt x="391"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9"/>
            <p:cNvSpPr/>
            <p:nvPr/>
          </p:nvSpPr>
          <p:spPr>
            <a:xfrm>
              <a:off x="7244675" y="2811025"/>
              <a:ext cx="16725" cy="14950"/>
            </a:xfrm>
            <a:custGeom>
              <a:rect b="b" l="l" r="r" t="t"/>
              <a:pathLst>
                <a:path extrusionOk="0" h="598" w="669">
                  <a:moveTo>
                    <a:pt x="395" y="0"/>
                  </a:moveTo>
                  <a:cubicBezTo>
                    <a:pt x="331" y="0"/>
                    <a:pt x="268" y="21"/>
                    <a:pt x="235" y="63"/>
                  </a:cubicBezTo>
                  <a:lnTo>
                    <a:pt x="101" y="197"/>
                  </a:lnTo>
                  <a:cubicBezTo>
                    <a:pt x="1" y="297"/>
                    <a:pt x="1" y="447"/>
                    <a:pt x="101" y="531"/>
                  </a:cubicBezTo>
                  <a:cubicBezTo>
                    <a:pt x="151" y="564"/>
                    <a:pt x="201" y="598"/>
                    <a:pt x="268" y="598"/>
                  </a:cubicBezTo>
                  <a:cubicBezTo>
                    <a:pt x="335" y="598"/>
                    <a:pt x="402" y="564"/>
                    <a:pt x="435" y="531"/>
                  </a:cubicBezTo>
                  <a:lnTo>
                    <a:pt x="569" y="397"/>
                  </a:lnTo>
                  <a:cubicBezTo>
                    <a:pt x="669" y="297"/>
                    <a:pt x="669" y="146"/>
                    <a:pt x="569" y="63"/>
                  </a:cubicBezTo>
                  <a:cubicBezTo>
                    <a:pt x="527" y="21"/>
                    <a:pt x="460" y="0"/>
                    <a:pt x="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9"/>
            <p:cNvSpPr/>
            <p:nvPr/>
          </p:nvSpPr>
          <p:spPr>
            <a:xfrm>
              <a:off x="7265575" y="2653025"/>
              <a:ext cx="17550" cy="12125"/>
            </a:xfrm>
            <a:custGeom>
              <a:rect b="b" l="l" r="r" t="t"/>
              <a:pathLst>
                <a:path extrusionOk="0" h="485" w="702">
                  <a:moveTo>
                    <a:pt x="267" y="0"/>
                  </a:moveTo>
                  <a:cubicBezTo>
                    <a:pt x="150" y="0"/>
                    <a:pt x="33" y="84"/>
                    <a:pt x="17" y="201"/>
                  </a:cubicBezTo>
                  <a:cubicBezTo>
                    <a:pt x="0" y="351"/>
                    <a:pt x="117" y="485"/>
                    <a:pt x="267" y="485"/>
                  </a:cubicBezTo>
                  <a:lnTo>
                    <a:pt x="435" y="485"/>
                  </a:lnTo>
                  <a:cubicBezTo>
                    <a:pt x="568" y="485"/>
                    <a:pt x="668" y="401"/>
                    <a:pt x="685" y="268"/>
                  </a:cubicBezTo>
                  <a:cubicBezTo>
                    <a:pt x="702" y="117"/>
                    <a:pt x="585" y="0"/>
                    <a:pt x="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9"/>
            <p:cNvSpPr/>
            <p:nvPr/>
          </p:nvSpPr>
          <p:spPr>
            <a:xfrm>
              <a:off x="7391725" y="2800775"/>
              <a:ext cx="16725" cy="15175"/>
            </a:xfrm>
            <a:custGeom>
              <a:rect b="b" l="l" r="r" t="t"/>
              <a:pathLst>
                <a:path extrusionOk="0" h="607" w="669">
                  <a:moveTo>
                    <a:pt x="272" y="1"/>
                  </a:moveTo>
                  <a:cubicBezTo>
                    <a:pt x="213" y="1"/>
                    <a:pt x="159" y="30"/>
                    <a:pt x="117" y="89"/>
                  </a:cubicBezTo>
                  <a:cubicBezTo>
                    <a:pt x="0" y="189"/>
                    <a:pt x="0" y="339"/>
                    <a:pt x="117" y="423"/>
                  </a:cubicBezTo>
                  <a:lnTo>
                    <a:pt x="234" y="540"/>
                  </a:lnTo>
                  <a:cubicBezTo>
                    <a:pt x="284" y="590"/>
                    <a:pt x="334" y="607"/>
                    <a:pt x="401" y="607"/>
                  </a:cubicBezTo>
                  <a:cubicBezTo>
                    <a:pt x="468" y="607"/>
                    <a:pt x="535" y="590"/>
                    <a:pt x="568" y="540"/>
                  </a:cubicBezTo>
                  <a:cubicBezTo>
                    <a:pt x="668" y="439"/>
                    <a:pt x="668" y="289"/>
                    <a:pt x="568" y="206"/>
                  </a:cubicBezTo>
                  <a:lnTo>
                    <a:pt x="451" y="89"/>
                  </a:lnTo>
                  <a:cubicBezTo>
                    <a:pt x="393" y="30"/>
                    <a:pt x="330"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9"/>
            <p:cNvSpPr/>
            <p:nvPr/>
          </p:nvSpPr>
          <p:spPr>
            <a:xfrm>
              <a:off x="7416775" y="2769350"/>
              <a:ext cx="16725" cy="15275"/>
            </a:xfrm>
            <a:custGeom>
              <a:rect b="b" l="l" r="r" t="t"/>
              <a:pathLst>
                <a:path extrusionOk="0" h="611" w="669">
                  <a:moveTo>
                    <a:pt x="395" y="1"/>
                  </a:moveTo>
                  <a:cubicBezTo>
                    <a:pt x="335" y="1"/>
                    <a:pt x="276" y="26"/>
                    <a:pt x="235" y="76"/>
                  </a:cubicBezTo>
                  <a:lnTo>
                    <a:pt x="118" y="209"/>
                  </a:lnTo>
                  <a:cubicBezTo>
                    <a:pt x="1" y="310"/>
                    <a:pt x="1" y="460"/>
                    <a:pt x="118" y="544"/>
                  </a:cubicBezTo>
                  <a:cubicBezTo>
                    <a:pt x="151" y="594"/>
                    <a:pt x="218" y="610"/>
                    <a:pt x="285" y="610"/>
                  </a:cubicBezTo>
                  <a:cubicBezTo>
                    <a:pt x="335" y="610"/>
                    <a:pt x="402" y="594"/>
                    <a:pt x="452" y="544"/>
                  </a:cubicBezTo>
                  <a:lnTo>
                    <a:pt x="569" y="427"/>
                  </a:lnTo>
                  <a:cubicBezTo>
                    <a:pt x="669" y="310"/>
                    <a:pt x="669" y="176"/>
                    <a:pt x="569" y="76"/>
                  </a:cubicBezTo>
                  <a:cubicBezTo>
                    <a:pt x="519" y="26"/>
                    <a:pt x="456" y="1"/>
                    <a:pt x="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9"/>
            <p:cNvSpPr/>
            <p:nvPr/>
          </p:nvSpPr>
          <p:spPr>
            <a:xfrm>
              <a:off x="7295650" y="2887975"/>
              <a:ext cx="16725" cy="15275"/>
            </a:xfrm>
            <a:custGeom>
              <a:rect b="b" l="l" r="r" t="t"/>
              <a:pathLst>
                <a:path extrusionOk="0" h="611" w="669">
                  <a:moveTo>
                    <a:pt x="401" y="1"/>
                  </a:moveTo>
                  <a:cubicBezTo>
                    <a:pt x="338" y="1"/>
                    <a:pt x="276" y="26"/>
                    <a:pt x="234" y="76"/>
                  </a:cubicBezTo>
                  <a:lnTo>
                    <a:pt x="117" y="210"/>
                  </a:lnTo>
                  <a:cubicBezTo>
                    <a:pt x="0" y="310"/>
                    <a:pt x="0" y="460"/>
                    <a:pt x="117" y="544"/>
                  </a:cubicBezTo>
                  <a:cubicBezTo>
                    <a:pt x="150" y="577"/>
                    <a:pt x="217" y="611"/>
                    <a:pt x="284" y="611"/>
                  </a:cubicBezTo>
                  <a:cubicBezTo>
                    <a:pt x="334" y="611"/>
                    <a:pt x="401" y="577"/>
                    <a:pt x="451" y="544"/>
                  </a:cubicBezTo>
                  <a:lnTo>
                    <a:pt x="568" y="410"/>
                  </a:lnTo>
                  <a:cubicBezTo>
                    <a:pt x="668" y="310"/>
                    <a:pt x="668" y="159"/>
                    <a:pt x="568" y="76"/>
                  </a:cubicBezTo>
                  <a:cubicBezTo>
                    <a:pt x="526" y="26"/>
                    <a:pt x="464" y="1"/>
                    <a:pt x="4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69"/>
          <p:cNvGrpSpPr/>
          <p:nvPr/>
        </p:nvGrpSpPr>
        <p:grpSpPr>
          <a:xfrm>
            <a:off x="7195867" y="2060228"/>
            <a:ext cx="402406" cy="319591"/>
            <a:chOff x="7131475" y="2114575"/>
            <a:chExt cx="355075" cy="282000"/>
          </a:xfrm>
        </p:grpSpPr>
        <p:sp>
          <p:nvSpPr>
            <p:cNvPr id="1486" name="Google Shape;1486;p69"/>
            <p:cNvSpPr/>
            <p:nvPr/>
          </p:nvSpPr>
          <p:spPr>
            <a:xfrm>
              <a:off x="7131475" y="2114575"/>
              <a:ext cx="281975" cy="282000"/>
            </a:xfrm>
            <a:custGeom>
              <a:rect b="b" l="l" r="r" t="t"/>
              <a:pathLst>
                <a:path extrusionOk="0" h="11280" w="11279">
                  <a:moveTo>
                    <a:pt x="5631" y="485"/>
                  </a:moveTo>
                  <a:cubicBezTo>
                    <a:pt x="8472" y="485"/>
                    <a:pt x="10794" y="2808"/>
                    <a:pt x="10794" y="5648"/>
                  </a:cubicBezTo>
                  <a:cubicBezTo>
                    <a:pt x="10794" y="8472"/>
                    <a:pt x="8472" y="10795"/>
                    <a:pt x="5631" y="10795"/>
                  </a:cubicBezTo>
                  <a:cubicBezTo>
                    <a:pt x="2791" y="10795"/>
                    <a:pt x="468" y="8472"/>
                    <a:pt x="468" y="5648"/>
                  </a:cubicBezTo>
                  <a:cubicBezTo>
                    <a:pt x="468" y="2808"/>
                    <a:pt x="2791" y="485"/>
                    <a:pt x="5631" y="485"/>
                  </a:cubicBezTo>
                  <a:close/>
                  <a:moveTo>
                    <a:pt x="5631" y="1"/>
                  </a:moveTo>
                  <a:cubicBezTo>
                    <a:pt x="2524" y="1"/>
                    <a:pt x="1" y="2524"/>
                    <a:pt x="1" y="5648"/>
                  </a:cubicBezTo>
                  <a:cubicBezTo>
                    <a:pt x="1" y="8756"/>
                    <a:pt x="2524" y="11279"/>
                    <a:pt x="5631" y="11279"/>
                  </a:cubicBezTo>
                  <a:cubicBezTo>
                    <a:pt x="8739" y="11279"/>
                    <a:pt x="11279" y="8756"/>
                    <a:pt x="11279" y="5648"/>
                  </a:cubicBezTo>
                  <a:cubicBezTo>
                    <a:pt x="11279" y="2524"/>
                    <a:pt x="8739" y="1"/>
                    <a:pt x="5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9"/>
            <p:cNvSpPr/>
            <p:nvPr/>
          </p:nvSpPr>
          <p:spPr>
            <a:xfrm>
              <a:off x="7413425" y="2135050"/>
              <a:ext cx="73125" cy="245350"/>
            </a:xfrm>
            <a:custGeom>
              <a:rect b="b" l="l" r="r" t="t"/>
              <a:pathLst>
                <a:path extrusionOk="0" h="9814" w="2925">
                  <a:moveTo>
                    <a:pt x="1438" y="502"/>
                  </a:moveTo>
                  <a:cubicBezTo>
                    <a:pt x="1939" y="502"/>
                    <a:pt x="2424" y="1270"/>
                    <a:pt x="2424" y="2039"/>
                  </a:cubicBezTo>
                  <a:cubicBezTo>
                    <a:pt x="2424" y="2707"/>
                    <a:pt x="1956" y="3275"/>
                    <a:pt x="1438" y="3275"/>
                  </a:cubicBezTo>
                  <a:cubicBezTo>
                    <a:pt x="886" y="3275"/>
                    <a:pt x="452" y="2707"/>
                    <a:pt x="452" y="2039"/>
                  </a:cubicBezTo>
                  <a:cubicBezTo>
                    <a:pt x="452" y="1254"/>
                    <a:pt x="937" y="502"/>
                    <a:pt x="1438" y="502"/>
                  </a:cubicBezTo>
                  <a:close/>
                  <a:moveTo>
                    <a:pt x="1455" y="1"/>
                  </a:moveTo>
                  <a:cubicBezTo>
                    <a:pt x="602" y="1"/>
                    <a:pt x="1" y="1087"/>
                    <a:pt x="1" y="2039"/>
                  </a:cubicBezTo>
                  <a:cubicBezTo>
                    <a:pt x="1" y="2874"/>
                    <a:pt x="536" y="3593"/>
                    <a:pt x="1221" y="3743"/>
                  </a:cubicBezTo>
                  <a:lnTo>
                    <a:pt x="1221" y="9558"/>
                  </a:lnTo>
                  <a:cubicBezTo>
                    <a:pt x="1221" y="9692"/>
                    <a:pt x="1304" y="9792"/>
                    <a:pt x="1438" y="9809"/>
                  </a:cubicBezTo>
                  <a:cubicBezTo>
                    <a:pt x="1454" y="9812"/>
                    <a:pt x="1469" y="9814"/>
                    <a:pt x="1484" y="9814"/>
                  </a:cubicBezTo>
                  <a:cubicBezTo>
                    <a:pt x="1611" y="9814"/>
                    <a:pt x="1705" y="9692"/>
                    <a:pt x="1705" y="9558"/>
                  </a:cubicBezTo>
                  <a:lnTo>
                    <a:pt x="1705" y="3743"/>
                  </a:lnTo>
                  <a:cubicBezTo>
                    <a:pt x="2374" y="3593"/>
                    <a:pt x="2925" y="2874"/>
                    <a:pt x="2925" y="2039"/>
                  </a:cubicBezTo>
                  <a:cubicBezTo>
                    <a:pt x="2925" y="1087"/>
                    <a:pt x="2307" y="1"/>
                    <a:pt x="1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9"/>
            <p:cNvSpPr/>
            <p:nvPr/>
          </p:nvSpPr>
          <p:spPr>
            <a:xfrm>
              <a:off x="7199575" y="2186850"/>
              <a:ext cx="77300" cy="76875"/>
            </a:xfrm>
            <a:custGeom>
              <a:rect b="b" l="l" r="r" t="t"/>
              <a:pathLst>
                <a:path extrusionOk="0" h="3075" w="3092">
                  <a:moveTo>
                    <a:pt x="1554" y="485"/>
                  </a:moveTo>
                  <a:cubicBezTo>
                    <a:pt x="2139" y="485"/>
                    <a:pt x="2590" y="970"/>
                    <a:pt x="2590" y="1538"/>
                  </a:cubicBezTo>
                  <a:cubicBezTo>
                    <a:pt x="2590" y="2122"/>
                    <a:pt x="2139" y="2574"/>
                    <a:pt x="1554" y="2574"/>
                  </a:cubicBezTo>
                  <a:cubicBezTo>
                    <a:pt x="969" y="2574"/>
                    <a:pt x="501" y="2106"/>
                    <a:pt x="501" y="1538"/>
                  </a:cubicBezTo>
                  <a:cubicBezTo>
                    <a:pt x="501" y="953"/>
                    <a:pt x="986" y="485"/>
                    <a:pt x="1554" y="485"/>
                  </a:cubicBezTo>
                  <a:close/>
                  <a:moveTo>
                    <a:pt x="1554" y="0"/>
                  </a:moveTo>
                  <a:cubicBezTo>
                    <a:pt x="702" y="0"/>
                    <a:pt x="0" y="686"/>
                    <a:pt x="0" y="1538"/>
                  </a:cubicBezTo>
                  <a:cubicBezTo>
                    <a:pt x="0" y="2390"/>
                    <a:pt x="702" y="3075"/>
                    <a:pt x="1554" y="3075"/>
                  </a:cubicBezTo>
                  <a:cubicBezTo>
                    <a:pt x="2406" y="3075"/>
                    <a:pt x="3091" y="2390"/>
                    <a:pt x="3091" y="1538"/>
                  </a:cubicBezTo>
                  <a:cubicBezTo>
                    <a:pt x="3075" y="686"/>
                    <a:pt x="2389" y="0"/>
                    <a:pt x="1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9"/>
            <p:cNvSpPr/>
            <p:nvPr/>
          </p:nvSpPr>
          <p:spPr>
            <a:xfrm>
              <a:off x="7268075" y="2247825"/>
              <a:ext cx="77300" cy="77300"/>
            </a:xfrm>
            <a:custGeom>
              <a:rect b="b" l="l" r="r" t="t"/>
              <a:pathLst>
                <a:path extrusionOk="0" h="3092" w="3092">
                  <a:moveTo>
                    <a:pt x="1554" y="485"/>
                  </a:moveTo>
                  <a:cubicBezTo>
                    <a:pt x="2139" y="485"/>
                    <a:pt x="2590" y="953"/>
                    <a:pt x="2590" y="1521"/>
                  </a:cubicBezTo>
                  <a:cubicBezTo>
                    <a:pt x="2590" y="2106"/>
                    <a:pt x="2106" y="2574"/>
                    <a:pt x="1554" y="2574"/>
                  </a:cubicBezTo>
                  <a:cubicBezTo>
                    <a:pt x="986" y="2574"/>
                    <a:pt x="502" y="2089"/>
                    <a:pt x="502" y="1521"/>
                  </a:cubicBezTo>
                  <a:cubicBezTo>
                    <a:pt x="502" y="953"/>
                    <a:pt x="969" y="485"/>
                    <a:pt x="1554" y="485"/>
                  </a:cubicBezTo>
                  <a:close/>
                  <a:moveTo>
                    <a:pt x="1554" y="1"/>
                  </a:moveTo>
                  <a:cubicBezTo>
                    <a:pt x="685" y="1"/>
                    <a:pt x="0" y="686"/>
                    <a:pt x="0" y="1538"/>
                  </a:cubicBezTo>
                  <a:cubicBezTo>
                    <a:pt x="0" y="2407"/>
                    <a:pt x="685" y="3092"/>
                    <a:pt x="1554" y="3092"/>
                  </a:cubicBezTo>
                  <a:cubicBezTo>
                    <a:pt x="2406" y="3092"/>
                    <a:pt x="3091" y="2407"/>
                    <a:pt x="3091" y="1538"/>
                  </a:cubicBezTo>
                  <a:cubicBezTo>
                    <a:pt x="3091" y="686"/>
                    <a:pt x="2406" y="1"/>
                    <a:pt x="1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9"/>
            <p:cNvSpPr/>
            <p:nvPr/>
          </p:nvSpPr>
          <p:spPr>
            <a:xfrm>
              <a:off x="7293125" y="2193125"/>
              <a:ext cx="17150" cy="11700"/>
            </a:xfrm>
            <a:custGeom>
              <a:rect b="b" l="l" r="r" t="t"/>
              <a:pathLst>
                <a:path extrusionOk="0" h="468" w="686">
                  <a:moveTo>
                    <a:pt x="268" y="0"/>
                  </a:moveTo>
                  <a:cubicBezTo>
                    <a:pt x="151" y="0"/>
                    <a:pt x="51" y="67"/>
                    <a:pt x="18" y="201"/>
                  </a:cubicBezTo>
                  <a:cubicBezTo>
                    <a:pt x="1" y="351"/>
                    <a:pt x="135" y="468"/>
                    <a:pt x="268" y="468"/>
                  </a:cubicBezTo>
                  <a:lnTo>
                    <a:pt x="435" y="468"/>
                  </a:lnTo>
                  <a:cubicBezTo>
                    <a:pt x="569" y="468"/>
                    <a:pt x="669" y="384"/>
                    <a:pt x="686" y="267"/>
                  </a:cubicBezTo>
                  <a:cubicBezTo>
                    <a:pt x="686" y="134"/>
                    <a:pt x="586" y="0"/>
                    <a:pt x="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9"/>
            <p:cNvSpPr/>
            <p:nvPr/>
          </p:nvSpPr>
          <p:spPr>
            <a:xfrm>
              <a:off x="7306075" y="2211800"/>
              <a:ext cx="16750" cy="15175"/>
            </a:xfrm>
            <a:custGeom>
              <a:rect b="b" l="l" r="r" t="t"/>
              <a:pathLst>
                <a:path extrusionOk="0" h="607" w="670">
                  <a:moveTo>
                    <a:pt x="272" y="1"/>
                  </a:moveTo>
                  <a:cubicBezTo>
                    <a:pt x="214" y="1"/>
                    <a:pt x="160" y="30"/>
                    <a:pt x="118" y="89"/>
                  </a:cubicBezTo>
                  <a:cubicBezTo>
                    <a:pt x="1" y="172"/>
                    <a:pt x="1" y="306"/>
                    <a:pt x="118" y="423"/>
                  </a:cubicBezTo>
                  <a:lnTo>
                    <a:pt x="235" y="540"/>
                  </a:lnTo>
                  <a:cubicBezTo>
                    <a:pt x="285" y="590"/>
                    <a:pt x="335" y="606"/>
                    <a:pt x="402" y="606"/>
                  </a:cubicBezTo>
                  <a:cubicBezTo>
                    <a:pt x="469" y="606"/>
                    <a:pt x="519" y="590"/>
                    <a:pt x="569" y="540"/>
                  </a:cubicBezTo>
                  <a:cubicBezTo>
                    <a:pt x="669" y="439"/>
                    <a:pt x="669" y="289"/>
                    <a:pt x="569" y="205"/>
                  </a:cubicBezTo>
                  <a:lnTo>
                    <a:pt x="452" y="89"/>
                  </a:lnTo>
                  <a:cubicBezTo>
                    <a:pt x="393" y="30"/>
                    <a:pt x="33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9"/>
            <p:cNvSpPr/>
            <p:nvPr/>
          </p:nvSpPr>
          <p:spPr>
            <a:xfrm>
              <a:off x="7222125" y="2303075"/>
              <a:ext cx="16725" cy="14550"/>
            </a:xfrm>
            <a:custGeom>
              <a:rect b="b" l="l" r="r" t="t"/>
              <a:pathLst>
                <a:path extrusionOk="0" h="582" w="669">
                  <a:moveTo>
                    <a:pt x="395" y="1"/>
                  </a:moveTo>
                  <a:cubicBezTo>
                    <a:pt x="335" y="1"/>
                    <a:pt x="276" y="22"/>
                    <a:pt x="234" y="63"/>
                  </a:cubicBezTo>
                  <a:lnTo>
                    <a:pt x="101" y="197"/>
                  </a:lnTo>
                  <a:cubicBezTo>
                    <a:pt x="0" y="297"/>
                    <a:pt x="0" y="448"/>
                    <a:pt x="101" y="531"/>
                  </a:cubicBezTo>
                  <a:cubicBezTo>
                    <a:pt x="151" y="565"/>
                    <a:pt x="218" y="581"/>
                    <a:pt x="268" y="581"/>
                  </a:cubicBezTo>
                  <a:cubicBezTo>
                    <a:pt x="335" y="581"/>
                    <a:pt x="401" y="565"/>
                    <a:pt x="435" y="531"/>
                  </a:cubicBezTo>
                  <a:lnTo>
                    <a:pt x="568" y="397"/>
                  </a:lnTo>
                  <a:cubicBezTo>
                    <a:pt x="669" y="297"/>
                    <a:pt x="669" y="147"/>
                    <a:pt x="568" y="63"/>
                  </a:cubicBezTo>
                  <a:cubicBezTo>
                    <a:pt x="518" y="22"/>
                    <a:pt x="456" y="1"/>
                    <a:pt x="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9"/>
            <p:cNvSpPr/>
            <p:nvPr/>
          </p:nvSpPr>
          <p:spPr>
            <a:xfrm>
              <a:off x="7158625" y="2141725"/>
              <a:ext cx="227675" cy="228100"/>
            </a:xfrm>
            <a:custGeom>
              <a:rect b="b" l="l" r="r" t="t"/>
              <a:pathLst>
                <a:path extrusionOk="0" h="9124" w="9107">
                  <a:moveTo>
                    <a:pt x="4545" y="1"/>
                  </a:moveTo>
                  <a:cubicBezTo>
                    <a:pt x="2039" y="1"/>
                    <a:pt x="1" y="2056"/>
                    <a:pt x="1" y="4562"/>
                  </a:cubicBezTo>
                  <a:cubicBezTo>
                    <a:pt x="1" y="5114"/>
                    <a:pt x="101" y="5665"/>
                    <a:pt x="285" y="6183"/>
                  </a:cubicBezTo>
                  <a:cubicBezTo>
                    <a:pt x="325" y="6290"/>
                    <a:pt x="418" y="6344"/>
                    <a:pt x="523" y="6344"/>
                  </a:cubicBezTo>
                  <a:cubicBezTo>
                    <a:pt x="549" y="6344"/>
                    <a:pt x="575" y="6340"/>
                    <a:pt x="602" y="6333"/>
                  </a:cubicBezTo>
                  <a:cubicBezTo>
                    <a:pt x="719" y="6283"/>
                    <a:pt x="786" y="6150"/>
                    <a:pt x="753" y="6016"/>
                  </a:cubicBezTo>
                  <a:cubicBezTo>
                    <a:pt x="585" y="5565"/>
                    <a:pt x="469" y="5047"/>
                    <a:pt x="469" y="4562"/>
                  </a:cubicBezTo>
                  <a:cubicBezTo>
                    <a:pt x="469" y="2323"/>
                    <a:pt x="2290" y="486"/>
                    <a:pt x="4545" y="486"/>
                  </a:cubicBezTo>
                  <a:cubicBezTo>
                    <a:pt x="6801" y="486"/>
                    <a:pt x="8622" y="2290"/>
                    <a:pt x="8622" y="4562"/>
                  </a:cubicBezTo>
                  <a:cubicBezTo>
                    <a:pt x="8622" y="6818"/>
                    <a:pt x="6801" y="8623"/>
                    <a:pt x="4545" y="8623"/>
                  </a:cubicBezTo>
                  <a:cubicBezTo>
                    <a:pt x="3175" y="8623"/>
                    <a:pt x="1889" y="7938"/>
                    <a:pt x="1120" y="6768"/>
                  </a:cubicBezTo>
                  <a:cubicBezTo>
                    <a:pt x="1077" y="6703"/>
                    <a:pt x="991" y="6659"/>
                    <a:pt x="909" y="6659"/>
                  </a:cubicBezTo>
                  <a:cubicBezTo>
                    <a:pt x="865" y="6659"/>
                    <a:pt x="821" y="6672"/>
                    <a:pt x="786" y="6701"/>
                  </a:cubicBezTo>
                  <a:cubicBezTo>
                    <a:pt x="686" y="6785"/>
                    <a:pt x="636" y="6935"/>
                    <a:pt x="719" y="7035"/>
                  </a:cubicBezTo>
                  <a:cubicBezTo>
                    <a:pt x="1555" y="8339"/>
                    <a:pt x="3008" y="9124"/>
                    <a:pt x="4545" y="9124"/>
                  </a:cubicBezTo>
                  <a:cubicBezTo>
                    <a:pt x="7052" y="9124"/>
                    <a:pt x="9107" y="7085"/>
                    <a:pt x="9107" y="4579"/>
                  </a:cubicBezTo>
                  <a:cubicBezTo>
                    <a:pt x="9107" y="2073"/>
                    <a:pt x="7068" y="1"/>
                    <a:pt x="4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 name="Google Shape;1494;p69"/>
          <p:cNvSpPr/>
          <p:nvPr/>
        </p:nvSpPr>
        <p:spPr>
          <a:xfrm>
            <a:off x="7196108" y="1361921"/>
            <a:ext cx="401925" cy="349906"/>
          </a:xfrm>
          <a:custGeom>
            <a:rect b="b" l="l" r="r" t="t"/>
            <a:pathLst>
              <a:path extrusionOk="0" h="12350" w="14186">
                <a:moveTo>
                  <a:pt x="10577" y="887"/>
                </a:moveTo>
                <a:lnTo>
                  <a:pt x="10577" y="1823"/>
                </a:lnTo>
                <a:lnTo>
                  <a:pt x="3426" y="1823"/>
                </a:lnTo>
                <a:lnTo>
                  <a:pt x="3426" y="887"/>
                </a:lnTo>
                <a:close/>
                <a:moveTo>
                  <a:pt x="4729" y="2291"/>
                </a:moveTo>
                <a:lnTo>
                  <a:pt x="4729" y="6518"/>
                </a:lnTo>
                <a:lnTo>
                  <a:pt x="3726" y="6518"/>
                </a:lnTo>
                <a:lnTo>
                  <a:pt x="3726" y="2291"/>
                </a:lnTo>
                <a:close/>
                <a:moveTo>
                  <a:pt x="7736" y="3912"/>
                </a:moveTo>
                <a:lnTo>
                  <a:pt x="7736" y="6518"/>
                </a:lnTo>
                <a:lnTo>
                  <a:pt x="6182" y="6518"/>
                </a:lnTo>
                <a:lnTo>
                  <a:pt x="6182" y="3912"/>
                </a:lnTo>
                <a:close/>
                <a:moveTo>
                  <a:pt x="8722" y="2308"/>
                </a:moveTo>
                <a:lnTo>
                  <a:pt x="8722" y="6518"/>
                </a:lnTo>
                <a:lnTo>
                  <a:pt x="8254" y="6518"/>
                </a:lnTo>
                <a:lnTo>
                  <a:pt x="8254" y="3661"/>
                </a:lnTo>
                <a:cubicBezTo>
                  <a:pt x="8254" y="3527"/>
                  <a:pt x="8154" y="3410"/>
                  <a:pt x="8004" y="3410"/>
                </a:cubicBezTo>
                <a:lnTo>
                  <a:pt x="5949" y="3410"/>
                </a:lnTo>
                <a:cubicBezTo>
                  <a:pt x="5832" y="3410"/>
                  <a:pt x="5698" y="3511"/>
                  <a:pt x="5698" y="3661"/>
                </a:cubicBezTo>
                <a:lnTo>
                  <a:pt x="5698" y="6518"/>
                </a:lnTo>
                <a:lnTo>
                  <a:pt x="5230" y="6518"/>
                </a:lnTo>
                <a:lnTo>
                  <a:pt x="5230" y="2308"/>
                </a:lnTo>
                <a:close/>
                <a:moveTo>
                  <a:pt x="10243" y="2308"/>
                </a:moveTo>
                <a:lnTo>
                  <a:pt x="10243" y="6518"/>
                </a:lnTo>
                <a:lnTo>
                  <a:pt x="9240" y="6518"/>
                </a:lnTo>
                <a:lnTo>
                  <a:pt x="9240" y="2308"/>
                </a:lnTo>
                <a:close/>
                <a:moveTo>
                  <a:pt x="11362" y="7019"/>
                </a:moveTo>
                <a:lnTo>
                  <a:pt x="11362" y="7554"/>
                </a:lnTo>
                <a:lnTo>
                  <a:pt x="4645" y="7554"/>
                </a:lnTo>
                <a:cubicBezTo>
                  <a:pt x="4512" y="7554"/>
                  <a:pt x="4411" y="7638"/>
                  <a:pt x="4395" y="7771"/>
                </a:cubicBezTo>
                <a:cubicBezTo>
                  <a:pt x="4378" y="7922"/>
                  <a:pt x="4495" y="8039"/>
                  <a:pt x="4645" y="8039"/>
                </a:cubicBezTo>
                <a:lnTo>
                  <a:pt x="11379" y="8039"/>
                </a:lnTo>
                <a:lnTo>
                  <a:pt x="11379" y="11263"/>
                </a:lnTo>
                <a:lnTo>
                  <a:pt x="7853" y="11263"/>
                </a:lnTo>
                <a:lnTo>
                  <a:pt x="7853" y="9743"/>
                </a:lnTo>
                <a:cubicBezTo>
                  <a:pt x="7853" y="9609"/>
                  <a:pt x="7753" y="9492"/>
                  <a:pt x="7603" y="9492"/>
                </a:cubicBezTo>
                <a:lnTo>
                  <a:pt x="6333" y="9492"/>
                </a:lnTo>
                <a:cubicBezTo>
                  <a:pt x="6216" y="9492"/>
                  <a:pt x="6082" y="9593"/>
                  <a:pt x="6082" y="9743"/>
                </a:cubicBezTo>
                <a:lnTo>
                  <a:pt x="6082" y="11263"/>
                </a:lnTo>
                <a:lnTo>
                  <a:pt x="2557" y="11263"/>
                </a:lnTo>
                <a:lnTo>
                  <a:pt x="2557" y="8039"/>
                </a:lnTo>
                <a:lnTo>
                  <a:pt x="3726" y="8039"/>
                </a:lnTo>
                <a:cubicBezTo>
                  <a:pt x="3843" y="8039"/>
                  <a:pt x="3944" y="7955"/>
                  <a:pt x="3977" y="7838"/>
                </a:cubicBezTo>
                <a:cubicBezTo>
                  <a:pt x="3994" y="7688"/>
                  <a:pt x="3860" y="7554"/>
                  <a:pt x="3726" y="7554"/>
                </a:cubicBezTo>
                <a:lnTo>
                  <a:pt x="2557" y="7554"/>
                </a:lnTo>
                <a:lnTo>
                  <a:pt x="2557" y="7019"/>
                </a:lnTo>
                <a:close/>
                <a:moveTo>
                  <a:pt x="2089" y="5766"/>
                </a:moveTo>
                <a:lnTo>
                  <a:pt x="2089" y="11581"/>
                </a:lnTo>
                <a:lnTo>
                  <a:pt x="385" y="11581"/>
                </a:lnTo>
                <a:lnTo>
                  <a:pt x="385" y="5766"/>
                </a:lnTo>
                <a:close/>
                <a:moveTo>
                  <a:pt x="13584" y="5766"/>
                </a:moveTo>
                <a:lnTo>
                  <a:pt x="13584" y="11581"/>
                </a:lnTo>
                <a:lnTo>
                  <a:pt x="11863" y="11581"/>
                </a:lnTo>
                <a:lnTo>
                  <a:pt x="11863" y="5766"/>
                </a:lnTo>
                <a:close/>
                <a:moveTo>
                  <a:pt x="10835" y="0"/>
                </a:moveTo>
                <a:cubicBezTo>
                  <a:pt x="10711" y="0"/>
                  <a:pt x="10594" y="112"/>
                  <a:pt x="10594" y="252"/>
                </a:cubicBezTo>
                <a:lnTo>
                  <a:pt x="10594" y="470"/>
                </a:lnTo>
                <a:lnTo>
                  <a:pt x="9992" y="470"/>
                </a:lnTo>
                <a:lnTo>
                  <a:pt x="9992" y="269"/>
                </a:lnTo>
                <a:cubicBezTo>
                  <a:pt x="9992" y="152"/>
                  <a:pt x="9908" y="52"/>
                  <a:pt x="9775" y="19"/>
                </a:cubicBezTo>
                <a:cubicBezTo>
                  <a:pt x="9767" y="18"/>
                  <a:pt x="9760" y="17"/>
                  <a:pt x="9752" y="17"/>
                </a:cubicBezTo>
                <a:cubicBezTo>
                  <a:pt x="9626" y="17"/>
                  <a:pt x="9507" y="143"/>
                  <a:pt x="9507" y="269"/>
                </a:cubicBezTo>
                <a:lnTo>
                  <a:pt x="9507" y="486"/>
                </a:lnTo>
                <a:lnTo>
                  <a:pt x="8906" y="486"/>
                </a:lnTo>
                <a:lnTo>
                  <a:pt x="8906" y="303"/>
                </a:lnTo>
                <a:cubicBezTo>
                  <a:pt x="8906" y="169"/>
                  <a:pt x="8822" y="69"/>
                  <a:pt x="8689" y="52"/>
                </a:cubicBezTo>
                <a:cubicBezTo>
                  <a:pt x="8675" y="48"/>
                  <a:pt x="8661" y="47"/>
                  <a:pt x="8647" y="47"/>
                </a:cubicBezTo>
                <a:cubicBezTo>
                  <a:pt x="8528" y="47"/>
                  <a:pt x="8421" y="168"/>
                  <a:pt x="8421" y="303"/>
                </a:cubicBezTo>
                <a:lnTo>
                  <a:pt x="8421" y="503"/>
                </a:lnTo>
                <a:lnTo>
                  <a:pt x="7820" y="503"/>
                </a:lnTo>
                <a:lnTo>
                  <a:pt x="7820" y="319"/>
                </a:lnTo>
                <a:cubicBezTo>
                  <a:pt x="7820" y="186"/>
                  <a:pt x="7736" y="85"/>
                  <a:pt x="7603" y="69"/>
                </a:cubicBezTo>
                <a:cubicBezTo>
                  <a:pt x="7594" y="68"/>
                  <a:pt x="7586" y="67"/>
                  <a:pt x="7577" y="67"/>
                </a:cubicBezTo>
                <a:cubicBezTo>
                  <a:pt x="7452" y="67"/>
                  <a:pt x="7335" y="179"/>
                  <a:pt x="7335" y="319"/>
                </a:cubicBezTo>
                <a:lnTo>
                  <a:pt x="7335" y="520"/>
                </a:lnTo>
                <a:lnTo>
                  <a:pt x="6734" y="520"/>
                </a:lnTo>
                <a:lnTo>
                  <a:pt x="6734" y="336"/>
                </a:lnTo>
                <a:cubicBezTo>
                  <a:pt x="6734" y="202"/>
                  <a:pt x="6650" y="102"/>
                  <a:pt x="6517" y="85"/>
                </a:cubicBezTo>
                <a:cubicBezTo>
                  <a:pt x="6507" y="84"/>
                  <a:pt x="6498" y="84"/>
                  <a:pt x="6488" y="84"/>
                </a:cubicBezTo>
                <a:cubicBezTo>
                  <a:pt x="6352" y="84"/>
                  <a:pt x="6249" y="195"/>
                  <a:pt x="6249" y="336"/>
                </a:cubicBezTo>
                <a:lnTo>
                  <a:pt x="6249" y="537"/>
                </a:lnTo>
                <a:lnTo>
                  <a:pt x="5648" y="537"/>
                </a:lnTo>
                <a:lnTo>
                  <a:pt x="5648" y="353"/>
                </a:lnTo>
                <a:cubicBezTo>
                  <a:pt x="5648" y="236"/>
                  <a:pt x="5564" y="119"/>
                  <a:pt x="5431" y="102"/>
                </a:cubicBezTo>
                <a:cubicBezTo>
                  <a:pt x="5421" y="101"/>
                  <a:pt x="5411" y="100"/>
                  <a:pt x="5402" y="100"/>
                </a:cubicBezTo>
                <a:cubicBezTo>
                  <a:pt x="5266" y="100"/>
                  <a:pt x="5163" y="212"/>
                  <a:pt x="5163" y="353"/>
                </a:cubicBezTo>
                <a:lnTo>
                  <a:pt x="5163" y="570"/>
                </a:lnTo>
                <a:lnTo>
                  <a:pt x="4562" y="570"/>
                </a:lnTo>
                <a:lnTo>
                  <a:pt x="4562" y="369"/>
                </a:lnTo>
                <a:cubicBezTo>
                  <a:pt x="4562" y="252"/>
                  <a:pt x="4478" y="152"/>
                  <a:pt x="4345" y="119"/>
                </a:cubicBezTo>
                <a:cubicBezTo>
                  <a:pt x="4336" y="118"/>
                  <a:pt x="4327" y="117"/>
                  <a:pt x="4319" y="117"/>
                </a:cubicBezTo>
                <a:cubicBezTo>
                  <a:pt x="4181" y="117"/>
                  <a:pt x="4077" y="243"/>
                  <a:pt x="4077" y="369"/>
                </a:cubicBezTo>
                <a:lnTo>
                  <a:pt x="4077" y="587"/>
                </a:lnTo>
                <a:lnTo>
                  <a:pt x="3476" y="587"/>
                </a:lnTo>
                <a:lnTo>
                  <a:pt x="3476" y="403"/>
                </a:lnTo>
                <a:cubicBezTo>
                  <a:pt x="3476" y="269"/>
                  <a:pt x="3392" y="169"/>
                  <a:pt x="3258" y="152"/>
                </a:cubicBezTo>
                <a:cubicBezTo>
                  <a:pt x="3243" y="149"/>
                  <a:pt x="3227" y="147"/>
                  <a:pt x="3212" y="147"/>
                </a:cubicBezTo>
                <a:cubicBezTo>
                  <a:pt x="3085" y="147"/>
                  <a:pt x="2991" y="268"/>
                  <a:pt x="2991" y="403"/>
                </a:cubicBezTo>
                <a:lnTo>
                  <a:pt x="2991" y="854"/>
                </a:lnTo>
                <a:lnTo>
                  <a:pt x="2991" y="2274"/>
                </a:lnTo>
                <a:cubicBezTo>
                  <a:pt x="2991" y="2408"/>
                  <a:pt x="3091" y="2525"/>
                  <a:pt x="3242" y="2525"/>
                </a:cubicBezTo>
                <a:lnTo>
                  <a:pt x="3325" y="2525"/>
                </a:lnTo>
                <a:lnTo>
                  <a:pt x="3325" y="6752"/>
                </a:lnTo>
                <a:lnTo>
                  <a:pt x="2657" y="6752"/>
                </a:lnTo>
                <a:lnTo>
                  <a:pt x="2657" y="5750"/>
                </a:lnTo>
                <a:lnTo>
                  <a:pt x="2657" y="5298"/>
                </a:lnTo>
                <a:cubicBezTo>
                  <a:pt x="2657" y="5181"/>
                  <a:pt x="2573" y="5081"/>
                  <a:pt x="2456" y="5048"/>
                </a:cubicBezTo>
                <a:cubicBezTo>
                  <a:pt x="2448" y="5047"/>
                  <a:pt x="2439" y="5046"/>
                  <a:pt x="2431" y="5046"/>
                </a:cubicBezTo>
                <a:cubicBezTo>
                  <a:pt x="2291" y="5046"/>
                  <a:pt x="2172" y="5172"/>
                  <a:pt x="2172" y="5298"/>
                </a:cubicBezTo>
                <a:lnTo>
                  <a:pt x="2172" y="5516"/>
                </a:lnTo>
                <a:lnTo>
                  <a:pt x="1571" y="5516"/>
                </a:lnTo>
                <a:lnTo>
                  <a:pt x="1571" y="5332"/>
                </a:lnTo>
                <a:cubicBezTo>
                  <a:pt x="1571" y="5198"/>
                  <a:pt x="1487" y="5098"/>
                  <a:pt x="1354" y="5081"/>
                </a:cubicBezTo>
                <a:cubicBezTo>
                  <a:pt x="1340" y="5078"/>
                  <a:pt x="1326" y="5076"/>
                  <a:pt x="1312" y="5076"/>
                </a:cubicBezTo>
                <a:cubicBezTo>
                  <a:pt x="1193" y="5076"/>
                  <a:pt x="1086" y="5197"/>
                  <a:pt x="1086" y="5332"/>
                </a:cubicBezTo>
                <a:lnTo>
                  <a:pt x="1086" y="5532"/>
                </a:lnTo>
                <a:lnTo>
                  <a:pt x="485" y="5532"/>
                </a:lnTo>
                <a:lnTo>
                  <a:pt x="485" y="5349"/>
                </a:lnTo>
                <a:cubicBezTo>
                  <a:pt x="485" y="5215"/>
                  <a:pt x="401" y="5115"/>
                  <a:pt x="268" y="5098"/>
                </a:cubicBezTo>
                <a:cubicBezTo>
                  <a:pt x="259" y="5097"/>
                  <a:pt x="251" y="5096"/>
                  <a:pt x="242" y="5096"/>
                </a:cubicBezTo>
                <a:cubicBezTo>
                  <a:pt x="117" y="5096"/>
                  <a:pt x="0" y="5208"/>
                  <a:pt x="0" y="5349"/>
                </a:cubicBezTo>
                <a:lnTo>
                  <a:pt x="0" y="5800"/>
                </a:lnTo>
                <a:lnTo>
                  <a:pt x="0" y="12099"/>
                </a:lnTo>
                <a:cubicBezTo>
                  <a:pt x="0" y="12216"/>
                  <a:pt x="101" y="12349"/>
                  <a:pt x="251" y="12349"/>
                </a:cubicBezTo>
                <a:lnTo>
                  <a:pt x="2456" y="12349"/>
                </a:lnTo>
                <a:cubicBezTo>
                  <a:pt x="2573" y="12349"/>
                  <a:pt x="2707" y="12232"/>
                  <a:pt x="2707" y="12099"/>
                </a:cubicBezTo>
                <a:lnTo>
                  <a:pt x="2707" y="12032"/>
                </a:lnTo>
                <a:lnTo>
                  <a:pt x="6483" y="12032"/>
                </a:lnTo>
                <a:cubicBezTo>
                  <a:pt x="6600" y="12032"/>
                  <a:pt x="6734" y="11932"/>
                  <a:pt x="6734" y="11781"/>
                </a:cubicBezTo>
                <a:lnTo>
                  <a:pt x="6734" y="9994"/>
                </a:lnTo>
                <a:lnTo>
                  <a:pt x="7553" y="9994"/>
                </a:lnTo>
                <a:lnTo>
                  <a:pt x="7553" y="11598"/>
                </a:lnTo>
                <a:cubicBezTo>
                  <a:pt x="7553" y="11681"/>
                  <a:pt x="7603" y="11731"/>
                  <a:pt x="7686" y="11731"/>
                </a:cubicBezTo>
                <a:lnTo>
                  <a:pt x="11513" y="11731"/>
                </a:lnTo>
                <a:lnTo>
                  <a:pt x="11513" y="11882"/>
                </a:lnTo>
                <a:cubicBezTo>
                  <a:pt x="11513" y="11965"/>
                  <a:pt x="11579" y="12032"/>
                  <a:pt x="11663" y="12032"/>
                </a:cubicBezTo>
                <a:lnTo>
                  <a:pt x="13935" y="12032"/>
                </a:lnTo>
                <a:cubicBezTo>
                  <a:pt x="14069" y="12032"/>
                  <a:pt x="14186" y="11932"/>
                  <a:pt x="14186" y="11781"/>
                </a:cubicBezTo>
                <a:lnTo>
                  <a:pt x="14186" y="5499"/>
                </a:lnTo>
                <a:lnTo>
                  <a:pt x="14186" y="5048"/>
                </a:lnTo>
                <a:cubicBezTo>
                  <a:pt x="14069" y="4948"/>
                  <a:pt x="13985" y="4847"/>
                  <a:pt x="13852" y="4831"/>
                </a:cubicBezTo>
                <a:cubicBezTo>
                  <a:pt x="13842" y="4830"/>
                  <a:pt x="13833" y="4829"/>
                  <a:pt x="13823" y="4829"/>
                </a:cubicBezTo>
                <a:cubicBezTo>
                  <a:pt x="13687" y="4829"/>
                  <a:pt x="13584" y="4940"/>
                  <a:pt x="13584" y="5081"/>
                </a:cubicBezTo>
                <a:lnTo>
                  <a:pt x="13584" y="5282"/>
                </a:lnTo>
                <a:lnTo>
                  <a:pt x="12983" y="5282"/>
                </a:lnTo>
                <a:lnTo>
                  <a:pt x="12983" y="5098"/>
                </a:lnTo>
                <a:cubicBezTo>
                  <a:pt x="12983" y="4981"/>
                  <a:pt x="12899" y="4864"/>
                  <a:pt x="12766" y="4847"/>
                </a:cubicBezTo>
                <a:cubicBezTo>
                  <a:pt x="12756" y="4846"/>
                  <a:pt x="12747" y="4846"/>
                  <a:pt x="12737" y="4846"/>
                </a:cubicBezTo>
                <a:cubicBezTo>
                  <a:pt x="12601" y="4846"/>
                  <a:pt x="12498" y="4957"/>
                  <a:pt x="12498" y="5098"/>
                </a:cubicBezTo>
                <a:lnTo>
                  <a:pt x="12498" y="5315"/>
                </a:lnTo>
                <a:lnTo>
                  <a:pt x="11897" y="5315"/>
                </a:lnTo>
                <a:lnTo>
                  <a:pt x="11897" y="5115"/>
                </a:lnTo>
                <a:cubicBezTo>
                  <a:pt x="11897" y="4998"/>
                  <a:pt x="11797" y="4897"/>
                  <a:pt x="11680" y="4864"/>
                </a:cubicBezTo>
                <a:cubicBezTo>
                  <a:pt x="11671" y="4863"/>
                  <a:pt x="11662" y="4863"/>
                  <a:pt x="11654" y="4863"/>
                </a:cubicBezTo>
                <a:cubicBezTo>
                  <a:pt x="11516" y="4863"/>
                  <a:pt x="11412" y="4989"/>
                  <a:pt x="11412" y="5115"/>
                </a:cubicBezTo>
                <a:lnTo>
                  <a:pt x="11412" y="5582"/>
                </a:lnTo>
                <a:lnTo>
                  <a:pt x="11412" y="6585"/>
                </a:lnTo>
                <a:lnTo>
                  <a:pt x="10744" y="6585"/>
                </a:lnTo>
                <a:lnTo>
                  <a:pt x="10744" y="2358"/>
                </a:lnTo>
                <a:lnTo>
                  <a:pt x="10827" y="2358"/>
                </a:lnTo>
                <a:cubicBezTo>
                  <a:pt x="10944" y="2358"/>
                  <a:pt x="11078" y="2257"/>
                  <a:pt x="11078" y="2107"/>
                </a:cubicBezTo>
                <a:lnTo>
                  <a:pt x="11078" y="687"/>
                </a:lnTo>
                <a:lnTo>
                  <a:pt x="11078" y="252"/>
                </a:lnTo>
                <a:cubicBezTo>
                  <a:pt x="11078" y="136"/>
                  <a:pt x="10995" y="19"/>
                  <a:pt x="10861" y="2"/>
                </a:cubicBezTo>
                <a:cubicBezTo>
                  <a:pt x="10852" y="1"/>
                  <a:pt x="10844" y="0"/>
                  <a:pt x="10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 name="Google Shape;1495;p69"/>
          <p:cNvGrpSpPr/>
          <p:nvPr/>
        </p:nvGrpSpPr>
        <p:grpSpPr>
          <a:xfrm>
            <a:off x="8015555" y="3988850"/>
            <a:ext cx="400990" cy="400990"/>
            <a:chOff x="7850375" y="3816350"/>
            <a:chExt cx="353825" cy="353825"/>
          </a:xfrm>
        </p:grpSpPr>
        <p:sp>
          <p:nvSpPr>
            <p:cNvPr id="1496" name="Google Shape;1496;p69"/>
            <p:cNvSpPr/>
            <p:nvPr/>
          </p:nvSpPr>
          <p:spPr>
            <a:xfrm>
              <a:off x="7850375" y="3816350"/>
              <a:ext cx="353825" cy="353825"/>
            </a:xfrm>
            <a:custGeom>
              <a:rect b="b" l="l" r="r" t="t"/>
              <a:pathLst>
                <a:path extrusionOk="0" h="14153" w="14153">
                  <a:moveTo>
                    <a:pt x="7085" y="485"/>
                  </a:moveTo>
                  <a:cubicBezTo>
                    <a:pt x="10710" y="485"/>
                    <a:pt x="13684" y="3442"/>
                    <a:pt x="13684" y="7085"/>
                  </a:cubicBezTo>
                  <a:cubicBezTo>
                    <a:pt x="13684" y="10711"/>
                    <a:pt x="10710" y="13685"/>
                    <a:pt x="7085" y="13685"/>
                  </a:cubicBezTo>
                  <a:cubicBezTo>
                    <a:pt x="3442" y="13685"/>
                    <a:pt x="485" y="10711"/>
                    <a:pt x="485" y="7085"/>
                  </a:cubicBezTo>
                  <a:cubicBezTo>
                    <a:pt x="485" y="3442"/>
                    <a:pt x="3442" y="485"/>
                    <a:pt x="7085" y="485"/>
                  </a:cubicBezTo>
                  <a:close/>
                  <a:moveTo>
                    <a:pt x="7085" y="0"/>
                  </a:moveTo>
                  <a:cubicBezTo>
                    <a:pt x="5180" y="0"/>
                    <a:pt x="3409" y="736"/>
                    <a:pt x="2072" y="2072"/>
                  </a:cubicBezTo>
                  <a:cubicBezTo>
                    <a:pt x="719" y="3409"/>
                    <a:pt x="0" y="5180"/>
                    <a:pt x="0" y="7085"/>
                  </a:cubicBezTo>
                  <a:cubicBezTo>
                    <a:pt x="0" y="8973"/>
                    <a:pt x="719" y="10761"/>
                    <a:pt x="2072" y="12097"/>
                  </a:cubicBezTo>
                  <a:cubicBezTo>
                    <a:pt x="3409" y="13434"/>
                    <a:pt x="5180" y="14153"/>
                    <a:pt x="7085" y="14153"/>
                  </a:cubicBezTo>
                  <a:cubicBezTo>
                    <a:pt x="8973" y="14153"/>
                    <a:pt x="10744" y="13434"/>
                    <a:pt x="12097" y="12097"/>
                  </a:cubicBezTo>
                  <a:cubicBezTo>
                    <a:pt x="13434" y="10761"/>
                    <a:pt x="14152" y="8973"/>
                    <a:pt x="14152" y="7085"/>
                  </a:cubicBezTo>
                  <a:cubicBezTo>
                    <a:pt x="14152" y="5180"/>
                    <a:pt x="13434" y="3409"/>
                    <a:pt x="12097" y="2072"/>
                  </a:cubicBezTo>
                  <a:cubicBezTo>
                    <a:pt x="10744" y="736"/>
                    <a:pt x="8973" y="0"/>
                    <a:pt x="7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9"/>
            <p:cNvSpPr/>
            <p:nvPr/>
          </p:nvSpPr>
          <p:spPr>
            <a:xfrm>
              <a:off x="7870000" y="3839325"/>
              <a:ext cx="314150" cy="308700"/>
            </a:xfrm>
            <a:custGeom>
              <a:rect b="b" l="l" r="r" t="t"/>
              <a:pathLst>
                <a:path extrusionOk="0" h="12348" w="12566">
                  <a:moveTo>
                    <a:pt x="8856" y="1070"/>
                  </a:moveTo>
                  <a:cubicBezTo>
                    <a:pt x="9591" y="1755"/>
                    <a:pt x="9758" y="2874"/>
                    <a:pt x="9190" y="3743"/>
                  </a:cubicBezTo>
                  <a:lnTo>
                    <a:pt x="7035" y="4445"/>
                  </a:lnTo>
                  <a:cubicBezTo>
                    <a:pt x="6985" y="4462"/>
                    <a:pt x="6934" y="4512"/>
                    <a:pt x="6901" y="4579"/>
                  </a:cubicBezTo>
                  <a:cubicBezTo>
                    <a:pt x="6901" y="4595"/>
                    <a:pt x="6884" y="4595"/>
                    <a:pt x="6884" y="4612"/>
                  </a:cubicBezTo>
                  <a:cubicBezTo>
                    <a:pt x="6734" y="4579"/>
                    <a:pt x="6567" y="4512"/>
                    <a:pt x="6433" y="4428"/>
                  </a:cubicBezTo>
                  <a:lnTo>
                    <a:pt x="8856" y="1070"/>
                  </a:lnTo>
                  <a:close/>
                  <a:moveTo>
                    <a:pt x="5364" y="535"/>
                  </a:moveTo>
                  <a:cubicBezTo>
                    <a:pt x="6366" y="669"/>
                    <a:pt x="7168" y="1487"/>
                    <a:pt x="7202" y="2507"/>
                  </a:cubicBezTo>
                  <a:lnTo>
                    <a:pt x="5865" y="4345"/>
                  </a:lnTo>
                  <a:cubicBezTo>
                    <a:pt x="5832" y="4378"/>
                    <a:pt x="5815" y="4462"/>
                    <a:pt x="5832" y="4528"/>
                  </a:cubicBezTo>
                  <a:cubicBezTo>
                    <a:pt x="5832" y="4545"/>
                    <a:pt x="5832" y="4545"/>
                    <a:pt x="5848" y="4579"/>
                  </a:cubicBezTo>
                  <a:cubicBezTo>
                    <a:pt x="5698" y="4629"/>
                    <a:pt x="5531" y="4645"/>
                    <a:pt x="5364" y="4679"/>
                  </a:cubicBezTo>
                  <a:lnTo>
                    <a:pt x="5364" y="535"/>
                  </a:lnTo>
                  <a:close/>
                  <a:moveTo>
                    <a:pt x="3288" y="1887"/>
                  </a:moveTo>
                  <a:cubicBezTo>
                    <a:pt x="3892" y="1887"/>
                    <a:pt x="4487" y="2153"/>
                    <a:pt x="4896" y="2657"/>
                  </a:cubicBezTo>
                  <a:lnTo>
                    <a:pt x="4896" y="4929"/>
                  </a:lnTo>
                  <a:cubicBezTo>
                    <a:pt x="4896" y="5013"/>
                    <a:pt x="4929" y="5080"/>
                    <a:pt x="4996" y="5130"/>
                  </a:cubicBezTo>
                  <a:cubicBezTo>
                    <a:pt x="4913" y="5264"/>
                    <a:pt x="4812" y="5381"/>
                    <a:pt x="4679" y="5514"/>
                  </a:cubicBezTo>
                  <a:lnTo>
                    <a:pt x="2239" y="2172"/>
                  </a:lnTo>
                  <a:cubicBezTo>
                    <a:pt x="2569" y="1980"/>
                    <a:pt x="2930" y="1887"/>
                    <a:pt x="3288" y="1887"/>
                  </a:cubicBezTo>
                  <a:close/>
                  <a:moveTo>
                    <a:pt x="11362" y="3543"/>
                  </a:moveTo>
                  <a:lnTo>
                    <a:pt x="11362" y="3543"/>
                  </a:lnTo>
                  <a:cubicBezTo>
                    <a:pt x="11563" y="4528"/>
                    <a:pt x="11011" y="5531"/>
                    <a:pt x="10059" y="5898"/>
                  </a:cubicBezTo>
                  <a:lnTo>
                    <a:pt x="7904" y="5197"/>
                  </a:lnTo>
                  <a:cubicBezTo>
                    <a:pt x="7876" y="5190"/>
                    <a:pt x="7848" y="5186"/>
                    <a:pt x="7822" y="5186"/>
                  </a:cubicBezTo>
                  <a:cubicBezTo>
                    <a:pt x="7784" y="5186"/>
                    <a:pt x="7749" y="5194"/>
                    <a:pt x="7720" y="5213"/>
                  </a:cubicBezTo>
                  <a:cubicBezTo>
                    <a:pt x="7686" y="5213"/>
                    <a:pt x="7686" y="5247"/>
                    <a:pt x="7670" y="5247"/>
                  </a:cubicBezTo>
                  <a:cubicBezTo>
                    <a:pt x="7569" y="5113"/>
                    <a:pt x="7486" y="4963"/>
                    <a:pt x="7419" y="4829"/>
                  </a:cubicBezTo>
                  <a:lnTo>
                    <a:pt x="11362" y="3543"/>
                  </a:lnTo>
                  <a:close/>
                  <a:moveTo>
                    <a:pt x="2537" y="4081"/>
                  </a:moveTo>
                  <a:cubicBezTo>
                    <a:pt x="2722" y="4081"/>
                    <a:pt x="2908" y="4107"/>
                    <a:pt x="3091" y="4161"/>
                  </a:cubicBezTo>
                  <a:lnTo>
                    <a:pt x="4428" y="5982"/>
                  </a:lnTo>
                  <a:cubicBezTo>
                    <a:pt x="4478" y="6032"/>
                    <a:pt x="4545" y="6066"/>
                    <a:pt x="4595" y="6099"/>
                  </a:cubicBezTo>
                  <a:lnTo>
                    <a:pt x="4645" y="6099"/>
                  </a:lnTo>
                  <a:cubicBezTo>
                    <a:pt x="4645" y="6266"/>
                    <a:pt x="4645" y="6400"/>
                    <a:pt x="4595" y="6567"/>
                  </a:cubicBezTo>
                  <a:lnTo>
                    <a:pt x="652" y="5297"/>
                  </a:lnTo>
                  <a:cubicBezTo>
                    <a:pt x="991" y="4552"/>
                    <a:pt x="1747" y="4081"/>
                    <a:pt x="2537" y="4081"/>
                  </a:cubicBezTo>
                  <a:close/>
                  <a:moveTo>
                    <a:pt x="6266" y="4896"/>
                  </a:moveTo>
                  <a:cubicBezTo>
                    <a:pt x="6500" y="5030"/>
                    <a:pt x="6751" y="5096"/>
                    <a:pt x="7018" y="5130"/>
                  </a:cubicBezTo>
                  <a:cubicBezTo>
                    <a:pt x="7152" y="5364"/>
                    <a:pt x="7302" y="5564"/>
                    <a:pt x="7486" y="5765"/>
                  </a:cubicBezTo>
                  <a:cubicBezTo>
                    <a:pt x="7436" y="6015"/>
                    <a:pt x="7436" y="6283"/>
                    <a:pt x="7486" y="6533"/>
                  </a:cubicBezTo>
                  <a:cubicBezTo>
                    <a:pt x="7302" y="6717"/>
                    <a:pt x="7152" y="6934"/>
                    <a:pt x="7018" y="7152"/>
                  </a:cubicBezTo>
                  <a:cubicBezTo>
                    <a:pt x="6767" y="7218"/>
                    <a:pt x="6517" y="7302"/>
                    <a:pt x="6300" y="7419"/>
                  </a:cubicBezTo>
                  <a:cubicBezTo>
                    <a:pt x="6066" y="7285"/>
                    <a:pt x="5815" y="7218"/>
                    <a:pt x="5548" y="7185"/>
                  </a:cubicBezTo>
                  <a:cubicBezTo>
                    <a:pt x="5414" y="6951"/>
                    <a:pt x="5264" y="6734"/>
                    <a:pt x="5080" y="6550"/>
                  </a:cubicBezTo>
                  <a:cubicBezTo>
                    <a:pt x="5130" y="6299"/>
                    <a:pt x="5130" y="6032"/>
                    <a:pt x="5080" y="5782"/>
                  </a:cubicBezTo>
                  <a:cubicBezTo>
                    <a:pt x="5264" y="5598"/>
                    <a:pt x="5414" y="5381"/>
                    <a:pt x="5548" y="5147"/>
                  </a:cubicBezTo>
                  <a:cubicBezTo>
                    <a:pt x="5798" y="5113"/>
                    <a:pt x="6049" y="5030"/>
                    <a:pt x="6266" y="4896"/>
                  </a:cubicBezTo>
                  <a:close/>
                  <a:moveTo>
                    <a:pt x="7987" y="5748"/>
                  </a:moveTo>
                  <a:lnTo>
                    <a:pt x="9992" y="6383"/>
                  </a:lnTo>
                  <a:lnTo>
                    <a:pt x="11930" y="7018"/>
                  </a:lnTo>
                  <a:cubicBezTo>
                    <a:pt x="11588" y="7770"/>
                    <a:pt x="10832" y="8243"/>
                    <a:pt x="10028" y="8243"/>
                  </a:cubicBezTo>
                  <a:cubicBezTo>
                    <a:pt x="9850" y="8243"/>
                    <a:pt x="9670" y="8219"/>
                    <a:pt x="9491" y="8171"/>
                  </a:cubicBezTo>
                  <a:lnTo>
                    <a:pt x="8154" y="6333"/>
                  </a:lnTo>
                  <a:cubicBezTo>
                    <a:pt x="8104" y="6266"/>
                    <a:pt x="8037" y="6249"/>
                    <a:pt x="7987" y="6216"/>
                  </a:cubicBezTo>
                  <a:lnTo>
                    <a:pt x="7937" y="6216"/>
                  </a:lnTo>
                  <a:cubicBezTo>
                    <a:pt x="7937" y="6049"/>
                    <a:pt x="7937" y="5915"/>
                    <a:pt x="7987" y="5748"/>
                  </a:cubicBezTo>
                  <a:close/>
                  <a:moveTo>
                    <a:pt x="2540" y="6416"/>
                  </a:moveTo>
                  <a:lnTo>
                    <a:pt x="4679" y="7118"/>
                  </a:lnTo>
                  <a:cubicBezTo>
                    <a:pt x="4696" y="7118"/>
                    <a:pt x="4729" y="7135"/>
                    <a:pt x="4762" y="7135"/>
                  </a:cubicBezTo>
                  <a:cubicBezTo>
                    <a:pt x="4812" y="7135"/>
                    <a:pt x="4846" y="7135"/>
                    <a:pt x="4879" y="7118"/>
                  </a:cubicBezTo>
                  <a:cubicBezTo>
                    <a:pt x="4896" y="7118"/>
                    <a:pt x="4896" y="7102"/>
                    <a:pt x="4913" y="7102"/>
                  </a:cubicBezTo>
                  <a:cubicBezTo>
                    <a:pt x="5013" y="7218"/>
                    <a:pt x="5097" y="7369"/>
                    <a:pt x="5163" y="7519"/>
                  </a:cubicBezTo>
                  <a:lnTo>
                    <a:pt x="1220" y="8789"/>
                  </a:lnTo>
                  <a:cubicBezTo>
                    <a:pt x="1036" y="7787"/>
                    <a:pt x="1571" y="6784"/>
                    <a:pt x="2540" y="6416"/>
                  </a:cubicBezTo>
                  <a:close/>
                  <a:moveTo>
                    <a:pt x="7904" y="6784"/>
                  </a:moveTo>
                  <a:lnTo>
                    <a:pt x="10343" y="10126"/>
                  </a:lnTo>
                  <a:cubicBezTo>
                    <a:pt x="10008" y="10318"/>
                    <a:pt x="9642" y="10412"/>
                    <a:pt x="9283" y="10412"/>
                  </a:cubicBezTo>
                  <a:cubicBezTo>
                    <a:pt x="8675" y="10412"/>
                    <a:pt x="8085" y="10145"/>
                    <a:pt x="7686" y="9641"/>
                  </a:cubicBezTo>
                  <a:lnTo>
                    <a:pt x="7686" y="7369"/>
                  </a:lnTo>
                  <a:cubicBezTo>
                    <a:pt x="7686" y="7285"/>
                    <a:pt x="7653" y="7218"/>
                    <a:pt x="7586" y="7168"/>
                  </a:cubicBezTo>
                  <a:cubicBezTo>
                    <a:pt x="7670" y="7035"/>
                    <a:pt x="7770" y="6918"/>
                    <a:pt x="7904" y="6784"/>
                  </a:cubicBezTo>
                  <a:close/>
                  <a:moveTo>
                    <a:pt x="5715" y="7703"/>
                  </a:moveTo>
                  <a:cubicBezTo>
                    <a:pt x="5848" y="7753"/>
                    <a:pt x="6015" y="7803"/>
                    <a:pt x="6149" y="7887"/>
                  </a:cubicBezTo>
                  <a:lnTo>
                    <a:pt x="3726" y="11262"/>
                  </a:lnTo>
                  <a:cubicBezTo>
                    <a:pt x="2991" y="10560"/>
                    <a:pt x="2824" y="9441"/>
                    <a:pt x="3392" y="8589"/>
                  </a:cubicBezTo>
                  <a:lnTo>
                    <a:pt x="5548" y="7870"/>
                  </a:lnTo>
                  <a:cubicBezTo>
                    <a:pt x="5598" y="7853"/>
                    <a:pt x="5648" y="7803"/>
                    <a:pt x="5681" y="7753"/>
                  </a:cubicBezTo>
                  <a:cubicBezTo>
                    <a:pt x="5681" y="7720"/>
                    <a:pt x="5715" y="7720"/>
                    <a:pt x="5715" y="7703"/>
                  </a:cubicBezTo>
                  <a:close/>
                  <a:moveTo>
                    <a:pt x="7218" y="7636"/>
                  </a:moveTo>
                  <a:lnTo>
                    <a:pt x="7218" y="11780"/>
                  </a:lnTo>
                  <a:cubicBezTo>
                    <a:pt x="6216" y="11646"/>
                    <a:pt x="5414" y="10844"/>
                    <a:pt x="5381" y="9808"/>
                  </a:cubicBezTo>
                  <a:lnTo>
                    <a:pt x="6717" y="7970"/>
                  </a:lnTo>
                  <a:cubicBezTo>
                    <a:pt x="6751" y="7920"/>
                    <a:pt x="6767" y="7853"/>
                    <a:pt x="6751" y="7787"/>
                  </a:cubicBezTo>
                  <a:cubicBezTo>
                    <a:pt x="6751" y="7770"/>
                    <a:pt x="6751" y="7770"/>
                    <a:pt x="6734" y="7753"/>
                  </a:cubicBezTo>
                  <a:cubicBezTo>
                    <a:pt x="6884" y="7686"/>
                    <a:pt x="7051" y="7670"/>
                    <a:pt x="7218" y="7636"/>
                  </a:cubicBezTo>
                  <a:close/>
                  <a:moveTo>
                    <a:pt x="5097" y="0"/>
                  </a:moveTo>
                  <a:cubicBezTo>
                    <a:pt x="4980" y="0"/>
                    <a:pt x="4846" y="101"/>
                    <a:pt x="4846" y="251"/>
                  </a:cubicBezTo>
                  <a:lnTo>
                    <a:pt x="4846" y="1955"/>
                  </a:lnTo>
                  <a:cubicBezTo>
                    <a:pt x="4495" y="1671"/>
                    <a:pt x="4077" y="1487"/>
                    <a:pt x="3609" y="1421"/>
                  </a:cubicBezTo>
                  <a:cubicBezTo>
                    <a:pt x="3482" y="1401"/>
                    <a:pt x="3354" y="1392"/>
                    <a:pt x="3226" y="1392"/>
                  </a:cubicBezTo>
                  <a:cubicBezTo>
                    <a:pt x="2685" y="1392"/>
                    <a:pt x="2154" y="1561"/>
                    <a:pt x="1721" y="1872"/>
                  </a:cubicBezTo>
                  <a:cubicBezTo>
                    <a:pt x="1655" y="1922"/>
                    <a:pt x="1638" y="1989"/>
                    <a:pt x="1604" y="2039"/>
                  </a:cubicBezTo>
                  <a:cubicBezTo>
                    <a:pt x="1604" y="2106"/>
                    <a:pt x="1604" y="2172"/>
                    <a:pt x="1655" y="2239"/>
                  </a:cubicBezTo>
                  <a:lnTo>
                    <a:pt x="2657" y="3609"/>
                  </a:lnTo>
                  <a:cubicBezTo>
                    <a:pt x="2619" y="3608"/>
                    <a:pt x="2581" y="3607"/>
                    <a:pt x="2543" y="3607"/>
                  </a:cubicBezTo>
                  <a:cubicBezTo>
                    <a:pt x="2116" y="3607"/>
                    <a:pt x="1704" y="3695"/>
                    <a:pt x="1320" y="3910"/>
                  </a:cubicBezTo>
                  <a:cubicBezTo>
                    <a:pt x="719" y="4211"/>
                    <a:pt x="251" y="4762"/>
                    <a:pt x="51" y="5414"/>
                  </a:cubicBezTo>
                  <a:cubicBezTo>
                    <a:pt x="0" y="5531"/>
                    <a:pt x="67" y="5681"/>
                    <a:pt x="218" y="5715"/>
                  </a:cubicBezTo>
                  <a:lnTo>
                    <a:pt x="1838" y="6249"/>
                  </a:lnTo>
                  <a:cubicBezTo>
                    <a:pt x="1471" y="6500"/>
                    <a:pt x="1153" y="6834"/>
                    <a:pt x="936" y="7252"/>
                  </a:cubicBezTo>
                  <a:cubicBezTo>
                    <a:pt x="635" y="7853"/>
                    <a:pt x="585" y="8555"/>
                    <a:pt x="802" y="9207"/>
                  </a:cubicBezTo>
                  <a:cubicBezTo>
                    <a:pt x="836" y="9307"/>
                    <a:pt x="919" y="9374"/>
                    <a:pt x="1020" y="9374"/>
                  </a:cubicBezTo>
                  <a:cubicBezTo>
                    <a:pt x="1053" y="9374"/>
                    <a:pt x="1070" y="9374"/>
                    <a:pt x="1103" y="9357"/>
                  </a:cubicBezTo>
                  <a:lnTo>
                    <a:pt x="2741" y="8822"/>
                  </a:lnTo>
                  <a:lnTo>
                    <a:pt x="2741" y="8822"/>
                  </a:lnTo>
                  <a:cubicBezTo>
                    <a:pt x="2574" y="9240"/>
                    <a:pt x="2523" y="9725"/>
                    <a:pt x="2590" y="10193"/>
                  </a:cubicBezTo>
                  <a:cubicBezTo>
                    <a:pt x="2690" y="10861"/>
                    <a:pt x="3075" y="11462"/>
                    <a:pt x="3609" y="11863"/>
                  </a:cubicBezTo>
                  <a:cubicBezTo>
                    <a:pt x="3660" y="11880"/>
                    <a:pt x="3693" y="11897"/>
                    <a:pt x="3760" y="11897"/>
                  </a:cubicBezTo>
                  <a:lnTo>
                    <a:pt x="3810" y="11897"/>
                  </a:lnTo>
                  <a:cubicBezTo>
                    <a:pt x="3860" y="11897"/>
                    <a:pt x="3927" y="11863"/>
                    <a:pt x="3977" y="11797"/>
                  </a:cubicBezTo>
                  <a:lnTo>
                    <a:pt x="4980" y="10426"/>
                  </a:lnTo>
                  <a:cubicBezTo>
                    <a:pt x="5097" y="10861"/>
                    <a:pt x="5330" y="11262"/>
                    <a:pt x="5665" y="11596"/>
                  </a:cubicBezTo>
                  <a:cubicBezTo>
                    <a:pt x="6149" y="12064"/>
                    <a:pt x="6784" y="12348"/>
                    <a:pt x="7486" y="12348"/>
                  </a:cubicBezTo>
                  <a:cubicBezTo>
                    <a:pt x="7603" y="12348"/>
                    <a:pt x="7736" y="12231"/>
                    <a:pt x="7736" y="12097"/>
                  </a:cubicBezTo>
                  <a:lnTo>
                    <a:pt x="7736" y="10376"/>
                  </a:lnTo>
                  <a:cubicBezTo>
                    <a:pt x="8087" y="10660"/>
                    <a:pt x="8505" y="10861"/>
                    <a:pt x="8973" y="10911"/>
                  </a:cubicBezTo>
                  <a:cubicBezTo>
                    <a:pt x="9090" y="10944"/>
                    <a:pt x="9240" y="10944"/>
                    <a:pt x="9357" y="10944"/>
                  </a:cubicBezTo>
                  <a:cubicBezTo>
                    <a:pt x="9909" y="10944"/>
                    <a:pt x="10427" y="10777"/>
                    <a:pt x="10861" y="10443"/>
                  </a:cubicBezTo>
                  <a:lnTo>
                    <a:pt x="10928" y="10376"/>
                  </a:lnTo>
                  <a:cubicBezTo>
                    <a:pt x="10995" y="10293"/>
                    <a:pt x="10995" y="10176"/>
                    <a:pt x="10928" y="10092"/>
                  </a:cubicBezTo>
                  <a:lnTo>
                    <a:pt x="9925" y="8706"/>
                  </a:lnTo>
                  <a:lnTo>
                    <a:pt x="10076" y="8706"/>
                  </a:lnTo>
                  <a:cubicBezTo>
                    <a:pt x="10477" y="8706"/>
                    <a:pt x="10894" y="8605"/>
                    <a:pt x="11262" y="8421"/>
                  </a:cubicBezTo>
                  <a:cubicBezTo>
                    <a:pt x="11863" y="8104"/>
                    <a:pt x="12331" y="7553"/>
                    <a:pt x="12532" y="6918"/>
                  </a:cubicBezTo>
                  <a:cubicBezTo>
                    <a:pt x="12565" y="6834"/>
                    <a:pt x="12498" y="6684"/>
                    <a:pt x="12365" y="6634"/>
                  </a:cubicBezTo>
                  <a:lnTo>
                    <a:pt x="10744" y="6116"/>
                  </a:lnTo>
                  <a:cubicBezTo>
                    <a:pt x="11112" y="5865"/>
                    <a:pt x="11429" y="5531"/>
                    <a:pt x="11646" y="5113"/>
                  </a:cubicBezTo>
                  <a:cubicBezTo>
                    <a:pt x="11947" y="4512"/>
                    <a:pt x="11997" y="3793"/>
                    <a:pt x="11780" y="3158"/>
                  </a:cubicBezTo>
                  <a:cubicBezTo>
                    <a:pt x="11753" y="3051"/>
                    <a:pt x="11652" y="2977"/>
                    <a:pt x="11552" y="2977"/>
                  </a:cubicBezTo>
                  <a:cubicBezTo>
                    <a:pt x="11527" y="2977"/>
                    <a:pt x="11503" y="2981"/>
                    <a:pt x="11479" y="2991"/>
                  </a:cubicBezTo>
                  <a:lnTo>
                    <a:pt x="9842" y="3509"/>
                  </a:lnTo>
                  <a:cubicBezTo>
                    <a:pt x="10009" y="3091"/>
                    <a:pt x="10059" y="2607"/>
                    <a:pt x="9992" y="2156"/>
                  </a:cubicBezTo>
                  <a:cubicBezTo>
                    <a:pt x="9892" y="1487"/>
                    <a:pt x="9508" y="869"/>
                    <a:pt x="8973" y="485"/>
                  </a:cubicBezTo>
                  <a:cubicBezTo>
                    <a:pt x="8923" y="447"/>
                    <a:pt x="8873" y="429"/>
                    <a:pt x="8823" y="429"/>
                  </a:cubicBezTo>
                  <a:cubicBezTo>
                    <a:pt x="8806" y="429"/>
                    <a:pt x="8789" y="431"/>
                    <a:pt x="8772" y="435"/>
                  </a:cubicBezTo>
                  <a:cubicBezTo>
                    <a:pt x="8706" y="435"/>
                    <a:pt x="8655" y="485"/>
                    <a:pt x="8605" y="535"/>
                  </a:cubicBezTo>
                  <a:lnTo>
                    <a:pt x="7603" y="1922"/>
                  </a:lnTo>
                  <a:cubicBezTo>
                    <a:pt x="7486" y="1487"/>
                    <a:pt x="7252" y="1086"/>
                    <a:pt x="6918" y="752"/>
                  </a:cubicBezTo>
                  <a:cubicBezTo>
                    <a:pt x="6433" y="268"/>
                    <a:pt x="5782" y="0"/>
                    <a:pt x="5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69"/>
          <p:cNvGrpSpPr/>
          <p:nvPr/>
        </p:nvGrpSpPr>
        <p:grpSpPr>
          <a:xfrm>
            <a:off x="8026676" y="2590924"/>
            <a:ext cx="378749" cy="401925"/>
            <a:chOff x="7871250" y="2582850"/>
            <a:chExt cx="334200" cy="354650"/>
          </a:xfrm>
        </p:grpSpPr>
        <p:sp>
          <p:nvSpPr>
            <p:cNvPr id="1499" name="Google Shape;1499;p69"/>
            <p:cNvSpPr/>
            <p:nvPr/>
          </p:nvSpPr>
          <p:spPr>
            <a:xfrm>
              <a:off x="7956875" y="2637975"/>
              <a:ext cx="161675" cy="75225"/>
            </a:xfrm>
            <a:custGeom>
              <a:rect b="b" l="l" r="r" t="t"/>
              <a:pathLst>
                <a:path extrusionOk="0" h="3009" w="6467">
                  <a:moveTo>
                    <a:pt x="1989" y="636"/>
                  </a:moveTo>
                  <a:cubicBezTo>
                    <a:pt x="1822" y="886"/>
                    <a:pt x="1738" y="1170"/>
                    <a:pt x="1738" y="1471"/>
                  </a:cubicBezTo>
                  <a:cubicBezTo>
                    <a:pt x="1738" y="1788"/>
                    <a:pt x="1839" y="2089"/>
                    <a:pt x="1989" y="2306"/>
                  </a:cubicBezTo>
                  <a:cubicBezTo>
                    <a:pt x="1421" y="2139"/>
                    <a:pt x="920" y="1855"/>
                    <a:pt x="586" y="1471"/>
                  </a:cubicBezTo>
                  <a:cubicBezTo>
                    <a:pt x="920" y="1120"/>
                    <a:pt x="1421" y="836"/>
                    <a:pt x="1989" y="636"/>
                  </a:cubicBezTo>
                  <a:close/>
                  <a:moveTo>
                    <a:pt x="4512" y="669"/>
                  </a:moveTo>
                  <a:cubicBezTo>
                    <a:pt x="5080" y="836"/>
                    <a:pt x="5548" y="1120"/>
                    <a:pt x="5916" y="1504"/>
                  </a:cubicBezTo>
                  <a:cubicBezTo>
                    <a:pt x="5581" y="1872"/>
                    <a:pt x="5080" y="2173"/>
                    <a:pt x="4512" y="2340"/>
                  </a:cubicBezTo>
                  <a:cubicBezTo>
                    <a:pt x="4679" y="2089"/>
                    <a:pt x="4763" y="1805"/>
                    <a:pt x="4763" y="1504"/>
                  </a:cubicBezTo>
                  <a:cubicBezTo>
                    <a:pt x="4763" y="1187"/>
                    <a:pt x="4662" y="886"/>
                    <a:pt x="4512" y="669"/>
                  </a:cubicBezTo>
                  <a:close/>
                  <a:moveTo>
                    <a:pt x="3242" y="469"/>
                  </a:moveTo>
                  <a:cubicBezTo>
                    <a:pt x="3794" y="469"/>
                    <a:pt x="4261" y="936"/>
                    <a:pt x="4261" y="1504"/>
                  </a:cubicBezTo>
                  <a:cubicBezTo>
                    <a:pt x="4261" y="2056"/>
                    <a:pt x="3794" y="2524"/>
                    <a:pt x="3242" y="2524"/>
                  </a:cubicBezTo>
                  <a:cubicBezTo>
                    <a:pt x="2674" y="2524"/>
                    <a:pt x="2206" y="2056"/>
                    <a:pt x="2206" y="1504"/>
                  </a:cubicBezTo>
                  <a:cubicBezTo>
                    <a:pt x="2206" y="936"/>
                    <a:pt x="2674" y="469"/>
                    <a:pt x="3242" y="469"/>
                  </a:cubicBezTo>
                  <a:close/>
                  <a:moveTo>
                    <a:pt x="3242" y="1"/>
                  </a:moveTo>
                  <a:cubicBezTo>
                    <a:pt x="1922" y="1"/>
                    <a:pt x="703" y="519"/>
                    <a:pt x="68" y="1354"/>
                  </a:cubicBezTo>
                  <a:cubicBezTo>
                    <a:pt x="1" y="1438"/>
                    <a:pt x="1" y="1555"/>
                    <a:pt x="68" y="1638"/>
                  </a:cubicBezTo>
                  <a:cubicBezTo>
                    <a:pt x="703" y="2474"/>
                    <a:pt x="1922" y="3008"/>
                    <a:pt x="3242" y="3008"/>
                  </a:cubicBezTo>
                  <a:cubicBezTo>
                    <a:pt x="4546" y="3008"/>
                    <a:pt x="5765" y="2474"/>
                    <a:pt x="6417" y="1638"/>
                  </a:cubicBezTo>
                  <a:cubicBezTo>
                    <a:pt x="6467" y="1555"/>
                    <a:pt x="6467" y="1438"/>
                    <a:pt x="6417" y="1354"/>
                  </a:cubicBezTo>
                  <a:cubicBezTo>
                    <a:pt x="5782" y="519"/>
                    <a:pt x="4579" y="1"/>
                    <a:pt x="3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9"/>
            <p:cNvSpPr/>
            <p:nvPr/>
          </p:nvSpPr>
          <p:spPr>
            <a:xfrm>
              <a:off x="7871250" y="2582850"/>
              <a:ext cx="334200" cy="354650"/>
            </a:xfrm>
            <a:custGeom>
              <a:rect b="b" l="l" r="r" t="t"/>
              <a:pathLst>
                <a:path extrusionOk="0" h="14186" w="13368">
                  <a:moveTo>
                    <a:pt x="6667" y="535"/>
                  </a:moveTo>
                  <a:cubicBezTo>
                    <a:pt x="8522" y="535"/>
                    <a:pt x="10427" y="1704"/>
                    <a:pt x="10427" y="3960"/>
                  </a:cubicBezTo>
                  <a:cubicBezTo>
                    <a:pt x="10427" y="4712"/>
                    <a:pt x="10610" y="5347"/>
                    <a:pt x="10978" y="5898"/>
                  </a:cubicBezTo>
                  <a:cubicBezTo>
                    <a:pt x="10594" y="6216"/>
                    <a:pt x="10126" y="6483"/>
                    <a:pt x="9608" y="6684"/>
                  </a:cubicBezTo>
                  <a:lnTo>
                    <a:pt x="9591" y="6684"/>
                  </a:lnTo>
                  <a:cubicBezTo>
                    <a:pt x="9541" y="6684"/>
                    <a:pt x="9508" y="6717"/>
                    <a:pt x="9474" y="6734"/>
                  </a:cubicBezTo>
                  <a:cubicBezTo>
                    <a:pt x="8923" y="6968"/>
                    <a:pt x="8288" y="7101"/>
                    <a:pt x="7620" y="7168"/>
                  </a:cubicBezTo>
                  <a:lnTo>
                    <a:pt x="7603" y="7168"/>
                  </a:lnTo>
                  <a:cubicBezTo>
                    <a:pt x="7285" y="7218"/>
                    <a:pt x="6968" y="7218"/>
                    <a:pt x="6667" y="7218"/>
                  </a:cubicBezTo>
                  <a:cubicBezTo>
                    <a:pt x="4996" y="7218"/>
                    <a:pt x="3376" y="6717"/>
                    <a:pt x="2323" y="5848"/>
                  </a:cubicBezTo>
                  <a:cubicBezTo>
                    <a:pt x="2691" y="5330"/>
                    <a:pt x="2874" y="4712"/>
                    <a:pt x="2874" y="3960"/>
                  </a:cubicBezTo>
                  <a:cubicBezTo>
                    <a:pt x="2874" y="1704"/>
                    <a:pt x="4779" y="535"/>
                    <a:pt x="6634" y="535"/>
                  </a:cubicBezTo>
                  <a:close/>
                  <a:moveTo>
                    <a:pt x="2022" y="6266"/>
                  </a:moveTo>
                  <a:cubicBezTo>
                    <a:pt x="2390" y="6583"/>
                    <a:pt x="2858" y="6851"/>
                    <a:pt x="3342" y="7068"/>
                  </a:cubicBezTo>
                  <a:cubicBezTo>
                    <a:pt x="3041" y="7586"/>
                    <a:pt x="2490" y="7920"/>
                    <a:pt x="1872" y="7920"/>
                  </a:cubicBezTo>
                  <a:cubicBezTo>
                    <a:pt x="1371" y="7920"/>
                    <a:pt x="886" y="7686"/>
                    <a:pt x="585" y="7318"/>
                  </a:cubicBezTo>
                  <a:cubicBezTo>
                    <a:pt x="1187" y="7001"/>
                    <a:pt x="1671" y="6667"/>
                    <a:pt x="2022" y="6266"/>
                  </a:cubicBezTo>
                  <a:close/>
                  <a:moveTo>
                    <a:pt x="11279" y="6299"/>
                  </a:moveTo>
                  <a:cubicBezTo>
                    <a:pt x="11630" y="6667"/>
                    <a:pt x="12114" y="7018"/>
                    <a:pt x="12699" y="7318"/>
                  </a:cubicBezTo>
                  <a:cubicBezTo>
                    <a:pt x="12398" y="7686"/>
                    <a:pt x="11947" y="7920"/>
                    <a:pt x="11429" y="7920"/>
                  </a:cubicBezTo>
                  <a:cubicBezTo>
                    <a:pt x="10811" y="7920"/>
                    <a:pt x="10276" y="7603"/>
                    <a:pt x="9959" y="7085"/>
                  </a:cubicBezTo>
                  <a:cubicBezTo>
                    <a:pt x="10443" y="6884"/>
                    <a:pt x="10895" y="6600"/>
                    <a:pt x="11279" y="6299"/>
                  </a:cubicBezTo>
                  <a:close/>
                  <a:moveTo>
                    <a:pt x="9374" y="7335"/>
                  </a:moveTo>
                  <a:lnTo>
                    <a:pt x="9374" y="12247"/>
                  </a:lnTo>
                  <a:cubicBezTo>
                    <a:pt x="9374" y="12649"/>
                    <a:pt x="9057" y="12949"/>
                    <a:pt x="8689" y="12999"/>
                  </a:cubicBezTo>
                  <a:cubicBezTo>
                    <a:pt x="8679" y="13000"/>
                    <a:pt x="8668" y="13000"/>
                    <a:pt x="8658" y="13000"/>
                  </a:cubicBezTo>
                  <a:cubicBezTo>
                    <a:pt x="8222" y="13000"/>
                    <a:pt x="7887" y="12655"/>
                    <a:pt x="7887" y="12231"/>
                  </a:cubicBezTo>
                  <a:lnTo>
                    <a:pt x="7887" y="7686"/>
                  </a:lnTo>
                  <a:cubicBezTo>
                    <a:pt x="8422" y="7636"/>
                    <a:pt x="8923" y="7502"/>
                    <a:pt x="9374" y="7335"/>
                  </a:cubicBezTo>
                  <a:close/>
                  <a:moveTo>
                    <a:pt x="3944" y="7285"/>
                  </a:moveTo>
                  <a:cubicBezTo>
                    <a:pt x="4412" y="7469"/>
                    <a:pt x="4913" y="7586"/>
                    <a:pt x="5431" y="7653"/>
                  </a:cubicBezTo>
                  <a:lnTo>
                    <a:pt x="5431" y="8488"/>
                  </a:lnTo>
                  <a:cubicBezTo>
                    <a:pt x="5431" y="8605"/>
                    <a:pt x="5514" y="8722"/>
                    <a:pt x="5631" y="8739"/>
                  </a:cubicBezTo>
                  <a:cubicBezTo>
                    <a:pt x="5640" y="8740"/>
                    <a:pt x="5648" y="8740"/>
                    <a:pt x="5657" y="8740"/>
                  </a:cubicBezTo>
                  <a:cubicBezTo>
                    <a:pt x="5797" y="8740"/>
                    <a:pt x="5915" y="8614"/>
                    <a:pt x="5915" y="8488"/>
                  </a:cubicBezTo>
                  <a:lnTo>
                    <a:pt x="5915" y="7669"/>
                  </a:lnTo>
                  <a:cubicBezTo>
                    <a:pt x="6166" y="7686"/>
                    <a:pt x="6417" y="7703"/>
                    <a:pt x="6667" y="7703"/>
                  </a:cubicBezTo>
                  <a:cubicBezTo>
                    <a:pt x="6918" y="7703"/>
                    <a:pt x="7135" y="7703"/>
                    <a:pt x="7386" y="7686"/>
                  </a:cubicBezTo>
                  <a:lnTo>
                    <a:pt x="7386" y="12247"/>
                  </a:lnTo>
                  <a:lnTo>
                    <a:pt x="7386" y="12949"/>
                  </a:lnTo>
                  <a:cubicBezTo>
                    <a:pt x="7386" y="13350"/>
                    <a:pt x="7085" y="13684"/>
                    <a:pt x="6701" y="13701"/>
                  </a:cubicBezTo>
                  <a:cubicBezTo>
                    <a:pt x="6675" y="13704"/>
                    <a:pt x="6649" y="13706"/>
                    <a:pt x="6624" y="13706"/>
                  </a:cubicBezTo>
                  <a:cubicBezTo>
                    <a:pt x="6226" y="13706"/>
                    <a:pt x="5915" y="13341"/>
                    <a:pt x="5915" y="12933"/>
                  </a:cubicBezTo>
                  <a:lnTo>
                    <a:pt x="5915" y="12247"/>
                  </a:lnTo>
                  <a:lnTo>
                    <a:pt x="5915" y="9424"/>
                  </a:lnTo>
                  <a:cubicBezTo>
                    <a:pt x="5915" y="9307"/>
                    <a:pt x="5832" y="9190"/>
                    <a:pt x="5698" y="9173"/>
                  </a:cubicBezTo>
                  <a:cubicBezTo>
                    <a:pt x="5689" y="9172"/>
                    <a:pt x="5679" y="9172"/>
                    <a:pt x="5670" y="9172"/>
                  </a:cubicBezTo>
                  <a:cubicBezTo>
                    <a:pt x="5533" y="9172"/>
                    <a:pt x="5431" y="9283"/>
                    <a:pt x="5431" y="9424"/>
                  </a:cubicBezTo>
                  <a:lnTo>
                    <a:pt x="5431" y="12197"/>
                  </a:lnTo>
                  <a:cubicBezTo>
                    <a:pt x="5431" y="12638"/>
                    <a:pt x="5096" y="12983"/>
                    <a:pt x="4660" y="12983"/>
                  </a:cubicBezTo>
                  <a:cubicBezTo>
                    <a:pt x="4649" y="12983"/>
                    <a:pt x="4639" y="12983"/>
                    <a:pt x="4629" y="12983"/>
                  </a:cubicBezTo>
                  <a:cubicBezTo>
                    <a:pt x="4261" y="12949"/>
                    <a:pt x="3944" y="12615"/>
                    <a:pt x="3944" y="12231"/>
                  </a:cubicBezTo>
                  <a:lnTo>
                    <a:pt x="3944" y="7285"/>
                  </a:lnTo>
                  <a:close/>
                  <a:moveTo>
                    <a:pt x="6667" y="0"/>
                  </a:moveTo>
                  <a:cubicBezTo>
                    <a:pt x="4545" y="0"/>
                    <a:pt x="2423" y="1337"/>
                    <a:pt x="2423" y="3927"/>
                  </a:cubicBezTo>
                  <a:cubicBezTo>
                    <a:pt x="2423" y="5297"/>
                    <a:pt x="1705" y="6232"/>
                    <a:pt x="151" y="6984"/>
                  </a:cubicBezTo>
                  <a:cubicBezTo>
                    <a:pt x="84" y="7001"/>
                    <a:pt x="34" y="7068"/>
                    <a:pt x="17" y="7135"/>
                  </a:cubicBezTo>
                  <a:cubicBezTo>
                    <a:pt x="1" y="7185"/>
                    <a:pt x="1" y="7268"/>
                    <a:pt x="34" y="7318"/>
                  </a:cubicBezTo>
                  <a:cubicBezTo>
                    <a:pt x="435" y="7970"/>
                    <a:pt x="1137" y="8388"/>
                    <a:pt x="1905" y="8388"/>
                  </a:cubicBezTo>
                  <a:cubicBezTo>
                    <a:pt x="2490" y="8388"/>
                    <a:pt x="3041" y="8154"/>
                    <a:pt x="3442" y="7736"/>
                  </a:cubicBezTo>
                  <a:lnTo>
                    <a:pt x="3442" y="12231"/>
                  </a:lnTo>
                  <a:cubicBezTo>
                    <a:pt x="3442" y="12866"/>
                    <a:pt x="3994" y="13451"/>
                    <a:pt x="4629" y="13484"/>
                  </a:cubicBezTo>
                  <a:cubicBezTo>
                    <a:pt x="4652" y="13485"/>
                    <a:pt x="4674" y="13486"/>
                    <a:pt x="4697" y="13486"/>
                  </a:cubicBezTo>
                  <a:cubicBezTo>
                    <a:pt x="4989" y="13486"/>
                    <a:pt x="5263" y="13386"/>
                    <a:pt x="5464" y="13200"/>
                  </a:cubicBezTo>
                  <a:cubicBezTo>
                    <a:pt x="5598" y="13768"/>
                    <a:pt x="6082" y="14186"/>
                    <a:pt x="6684" y="14186"/>
                  </a:cubicBezTo>
                  <a:cubicBezTo>
                    <a:pt x="7269" y="14186"/>
                    <a:pt x="7770" y="13768"/>
                    <a:pt x="7887" y="13200"/>
                  </a:cubicBezTo>
                  <a:cubicBezTo>
                    <a:pt x="8106" y="13372"/>
                    <a:pt x="8384" y="13486"/>
                    <a:pt x="8665" y="13486"/>
                  </a:cubicBezTo>
                  <a:cubicBezTo>
                    <a:pt x="8684" y="13486"/>
                    <a:pt x="8703" y="13485"/>
                    <a:pt x="8722" y="13484"/>
                  </a:cubicBezTo>
                  <a:cubicBezTo>
                    <a:pt x="9374" y="13451"/>
                    <a:pt x="9925" y="12866"/>
                    <a:pt x="9925" y="12231"/>
                  </a:cubicBezTo>
                  <a:lnTo>
                    <a:pt x="9925" y="7753"/>
                  </a:lnTo>
                  <a:cubicBezTo>
                    <a:pt x="10310" y="8171"/>
                    <a:pt x="10861" y="8405"/>
                    <a:pt x="11463" y="8405"/>
                  </a:cubicBezTo>
                  <a:cubicBezTo>
                    <a:pt x="12198" y="8405"/>
                    <a:pt x="12900" y="8004"/>
                    <a:pt x="13301" y="7335"/>
                  </a:cubicBezTo>
                  <a:cubicBezTo>
                    <a:pt x="13317" y="7318"/>
                    <a:pt x="13317" y="7268"/>
                    <a:pt x="13351" y="7235"/>
                  </a:cubicBezTo>
                  <a:cubicBezTo>
                    <a:pt x="13367" y="7135"/>
                    <a:pt x="13301" y="7018"/>
                    <a:pt x="13200" y="6984"/>
                  </a:cubicBezTo>
                  <a:cubicBezTo>
                    <a:pt x="11630" y="6249"/>
                    <a:pt x="10911" y="5313"/>
                    <a:pt x="10911" y="3927"/>
                  </a:cubicBezTo>
                  <a:cubicBezTo>
                    <a:pt x="10911" y="1370"/>
                    <a:pt x="8789" y="0"/>
                    <a:pt x="6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69"/>
          <p:cNvGrpSpPr/>
          <p:nvPr/>
        </p:nvGrpSpPr>
        <p:grpSpPr>
          <a:xfrm>
            <a:off x="8079459" y="3317568"/>
            <a:ext cx="273182" cy="401953"/>
            <a:chOff x="7962300" y="3224025"/>
            <a:chExt cx="241050" cy="354675"/>
          </a:xfrm>
        </p:grpSpPr>
        <p:sp>
          <p:nvSpPr>
            <p:cNvPr id="1502" name="Google Shape;1502;p69"/>
            <p:cNvSpPr/>
            <p:nvPr/>
          </p:nvSpPr>
          <p:spPr>
            <a:xfrm>
              <a:off x="7962300" y="3224025"/>
              <a:ext cx="119925" cy="354250"/>
            </a:xfrm>
            <a:custGeom>
              <a:rect b="b" l="l" r="r" t="t"/>
              <a:pathLst>
                <a:path extrusionOk="0" h="14170" w="4797">
                  <a:moveTo>
                    <a:pt x="2925" y="502"/>
                  </a:moveTo>
                  <a:lnTo>
                    <a:pt x="2925" y="2390"/>
                  </a:lnTo>
                  <a:lnTo>
                    <a:pt x="1839" y="2390"/>
                  </a:lnTo>
                  <a:lnTo>
                    <a:pt x="1839" y="502"/>
                  </a:lnTo>
                  <a:close/>
                  <a:moveTo>
                    <a:pt x="2975" y="2891"/>
                  </a:moveTo>
                  <a:lnTo>
                    <a:pt x="2975" y="4261"/>
                  </a:lnTo>
                  <a:cubicBezTo>
                    <a:pt x="2975" y="4378"/>
                    <a:pt x="3042" y="4462"/>
                    <a:pt x="3125" y="4495"/>
                  </a:cubicBezTo>
                  <a:cubicBezTo>
                    <a:pt x="3827" y="4796"/>
                    <a:pt x="4312" y="5481"/>
                    <a:pt x="4312" y="6250"/>
                  </a:cubicBezTo>
                  <a:lnTo>
                    <a:pt x="4312" y="13685"/>
                  </a:lnTo>
                  <a:lnTo>
                    <a:pt x="519" y="13685"/>
                  </a:lnTo>
                  <a:lnTo>
                    <a:pt x="519" y="6250"/>
                  </a:lnTo>
                  <a:cubicBezTo>
                    <a:pt x="519" y="5481"/>
                    <a:pt x="970" y="4763"/>
                    <a:pt x="1705" y="4495"/>
                  </a:cubicBezTo>
                  <a:cubicBezTo>
                    <a:pt x="1789" y="4462"/>
                    <a:pt x="1856" y="4378"/>
                    <a:pt x="1856" y="4261"/>
                  </a:cubicBezTo>
                  <a:lnTo>
                    <a:pt x="1856" y="2891"/>
                  </a:lnTo>
                  <a:close/>
                  <a:moveTo>
                    <a:pt x="1588" y="1"/>
                  </a:moveTo>
                  <a:cubicBezTo>
                    <a:pt x="1471" y="1"/>
                    <a:pt x="1338" y="118"/>
                    <a:pt x="1338" y="251"/>
                  </a:cubicBezTo>
                  <a:lnTo>
                    <a:pt x="1338" y="4078"/>
                  </a:lnTo>
                  <a:cubicBezTo>
                    <a:pt x="536" y="4479"/>
                    <a:pt x="1" y="5314"/>
                    <a:pt x="1" y="6233"/>
                  </a:cubicBezTo>
                  <a:lnTo>
                    <a:pt x="1" y="13685"/>
                  </a:lnTo>
                  <a:cubicBezTo>
                    <a:pt x="1" y="13952"/>
                    <a:pt x="235" y="14170"/>
                    <a:pt x="486" y="14170"/>
                  </a:cubicBezTo>
                  <a:lnTo>
                    <a:pt x="4295" y="14170"/>
                  </a:lnTo>
                  <a:cubicBezTo>
                    <a:pt x="4562" y="14170"/>
                    <a:pt x="4763" y="13936"/>
                    <a:pt x="4763" y="13685"/>
                  </a:cubicBezTo>
                  <a:lnTo>
                    <a:pt x="4763" y="6233"/>
                  </a:lnTo>
                  <a:cubicBezTo>
                    <a:pt x="4796" y="5314"/>
                    <a:pt x="4278" y="4479"/>
                    <a:pt x="3460" y="4078"/>
                  </a:cubicBezTo>
                  <a:lnTo>
                    <a:pt x="3460" y="251"/>
                  </a:lnTo>
                  <a:cubicBezTo>
                    <a:pt x="3460" y="134"/>
                    <a:pt x="3343" y="1"/>
                    <a:pt x="3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9"/>
            <p:cNvSpPr/>
            <p:nvPr/>
          </p:nvSpPr>
          <p:spPr>
            <a:xfrm>
              <a:off x="7990300" y="3349525"/>
              <a:ext cx="29675" cy="69600"/>
            </a:xfrm>
            <a:custGeom>
              <a:rect b="b" l="l" r="r" t="t"/>
              <a:pathLst>
                <a:path extrusionOk="0" h="2784" w="1187">
                  <a:moveTo>
                    <a:pt x="918" y="0"/>
                  </a:moveTo>
                  <a:cubicBezTo>
                    <a:pt x="884" y="0"/>
                    <a:pt x="851" y="9"/>
                    <a:pt x="819" y="27"/>
                  </a:cubicBezTo>
                  <a:cubicBezTo>
                    <a:pt x="301" y="210"/>
                    <a:pt x="0" y="695"/>
                    <a:pt x="0" y="1230"/>
                  </a:cubicBezTo>
                  <a:lnTo>
                    <a:pt x="0" y="2533"/>
                  </a:lnTo>
                  <a:cubicBezTo>
                    <a:pt x="0" y="2650"/>
                    <a:pt x="101" y="2784"/>
                    <a:pt x="251" y="2784"/>
                  </a:cubicBezTo>
                  <a:cubicBezTo>
                    <a:pt x="401" y="2784"/>
                    <a:pt x="502" y="2667"/>
                    <a:pt x="502" y="2533"/>
                  </a:cubicBezTo>
                  <a:lnTo>
                    <a:pt x="502" y="1230"/>
                  </a:lnTo>
                  <a:cubicBezTo>
                    <a:pt x="502" y="896"/>
                    <a:pt x="702" y="612"/>
                    <a:pt x="1003" y="478"/>
                  </a:cubicBezTo>
                  <a:cubicBezTo>
                    <a:pt x="1120" y="444"/>
                    <a:pt x="1187" y="294"/>
                    <a:pt x="1153" y="160"/>
                  </a:cubicBezTo>
                  <a:cubicBezTo>
                    <a:pt x="1104" y="63"/>
                    <a:pt x="1011" y="0"/>
                    <a:pt x="9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9"/>
            <p:cNvSpPr/>
            <p:nvPr/>
          </p:nvSpPr>
          <p:spPr>
            <a:xfrm>
              <a:off x="7990300" y="3428700"/>
              <a:ext cx="12550" cy="39300"/>
            </a:xfrm>
            <a:custGeom>
              <a:rect b="b" l="l" r="r" t="t"/>
              <a:pathLst>
                <a:path extrusionOk="0" h="1572" w="502">
                  <a:moveTo>
                    <a:pt x="251" y="1"/>
                  </a:moveTo>
                  <a:cubicBezTo>
                    <a:pt x="117" y="1"/>
                    <a:pt x="0" y="118"/>
                    <a:pt x="0" y="252"/>
                  </a:cubicBezTo>
                  <a:lnTo>
                    <a:pt x="0" y="1321"/>
                  </a:lnTo>
                  <a:cubicBezTo>
                    <a:pt x="0" y="1455"/>
                    <a:pt x="101" y="1572"/>
                    <a:pt x="251" y="1572"/>
                  </a:cubicBezTo>
                  <a:cubicBezTo>
                    <a:pt x="401" y="1572"/>
                    <a:pt x="502" y="1471"/>
                    <a:pt x="502" y="1321"/>
                  </a:cubicBezTo>
                  <a:lnTo>
                    <a:pt x="502" y="252"/>
                  </a:lnTo>
                  <a:cubicBezTo>
                    <a:pt x="485" y="118"/>
                    <a:pt x="368" y="1"/>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9"/>
            <p:cNvSpPr/>
            <p:nvPr/>
          </p:nvSpPr>
          <p:spPr>
            <a:xfrm>
              <a:off x="8100575" y="3374400"/>
              <a:ext cx="102775" cy="204300"/>
            </a:xfrm>
            <a:custGeom>
              <a:rect b="b" l="l" r="r" t="t"/>
              <a:pathLst>
                <a:path extrusionOk="0" h="8172" w="4111">
                  <a:moveTo>
                    <a:pt x="3610" y="502"/>
                  </a:moveTo>
                  <a:lnTo>
                    <a:pt x="3610" y="2808"/>
                  </a:lnTo>
                  <a:cubicBezTo>
                    <a:pt x="3610" y="3689"/>
                    <a:pt x="2892" y="4380"/>
                    <a:pt x="2017" y="4380"/>
                  </a:cubicBezTo>
                  <a:cubicBezTo>
                    <a:pt x="1997" y="4380"/>
                    <a:pt x="1976" y="4379"/>
                    <a:pt x="1955" y="4378"/>
                  </a:cubicBezTo>
                  <a:cubicBezTo>
                    <a:pt x="1120" y="4328"/>
                    <a:pt x="468" y="3627"/>
                    <a:pt x="468" y="2791"/>
                  </a:cubicBezTo>
                  <a:lnTo>
                    <a:pt x="468" y="502"/>
                  </a:lnTo>
                  <a:close/>
                  <a:moveTo>
                    <a:pt x="251" y="1"/>
                  </a:moveTo>
                  <a:cubicBezTo>
                    <a:pt x="117" y="1"/>
                    <a:pt x="1" y="118"/>
                    <a:pt x="1" y="251"/>
                  </a:cubicBezTo>
                  <a:lnTo>
                    <a:pt x="1" y="2808"/>
                  </a:lnTo>
                  <a:cubicBezTo>
                    <a:pt x="1" y="3844"/>
                    <a:pt x="786" y="4729"/>
                    <a:pt x="1805" y="4846"/>
                  </a:cubicBezTo>
                  <a:lnTo>
                    <a:pt x="1805" y="7687"/>
                  </a:lnTo>
                  <a:lnTo>
                    <a:pt x="786" y="7687"/>
                  </a:lnTo>
                  <a:cubicBezTo>
                    <a:pt x="686" y="7687"/>
                    <a:pt x="585" y="7770"/>
                    <a:pt x="535" y="7871"/>
                  </a:cubicBezTo>
                  <a:cubicBezTo>
                    <a:pt x="485" y="8038"/>
                    <a:pt x="619" y="8171"/>
                    <a:pt x="769" y="8171"/>
                  </a:cubicBezTo>
                  <a:lnTo>
                    <a:pt x="3259" y="8171"/>
                  </a:lnTo>
                  <a:cubicBezTo>
                    <a:pt x="3359" y="8171"/>
                    <a:pt x="3459" y="8088"/>
                    <a:pt x="3509" y="7987"/>
                  </a:cubicBezTo>
                  <a:cubicBezTo>
                    <a:pt x="3543" y="7820"/>
                    <a:pt x="3426" y="7687"/>
                    <a:pt x="3275" y="7687"/>
                  </a:cubicBezTo>
                  <a:lnTo>
                    <a:pt x="2273" y="7687"/>
                  </a:lnTo>
                  <a:lnTo>
                    <a:pt x="2273" y="4846"/>
                  </a:lnTo>
                  <a:cubicBezTo>
                    <a:pt x="3309" y="4729"/>
                    <a:pt x="4111" y="3844"/>
                    <a:pt x="4111" y="2808"/>
                  </a:cubicBezTo>
                  <a:lnTo>
                    <a:pt x="4111" y="251"/>
                  </a:lnTo>
                  <a:cubicBezTo>
                    <a:pt x="4111" y="134"/>
                    <a:pt x="4011" y="1"/>
                    <a:pt x="3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9"/>
            <p:cNvSpPr/>
            <p:nvPr/>
          </p:nvSpPr>
          <p:spPr>
            <a:xfrm>
              <a:off x="8119800" y="3412825"/>
              <a:ext cx="63500" cy="63150"/>
            </a:xfrm>
            <a:custGeom>
              <a:rect b="b" l="l" r="r" t="t"/>
              <a:pathLst>
                <a:path extrusionOk="0" h="2526" w="2540">
                  <a:moveTo>
                    <a:pt x="2039" y="502"/>
                  </a:moveTo>
                  <a:lnTo>
                    <a:pt x="2039" y="1271"/>
                  </a:lnTo>
                  <a:cubicBezTo>
                    <a:pt x="2039" y="1687"/>
                    <a:pt x="1701" y="2042"/>
                    <a:pt x="1262" y="2042"/>
                  </a:cubicBezTo>
                  <a:cubicBezTo>
                    <a:pt x="1243" y="2042"/>
                    <a:pt x="1223" y="2041"/>
                    <a:pt x="1203" y="2039"/>
                  </a:cubicBezTo>
                  <a:cubicBezTo>
                    <a:pt x="836" y="2006"/>
                    <a:pt x="501" y="1638"/>
                    <a:pt x="501" y="1254"/>
                  </a:cubicBezTo>
                  <a:lnTo>
                    <a:pt x="501" y="502"/>
                  </a:lnTo>
                  <a:close/>
                  <a:moveTo>
                    <a:pt x="251" y="1"/>
                  </a:moveTo>
                  <a:cubicBezTo>
                    <a:pt x="117" y="1"/>
                    <a:pt x="0" y="101"/>
                    <a:pt x="0" y="252"/>
                  </a:cubicBezTo>
                  <a:lnTo>
                    <a:pt x="0" y="1254"/>
                  </a:lnTo>
                  <a:cubicBezTo>
                    <a:pt x="0" y="1922"/>
                    <a:pt x="518" y="2474"/>
                    <a:pt x="1170" y="2524"/>
                  </a:cubicBezTo>
                  <a:cubicBezTo>
                    <a:pt x="1191" y="2525"/>
                    <a:pt x="1212" y="2525"/>
                    <a:pt x="1232" y="2525"/>
                  </a:cubicBezTo>
                  <a:cubicBezTo>
                    <a:pt x="1971" y="2525"/>
                    <a:pt x="2540" y="1953"/>
                    <a:pt x="2540" y="1271"/>
                  </a:cubicBezTo>
                  <a:lnTo>
                    <a:pt x="2540" y="252"/>
                  </a:lnTo>
                  <a:cubicBezTo>
                    <a:pt x="2540" y="118"/>
                    <a:pt x="2440" y="1"/>
                    <a:pt x="2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69"/>
          <p:cNvGrpSpPr/>
          <p:nvPr/>
        </p:nvGrpSpPr>
        <p:grpSpPr>
          <a:xfrm>
            <a:off x="8013430" y="1975032"/>
            <a:ext cx="405240" cy="405240"/>
            <a:chOff x="7847450" y="2039400"/>
            <a:chExt cx="357575" cy="357575"/>
          </a:xfrm>
        </p:grpSpPr>
        <p:sp>
          <p:nvSpPr>
            <p:cNvPr id="1508" name="Google Shape;1508;p69"/>
            <p:cNvSpPr/>
            <p:nvPr/>
          </p:nvSpPr>
          <p:spPr>
            <a:xfrm>
              <a:off x="7847450" y="2039400"/>
              <a:ext cx="357575" cy="357575"/>
            </a:xfrm>
            <a:custGeom>
              <a:rect b="b" l="l" r="r" t="t"/>
              <a:pathLst>
                <a:path extrusionOk="0" h="14303" w="14303">
                  <a:moveTo>
                    <a:pt x="11763" y="485"/>
                  </a:moveTo>
                  <a:cubicBezTo>
                    <a:pt x="12014" y="485"/>
                    <a:pt x="12114" y="502"/>
                    <a:pt x="12264" y="535"/>
                  </a:cubicBezTo>
                  <a:cubicBezTo>
                    <a:pt x="12415" y="568"/>
                    <a:pt x="12582" y="602"/>
                    <a:pt x="12899" y="602"/>
                  </a:cubicBezTo>
                  <a:cubicBezTo>
                    <a:pt x="13217" y="602"/>
                    <a:pt x="13384" y="568"/>
                    <a:pt x="13517" y="535"/>
                  </a:cubicBezTo>
                  <a:cubicBezTo>
                    <a:pt x="13601" y="518"/>
                    <a:pt x="13684" y="502"/>
                    <a:pt x="13801" y="502"/>
                  </a:cubicBezTo>
                  <a:lnTo>
                    <a:pt x="13801" y="13802"/>
                  </a:lnTo>
                  <a:cubicBezTo>
                    <a:pt x="13684" y="13802"/>
                    <a:pt x="13601" y="13785"/>
                    <a:pt x="13517" y="13768"/>
                  </a:cubicBezTo>
                  <a:cubicBezTo>
                    <a:pt x="13384" y="13735"/>
                    <a:pt x="13217" y="13701"/>
                    <a:pt x="12899" y="13701"/>
                  </a:cubicBezTo>
                  <a:cubicBezTo>
                    <a:pt x="12582" y="13701"/>
                    <a:pt x="12415" y="13735"/>
                    <a:pt x="12264" y="13768"/>
                  </a:cubicBezTo>
                  <a:cubicBezTo>
                    <a:pt x="12147" y="13785"/>
                    <a:pt x="12014" y="13835"/>
                    <a:pt x="11763" y="13835"/>
                  </a:cubicBezTo>
                  <a:lnTo>
                    <a:pt x="11730" y="13835"/>
                  </a:lnTo>
                  <a:cubicBezTo>
                    <a:pt x="11479" y="13835"/>
                    <a:pt x="11345" y="13802"/>
                    <a:pt x="11228" y="13768"/>
                  </a:cubicBezTo>
                  <a:cubicBezTo>
                    <a:pt x="11078" y="13735"/>
                    <a:pt x="10911" y="13701"/>
                    <a:pt x="10593" y="13701"/>
                  </a:cubicBezTo>
                  <a:cubicBezTo>
                    <a:pt x="10293" y="13701"/>
                    <a:pt x="10126" y="13735"/>
                    <a:pt x="9975" y="13768"/>
                  </a:cubicBezTo>
                  <a:cubicBezTo>
                    <a:pt x="9841" y="13785"/>
                    <a:pt x="9725" y="13835"/>
                    <a:pt x="9474" y="13835"/>
                  </a:cubicBezTo>
                  <a:lnTo>
                    <a:pt x="9424" y="13835"/>
                  </a:lnTo>
                  <a:cubicBezTo>
                    <a:pt x="9173" y="13835"/>
                    <a:pt x="9056" y="13802"/>
                    <a:pt x="8923" y="13768"/>
                  </a:cubicBezTo>
                  <a:cubicBezTo>
                    <a:pt x="8772" y="13735"/>
                    <a:pt x="8622" y="13701"/>
                    <a:pt x="8304" y="13701"/>
                  </a:cubicBezTo>
                  <a:cubicBezTo>
                    <a:pt x="7987" y="13701"/>
                    <a:pt x="7820" y="13735"/>
                    <a:pt x="7669" y="13768"/>
                  </a:cubicBezTo>
                  <a:cubicBezTo>
                    <a:pt x="7552" y="13785"/>
                    <a:pt x="7419" y="13835"/>
                    <a:pt x="7168" y="13835"/>
                  </a:cubicBezTo>
                  <a:lnTo>
                    <a:pt x="7135" y="13835"/>
                  </a:lnTo>
                  <a:cubicBezTo>
                    <a:pt x="6884" y="13835"/>
                    <a:pt x="6750" y="13802"/>
                    <a:pt x="6633" y="13768"/>
                  </a:cubicBezTo>
                  <a:cubicBezTo>
                    <a:pt x="6483" y="13735"/>
                    <a:pt x="6316" y="13701"/>
                    <a:pt x="5999" y="13701"/>
                  </a:cubicBezTo>
                  <a:cubicBezTo>
                    <a:pt x="5698" y="13701"/>
                    <a:pt x="5531" y="13735"/>
                    <a:pt x="5380" y="13768"/>
                  </a:cubicBezTo>
                  <a:cubicBezTo>
                    <a:pt x="5247" y="13785"/>
                    <a:pt x="5130" y="13835"/>
                    <a:pt x="4879" y="13835"/>
                  </a:cubicBezTo>
                  <a:lnTo>
                    <a:pt x="4829" y="13835"/>
                  </a:lnTo>
                  <a:cubicBezTo>
                    <a:pt x="4578" y="13835"/>
                    <a:pt x="4461" y="13802"/>
                    <a:pt x="4328" y="13768"/>
                  </a:cubicBezTo>
                  <a:cubicBezTo>
                    <a:pt x="4177" y="13735"/>
                    <a:pt x="4027" y="13701"/>
                    <a:pt x="3709" y="13701"/>
                  </a:cubicBezTo>
                  <a:cubicBezTo>
                    <a:pt x="3392" y="13701"/>
                    <a:pt x="3225" y="13735"/>
                    <a:pt x="3075" y="13768"/>
                  </a:cubicBezTo>
                  <a:cubicBezTo>
                    <a:pt x="2958" y="13785"/>
                    <a:pt x="2824" y="13835"/>
                    <a:pt x="2573" y="13835"/>
                  </a:cubicBezTo>
                  <a:lnTo>
                    <a:pt x="2540" y="13835"/>
                  </a:lnTo>
                  <a:cubicBezTo>
                    <a:pt x="2289" y="13835"/>
                    <a:pt x="2156" y="13802"/>
                    <a:pt x="2039" y="13768"/>
                  </a:cubicBezTo>
                  <a:cubicBezTo>
                    <a:pt x="1888" y="13735"/>
                    <a:pt x="1721" y="13701"/>
                    <a:pt x="1404" y="13701"/>
                  </a:cubicBezTo>
                  <a:cubicBezTo>
                    <a:pt x="1103" y="13701"/>
                    <a:pt x="936" y="13735"/>
                    <a:pt x="785" y="13768"/>
                  </a:cubicBezTo>
                  <a:cubicBezTo>
                    <a:pt x="702" y="13785"/>
                    <a:pt x="618" y="13802"/>
                    <a:pt x="518" y="13802"/>
                  </a:cubicBezTo>
                  <a:lnTo>
                    <a:pt x="518" y="502"/>
                  </a:lnTo>
                  <a:cubicBezTo>
                    <a:pt x="618" y="502"/>
                    <a:pt x="702" y="518"/>
                    <a:pt x="785" y="535"/>
                  </a:cubicBezTo>
                  <a:cubicBezTo>
                    <a:pt x="936" y="568"/>
                    <a:pt x="1103" y="602"/>
                    <a:pt x="1404" y="602"/>
                  </a:cubicBezTo>
                  <a:cubicBezTo>
                    <a:pt x="1721" y="602"/>
                    <a:pt x="1888" y="568"/>
                    <a:pt x="2039" y="535"/>
                  </a:cubicBezTo>
                  <a:cubicBezTo>
                    <a:pt x="2156" y="518"/>
                    <a:pt x="2289" y="485"/>
                    <a:pt x="2540" y="485"/>
                  </a:cubicBezTo>
                  <a:lnTo>
                    <a:pt x="2573" y="485"/>
                  </a:lnTo>
                  <a:cubicBezTo>
                    <a:pt x="2824" y="485"/>
                    <a:pt x="2924" y="502"/>
                    <a:pt x="3075" y="535"/>
                  </a:cubicBezTo>
                  <a:cubicBezTo>
                    <a:pt x="3225" y="568"/>
                    <a:pt x="3392" y="602"/>
                    <a:pt x="3709" y="602"/>
                  </a:cubicBezTo>
                  <a:cubicBezTo>
                    <a:pt x="4027" y="602"/>
                    <a:pt x="4177" y="568"/>
                    <a:pt x="4328" y="535"/>
                  </a:cubicBezTo>
                  <a:cubicBezTo>
                    <a:pt x="4461" y="518"/>
                    <a:pt x="4578" y="485"/>
                    <a:pt x="4829" y="485"/>
                  </a:cubicBezTo>
                  <a:lnTo>
                    <a:pt x="4879" y="485"/>
                  </a:lnTo>
                  <a:cubicBezTo>
                    <a:pt x="5130" y="485"/>
                    <a:pt x="5230" y="502"/>
                    <a:pt x="5380" y="535"/>
                  </a:cubicBezTo>
                  <a:cubicBezTo>
                    <a:pt x="5531" y="568"/>
                    <a:pt x="5698" y="602"/>
                    <a:pt x="5999" y="602"/>
                  </a:cubicBezTo>
                  <a:cubicBezTo>
                    <a:pt x="6316" y="602"/>
                    <a:pt x="6483" y="568"/>
                    <a:pt x="6633" y="535"/>
                  </a:cubicBezTo>
                  <a:cubicBezTo>
                    <a:pt x="6750" y="518"/>
                    <a:pt x="6884" y="485"/>
                    <a:pt x="7135" y="485"/>
                  </a:cubicBezTo>
                  <a:lnTo>
                    <a:pt x="7168" y="485"/>
                  </a:lnTo>
                  <a:cubicBezTo>
                    <a:pt x="7419" y="485"/>
                    <a:pt x="7519" y="502"/>
                    <a:pt x="7669" y="535"/>
                  </a:cubicBezTo>
                  <a:cubicBezTo>
                    <a:pt x="7820" y="568"/>
                    <a:pt x="7987" y="602"/>
                    <a:pt x="8304" y="602"/>
                  </a:cubicBezTo>
                  <a:cubicBezTo>
                    <a:pt x="8622" y="602"/>
                    <a:pt x="8772" y="568"/>
                    <a:pt x="8923" y="535"/>
                  </a:cubicBezTo>
                  <a:cubicBezTo>
                    <a:pt x="9056" y="518"/>
                    <a:pt x="9173" y="485"/>
                    <a:pt x="9424" y="485"/>
                  </a:cubicBezTo>
                  <a:lnTo>
                    <a:pt x="9474" y="485"/>
                  </a:lnTo>
                  <a:cubicBezTo>
                    <a:pt x="9725" y="485"/>
                    <a:pt x="9825" y="502"/>
                    <a:pt x="9975" y="535"/>
                  </a:cubicBezTo>
                  <a:cubicBezTo>
                    <a:pt x="10126" y="568"/>
                    <a:pt x="10293" y="602"/>
                    <a:pt x="10593" y="602"/>
                  </a:cubicBezTo>
                  <a:cubicBezTo>
                    <a:pt x="10911" y="602"/>
                    <a:pt x="11078" y="568"/>
                    <a:pt x="11228" y="535"/>
                  </a:cubicBezTo>
                  <a:cubicBezTo>
                    <a:pt x="11345" y="518"/>
                    <a:pt x="11479" y="485"/>
                    <a:pt x="11730" y="485"/>
                  </a:cubicBezTo>
                  <a:close/>
                  <a:moveTo>
                    <a:pt x="267" y="0"/>
                  </a:moveTo>
                  <a:cubicBezTo>
                    <a:pt x="134" y="0"/>
                    <a:pt x="0" y="101"/>
                    <a:pt x="0" y="251"/>
                  </a:cubicBezTo>
                  <a:lnTo>
                    <a:pt x="0" y="14052"/>
                  </a:lnTo>
                  <a:cubicBezTo>
                    <a:pt x="0" y="14186"/>
                    <a:pt x="117" y="14303"/>
                    <a:pt x="267" y="14303"/>
                  </a:cubicBezTo>
                  <a:cubicBezTo>
                    <a:pt x="568" y="14303"/>
                    <a:pt x="735" y="14269"/>
                    <a:pt x="886" y="14253"/>
                  </a:cubicBezTo>
                  <a:cubicBezTo>
                    <a:pt x="1003" y="14219"/>
                    <a:pt x="1136" y="14186"/>
                    <a:pt x="1404" y="14186"/>
                  </a:cubicBezTo>
                  <a:cubicBezTo>
                    <a:pt x="1654" y="14186"/>
                    <a:pt x="1788" y="14203"/>
                    <a:pt x="1938" y="14253"/>
                  </a:cubicBezTo>
                  <a:cubicBezTo>
                    <a:pt x="2072" y="14269"/>
                    <a:pt x="2239" y="14303"/>
                    <a:pt x="2557" y="14303"/>
                  </a:cubicBezTo>
                  <a:cubicBezTo>
                    <a:pt x="2874" y="14303"/>
                    <a:pt x="3041" y="14269"/>
                    <a:pt x="3191" y="14253"/>
                  </a:cubicBezTo>
                  <a:cubicBezTo>
                    <a:pt x="3308" y="14219"/>
                    <a:pt x="3442" y="14186"/>
                    <a:pt x="3709" y="14186"/>
                  </a:cubicBezTo>
                  <a:cubicBezTo>
                    <a:pt x="3960" y="14186"/>
                    <a:pt x="4077" y="14203"/>
                    <a:pt x="4227" y="14253"/>
                  </a:cubicBezTo>
                  <a:cubicBezTo>
                    <a:pt x="4378" y="14269"/>
                    <a:pt x="4545" y="14303"/>
                    <a:pt x="4862" y="14303"/>
                  </a:cubicBezTo>
                  <a:cubicBezTo>
                    <a:pt x="5163" y="14303"/>
                    <a:pt x="5330" y="14269"/>
                    <a:pt x="5481" y="14253"/>
                  </a:cubicBezTo>
                  <a:cubicBezTo>
                    <a:pt x="5598" y="14219"/>
                    <a:pt x="5731" y="14186"/>
                    <a:pt x="5999" y="14186"/>
                  </a:cubicBezTo>
                  <a:cubicBezTo>
                    <a:pt x="6266" y="14186"/>
                    <a:pt x="6383" y="14203"/>
                    <a:pt x="6533" y="14253"/>
                  </a:cubicBezTo>
                  <a:cubicBezTo>
                    <a:pt x="6667" y="14269"/>
                    <a:pt x="6834" y="14303"/>
                    <a:pt x="7151" y="14303"/>
                  </a:cubicBezTo>
                  <a:cubicBezTo>
                    <a:pt x="7469" y="14303"/>
                    <a:pt x="7636" y="14269"/>
                    <a:pt x="7786" y="14253"/>
                  </a:cubicBezTo>
                  <a:cubicBezTo>
                    <a:pt x="7903" y="14219"/>
                    <a:pt x="8037" y="14186"/>
                    <a:pt x="8304" y="14186"/>
                  </a:cubicBezTo>
                  <a:cubicBezTo>
                    <a:pt x="8555" y="14186"/>
                    <a:pt x="8672" y="14203"/>
                    <a:pt x="8822" y="14253"/>
                  </a:cubicBezTo>
                  <a:cubicBezTo>
                    <a:pt x="8973" y="14269"/>
                    <a:pt x="9140" y="14303"/>
                    <a:pt x="9457" y="14303"/>
                  </a:cubicBezTo>
                  <a:cubicBezTo>
                    <a:pt x="9758" y="14303"/>
                    <a:pt x="9925" y="14269"/>
                    <a:pt x="10075" y="14253"/>
                  </a:cubicBezTo>
                  <a:cubicBezTo>
                    <a:pt x="10192" y="14219"/>
                    <a:pt x="10326" y="14186"/>
                    <a:pt x="10593" y="14186"/>
                  </a:cubicBezTo>
                  <a:cubicBezTo>
                    <a:pt x="10844" y="14186"/>
                    <a:pt x="10978" y="14203"/>
                    <a:pt x="11128" y="14253"/>
                  </a:cubicBezTo>
                  <a:cubicBezTo>
                    <a:pt x="11262" y="14269"/>
                    <a:pt x="11429" y="14303"/>
                    <a:pt x="11746" y="14303"/>
                  </a:cubicBezTo>
                  <a:cubicBezTo>
                    <a:pt x="12064" y="14303"/>
                    <a:pt x="12231" y="14269"/>
                    <a:pt x="12381" y="14253"/>
                  </a:cubicBezTo>
                  <a:cubicBezTo>
                    <a:pt x="12498" y="14219"/>
                    <a:pt x="12632" y="14186"/>
                    <a:pt x="12899" y="14186"/>
                  </a:cubicBezTo>
                  <a:cubicBezTo>
                    <a:pt x="13150" y="14186"/>
                    <a:pt x="13267" y="14203"/>
                    <a:pt x="13417" y="14253"/>
                  </a:cubicBezTo>
                  <a:cubicBezTo>
                    <a:pt x="13567" y="14269"/>
                    <a:pt x="13735" y="14303"/>
                    <a:pt x="14052" y="14303"/>
                  </a:cubicBezTo>
                  <a:cubicBezTo>
                    <a:pt x="14169" y="14303"/>
                    <a:pt x="14303" y="14203"/>
                    <a:pt x="14303" y="14052"/>
                  </a:cubicBezTo>
                  <a:lnTo>
                    <a:pt x="14303" y="251"/>
                  </a:lnTo>
                  <a:cubicBezTo>
                    <a:pt x="14303" y="101"/>
                    <a:pt x="14186" y="0"/>
                    <a:pt x="14052" y="0"/>
                  </a:cubicBezTo>
                  <a:cubicBezTo>
                    <a:pt x="13735" y="0"/>
                    <a:pt x="13567" y="50"/>
                    <a:pt x="13417" y="67"/>
                  </a:cubicBezTo>
                  <a:cubicBezTo>
                    <a:pt x="13300" y="84"/>
                    <a:pt x="13166" y="134"/>
                    <a:pt x="12899" y="134"/>
                  </a:cubicBezTo>
                  <a:cubicBezTo>
                    <a:pt x="12632" y="134"/>
                    <a:pt x="12515" y="101"/>
                    <a:pt x="12381" y="67"/>
                  </a:cubicBezTo>
                  <a:cubicBezTo>
                    <a:pt x="12231" y="50"/>
                    <a:pt x="12064" y="0"/>
                    <a:pt x="11746" y="0"/>
                  </a:cubicBezTo>
                  <a:cubicBezTo>
                    <a:pt x="11429" y="0"/>
                    <a:pt x="11262" y="50"/>
                    <a:pt x="11128" y="67"/>
                  </a:cubicBezTo>
                  <a:cubicBezTo>
                    <a:pt x="10994" y="84"/>
                    <a:pt x="10861" y="134"/>
                    <a:pt x="10593" y="134"/>
                  </a:cubicBezTo>
                  <a:cubicBezTo>
                    <a:pt x="10326" y="134"/>
                    <a:pt x="10226" y="101"/>
                    <a:pt x="10075" y="67"/>
                  </a:cubicBezTo>
                  <a:cubicBezTo>
                    <a:pt x="9925" y="50"/>
                    <a:pt x="9758" y="0"/>
                    <a:pt x="9457" y="0"/>
                  </a:cubicBezTo>
                  <a:cubicBezTo>
                    <a:pt x="9140" y="0"/>
                    <a:pt x="8973" y="50"/>
                    <a:pt x="8822" y="67"/>
                  </a:cubicBezTo>
                  <a:cubicBezTo>
                    <a:pt x="8705" y="84"/>
                    <a:pt x="8572" y="134"/>
                    <a:pt x="8304" y="134"/>
                  </a:cubicBezTo>
                  <a:cubicBezTo>
                    <a:pt x="8054" y="134"/>
                    <a:pt x="7920" y="101"/>
                    <a:pt x="7786" y="67"/>
                  </a:cubicBezTo>
                  <a:cubicBezTo>
                    <a:pt x="7636" y="50"/>
                    <a:pt x="7469" y="0"/>
                    <a:pt x="7151" y="0"/>
                  </a:cubicBezTo>
                  <a:cubicBezTo>
                    <a:pt x="6834" y="0"/>
                    <a:pt x="6667" y="50"/>
                    <a:pt x="6533" y="67"/>
                  </a:cubicBezTo>
                  <a:cubicBezTo>
                    <a:pt x="6400" y="84"/>
                    <a:pt x="6266" y="134"/>
                    <a:pt x="5999" y="134"/>
                  </a:cubicBezTo>
                  <a:cubicBezTo>
                    <a:pt x="5748" y="134"/>
                    <a:pt x="5631" y="101"/>
                    <a:pt x="5481" y="67"/>
                  </a:cubicBezTo>
                  <a:cubicBezTo>
                    <a:pt x="5330" y="50"/>
                    <a:pt x="5163" y="0"/>
                    <a:pt x="4862" y="0"/>
                  </a:cubicBezTo>
                  <a:cubicBezTo>
                    <a:pt x="4545" y="0"/>
                    <a:pt x="4378" y="50"/>
                    <a:pt x="4227" y="67"/>
                  </a:cubicBezTo>
                  <a:cubicBezTo>
                    <a:pt x="4110" y="84"/>
                    <a:pt x="3977" y="134"/>
                    <a:pt x="3709" y="134"/>
                  </a:cubicBezTo>
                  <a:cubicBezTo>
                    <a:pt x="3442" y="134"/>
                    <a:pt x="3325" y="101"/>
                    <a:pt x="3191" y="67"/>
                  </a:cubicBezTo>
                  <a:cubicBezTo>
                    <a:pt x="3041" y="50"/>
                    <a:pt x="2874" y="0"/>
                    <a:pt x="2557" y="0"/>
                  </a:cubicBezTo>
                  <a:cubicBezTo>
                    <a:pt x="2239" y="0"/>
                    <a:pt x="2072" y="50"/>
                    <a:pt x="1938" y="67"/>
                  </a:cubicBezTo>
                  <a:cubicBezTo>
                    <a:pt x="1805" y="84"/>
                    <a:pt x="1671" y="134"/>
                    <a:pt x="1404" y="134"/>
                  </a:cubicBezTo>
                  <a:cubicBezTo>
                    <a:pt x="1153" y="134"/>
                    <a:pt x="1036" y="101"/>
                    <a:pt x="886" y="67"/>
                  </a:cubicBezTo>
                  <a:cubicBezTo>
                    <a:pt x="735" y="50"/>
                    <a:pt x="568"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9"/>
            <p:cNvSpPr/>
            <p:nvPr/>
          </p:nvSpPr>
          <p:spPr>
            <a:xfrm>
              <a:off x="7906900" y="2145350"/>
              <a:ext cx="12825" cy="12325"/>
            </a:xfrm>
            <a:custGeom>
              <a:rect b="b" l="l" r="r" t="t"/>
              <a:pathLst>
                <a:path extrusionOk="0" h="493" w="513">
                  <a:moveTo>
                    <a:pt x="263" y="1"/>
                  </a:moveTo>
                  <a:cubicBezTo>
                    <a:pt x="119" y="1"/>
                    <a:pt x="1" y="140"/>
                    <a:pt x="28" y="290"/>
                  </a:cubicBezTo>
                  <a:cubicBezTo>
                    <a:pt x="62" y="374"/>
                    <a:pt x="145" y="457"/>
                    <a:pt x="229" y="491"/>
                  </a:cubicBezTo>
                  <a:cubicBezTo>
                    <a:pt x="238" y="492"/>
                    <a:pt x="248" y="493"/>
                    <a:pt x="258" y="493"/>
                  </a:cubicBezTo>
                  <a:cubicBezTo>
                    <a:pt x="383" y="493"/>
                    <a:pt x="513" y="396"/>
                    <a:pt x="513" y="257"/>
                  </a:cubicBezTo>
                  <a:cubicBezTo>
                    <a:pt x="513" y="157"/>
                    <a:pt x="446" y="73"/>
                    <a:pt x="362" y="23"/>
                  </a:cubicBezTo>
                  <a:cubicBezTo>
                    <a:pt x="329" y="8"/>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9"/>
            <p:cNvSpPr/>
            <p:nvPr/>
          </p:nvSpPr>
          <p:spPr>
            <a:xfrm>
              <a:off x="7906900" y="2172100"/>
              <a:ext cx="12825" cy="12000"/>
            </a:xfrm>
            <a:custGeom>
              <a:rect b="b" l="l" r="r" t="t"/>
              <a:pathLst>
                <a:path extrusionOk="0" h="480" w="513">
                  <a:moveTo>
                    <a:pt x="263" y="0"/>
                  </a:moveTo>
                  <a:cubicBezTo>
                    <a:pt x="119" y="0"/>
                    <a:pt x="1" y="139"/>
                    <a:pt x="28" y="290"/>
                  </a:cubicBezTo>
                  <a:cubicBezTo>
                    <a:pt x="62" y="373"/>
                    <a:pt x="145" y="457"/>
                    <a:pt x="229" y="474"/>
                  </a:cubicBezTo>
                  <a:cubicBezTo>
                    <a:pt x="244" y="477"/>
                    <a:pt x="260" y="479"/>
                    <a:pt x="276" y="479"/>
                  </a:cubicBezTo>
                  <a:cubicBezTo>
                    <a:pt x="396" y="479"/>
                    <a:pt x="513" y="374"/>
                    <a:pt x="513" y="256"/>
                  </a:cubicBezTo>
                  <a:cubicBezTo>
                    <a:pt x="513" y="139"/>
                    <a:pt x="446" y="56"/>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9"/>
            <p:cNvSpPr/>
            <p:nvPr/>
          </p:nvSpPr>
          <p:spPr>
            <a:xfrm>
              <a:off x="7906900" y="2198550"/>
              <a:ext cx="12825" cy="12175"/>
            </a:xfrm>
            <a:custGeom>
              <a:rect b="b" l="l" r="r" t="t"/>
              <a:pathLst>
                <a:path extrusionOk="0" h="487" w="513">
                  <a:moveTo>
                    <a:pt x="273" y="1"/>
                  </a:moveTo>
                  <a:cubicBezTo>
                    <a:pt x="124" y="1"/>
                    <a:pt x="0" y="133"/>
                    <a:pt x="28" y="301"/>
                  </a:cubicBezTo>
                  <a:cubicBezTo>
                    <a:pt x="62" y="385"/>
                    <a:pt x="145" y="468"/>
                    <a:pt x="229" y="485"/>
                  </a:cubicBezTo>
                  <a:cubicBezTo>
                    <a:pt x="238" y="486"/>
                    <a:pt x="248" y="487"/>
                    <a:pt x="258" y="487"/>
                  </a:cubicBezTo>
                  <a:cubicBezTo>
                    <a:pt x="383" y="487"/>
                    <a:pt x="513" y="390"/>
                    <a:pt x="513" y="251"/>
                  </a:cubicBezTo>
                  <a:cubicBezTo>
                    <a:pt x="513" y="151"/>
                    <a:pt x="446" y="67"/>
                    <a:pt x="362" y="17"/>
                  </a:cubicBezTo>
                  <a:cubicBezTo>
                    <a:pt x="332" y="6"/>
                    <a:pt x="302" y="1"/>
                    <a:pt x="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9"/>
            <p:cNvSpPr/>
            <p:nvPr/>
          </p:nvSpPr>
          <p:spPr>
            <a:xfrm>
              <a:off x="7906900" y="2118625"/>
              <a:ext cx="12825" cy="12325"/>
            </a:xfrm>
            <a:custGeom>
              <a:rect b="b" l="l" r="r" t="t"/>
              <a:pathLst>
                <a:path extrusionOk="0" h="493" w="513">
                  <a:moveTo>
                    <a:pt x="264" y="1"/>
                  </a:moveTo>
                  <a:cubicBezTo>
                    <a:pt x="119" y="1"/>
                    <a:pt x="1" y="142"/>
                    <a:pt x="28" y="307"/>
                  </a:cubicBezTo>
                  <a:cubicBezTo>
                    <a:pt x="62" y="390"/>
                    <a:pt x="145" y="474"/>
                    <a:pt x="229" y="491"/>
                  </a:cubicBezTo>
                  <a:cubicBezTo>
                    <a:pt x="238" y="492"/>
                    <a:pt x="248" y="492"/>
                    <a:pt x="258" y="492"/>
                  </a:cubicBezTo>
                  <a:cubicBezTo>
                    <a:pt x="383" y="492"/>
                    <a:pt x="513" y="396"/>
                    <a:pt x="513" y="257"/>
                  </a:cubicBezTo>
                  <a:cubicBezTo>
                    <a:pt x="513" y="156"/>
                    <a:pt x="446" y="73"/>
                    <a:pt x="362" y="23"/>
                  </a:cubicBezTo>
                  <a:cubicBezTo>
                    <a:pt x="329" y="8"/>
                    <a:pt x="296"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9"/>
            <p:cNvSpPr/>
            <p:nvPr/>
          </p:nvSpPr>
          <p:spPr>
            <a:xfrm>
              <a:off x="7906900" y="2066000"/>
              <a:ext cx="12825" cy="12325"/>
            </a:xfrm>
            <a:custGeom>
              <a:rect b="b" l="l" r="r" t="t"/>
              <a:pathLst>
                <a:path extrusionOk="0" h="493" w="513">
                  <a:moveTo>
                    <a:pt x="263" y="0"/>
                  </a:moveTo>
                  <a:cubicBezTo>
                    <a:pt x="119" y="0"/>
                    <a:pt x="1" y="139"/>
                    <a:pt x="28" y="290"/>
                  </a:cubicBezTo>
                  <a:cubicBezTo>
                    <a:pt x="62" y="373"/>
                    <a:pt x="145" y="457"/>
                    <a:pt x="229" y="490"/>
                  </a:cubicBezTo>
                  <a:cubicBezTo>
                    <a:pt x="238" y="491"/>
                    <a:pt x="248" y="492"/>
                    <a:pt x="258" y="492"/>
                  </a:cubicBezTo>
                  <a:cubicBezTo>
                    <a:pt x="383" y="492"/>
                    <a:pt x="513" y="396"/>
                    <a:pt x="513" y="256"/>
                  </a:cubicBezTo>
                  <a:cubicBezTo>
                    <a:pt x="513" y="156"/>
                    <a:pt x="446" y="39"/>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9"/>
            <p:cNvSpPr/>
            <p:nvPr/>
          </p:nvSpPr>
          <p:spPr>
            <a:xfrm>
              <a:off x="7906900" y="2092725"/>
              <a:ext cx="12825" cy="12000"/>
            </a:xfrm>
            <a:custGeom>
              <a:rect b="b" l="l" r="r" t="t"/>
              <a:pathLst>
                <a:path extrusionOk="0" h="480" w="513">
                  <a:moveTo>
                    <a:pt x="263" y="1"/>
                  </a:moveTo>
                  <a:cubicBezTo>
                    <a:pt x="119" y="1"/>
                    <a:pt x="1" y="140"/>
                    <a:pt x="28" y="290"/>
                  </a:cubicBezTo>
                  <a:cubicBezTo>
                    <a:pt x="62" y="374"/>
                    <a:pt x="145" y="457"/>
                    <a:pt x="229" y="474"/>
                  </a:cubicBezTo>
                  <a:cubicBezTo>
                    <a:pt x="244" y="478"/>
                    <a:pt x="260" y="480"/>
                    <a:pt x="276" y="480"/>
                  </a:cubicBezTo>
                  <a:cubicBezTo>
                    <a:pt x="396" y="480"/>
                    <a:pt x="513" y="375"/>
                    <a:pt x="513" y="257"/>
                  </a:cubicBezTo>
                  <a:cubicBezTo>
                    <a:pt x="513" y="140"/>
                    <a:pt x="446" y="39"/>
                    <a:pt x="362" y="23"/>
                  </a:cubicBezTo>
                  <a:cubicBezTo>
                    <a:pt x="329" y="8"/>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9"/>
            <p:cNvSpPr/>
            <p:nvPr/>
          </p:nvSpPr>
          <p:spPr>
            <a:xfrm>
              <a:off x="7906900" y="2278200"/>
              <a:ext cx="12825" cy="11900"/>
            </a:xfrm>
            <a:custGeom>
              <a:rect b="b" l="l" r="r" t="t"/>
              <a:pathLst>
                <a:path extrusionOk="0" h="476" w="513">
                  <a:moveTo>
                    <a:pt x="263" y="0"/>
                  </a:moveTo>
                  <a:cubicBezTo>
                    <a:pt x="119" y="0"/>
                    <a:pt x="1" y="139"/>
                    <a:pt x="28" y="290"/>
                  </a:cubicBezTo>
                  <a:cubicBezTo>
                    <a:pt x="62" y="373"/>
                    <a:pt x="145" y="457"/>
                    <a:pt x="229" y="473"/>
                  </a:cubicBezTo>
                  <a:cubicBezTo>
                    <a:pt x="238" y="475"/>
                    <a:pt x="248" y="475"/>
                    <a:pt x="258" y="475"/>
                  </a:cubicBezTo>
                  <a:cubicBezTo>
                    <a:pt x="383" y="475"/>
                    <a:pt x="513" y="379"/>
                    <a:pt x="513" y="240"/>
                  </a:cubicBezTo>
                  <a:cubicBezTo>
                    <a:pt x="513" y="139"/>
                    <a:pt x="446" y="56"/>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9"/>
            <p:cNvSpPr/>
            <p:nvPr/>
          </p:nvSpPr>
          <p:spPr>
            <a:xfrm>
              <a:off x="7906900" y="2357975"/>
              <a:ext cx="12825" cy="12000"/>
            </a:xfrm>
            <a:custGeom>
              <a:rect b="b" l="l" r="r" t="t"/>
              <a:pathLst>
                <a:path extrusionOk="0" h="480" w="513">
                  <a:moveTo>
                    <a:pt x="263" y="1"/>
                  </a:moveTo>
                  <a:cubicBezTo>
                    <a:pt x="119" y="1"/>
                    <a:pt x="1" y="140"/>
                    <a:pt x="28" y="290"/>
                  </a:cubicBezTo>
                  <a:cubicBezTo>
                    <a:pt x="62" y="374"/>
                    <a:pt x="145" y="457"/>
                    <a:pt x="229" y="474"/>
                  </a:cubicBezTo>
                  <a:cubicBezTo>
                    <a:pt x="244" y="478"/>
                    <a:pt x="260" y="480"/>
                    <a:pt x="276" y="480"/>
                  </a:cubicBezTo>
                  <a:cubicBezTo>
                    <a:pt x="395" y="480"/>
                    <a:pt x="513" y="373"/>
                    <a:pt x="513" y="240"/>
                  </a:cubicBezTo>
                  <a:cubicBezTo>
                    <a:pt x="513" y="140"/>
                    <a:pt x="446" y="56"/>
                    <a:pt x="362" y="23"/>
                  </a:cubicBezTo>
                  <a:cubicBezTo>
                    <a:pt x="329" y="7"/>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9"/>
            <p:cNvSpPr/>
            <p:nvPr/>
          </p:nvSpPr>
          <p:spPr>
            <a:xfrm>
              <a:off x="7906900" y="2225150"/>
              <a:ext cx="12825" cy="12325"/>
            </a:xfrm>
            <a:custGeom>
              <a:rect b="b" l="l" r="r" t="t"/>
              <a:pathLst>
                <a:path extrusionOk="0" h="493" w="513">
                  <a:moveTo>
                    <a:pt x="264" y="0"/>
                  </a:moveTo>
                  <a:cubicBezTo>
                    <a:pt x="119" y="0"/>
                    <a:pt x="1" y="142"/>
                    <a:pt x="28" y="306"/>
                  </a:cubicBezTo>
                  <a:cubicBezTo>
                    <a:pt x="62" y="390"/>
                    <a:pt x="145" y="473"/>
                    <a:pt x="229" y="490"/>
                  </a:cubicBezTo>
                  <a:cubicBezTo>
                    <a:pt x="238" y="491"/>
                    <a:pt x="248" y="492"/>
                    <a:pt x="258" y="492"/>
                  </a:cubicBezTo>
                  <a:cubicBezTo>
                    <a:pt x="383" y="492"/>
                    <a:pt x="513" y="396"/>
                    <a:pt x="513" y="256"/>
                  </a:cubicBezTo>
                  <a:cubicBezTo>
                    <a:pt x="513" y="156"/>
                    <a:pt x="446" y="56"/>
                    <a:pt x="362" y="22"/>
                  </a:cubicBezTo>
                  <a:cubicBezTo>
                    <a:pt x="329" y="7"/>
                    <a:pt x="296" y="0"/>
                    <a:pt x="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9"/>
            <p:cNvSpPr/>
            <p:nvPr/>
          </p:nvSpPr>
          <p:spPr>
            <a:xfrm>
              <a:off x="7906900" y="2304500"/>
              <a:ext cx="12825" cy="12325"/>
            </a:xfrm>
            <a:custGeom>
              <a:rect b="b" l="l" r="r" t="t"/>
              <a:pathLst>
                <a:path extrusionOk="0" h="493" w="513">
                  <a:moveTo>
                    <a:pt x="264" y="1"/>
                  </a:moveTo>
                  <a:cubicBezTo>
                    <a:pt x="119" y="1"/>
                    <a:pt x="1" y="143"/>
                    <a:pt x="28" y="307"/>
                  </a:cubicBezTo>
                  <a:cubicBezTo>
                    <a:pt x="62" y="374"/>
                    <a:pt x="145" y="474"/>
                    <a:pt x="229" y="491"/>
                  </a:cubicBezTo>
                  <a:cubicBezTo>
                    <a:pt x="238" y="492"/>
                    <a:pt x="248" y="493"/>
                    <a:pt x="258" y="493"/>
                  </a:cubicBezTo>
                  <a:cubicBezTo>
                    <a:pt x="383" y="493"/>
                    <a:pt x="513" y="396"/>
                    <a:pt x="513" y="257"/>
                  </a:cubicBezTo>
                  <a:cubicBezTo>
                    <a:pt x="513" y="157"/>
                    <a:pt x="446" y="73"/>
                    <a:pt x="362" y="23"/>
                  </a:cubicBezTo>
                  <a:cubicBezTo>
                    <a:pt x="329" y="8"/>
                    <a:pt x="296"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9"/>
            <p:cNvSpPr/>
            <p:nvPr/>
          </p:nvSpPr>
          <p:spPr>
            <a:xfrm>
              <a:off x="7906900" y="2331250"/>
              <a:ext cx="12825" cy="12300"/>
            </a:xfrm>
            <a:custGeom>
              <a:rect b="b" l="l" r="r" t="t"/>
              <a:pathLst>
                <a:path extrusionOk="0" h="492" w="513">
                  <a:moveTo>
                    <a:pt x="263" y="0"/>
                  </a:moveTo>
                  <a:cubicBezTo>
                    <a:pt x="119" y="0"/>
                    <a:pt x="1" y="139"/>
                    <a:pt x="28" y="290"/>
                  </a:cubicBezTo>
                  <a:cubicBezTo>
                    <a:pt x="62" y="373"/>
                    <a:pt x="145" y="457"/>
                    <a:pt x="229" y="490"/>
                  </a:cubicBezTo>
                  <a:cubicBezTo>
                    <a:pt x="238" y="491"/>
                    <a:pt x="248" y="492"/>
                    <a:pt x="258" y="492"/>
                  </a:cubicBezTo>
                  <a:cubicBezTo>
                    <a:pt x="383" y="492"/>
                    <a:pt x="513" y="396"/>
                    <a:pt x="513" y="256"/>
                  </a:cubicBezTo>
                  <a:cubicBezTo>
                    <a:pt x="513" y="139"/>
                    <a:pt x="446" y="72"/>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9"/>
            <p:cNvSpPr/>
            <p:nvPr/>
          </p:nvSpPr>
          <p:spPr>
            <a:xfrm>
              <a:off x="7906900" y="2251875"/>
              <a:ext cx="12825" cy="12325"/>
            </a:xfrm>
            <a:custGeom>
              <a:rect b="b" l="l" r="r" t="t"/>
              <a:pathLst>
                <a:path extrusionOk="0" h="493" w="513">
                  <a:moveTo>
                    <a:pt x="263" y="1"/>
                  </a:moveTo>
                  <a:cubicBezTo>
                    <a:pt x="119" y="1"/>
                    <a:pt x="1" y="140"/>
                    <a:pt x="28" y="290"/>
                  </a:cubicBezTo>
                  <a:cubicBezTo>
                    <a:pt x="62" y="374"/>
                    <a:pt x="145" y="457"/>
                    <a:pt x="229" y="491"/>
                  </a:cubicBezTo>
                  <a:cubicBezTo>
                    <a:pt x="238" y="492"/>
                    <a:pt x="248" y="492"/>
                    <a:pt x="258" y="492"/>
                  </a:cubicBezTo>
                  <a:cubicBezTo>
                    <a:pt x="383" y="492"/>
                    <a:pt x="513" y="396"/>
                    <a:pt x="513" y="257"/>
                  </a:cubicBezTo>
                  <a:cubicBezTo>
                    <a:pt x="513" y="156"/>
                    <a:pt x="446" y="39"/>
                    <a:pt x="362" y="23"/>
                  </a:cubicBezTo>
                  <a:cubicBezTo>
                    <a:pt x="329" y="7"/>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9"/>
            <p:cNvSpPr/>
            <p:nvPr/>
          </p:nvSpPr>
          <p:spPr>
            <a:xfrm>
              <a:off x="7963775" y="2198550"/>
              <a:ext cx="12775" cy="12175"/>
            </a:xfrm>
            <a:custGeom>
              <a:rect b="b" l="l" r="r" t="t"/>
              <a:pathLst>
                <a:path extrusionOk="0" h="487" w="511">
                  <a:moveTo>
                    <a:pt x="270" y="1"/>
                  </a:moveTo>
                  <a:cubicBezTo>
                    <a:pt x="122" y="1"/>
                    <a:pt x="0" y="133"/>
                    <a:pt x="42" y="301"/>
                  </a:cubicBezTo>
                  <a:cubicBezTo>
                    <a:pt x="59" y="385"/>
                    <a:pt x="142" y="468"/>
                    <a:pt x="226" y="485"/>
                  </a:cubicBezTo>
                  <a:cubicBezTo>
                    <a:pt x="237" y="486"/>
                    <a:pt x="248" y="487"/>
                    <a:pt x="259" y="487"/>
                  </a:cubicBezTo>
                  <a:cubicBezTo>
                    <a:pt x="395" y="487"/>
                    <a:pt x="510" y="390"/>
                    <a:pt x="510" y="251"/>
                  </a:cubicBezTo>
                  <a:cubicBezTo>
                    <a:pt x="510" y="151"/>
                    <a:pt x="460" y="67"/>
                    <a:pt x="360" y="17"/>
                  </a:cubicBezTo>
                  <a:cubicBezTo>
                    <a:pt x="330" y="6"/>
                    <a:pt x="299"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9"/>
            <p:cNvSpPr/>
            <p:nvPr/>
          </p:nvSpPr>
          <p:spPr>
            <a:xfrm>
              <a:off x="7963800" y="2092725"/>
              <a:ext cx="12750" cy="12000"/>
            </a:xfrm>
            <a:custGeom>
              <a:rect b="b" l="l" r="r" t="t"/>
              <a:pathLst>
                <a:path extrusionOk="0" h="480" w="510">
                  <a:moveTo>
                    <a:pt x="260" y="1"/>
                  </a:moveTo>
                  <a:cubicBezTo>
                    <a:pt x="116" y="1"/>
                    <a:pt x="0" y="140"/>
                    <a:pt x="41" y="290"/>
                  </a:cubicBezTo>
                  <a:cubicBezTo>
                    <a:pt x="58" y="374"/>
                    <a:pt x="141" y="457"/>
                    <a:pt x="225" y="474"/>
                  </a:cubicBezTo>
                  <a:cubicBezTo>
                    <a:pt x="243" y="478"/>
                    <a:pt x="260" y="480"/>
                    <a:pt x="277" y="480"/>
                  </a:cubicBezTo>
                  <a:cubicBezTo>
                    <a:pt x="405" y="480"/>
                    <a:pt x="509" y="375"/>
                    <a:pt x="509" y="257"/>
                  </a:cubicBezTo>
                  <a:cubicBezTo>
                    <a:pt x="509" y="140"/>
                    <a:pt x="459" y="39"/>
                    <a:pt x="359" y="23"/>
                  </a:cubicBezTo>
                  <a:cubicBezTo>
                    <a:pt x="325" y="8"/>
                    <a:pt x="292" y="1"/>
                    <a:pt x="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9"/>
            <p:cNvSpPr/>
            <p:nvPr/>
          </p:nvSpPr>
          <p:spPr>
            <a:xfrm>
              <a:off x="7963800" y="2172100"/>
              <a:ext cx="12750" cy="12000"/>
            </a:xfrm>
            <a:custGeom>
              <a:rect b="b" l="l" r="r" t="t"/>
              <a:pathLst>
                <a:path extrusionOk="0" h="480" w="510">
                  <a:moveTo>
                    <a:pt x="260" y="0"/>
                  </a:moveTo>
                  <a:cubicBezTo>
                    <a:pt x="116" y="0"/>
                    <a:pt x="0" y="139"/>
                    <a:pt x="41" y="290"/>
                  </a:cubicBezTo>
                  <a:cubicBezTo>
                    <a:pt x="58" y="373"/>
                    <a:pt x="141" y="457"/>
                    <a:pt x="225" y="474"/>
                  </a:cubicBezTo>
                  <a:cubicBezTo>
                    <a:pt x="243" y="477"/>
                    <a:pt x="260" y="479"/>
                    <a:pt x="277" y="479"/>
                  </a:cubicBezTo>
                  <a:cubicBezTo>
                    <a:pt x="405" y="479"/>
                    <a:pt x="509" y="374"/>
                    <a:pt x="509" y="256"/>
                  </a:cubicBezTo>
                  <a:cubicBezTo>
                    <a:pt x="509" y="139"/>
                    <a:pt x="459" y="56"/>
                    <a:pt x="359" y="22"/>
                  </a:cubicBezTo>
                  <a:cubicBezTo>
                    <a:pt x="325" y="7"/>
                    <a:pt x="292" y="0"/>
                    <a:pt x="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9"/>
            <p:cNvSpPr/>
            <p:nvPr/>
          </p:nvSpPr>
          <p:spPr>
            <a:xfrm>
              <a:off x="7963800" y="2225150"/>
              <a:ext cx="12750" cy="12325"/>
            </a:xfrm>
            <a:custGeom>
              <a:rect b="b" l="l" r="r" t="t"/>
              <a:pathLst>
                <a:path extrusionOk="0" h="493" w="510">
                  <a:moveTo>
                    <a:pt x="260" y="0"/>
                  </a:moveTo>
                  <a:cubicBezTo>
                    <a:pt x="116" y="0"/>
                    <a:pt x="0" y="142"/>
                    <a:pt x="41" y="306"/>
                  </a:cubicBezTo>
                  <a:cubicBezTo>
                    <a:pt x="58" y="390"/>
                    <a:pt x="141" y="473"/>
                    <a:pt x="225" y="490"/>
                  </a:cubicBezTo>
                  <a:cubicBezTo>
                    <a:pt x="236" y="491"/>
                    <a:pt x="247" y="492"/>
                    <a:pt x="258" y="492"/>
                  </a:cubicBezTo>
                  <a:cubicBezTo>
                    <a:pt x="394" y="492"/>
                    <a:pt x="509" y="396"/>
                    <a:pt x="509" y="256"/>
                  </a:cubicBezTo>
                  <a:cubicBezTo>
                    <a:pt x="509" y="156"/>
                    <a:pt x="459" y="56"/>
                    <a:pt x="359" y="22"/>
                  </a:cubicBezTo>
                  <a:cubicBezTo>
                    <a:pt x="325" y="7"/>
                    <a:pt x="292" y="0"/>
                    <a:pt x="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9"/>
            <p:cNvSpPr/>
            <p:nvPr/>
          </p:nvSpPr>
          <p:spPr>
            <a:xfrm>
              <a:off x="7963800" y="2118625"/>
              <a:ext cx="12750" cy="12325"/>
            </a:xfrm>
            <a:custGeom>
              <a:rect b="b" l="l" r="r" t="t"/>
              <a:pathLst>
                <a:path extrusionOk="0" h="493" w="510">
                  <a:moveTo>
                    <a:pt x="260" y="1"/>
                  </a:moveTo>
                  <a:cubicBezTo>
                    <a:pt x="116" y="1"/>
                    <a:pt x="0" y="142"/>
                    <a:pt x="41" y="307"/>
                  </a:cubicBezTo>
                  <a:cubicBezTo>
                    <a:pt x="58" y="390"/>
                    <a:pt x="141" y="474"/>
                    <a:pt x="225" y="491"/>
                  </a:cubicBezTo>
                  <a:cubicBezTo>
                    <a:pt x="236" y="492"/>
                    <a:pt x="247" y="492"/>
                    <a:pt x="258" y="492"/>
                  </a:cubicBezTo>
                  <a:cubicBezTo>
                    <a:pt x="394" y="492"/>
                    <a:pt x="509" y="396"/>
                    <a:pt x="509" y="257"/>
                  </a:cubicBezTo>
                  <a:cubicBezTo>
                    <a:pt x="509" y="156"/>
                    <a:pt x="459" y="73"/>
                    <a:pt x="359" y="23"/>
                  </a:cubicBezTo>
                  <a:cubicBezTo>
                    <a:pt x="325" y="8"/>
                    <a:pt x="292" y="1"/>
                    <a:pt x="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9"/>
            <p:cNvSpPr/>
            <p:nvPr/>
          </p:nvSpPr>
          <p:spPr>
            <a:xfrm>
              <a:off x="7963800" y="2145350"/>
              <a:ext cx="12750" cy="12325"/>
            </a:xfrm>
            <a:custGeom>
              <a:rect b="b" l="l" r="r" t="t"/>
              <a:pathLst>
                <a:path extrusionOk="0" h="493" w="510">
                  <a:moveTo>
                    <a:pt x="260" y="1"/>
                  </a:moveTo>
                  <a:cubicBezTo>
                    <a:pt x="116" y="1"/>
                    <a:pt x="0" y="140"/>
                    <a:pt x="41" y="290"/>
                  </a:cubicBezTo>
                  <a:cubicBezTo>
                    <a:pt x="58" y="374"/>
                    <a:pt x="141" y="457"/>
                    <a:pt x="225" y="491"/>
                  </a:cubicBezTo>
                  <a:cubicBezTo>
                    <a:pt x="236" y="492"/>
                    <a:pt x="247" y="493"/>
                    <a:pt x="258" y="493"/>
                  </a:cubicBezTo>
                  <a:cubicBezTo>
                    <a:pt x="394" y="493"/>
                    <a:pt x="509" y="396"/>
                    <a:pt x="509" y="257"/>
                  </a:cubicBezTo>
                  <a:cubicBezTo>
                    <a:pt x="509" y="157"/>
                    <a:pt x="459" y="73"/>
                    <a:pt x="359" y="23"/>
                  </a:cubicBezTo>
                  <a:cubicBezTo>
                    <a:pt x="325" y="8"/>
                    <a:pt x="292" y="1"/>
                    <a:pt x="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9"/>
            <p:cNvSpPr/>
            <p:nvPr/>
          </p:nvSpPr>
          <p:spPr>
            <a:xfrm>
              <a:off x="7963800" y="2251875"/>
              <a:ext cx="12750" cy="12325"/>
            </a:xfrm>
            <a:custGeom>
              <a:rect b="b" l="l" r="r" t="t"/>
              <a:pathLst>
                <a:path extrusionOk="0" h="493" w="510">
                  <a:moveTo>
                    <a:pt x="260" y="1"/>
                  </a:moveTo>
                  <a:cubicBezTo>
                    <a:pt x="116" y="1"/>
                    <a:pt x="0" y="140"/>
                    <a:pt x="41" y="290"/>
                  </a:cubicBezTo>
                  <a:cubicBezTo>
                    <a:pt x="58" y="374"/>
                    <a:pt x="141" y="457"/>
                    <a:pt x="225" y="491"/>
                  </a:cubicBezTo>
                  <a:cubicBezTo>
                    <a:pt x="236" y="492"/>
                    <a:pt x="247" y="492"/>
                    <a:pt x="258" y="492"/>
                  </a:cubicBezTo>
                  <a:cubicBezTo>
                    <a:pt x="394" y="492"/>
                    <a:pt x="509" y="396"/>
                    <a:pt x="509" y="257"/>
                  </a:cubicBezTo>
                  <a:cubicBezTo>
                    <a:pt x="509" y="156"/>
                    <a:pt x="459" y="39"/>
                    <a:pt x="359" y="23"/>
                  </a:cubicBezTo>
                  <a:cubicBezTo>
                    <a:pt x="325" y="7"/>
                    <a:pt x="292" y="1"/>
                    <a:pt x="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9"/>
            <p:cNvSpPr/>
            <p:nvPr/>
          </p:nvSpPr>
          <p:spPr>
            <a:xfrm>
              <a:off x="7963800" y="2066000"/>
              <a:ext cx="12750" cy="12325"/>
            </a:xfrm>
            <a:custGeom>
              <a:rect b="b" l="l" r="r" t="t"/>
              <a:pathLst>
                <a:path extrusionOk="0" h="493" w="510">
                  <a:moveTo>
                    <a:pt x="260" y="0"/>
                  </a:moveTo>
                  <a:cubicBezTo>
                    <a:pt x="116" y="0"/>
                    <a:pt x="0" y="139"/>
                    <a:pt x="41" y="290"/>
                  </a:cubicBezTo>
                  <a:cubicBezTo>
                    <a:pt x="58" y="373"/>
                    <a:pt x="141" y="457"/>
                    <a:pt x="225" y="490"/>
                  </a:cubicBezTo>
                  <a:cubicBezTo>
                    <a:pt x="236" y="491"/>
                    <a:pt x="247" y="492"/>
                    <a:pt x="258" y="492"/>
                  </a:cubicBezTo>
                  <a:cubicBezTo>
                    <a:pt x="394" y="492"/>
                    <a:pt x="509" y="396"/>
                    <a:pt x="509" y="256"/>
                  </a:cubicBezTo>
                  <a:cubicBezTo>
                    <a:pt x="509" y="156"/>
                    <a:pt x="459" y="39"/>
                    <a:pt x="359" y="22"/>
                  </a:cubicBezTo>
                  <a:cubicBezTo>
                    <a:pt x="325" y="7"/>
                    <a:pt x="292" y="0"/>
                    <a:pt x="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9"/>
            <p:cNvSpPr/>
            <p:nvPr/>
          </p:nvSpPr>
          <p:spPr>
            <a:xfrm>
              <a:off x="7963800" y="2357975"/>
              <a:ext cx="12750" cy="12000"/>
            </a:xfrm>
            <a:custGeom>
              <a:rect b="b" l="l" r="r" t="t"/>
              <a:pathLst>
                <a:path extrusionOk="0" h="480" w="510">
                  <a:moveTo>
                    <a:pt x="260" y="1"/>
                  </a:moveTo>
                  <a:cubicBezTo>
                    <a:pt x="116" y="1"/>
                    <a:pt x="0" y="140"/>
                    <a:pt x="41" y="290"/>
                  </a:cubicBezTo>
                  <a:cubicBezTo>
                    <a:pt x="58" y="374"/>
                    <a:pt x="141" y="457"/>
                    <a:pt x="225" y="474"/>
                  </a:cubicBezTo>
                  <a:cubicBezTo>
                    <a:pt x="243" y="478"/>
                    <a:pt x="260" y="480"/>
                    <a:pt x="277" y="480"/>
                  </a:cubicBezTo>
                  <a:cubicBezTo>
                    <a:pt x="405" y="480"/>
                    <a:pt x="509" y="373"/>
                    <a:pt x="509" y="240"/>
                  </a:cubicBezTo>
                  <a:cubicBezTo>
                    <a:pt x="509" y="140"/>
                    <a:pt x="459" y="56"/>
                    <a:pt x="359" y="23"/>
                  </a:cubicBezTo>
                  <a:cubicBezTo>
                    <a:pt x="325" y="7"/>
                    <a:pt x="292" y="1"/>
                    <a:pt x="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9"/>
            <p:cNvSpPr/>
            <p:nvPr/>
          </p:nvSpPr>
          <p:spPr>
            <a:xfrm>
              <a:off x="7963800" y="2278200"/>
              <a:ext cx="12750" cy="11900"/>
            </a:xfrm>
            <a:custGeom>
              <a:rect b="b" l="l" r="r" t="t"/>
              <a:pathLst>
                <a:path extrusionOk="0" h="476" w="510">
                  <a:moveTo>
                    <a:pt x="260" y="0"/>
                  </a:moveTo>
                  <a:cubicBezTo>
                    <a:pt x="116" y="0"/>
                    <a:pt x="0" y="139"/>
                    <a:pt x="41" y="290"/>
                  </a:cubicBezTo>
                  <a:cubicBezTo>
                    <a:pt x="58" y="373"/>
                    <a:pt x="141" y="457"/>
                    <a:pt x="225" y="473"/>
                  </a:cubicBezTo>
                  <a:cubicBezTo>
                    <a:pt x="236" y="475"/>
                    <a:pt x="247" y="475"/>
                    <a:pt x="258" y="475"/>
                  </a:cubicBezTo>
                  <a:cubicBezTo>
                    <a:pt x="394" y="475"/>
                    <a:pt x="509" y="379"/>
                    <a:pt x="509" y="240"/>
                  </a:cubicBezTo>
                  <a:cubicBezTo>
                    <a:pt x="509" y="139"/>
                    <a:pt x="459" y="56"/>
                    <a:pt x="359" y="22"/>
                  </a:cubicBezTo>
                  <a:cubicBezTo>
                    <a:pt x="325" y="7"/>
                    <a:pt x="292" y="0"/>
                    <a:pt x="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7963800" y="2304500"/>
              <a:ext cx="12750" cy="12325"/>
            </a:xfrm>
            <a:custGeom>
              <a:rect b="b" l="l" r="r" t="t"/>
              <a:pathLst>
                <a:path extrusionOk="0" h="493" w="510">
                  <a:moveTo>
                    <a:pt x="260" y="1"/>
                  </a:moveTo>
                  <a:cubicBezTo>
                    <a:pt x="116" y="1"/>
                    <a:pt x="0" y="143"/>
                    <a:pt x="41" y="307"/>
                  </a:cubicBezTo>
                  <a:cubicBezTo>
                    <a:pt x="58" y="374"/>
                    <a:pt x="141" y="474"/>
                    <a:pt x="225" y="491"/>
                  </a:cubicBezTo>
                  <a:cubicBezTo>
                    <a:pt x="236" y="492"/>
                    <a:pt x="247" y="493"/>
                    <a:pt x="258" y="493"/>
                  </a:cubicBezTo>
                  <a:cubicBezTo>
                    <a:pt x="394" y="493"/>
                    <a:pt x="509" y="396"/>
                    <a:pt x="509" y="257"/>
                  </a:cubicBezTo>
                  <a:cubicBezTo>
                    <a:pt x="509" y="157"/>
                    <a:pt x="459" y="73"/>
                    <a:pt x="359" y="23"/>
                  </a:cubicBezTo>
                  <a:cubicBezTo>
                    <a:pt x="325" y="8"/>
                    <a:pt x="292" y="1"/>
                    <a:pt x="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9"/>
            <p:cNvSpPr/>
            <p:nvPr/>
          </p:nvSpPr>
          <p:spPr>
            <a:xfrm>
              <a:off x="7963800" y="2331250"/>
              <a:ext cx="12750" cy="12300"/>
            </a:xfrm>
            <a:custGeom>
              <a:rect b="b" l="l" r="r" t="t"/>
              <a:pathLst>
                <a:path extrusionOk="0" h="492" w="510">
                  <a:moveTo>
                    <a:pt x="260" y="0"/>
                  </a:moveTo>
                  <a:cubicBezTo>
                    <a:pt x="116" y="0"/>
                    <a:pt x="0" y="139"/>
                    <a:pt x="41" y="290"/>
                  </a:cubicBezTo>
                  <a:cubicBezTo>
                    <a:pt x="58" y="373"/>
                    <a:pt x="141" y="457"/>
                    <a:pt x="225" y="490"/>
                  </a:cubicBezTo>
                  <a:cubicBezTo>
                    <a:pt x="236" y="491"/>
                    <a:pt x="247" y="492"/>
                    <a:pt x="258" y="492"/>
                  </a:cubicBezTo>
                  <a:cubicBezTo>
                    <a:pt x="394" y="492"/>
                    <a:pt x="509" y="396"/>
                    <a:pt x="509" y="256"/>
                  </a:cubicBezTo>
                  <a:cubicBezTo>
                    <a:pt x="509" y="139"/>
                    <a:pt x="459" y="72"/>
                    <a:pt x="359" y="22"/>
                  </a:cubicBezTo>
                  <a:cubicBezTo>
                    <a:pt x="325" y="7"/>
                    <a:pt x="292" y="0"/>
                    <a:pt x="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9"/>
            <p:cNvSpPr/>
            <p:nvPr/>
          </p:nvSpPr>
          <p:spPr>
            <a:xfrm>
              <a:off x="8020600" y="2278200"/>
              <a:ext cx="13175" cy="11900"/>
            </a:xfrm>
            <a:custGeom>
              <a:rect b="b" l="l" r="r" t="t"/>
              <a:pathLst>
                <a:path extrusionOk="0" h="476" w="527">
                  <a:moveTo>
                    <a:pt x="269" y="0"/>
                  </a:moveTo>
                  <a:cubicBezTo>
                    <a:pt x="116" y="0"/>
                    <a:pt x="1" y="139"/>
                    <a:pt x="42" y="290"/>
                  </a:cubicBezTo>
                  <a:cubicBezTo>
                    <a:pt x="58" y="373"/>
                    <a:pt x="142" y="457"/>
                    <a:pt x="225" y="473"/>
                  </a:cubicBezTo>
                  <a:cubicBezTo>
                    <a:pt x="236" y="475"/>
                    <a:pt x="247" y="475"/>
                    <a:pt x="258" y="475"/>
                  </a:cubicBezTo>
                  <a:cubicBezTo>
                    <a:pt x="397" y="475"/>
                    <a:pt x="526" y="379"/>
                    <a:pt x="526" y="240"/>
                  </a:cubicBezTo>
                  <a:cubicBezTo>
                    <a:pt x="526" y="139"/>
                    <a:pt x="459" y="56"/>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9"/>
            <p:cNvSpPr/>
            <p:nvPr/>
          </p:nvSpPr>
          <p:spPr>
            <a:xfrm>
              <a:off x="8020600" y="2251875"/>
              <a:ext cx="13175" cy="12325"/>
            </a:xfrm>
            <a:custGeom>
              <a:rect b="b" l="l" r="r" t="t"/>
              <a:pathLst>
                <a:path extrusionOk="0" h="493" w="527">
                  <a:moveTo>
                    <a:pt x="269" y="1"/>
                  </a:moveTo>
                  <a:cubicBezTo>
                    <a:pt x="116" y="1"/>
                    <a:pt x="1" y="140"/>
                    <a:pt x="42" y="290"/>
                  </a:cubicBezTo>
                  <a:cubicBezTo>
                    <a:pt x="58" y="374"/>
                    <a:pt x="142" y="457"/>
                    <a:pt x="225" y="491"/>
                  </a:cubicBezTo>
                  <a:cubicBezTo>
                    <a:pt x="236" y="492"/>
                    <a:pt x="247" y="492"/>
                    <a:pt x="258" y="492"/>
                  </a:cubicBezTo>
                  <a:cubicBezTo>
                    <a:pt x="397" y="492"/>
                    <a:pt x="526" y="396"/>
                    <a:pt x="526" y="257"/>
                  </a:cubicBezTo>
                  <a:cubicBezTo>
                    <a:pt x="526" y="156"/>
                    <a:pt x="459" y="39"/>
                    <a:pt x="376" y="23"/>
                  </a:cubicBezTo>
                  <a:cubicBezTo>
                    <a:pt x="339" y="7"/>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9"/>
            <p:cNvSpPr/>
            <p:nvPr/>
          </p:nvSpPr>
          <p:spPr>
            <a:xfrm>
              <a:off x="8020600" y="2225150"/>
              <a:ext cx="13175" cy="12325"/>
            </a:xfrm>
            <a:custGeom>
              <a:rect b="b" l="l" r="r" t="t"/>
              <a:pathLst>
                <a:path extrusionOk="0" h="493" w="527">
                  <a:moveTo>
                    <a:pt x="270" y="0"/>
                  </a:moveTo>
                  <a:cubicBezTo>
                    <a:pt x="116" y="0"/>
                    <a:pt x="1" y="142"/>
                    <a:pt x="42" y="306"/>
                  </a:cubicBezTo>
                  <a:cubicBezTo>
                    <a:pt x="58" y="390"/>
                    <a:pt x="142" y="473"/>
                    <a:pt x="225" y="490"/>
                  </a:cubicBezTo>
                  <a:cubicBezTo>
                    <a:pt x="236" y="491"/>
                    <a:pt x="247" y="492"/>
                    <a:pt x="258" y="492"/>
                  </a:cubicBezTo>
                  <a:cubicBezTo>
                    <a:pt x="397" y="492"/>
                    <a:pt x="526" y="396"/>
                    <a:pt x="526" y="256"/>
                  </a:cubicBezTo>
                  <a:cubicBezTo>
                    <a:pt x="526" y="156"/>
                    <a:pt x="459" y="56"/>
                    <a:pt x="376" y="22"/>
                  </a:cubicBezTo>
                  <a:cubicBezTo>
                    <a:pt x="340" y="7"/>
                    <a:pt x="304" y="0"/>
                    <a:pt x="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9"/>
            <p:cNvSpPr/>
            <p:nvPr/>
          </p:nvSpPr>
          <p:spPr>
            <a:xfrm>
              <a:off x="8020600" y="2304500"/>
              <a:ext cx="13175" cy="12325"/>
            </a:xfrm>
            <a:custGeom>
              <a:rect b="b" l="l" r="r" t="t"/>
              <a:pathLst>
                <a:path extrusionOk="0" h="493" w="527">
                  <a:moveTo>
                    <a:pt x="270" y="1"/>
                  </a:moveTo>
                  <a:cubicBezTo>
                    <a:pt x="116" y="1"/>
                    <a:pt x="1" y="143"/>
                    <a:pt x="42" y="307"/>
                  </a:cubicBezTo>
                  <a:cubicBezTo>
                    <a:pt x="58" y="374"/>
                    <a:pt x="142" y="474"/>
                    <a:pt x="225" y="491"/>
                  </a:cubicBezTo>
                  <a:cubicBezTo>
                    <a:pt x="236" y="492"/>
                    <a:pt x="247" y="493"/>
                    <a:pt x="258" y="493"/>
                  </a:cubicBezTo>
                  <a:cubicBezTo>
                    <a:pt x="397" y="493"/>
                    <a:pt x="526" y="396"/>
                    <a:pt x="526" y="257"/>
                  </a:cubicBezTo>
                  <a:cubicBezTo>
                    <a:pt x="526" y="157"/>
                    <a:pt x="459" y="73"/>
                    <a:pt x="376" y="23"/>
                  </a:cubicBezTo>
                  <a:cubicBezTo>
                    <a:pt x="340" y="8"/>
                    <a:pt x="304"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a:off x="8020600" y="2357975"/>
              <a:ext cx="13175" cy="12000"/>
            </a:xfrm>
            <a:custGeom>
              <a:rect b="b" l="l" r="r" t="t"/>
              <a:pathLst>
                <a:path extrusionOk="0" h="480" w="527">
                  <a:moveTo>
                    <a:pt x="269" y="1"/>
                  </a:moveTo>
                  <a:cubicBezTo>
                    <a:pt x="116" y="1"/>
                    <a:pt x="1" y="140"/>
                    <a:pt x="42" y="290"/>
                  </a:cubicBezTo>
                  <a:cubicBezTo>
                    <a:pt x="58" y="374"/>
                    <a:pt x="142" y="457"/>
                    <a:pt x="225" y="474"/>
                  </a:cubicBezTo>
                  <a:cubicBezTo>
                    <a:pt x="243" y="478"/>
                    <a:pt x="260" y="480"/>
                    <a:pt x="278" y="480"/>
                  </a:cubicBezTo>
                  <a:cubicBezTo>
                    <a:pt x="409" y="480"/>
                    <a:pt x="526" y="373"/>
                    <a:pt x="526" y="240"/>
                  </a:cubicBezTo>
                  <a:cubicBezTo>
                    <a:pt x="526" y="140"/>
                    <a:pt x="459" y="56"/>
                    <a:pt x="376" y="23"/>
                  </a:cubicBezTo>
                  <a:cubicBezTo>
                    <a:pt x="339" y="7"/>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a:off x="8020600" y="2331250"/>
              <a:ext cx="13175" cy="12300"/>
            </a:xfrm>
            <a:custGeom>
              <a:rect b="b" l="l" r="r" t="t"/>
              <a:pathLst>
                <a:path extrusionOk="0" h="492" w="527">
                  <a:moveTo>
                    <a:pt x="269" y="0"/>
                  </a:moveTo>
                  <a:cubicBezTo>
                    <a:pt x="116" y="0"/>
                    <a:pt x="1" y="139"/>
                    <a:pt x="42" y="290"/>
                  </a:cubicBezTo>
                  <a:cubicBezTo>
                    <a:pt x="58" y="373"/>
                    <a:pt x="142" y="457"/>
                    <a:pt x="225" y="490"/>
                  </a:cubicBezTo>
                  <a:cubicBezTo>
                    <a:pt x="236" y="491"/>
                    <a:pt x="247" y="492"/>
                    <a:pt x="258" y="492"/>
                  </a:cubicBezTo>
                  <a:cubicBezTo>
                    <a:pt x="397" y="492"/>
                    <a:pt x="526" y="396"/>
                    <a:pt x="526" y="256"/>
                  </a:cubicBezTo>
                  <a:cubicBezTo>
                    <a:pt x="526" y="139"/>
                    <a:pt x="459" y="72"/>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8020600" y="2118625"/>
              <a:ext cx="13175" cy="12325"/>
            </a:xfrm>
            <a:custGeom>
              <a:rect b="b" l="l" r="r" t="t"/>
              <a:pathLst>
                <a:path extrusionOk="0" h="493" w="527">
                  <a:moveTo>
                    <a:pt x="270" y="1"/>
                  </a:moveTo>
                  <a:cubicBezTo>
                    <a:pt x="116" y="1"/>
                    <a:pt x="1" y="142"/>
                    <a:pt x="42" y="307"/>
                  </a:cubicBezTo>
                  <a:cubicBezTo>
                    <a:pt x="58" y="390"/>
                    <a:pt x="142" y="474"/>
                    <a:pt x="225" y="491"/>
                  </a:cubicBezTo>
                  <a:cubicBezTo>
                    <a:pt x="236" y="492"/>
                    <a:pt x="247" y="492"/>
                    <a:pt x="258" y="492"/>
                  </a:cubicBezTo>
                  <a:cubicBezTo>
                    <a:pt x="397" y="492"/>
                    <a:pt x="526" y="396"/>
                    <a:pt x="526" y="257"/>
                  </a:cubicBezTo>
                  <a:cubicBezTo>
                    <a:pt x="526" y="156"/>
                    <a:pt x="459" y="73"/>
                    <a:pt x="376" y="23"/>
                  </a:cubicBezTo>
                  <a:cubicBezTo>
                    <a:pt x="340" y="8"/>
                    <a:pt x="304"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9"/>
            <p:cNvSpPr/>
            <p:nvPr/>
          </p:nvSpPr>
          <p:spPr>
            <a:xfrm>
              <a:off x="8020600" y="2092725"/>
              <a:ext cx="13175" cy="12000"/>
            </a:xfrm>
            <a:custGeom>
              <a:rect b="b" l="l" r="r" t="t"/>
              <a:pathLst>
                <a:path extrusionOk="0" h="480" w="527">
                  <a:moveTo>
                    <a:pt x="269" y="1"/>
                  </a:moveTo>
                  <a:cubicBezTo>
                    <a:pt x="116" y="1"/>
                    <a:pt x="1" y="140"/>
                    <a:pt x="42" y="290"/>
                  </a:cubicBezTo>
                  <a:cubicBezTo>
                    <a:pt x="58" y="374"/>
                    <a:pt x="142" y="457"/>
                    <a:pt x="225" y="474"/>
                  </a:cubicBezTo>
                  <a:cubicBezTo>
                    <a:pt x="243" y="478"/>
                    <a:pt x="261" y="480"/>
                    <a:pt x="278" y="480"/>
                  </a:cubicBezTo>
                  <a:cubicBezTo>
                    <a:pt x="409" y="480"/>
                    <a:pt x="526" y="375"/>
                    <a:pt x="526" y="257"/>
                  </a:cubicBezTo>
                  <a:cubicBezTo>
                    <a:pt x="526" y="140"/>
                    <a:pt x="459" y="39"/>
                    <a:pt x="376" y="23"/>
                  </a:cubicBezTo>
                  <a:cubicBezTo>
                    <a:pt x="339" y="8"/>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8020600" y="2066000"/>
              <a:ext cx="13175" cy="12325"/>
            </a:xfrm>
            <a:custGeom>
              <a:rect b="b" l="l" r="r" t="t"/>
              <a:pathLst>
                <a:path extrusionOk="0" h="493" w="527">
                  <a:moveTo>
                    <a:pt x="269" y="0"/>
                  </a:moveTo>
                  <a:cubicBezTo>
                    <a:pt x="116" y="0"/>
                    <a:pt x="1" y="139"/>
                    <a:pt x="42" y="290"/>
                  </a:cubicBezTo>
                  <a:cubicBezTo>
                    <a:pt x="58" y="373"/>
                    <a:pt x="142" y="457"/>
                    <a:pt x="225" y="490"/>
                  </a:cubicBezTo>
                  <a:cubicBezTo>
                    <a:pt x="236" y="491"/>
                    <a:pt x="247" y="492"/>
                    <a:pt x="258" y="492"/>
                  </a:cubicBezTo>
                  <a:cubicBezTo>
                    <a:pt x="397" y="492"/>
                    <a:pt x="526" y="396"/>
                    <a:pt x="526" y="256"/>
                  </a:cubicBezTo>
                  <a:cubicBezTo>
                    <a:pt x="526" y="156"/>
                    <a:pt x="459" y="39"/>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8020600" y="2172100"/>
              <a:ext cx="13175" cy="12000"/>
            </a:xfrm>
            <a:custGeom>
              <a:rect b="b" l="l" r="r" t="t"/>
              <a:pathLst>
                <a:path extrusionOk="0" h="480" w="527">
                  <a:moveTo>
                    <a:pt x="269" y="0"/>
                  </a:moveTo>
                  <a:cubicBezTo>
                    <a:pt x="116" y="0"/>
                    <a:pt x="1" y="139"/>
                    <a:pt x="42" y="290"/>
                  </a:cubicBezTo>
                  <a:cubicBezTo>
                    <a:pt x="58" y="373"/>
                    <a:pt x="142" y="457"/>
                    <a:pt x="225" y="474"/>
                  </a:cubicBezTo>
                  <a:cubicBezTo>
                    <a:pt x="243" y="477"/>
                    <a:pt x="261" y="479"/>
                    <a:pt x="278" y="479"/>
                  </a:cubicBezTo>
                  <a:cubicBezTo>
                    <a:pt x="409" y="479"/>
                    <a:pt x="526" y="374"/>
                    <a:pt x="526" y="256"/>
                  </a:cubicBezTo>
                  <a:cubicBezTo>
                    <a:pt x="526" y="139"/>
                    <a:pt x="459" y="56"/>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8020600" y="2145350"/>
              <a:ext cx="13175" cy="12325"/>
            </a:xfrm>
            <a:custGeom>
              <a:rect b="b" l="l" r="r" t="t"/>
              <a:pathLst>
                <a:path extrusionOk="0" h="493" w="527">
                  <a:moveTo>
                    <a:pt x="269" y="1"/>
                  </a:moveTo>
                  <a:cubicBezTo>
                    <a:pt x="116" y="1"/>
                    <a:pt x="1" y="140"/>
                    <a:pt x="42" y="290"/>
                  </a:cubicBezTo>
                  <a:cubicBezTo>
                    <a:pt x="58" y="374"/>
                    <a:pt x="142" y="457"/>
                    <a:pt x="225" y="491"/>
                  </a:cubicBezTo>
                  <a:cubicBezTo>
                    <a:pt x="236" y="492"/>
                    <a:pt x="247" y="493"/>
                    <a:pt x="258" y="493"/>
                  </a:cubicBezTo>
                  <a:cubicBezTo>
                    <a:pt x="397" y="493"/>
                    <a:pt x="526" y="396"/>
                    <a:pt x="526" y="257"/>
                  </a:cubicBezTo>
                  <a:cubicBezTo>
                    <a:pt x="526" y="157"/>
                    <a:pt x="459" y="73"/>
                    <a:pt x="376" y="23"/>
                  </a:cubicBezTo>
                  <a:cubicBezTo>
                    <a:pt x="339" y="8"/>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8020575" y="2198550"/>
              <a:ext cx="13200" cy="12175"/>
            </a:xfrm>
            <a:custGeom>
              <a:rect b="b" l="l" r="r" t="t"/>
              <a:pathLst>
                <a:path extrusionOk="0" h="487" w="528">
                  <a:moveTo>
                    <a:pt x="280" y="1"/>
                  </a:moveTo>
                  <a:cubicBezTo>
                    <a:pt x="122" y="1"/>
                    <a:pt x="1" y="133"/>
                    <a:pt x="43" y="301"/>
                  </a:cubicBezTo>
                  <a:cubicBezTo>
                    <a:pt x="59" y="385"/>
                    <a:pt x="143" y="468"/>
                    <a:pt x="226" y="485"/>
                  </a:cubicBezTo>
                  <a:cubicBezTo>
                    <a:pt x="237" y="486"/>
                    <a:pt x="248" y="487"/>
                    <a:pt x="259" y="487"/>
                  </a:cubicBezTo>
                  <a:cubicBezTo>
                    <a:pt x="398" y="487"/>
                    <a:pt x="527" y="390"/>
                    <a:pt x="527" y="251"/>
                  </a:cubicBezTo>
                  <a:cubicBezTo>
                    <a:pt x="527" y="151"/>
                    <a:pt x="460" y="67"/>
                    <a:pt x="377" y="17"/>
                  </a:cubicBezTo>
                  <a:cubicBezTo>
                    <a:pt x="344" y="6"/>
                    <a:pt x="311" y="1"/>
                    <a:pt x="2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8077750" y="2172100"/>
              <a:ext cx="12825" cy="12000"/>
            </a:xfrm>
            <a:custGeom>
              <a:rect b="b" l="l" r="r" t="t"/>
              <a:pathLst>
                <a:path extrusionOk="0" h="480" w="513">
                  <a:moveTo>
                    <a:pt x="263" y="0"/>
                  </a:moveTo>
                  <a:cubicBezTo>
                    <a:pt x="119" y="0"/>
                    <a:pt x="1" y="139"/>
                    <a:pt x="28" y="290"/>
                  </a:cubicBezTo>
                  <a:cubicBezTo>
                    <a:pt x="45" y="373"/>
                    <a:pt x="128" y="457"/>
                    <a:pt x="212" y="474"/>
                  </a:cubicBezTo>
                  <a:cubicBezTo>
                    <a:pt x="229" y="477"/>
                    <a:pt x="247" y="479"/>
                    <a:pt x="264" y="479"/>
                  </a:cubicBezTo>
                  <a:cubicBezTo>
                    <a:pt x="395" y="479"/>
                    <a:pt x="513" y="374"/>
                    <a:pt x="513" y="256"/>
                  </a:cubicBezTo>
                  <a:cubicBezTo>
                    <a:pt x="513" y="139"/>
                    <a:pt x="462" y="56"/>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8077750" y="2198550"/>
              <a:ext cx="12825" cy="12175"/>
            </a:xfrm>
            <a:custGeom>
              <a:rect b="b" l="l" r="r" t="t"/>
              <a:pathLst>
                <a:path extrusionOk="0" h="487" w="513">
                  <a:moveTo>
                    <a:pt x="273" y="1"/>
                  </a:moveTo>
                  <a:cubicBezTo>
                    <a:pt x="124" y="1"/>
                    <a:pt x="0" y="133"/>
                    <a:pt x="28" y="301"/>
                  </a:cubicBezTo>
                  <a:cubicBezTo>
                    <a:pt x="45" y="385"/>
                    <a:pt x="128" y="468"/>
                    <a:pt x="212" y="485"/>
                  </a:cubicBezTo>
                  <a:cubicBezTo>
                    <a:pt x="223" y="486"/>
                    <a:pt x="234" y="487"/>
                    <a:pt x="245" y="487"/>
                  </a:cubicBezTo>
                  <a:cubicBezTo>
                    <a:pt x="383" y="487"/>
                    <a:pt x="513" y="390"/>
                    <a:pt x="513" y="251"/>
                  </a:cubicBezTo>
                  <a:cubicBezTo>
                    <a:pt x="513" y="151"/>
                    <a:pt x="462" y="67"/>
                    <a:pt x="362" y="17"/>
                  </a:cubicBezTo>
                  <a:cubicBezTo>
                    <a:pt x="332" y="6"/>
                    <a:pt x="302" y="1"/>
                    <a:pt x="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8077750" y="2145350"/>
              <a:ext cx="12825" cy="12325"/>
            </a:xfrm>
            <a:custGeom>
              <a:rect b="b" l="l" r="r" t="t"/>
              <a:pathLst>
                <a:path extrusionOk="0" h="493" w="513">
                  <a:moveTo>
                    <a:pt x="263" y="1"/>
                  </a:moveTo>
                  <a:cubicBezTo>
                    <a:pt x="119" y="1"/>
                    <a:pt x="1" y="140"/>
                    <a:pt x="28" y="290"/>
                  </a:cubicBezTo>
                  <a:cubicBezTo>
                    <a:pt x="45" y="374"/>
                    <a:pt x="128" y="457"/>
                    <a:pt x="212" y="491"/>
                  </a:cubicBezTo>
                  <a:cubicBezTo>
                    <a:pt x="223" y="492"/>
                    <a:pt x="234" y="493"/>
                    <a:pt x="245" y="493"/>
                  </a:cubicBezTo>
                  <a:cubicBezTo>
                    <a:pt x="383" y="493"/>
                    <a:pt x="513" y="396"/>
                    <a:pt x="513" y="257"/>
                  </a:cubicBezTo>
                  <a:cubicBezTo>
                    <a:pt x="513" y="157"/>
                    <a:pt x="462" y="73"/>
                    <a:pt x="362" y="23"/>
                  </a:cubicBezTo>
                  <a:cubicBezTo>
                    <a:pt x="329" y="8"/>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8077750" y="2357975"/>
              <a:ext cx="12825" cy="12000"/>
            </a:xfrm>
            <a:custGeom>
              <a:rect b="b" l="l" r="r" t="t"/>
              <a:pathLst>
                <a:path extrusionOk="0" h="480" w="513">
                  <a:moveTo>
                    <a:pt x="263" y="1"/>
                  </a:moveTo>
                  <a:cubicBezTo>
                    <a:pt x="119" y="1"/>
                    <a:pt x="1" y="140"/>
                    <a:pt x="28" y="290"/>
                  </a:cubicBezTo>
                  <a:cubicBezTo>
                    <a:pt x="45" y="374"/>
                    <a:pt x="128" y="457"/>
                    <a:pt x="212" y="474"/>
                  </a:cubicBezTo>
                  <a:cubicBezTo>
                    <a:pt x="229" y="478"/>
                    <a:pt x="247" y="480"/>
                    <a:pt x="264" y="480"/>
                  </a:cubicBezTo>
                  <a:cubicBezTo>
                    <a:pt x="395" y="480"/>
                    <a:pt x="513" y="373"/>
                    <a:pt x="513" y="240"/>
                  </a:cubicBezTo>
                  <a:cubicBezTo>
                    <a:pt x="513" y="140"/>
                    <a:pt x="462" y="56"/>
                    <a:pt x="362" y="23"/>
                  </a:cubicBezTo>
                  <a:cubicBezTo>
                    <a:pt x="329" y="7"/>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8077750" y="2092725"/>
              <a:ext cx="12825" cy="12000"/>
            </a:xfrm>
            <a:custGeom>
              <a:rect b="b" l="l" r="r" t="t"/>
              <a:pathLst>
                <a:path extrusionOk="0" h="480" w="513">
                  <a:moveTo>
                    <a:pt x="263" y="1"/>
                  </a:moveTo>
                  <a:cubicBezTo>
                    <a:pt x="119" y="1"/>
                    <a:pt x="1" y="140"/>
                    <a:pt x="28" y="290"/>
                  </a:cubicBezTo>
                  <a:cubicBezTo>
                    <a:pt x="45" y="374"/>
                    <a:pt x="128" y="457"/>
                    <a:pt x="212" y="474"/>
                  </a:cubicBezTo>
                  <a:cubicBezTo>
                    <a:pt x="229" y="478"/>
                    <a:pt x="247" y="480"/>
                    <a:pt x="264" y="480"/>
                  </a:cubicBezTo>
                  <a:cubicBezTo>
                    <a:pt x="395" y="480"/>
                    <a:pt x="513" y="375"/>
                    <a:pt x="513" y="257"/>
                  </a:cubicBezTo>
                  <a:cubicBezTo>
                    <a:pt x="513" y="140"/>
                    <a:pt x="462" y="39"/>
                    <a:pt x="362" y="23"/>
                  </a:cubicBezTo>
                  <a:cubicBezTo>
                    <a:pt x="329" y="8"/>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8077750" y="2066000"/>
              <a:ext cx="12825" cy="12325"/>
            </a:xfrm>
            <a:custGeom>
              <a:rect b="b" l="l" r="r" t="t"/>
              <a:pathLst>
                <a:path extrusionOk="0" h="493" w="513">
                  <a:moveTo>
                    <a:pt x="263" y="0"/>
                  </a:moveTo>
                  <a:cubicBezTo>
                    <a:pt x="119" y="0"/>
                    <a:pt x="1" y="139"/>
                    <a:pt x="28" y="290"/>
                  </a:cubicBezTo>
                  <a:cubicBezTo>
                    <a:pt x="45" y="373"/>
                    <a:pt x="128" y="457"/>
                    <a:pt x="212" y="490"/>
                  </a:cubicBezTo>
                  <a:cubicBezTo>
                    <a:pt x="223" y="491"/>
                    <a:pt x="234" y="492"/>
                    <a:pt x="245" y="492"/>
                  </a:cubicBezTo>
                  <a:cubicBezTo>
                    <a:pt x="383" y="492"/>
                    <a:pt x="513" y="396"/>
                    <a:pt x="513" y="256"/>
                  </a:cubicBezTo>
                  <a:cubicBezTo>
                    <a:pt x="513" y="156"/>
                    <a:pt x="462" y="39"/>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8077750" y="2118625"/>
              <a:ext cx="12825" cy="12325"/>
            </a:xfrm>
            <a:custGeom>
              <a:rect b="b" l="l" r="r" t="t"/>
              <a:pathLst>
                <a:path extrusionOk="0" h="493" w="513">
                  <a:moveTo>
                    <a:pt x="264" y="1"/>
                  </a:moveTo>
                  <a:cubicBezTo>
                    <a:pt x="119" y="1"/>
                    <a:pt x="1" y="142"/>
                    <a:pt x="28" y="307"/>
                  </a:cubicBezTo>
                  <a:cubicBezTo>
                    <a:pt x="45" y="390"/>
                    <a:pt x="128" y="474"/>
                    <a:pt x="212" y="491"/>
                  </a:cubicBezTo>
                  <a:cubicBezTo>
                    <a:pt x="223" y="492"/>
                    <a:pt x="234" y="492"/>
                    <a:pt x="245" y="492"/>
                  </a:cubicBezTo>
                  <a:cubicBezTo>
                    <a:pt x="383" y="492"/>
                    <a:pt x="513" y="396"/>
                    <a:pt x="513" y="257"/>
                  </a:cubicBezTo>
                  <a:cubicBezTo>
                    <a:pt x="513" y="156"/>
                    <a:pt x="462" y="73"/>
                    <a:pt x="362" y="23"/>
                  </a:cubicBezTo>
                  <a:cubicBezTo>
                    <a:pt x="329" y="8"/>
                    <a:pt x="296"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8077750" y="2304500"/>
              <a:ext cx="12825" cy="12325"/>
            </a:xfrm>
            <a:custGeom>
              <a:rect b="b" l="l" r="r" t="t"/>
              <a:pathLst>
                <a:path extrusionOk="0" h="493" w="513">
                  <a:moveTo>
                    <a:pt x="264" y="1"/>
                  </a:moveTo>
                  <a:cubicBezTo>
                    <a:pt x="119" y="1"/>
                    <a:pt x="1" y="143"/>
                    <a:pt x="28" y="307"/>
                  </a:cubicBezTo>
                  <a:cubicBezTo>
                    <a:pt x="45" y="374"/>
                    <a:pt x="128" y="474"/>
                    <a:pt x="212" y="491"/>
                  </a:cubicBezTo>
                  <a:cubicBezTo>
                    <a:pt x="223" y="492"/>
                    <a:pt x="234" y="493"/>
                    <a:pt x="245" y="493"/>
                  </a:cubicBezTo>
                  <a:cubicBezTo>
                    <a:pt x="383" y="493"/>
                    <a:pt x="513" y="396"/>
                    <a:pt x="513" y="257"/>
                  </a:cubicBezTo>
                  <a:cubicBezTo>
                    <a:pt x="513" y="157"/>
                    <a:pt x="462" y="73"/>
                    <a:pt x="362" y="23"/>
                  </a:cubicBezTo>
                  <a:cubicBezTo>
                    <a:pt x="329" y="8"/>
                    <a:pt x="296"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8077750" y="2331250"/>
              <a:ext cx="12825" cy="12300"/>
            </a:xfrm>
            <a:custGeom>
              <a:rect b="b" l="l" r="r" t="t"/>
              <a:pathLst>
                <a:path extrusionOk="0" h="492" w="513">
                  <a:moveTo>
                    <a:pt x="263" y="0"/>
                  </a:moveTo>
                  <a:cubicBezTo>
                    <a:pt x="119" y="0"/>
                    <a:pt x="1" y="139"/>
                    <a:pt x="28" y="290"/>
                  </a:cubicBezTo>
                  <a:cubicBezTo>
                    <a:pt x="45" y="373"/>
                    <a:pt x="128" y="457"/>
                    <a:pt x="212" y="490"/>
                  </a:cubicBezTo>
                  <a:cubicBezTo>
                    <a:pt x="223" y="491"/>
                    <a:pt x="234" y="492"/>
                    <a:pt x="245" y="492"/>
                  </a:cubicBezTo>
                  <a:cubicBezTo>
                    <a:pt x="383" y="492"/>
                    <a:pt x="513" y="396"/>
                    <a:pt x="513" y="256"/>
                  </a:cubicBezTo>
                  <a:cubicBezTo>
                    <a:pt x="513" y="139"/>
                    <a:pt x="462" y="72"/>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8077750" y="2225150"/>
              <a:ext cx="12825" cy="12325"/>
            </a:xfrm>
            <a:custGeom>
              <a:rect b="b" l="l" r="r" t="t"/>
              <a:pathLst>
                <a:path extrusionOk="0" h="493" w="513">
                  <a:moveTo>
                    <a:pt x="264" y="0"/>
                  </a:moveTo>
                  <a:cubicBezTo>
                    <a:pt x="119" y="0"/>
                    <a:pt x="1" y="142"/>
                    <a:pt x="28" y="306"/>
                  </a:cubicBezTo>
                  <a:cubicBezTo>
                    <a:pt x="45" y="390"/>
                    <a:pt x="128" y="473"/>
                    <a:pt x="212" y="490"/>
                  </a:cubicBezTo>
                  <a:cubicBezTo>
                    <a:pt x="223" y="491"/>
                    <a:pt x="234" y="492"/>
                    <a:pt x="245" y="492"/>
                  </a:cubicBezTo>
                  <a:cubicBezTo>
                    <a:pt x="383" y="492"/>
                    <a:pt x="513" y="396"/>
                    <a:pt x="513" y="256"/>
                  </a:cubicBezTo>
                  <a:cubicBezTo>
                    <a:pt x="513" y="156"/>
                    <a:pt x="462" y="56"/>
                    <a:pt x="362" y="22"/>
                  </a:cubicBezTo>
                  <a:cubicBezTo>
                    <a:pt x="329" y="7"/>
                    <a:pt x="296" y="0"/>
                    <a:pt x="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8077750" y="2278200"/>
              <a:ext cx="12825" cy="11900"/>
            </a:xfrm>
            <a:custGeom>
              <a:rect b="b" l="l" r="r" t="t"/>
              <a:pathLst>
                <a:path extrusionOk="0" h="476" w="513">
                  <a:moveTo>
                    <a:pt x="263" y="0"/>
                  </a:moveTo>
                  <a:cubicBezTo>
                    <a:pt x="119" y="0"/>
                    <a:pt x="1" y="139"/>
                    <a:pt x="28" y="290"/>
                  </a:cubicBezTo>
                  <a:cubicBezTo>
                    <a:pt x="45" y="373"/>
                    <a:pt x="128" y="457"/>
                    <a:pt x="212" y="473"/>
                  </a:cubicBezTo>
                  <a:cubicBezTo>
                    <a:pt x="223" y="475"/>
                    <a:pt x="234" y="475"/>
                    <a:pt x="245" y="475"/>
                  </a:cubicBezTo>
                  <a:cubicBezTo>
                    <a:pt x="383" y="475"/>
                    <a:pt x="513" y="379"/>
                    <a:pt x="513" y="240"/>
                  </a:cubicBezTo>
                  <a:cubicBezTo>
                    <a:pt x="513" y="139"/>
                    <a:pt x="462" y="56"/>
                    <a:pt x="362" y="22"/>
                  </a:cubicBezTo>
                  <a:cubicBezTo>
                    <a:pt x="329" y="7"/>
                    <a:pt x="295" y="0"/>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8077750" y="2251875"/>
              <a:ext cx="12825" cy="12325"/>
            </a:xfrm>
            <a:custGeom>
              <a:rect b="b" l="l" r="r" t="t"/>
              <a:pathLst>
                <a:path extrusionOk="0" h="493" w="513">
                  <a:moveTo>
                    <a:pt x="263" y="1"/>
                  </a:moveTo>
                  <a:cubicBezTo>
                    <a:pt x="119" y="1"/>
                    <a:pt x="1" y="140"/>
                    <a:pt x="28" y="290"/>
                  </a:cubicBezTo>
                  <a:cubicBezTo>
                    <a:pt x="45" y="374"/>
                    <a:pt x="128" y="457"/>
                    <a:pt x="212" y="491"/>
                  </a:cubicBezTo>
                  <a:cubicBezTo>
                    <a:pt x="223" y="492"/>
                    <a:pt x="234" y="492"/>
                    <a:pt x="245" y="492"/>
                  </a:cubicBezTo>
                  <a:cubicBezTo>
                    <a:pt x="383" y="492"/>
                    <a:pt x="513" y="396"/>
                    <a:pt x="513" y="257"/>
                  </a:cubicBezTo>
                  <a:cubicBezTo>
                    <a:pt x="513" y="156"/>
                    <a:pt x="462" y="39"/>
                    <a:pt x="362" y="23"/>
                  </a:cubicBezTo>
                  <a:cubicBezTo>
                    <a:pt x="329" y="7"/>
                    <a:pt x="2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9"/>
            <p:cNvSpPr/>
            <p:nvPr/>
          </p:nvSpPr>
          <p:spPr>
            <a:xfrm>
              <a:off x="8135050" y="2145350"/>
              <a:ext cx="12750" cy="12325"/>
            </a:xfrm>
            <a:custGeom>
              <a:rect b="b" l="l" r="r" t="t"/>
              <a:pathLst>
                <a:path extrusionOk="0" h="493" w="510">
                  <a:moveTo>
                    <a:pt x="269" y="1"/>
                  </a:moveTo>
                  <a:cubicBezTo>
                    <a:pt x="116" y="1"/>
                    <a:pt x="1" y="140"/>
                    <a:pt x="42" y="290"/>
                  </a:cubicBezTo>
                  <a:cubicBezTo>
                    <a:pt x="58" y="374"/>
                    <a:pt x="142" y="457"/>
                    <a:pt x="226" y="491"/>
                  </a:cubicBezTo>
                  <a:cubicBezTo>
                    <a:pt x="237" y="492"/>
                    <a:pt x="247" y="493"/>
                    <a:pt x="258" y="493"/>
                  </a:cubicBezTo>
                  <a:cubicBezTo>
                    <a:pt x="395" y="493"/>
                    <a:pt x="510" y="396"/>
                    <a:pt x="510" y="257"/>
                  </a:cubicBezTo>
                  <a:cubicBezTo>
                    <a:pt x="510" y="157"/>
                    <a:pt x="459" y="73"/>
                    <a:pt x="376" y="23"/>
                  </a:cubicBezTo>
                  <a:cubicBezTo>
                    <a:pt x="339" y="8"/>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9"/>
            <p:cNvSpPr/>
            <p:nvPr/>
          </p:nvSpPr>
          <p:spPr>
            <a:xfrm>
              <a:off x="8135050" y="2172100"/>
              <a:ext cx="12750" cy="12000"/>
            </a:xfrm>
            <a:custGeom>
              <a:rect b="b" l="l" r="r" t="t"/>
              <a:pathLst>
                <a:path extrusionOk="0" h="480" w="510">
                  <a:moveTo>
                    <a:pt x="269" y="0"/>
                  </a:moveTo>
                  <a:cubicBezTo>
                    <a:pt x="116" y="0"/>
                    <a:pt x="1" y="139"/>
                    <a:pt x="42" y="290"/>
                  </a:cubicBezTo>
                  <a:cubicBezTo>
                    <a:pt x="58" y="373"/>
                    <a:pt x="142" y="457"/>
                    <a:pt x="226" y="474"/>
                  </a:cubicBezTo>
                  <a:cubicBezTo>
                    <a:pt x="243" y="477"/>
                    <a:pt x="261" y="479"/>
                    <a:pt x="278" y="479"/>
                  </a:cubicBezTo>
                  <a:cubicBezTo>
                    <a:pt x="405" y="479"/>
                    <a:pt x="510" y="374"/>
                    <a:pt x="510" y="256"/>
                  </a:cubicBezTo>
                  <a:cubicBezTo>
                    <a:pt x="510" y="139"/>
                    <a:pt x="459" y="56"/>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8135050" y="2066000"/>
              <a:ext cx="12750" cy="12325"/>
            </a:xfrm>
            <a:custGeom>
              <a:rect b="b" l="l" r="r" t="t"/>
              <a:pathLst>
                <a:path extrusionOk="0" h="493" w="510">
                  <a:moveTo>
                    <a:pt x="269" y="0"/>
                  </a:moveTo>
                  <a:cubicBezTo>
                    <a:pt x="116" y="0"/>
                    <a:pt x="1" y="139"/>
                    <a:pt x="42" y="290"/>
                  </a:cubicBezTo>
                  <a:cubicBezTo>
                    <a:pt x="58" y="373"/>
                    <a:pt x="142" y="457"/>
                    <a:pt x="226" y="490"/>
                  </a:cubicBezTo>
                  <a:cubicBezTo>
                    <a:pt x="237" y="491"/>
                    <a:pt x="247" y="492"/>
                    <a:pt x="258" y="492"/>
                  </a:cubicBezTo>
                  <a:cubicBezTo>
                    <a:pt x="395" y="492"/>
                    <a:pt x="510" y="396"/>
                    <a:pt x="510" y="256"/>
                  </a:cubicBezTo>
                  <a:cubicBezTo>
                    <a:pt x="510" y="156"/>
                    <a:pt x="459" y="39"/>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9"/>
            <p:cNvSpPr/>
            <p:nvPr/>
          </p:nvSpPr>
          <p:spPr>
            <a:xfrm>
              <a:off x="8135050" y="2118625"/>
              <a:ext cx="12750" cy="12325"/>
            </a:xfrm>
            <a:custGeom>
              <a:rect b="b" l="l" r="r" t="t"/>
              <a:pathLst>
                <a:path extrusionOk="0" h="493" w="510">
                  <a:moveTo>
                    <a:pt x="270" y="1"/>
                  </a:moveTo>
                  <a:cubicBezTo>
                    <a:pt x="117" y="1"/>
                    <a:pt x="1" y="142"/>
                    <a:pt x="42" y="307"/>
                  </a:cubicBezTo>
                  <a:cubicBezTo>
                    <a:pt x="58" y="390"/>
                    <a:pt x="142" y="474"/>
                    <a:pt x="226" y="491"/>
                  </a:cubicBezTo>
                  <a:cubicBezTo>
                    <a:pt x="237" y="492"/>
                    <a:pt x="247" y="492"/>
                    <a:pt x="258" y="492"/>
                  </a:cubicBezTo>
                  <a:cubicBezTo>
                    <a:pt x="395" y="492"/>
                    <a:pt x="510" y="396"/>
                    <a:pt x="510" y="257"/>
                  </a:cubicBezTo>
                  <a:cubicBezTo>
                    <a:pt x="510" y="156"/>
                    <a:pt x="459" y="73"/>
                    <a:pt x="376" y="23"/>
                  </a:cubicBezTo>
                  <a:cubicBezTo>
                    <a:pt x="340" y="8"/>
                    <a:pt x="304"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9"/>
            <p:cNvSpPr/>
            <p:nvPr/>
          </p:nvSpPr>
          <p:spPr>
            <a:xfrm>
              <a:off x="8135050" y="2092725"/>
              <a:ext cx="12750" cy="12000"/>
            </a:xfrm>
            <a:custGeom>
              <a:rect b="b" l="l" r="r" t="t"/>
              <a:pathLst>
                <a:path extrusionOk="0" h="480" w="510">
                  <a:moveTo>
                    <a:pt x="269" y="1"/>
                  </a:moveTo>
                  <a:cubicBezTo>
                    <a:pt x="116" y="1"/>
                    <a:pt x="1" y="140"/>
                    <a:pt x="42" y="290"/>
                  </a:cubicBezTo>
                  <a:cubicBezTo>
                    <a:pt x="58" y="374"/>
                    <a:pt x="142" y="457"/>
                    <a:pt x="226" y="474"/>
                  </a:cubicBezTo>
                  <a:cubicBezTo>
                    <a:pt x="243" y="478"/>
                    <a:pt x="261" y="480"/>
                    <a:pt x="278" y="480"/>
                  </a:cubicBezTo>
                  <a:cubicBezTo>
                    <a:pt x="405" y="480"/>
                    <a:pt x="510" y="375"/>
                    <a:pt x="510" y="257"/>
                  </a:cubicBezTo>
                  <a:cubicBezTo>
                    <a:pt x="510" y="140"/>
                    <a:pt x="459" y="39"/>
                    <a:pt x="376" y="23"/>
                  </a:cubicBezTo>
                  <a:cubicBezTo>
                    <a:pt x="339" y="8"/>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9"/>
            <p:cNvSpPr/>
            <p:nvPr/>
          </p:nvSpPr>
          <p:spPr>
            <a:xfrm>
              <a:off x="8135025" y="2198550"/>
              <a:ext cx="12775" cy="12175"/>
            </a:xfrm>
            <a:custGeom>
              <a:rect b="b" l="l" r="r" t="t"/>
              <a:pathLst>
                <a:path extrusionOk="0" h="487" w="511">
                  <a:moveTo>
                    <a:pt x="280" y="1"/>
                  </a:moveTo>
                  <a:cubicBezTo>
                    <a:pt x="122" y="1"/>
                    <a:pt x="1" y="133"/>
                    <a:pt x="43" y="301"/>
                  </a:cubicBezTo>
                  <a:cubicBezTo>
                    <a:pt x="59" y="385"/>
                    <a:pt x="143" y="468"/>
                    <a:pt x="227" y="485"/>
                  </a:cubicBezTo>
                  <a:cubicBezTo>
                    <a:pt x="238" y="486"/>
                    <a:pt x="248" y="487"/>
                    <a:pt x="259" y="487"/>
                  </a:cubicBezTo>
                  <a:cubicBezTo>
                    <a:pt x="396" y="487"/>
                    <a:pt x="511" y="390"/>
                    <a:pt x="511" y="251"/>
                  </a:cubicBezTo>
                  <a:cubicBezTo>
                    <a:pt x="511" y="151"/>
                    <a:pt x="460" y="67"/>
                    <a:pt x="377" y="17"/>
                  </a:cubicBezTo>
                  <a:cubicBezTo>
                    <a:pt x="344" y="6"/>
                    <a:pt x="312" y="1"/>
                    <a:pt x="2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9"/>
            <p:cNvSpPr/>
            <p:nvPr/>
          </p:nvSpPr>
          <p:spPr>
            <a:xfrm>
              <a:off x="8135050" y="2304500"/>
              <a:ext cx="12750" cy="12325"/>
            </a:xfrm>
            <a:custGeom>
              <a:rect b="b" l="l" r="r" t="t"/>
              <a:pathLst>
                <a:path extrusionOk="0" h="493" w="510">
                  <a:moveTo>
                    <a:pt x="270" y="1"/>
                  </a:moveTo>
                  <a:cubicBezTo>
                    <a:pt x="117" y="1"/>
                    <a:pt x="1" y="143"/>
                    <a:pt x="42" y="307"/>
                  </a:cubicBezTo>
                  <a:cubicBezTo>
                    <a:pt x="58" y="374"/>
                    <a:pt x="142" y="474"/>
                    <a:pt x="226" y="491"/>
                  </a:cubicBezTo>
                  <a:cubicBezTo>
                    <a:pt x="237" y="492"/>
                    <a:pt x="247" y="493"/>
                    <a:pt x="258" y="493"/>
                  </a:cubicBezTo>
                  <a:cubicBezTo>
                    <a:pt x="395" y="493"/>
                    <a:pt x="510" y="396"/>
                    <a:pt x="510" y="257"/>
                  </a:cubicBezTo>
                  <a:cubicBezTo>
                    <a:pt x="510" y="157"/>
                    <a:pt x="459" y="73"/>
                    <a:pt x="376" y="23"/>
                  </a:cubicBezTo>
                  <a:cubicBezTo>
                    <a:pt x="340" y="8"/>
                    <a:pt x="304"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9"/>
            <p:cNvSpPr/>
            <p:nvPr/>
          </p:nvSpPr>
          <p:spPr>
            <a:xfrm>
              <a:off x="8135050" y="2331250"/>
              <a:ext cx="12750" cy="12300"/>
            </a:xfrm>
            <a:custGeom>
              <a:rect b="b" l="l" r="r" t="t"/>
              <a:pathLst>
                <a:path extrusionOk="0" h="492" w="510">
                  <a:moveTo>
                    <a:pt x="269" y="0"/>
                  </a:moveTo>
                  <a:cubicBezTo>
                    <a:pt x="116" y="0"/>
                    <a:pt x="1" y="139"/>
                    <a:pt x="42" y="290"/>
                  </a:cubicBezTo>
                  <a:cubicBezTo>
                    <a:pt x="58" y="373"/>
                    <a:pt x="142" y="457"/>
                    <a:pt x="226" y="490"/>
                  </a:cubicBezTo>
                  <a:cubicBezTo>
                    <a:pt x="237" y="491"/>
                    <a:pt x="247" y="492"/>
                    <a:pt x="258" y="492"/>
                  </a:cubicBezTo>
                  <a:cubicBezTo>
                    <a:pt x="395" y="492"/>
                    <a:pt x="510" y="396"/>
                    <a:pt x="510" y="256"/>
                  </a:cubicBezTo>
                  <a:cubicBezTo>
                    <a:pt x="510" y="139"/>
                    <a:pt x="459" y="72"/>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9"/>
            <p:cNvSpPr/>
            <p:nvPr/>
          </p:nvSpPr>
          <p:spPr>
            <a:xfrm>
              <a:off x="8135050" y="2357975"/>
              <a:ext cx="12750" cy="12000"/>
            </a:xfrm>
            <a:custGeom>
              <a:rect b="b" l="l" r="r" t="t"/>
              <a:pathLst>
                <a:path extrusionOk="0" h="480" w="510">
                  <a:moveTo>
                    <a:pt x="269" y="1"/>
                  </a:moveTo>
                  <a:cubicBezTo>
                    <a:pt x="116" y="1"/>
                    <a:pt x="1" y="140"/>
                    <a:pt x="42" y="290"/>
                  </a:cubicBezTo>
                  <a:cubicBezTo>
                    <a:pt x="58" y="374"/>
                    <a:pt x="142" y="457"/>
                    <a:pt x="226" y="474"/>
                  </a:cubicBezTo>
                  <a:cubicBezTo>
                    <a:pt x="243" y="478"/>
                    <a:pt x="260" y="480"/>
                    <a:pt x="277" y="480"/>
                  </a:cubicBezTo>
                  <a:cubicBezTo>
                    <a:pt x="405" y="480"/>
                    <a:pt x="510" y="373"/>
                    <a:pt x="510" y="240"/>
                  </a:cubicBezTo>
                  <a:cubicBezTo>
                    <a:pt x="510" y="140"/>
                    <a:pt x="459" y="56"/>
                    <a:pt x="376" y="23"/>
                  </a:cubicBezTo>
                  <a:cubicBezTo>
                    <a:pt x="339" y="7"/>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9"/>
            <p:cNvSpPr/>
            <p:nvPr/>
          </p:nvSpPr>
          <p:spPr>
            <a:xfrm>
              <a:off x="8135050" y="2225150"/>
              <a:ext cx="12750" cy="12325"/>
            </a:xfrm>
            <a:custGeom>
              <a:rect b="b" l="l" r="r" t="t"/>
              <a:pathLst>
                <a:path extrusionOk="0" h="493" w="510">
                  <a:moveTo>
                    <a:pt x="270" y="0"/>
                  </a:moveTo>
                  <a:cubicBezTo>
                    <a:pt x="117" y="0"/>
                    <a:pt x="1" y="142"/>
                    <a:pt x="42" y="306"/>
                  </a:cubicBezTo>
                  <a:cubicBezTo>
                    <a:pt x="58" y="390"/>
                    <a:pt x="142" y="473"/>
                    <a:pt x="226" y="490"/>
                  </a:cubicBezTo>
                  <a:cubicBezTo>
                    <a:pt x="237" y="491"/>
                    <a:pt x="247" y="492"/>
                    <a:pt x="258" y="492"/>
                  </a:cubicBezTo>
                  <a:cubicBezTo>
                    <a:pt x="395" y="492"/>
                    <a:pt x="510" y="396"/>
                    <a:pt x="510" y="256"/>
                  </a:cubicBezTo>
                  <a:cubicBezTo>
                    <a:pt x="510" y="156"/>
                    <a:pt x="459" y="56"/>
                    <a:pt x="376" y="22"/>
                  </a:cubicBezTo>
                  <a:cubicBezTo>
                    <a:pt x="340" y="7"/>
                    <a:pt x="304" y="0"/>
                    <a:pt x="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9"/>
            <p:cNvSpPr/>
            <p:nvPr/>
          </p:nvSpPr>
          <p:spPr>
            <a:xfrm>
              <a:off x="8135050" y="2278200"/>
              <a:ext cx="12750" cy="11900"/>
            </a:xfrm>
            <a:custGeom>
              <a:rect b="b" l="l" r="r" t="t"/>
              <a:pathLst>
                <a:path extrusionOk="0" h="476" w="510">
                  <a:moveTo>
                    <a:pt x="269" y="0"/>
                  </a:moveTo>
                  <a:cubicBezTo>
                    <a:pt x="116" y="0"/>
                    <a:pt x="1" y="139"/>
                    <a:pt x="42" y="290"/>
                  </a:cubicBezTo>
                  <a:cubicBezTo>
                    <a:pt x="58" y="373"/>
                    <a:pt x="142" y="457"/>
                    <a:pt x="226" y="473"/>
                  </a:cubicBezTo>
                  <a:cubicBezTo>
                    <a:pt x="237" y="475"/>
                    <a:pt x="247" y="475"/>
                    <a:pt x="258" y="475"/>
                  </a:cubicBezTo>
                  <a:cubicBezTo>
                    <a:pt x="395" y="475"/>
                    <a:pt x="510" y="379"/>
                    <a:pt x="510" y="240"/>
                  </a:cubicBezTo>
                  <a:cubicBezTo>
                    <a:pt x="510" y="139"/>
                    <a:pt x="459" y="56"/>
                    <a:pt x="376" y="22"/>
                  </a:cubicBezTo>
                  <a:cubicBezTo>
                    <a:pt x="339" y="7"/>
                    <a:pt x="303" y="0"/>
                    <a:pt x="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9"/>
            <p:cNvSpPr/>
            <p:nvPr/>
          </p:nvSpPr>
          <p:spPr>
            <a:xfrm>
              <a:off x="8135050" y="2251875"/>
              <a:ext cx="12750" cy="12325"/>
            </a:xfrm>
            <a:custGeom>
              <a:rect b="b" l="l" r="r" t="t"/>
              <a:pathLst>
                <a:path extrusionOk="0" h="493" w="510">
                  <a:moveTo>
                    <a:pt x="269" y="1"/>
                  </a:moveTo>
                  <a:cubicBezTo>
                    <a:pt x="116" y="1"/>
                    <a:pt x="1" y="140"/>
                    <a:pt x="42" y="290"/>
                  </a:cubicBezTo>
                  <a:cubicBezTo>
                    <a:pt x="58" y="374"/>
                    <a:pt x="142" y="457"/>
                    <a:pt x="226" y="491"/>
                  </a:cubicBezTo>
                  <a:cubicBezTo>
                    <a:pt x="237" y="492"/>
                    <a:pt x="247" y="492"/>
                    <a:pt x="258" y="492"/>
                  </a:cubicBezTo>
                  <a:cubicBezTo>
                    <a:pt x="395" y="492"/>
                    <a:pt x="510" y="396"/>
                    <a:pt x="510" y="257"/>
                  </a:cubicBezTo>
                  <a:cubicBezTo>
                    <a:pt x="510" y="156"/>
                    <a:pt x="459" y="39"/>
                    <a:pt x="376" y="23"/>
                  </a:cubicBezTo>
                  <a:cubicBezTo>
                    <a:pt x="339" y="7"/>
                    <a:pt x="3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 name="Google Shape;1569;p69"/>
          <p:cNvSpPr/>
          <p:nvPr/>
        </p:nvSpPr>
        <p:spPr>
          <a:xfrm>
            <a:off x="8040403" y="1301375"/>
            <a:ext cx="351295" cy="401925"/>
          </a:xfrm>
          <a:custGeom>
            <a:rect b="b" l="l" r="r" t="t"/>
            <a:pathLst>
              <a:path extrusionOk="0" h="14186" w="12399">
                <a:moveTo>
                  <a:pt x="6199" y="2824"/>
                </a:moveTo>
                <a:lnTo>
                  <a:pt x="6533" y="3442"/>
                </a:lnTo>
                <a:lnTo>
                  <a:pt x="5848" y="3442"/>
                </a:lnTo>
                <a:lnTo>
                  <a:pt x="6199" y="2824"/>
                </a:lnTo>
                <a:close/>
                <a:moveTo>
                  <a:pt x="3192" y="4963"/>
                </a:moveTo>
                <a:lnTo>
                  <a:pt x="2841" y="5614"/>
                </a:lnTo>
                <a:lnTo>
                  <a:pt x="2456" y="4963"/>
                </a:lnTo>
                <a:close/>
                <a:moveTo>
                  <a:pt x="9892" y="4963"/>
                </a:moveTo>
                <a:lnTo>
                  <a:pt x="9541" y="5614"/>
                </a:lnTo>
                <a:lnTo>
                  <a:pt x="9157" y="4963"/>
                </a:lnTo>
                <a:close/>
                <a:moveTo>
                  <a:pt x="6801" y="3943"/>
                </a:moveTo>
                <a:lnTo>
                  <a:pt x="7118" y="4478"/>
                </a:lnTo>
                <a:lnTo>
                  <a:pt x="2039" y="4478"/>
                </a:lnTo>
                <a:cubicBezTo>
                  <a:pt x="1972" y="4478"/>
                  <a:pt x="1922" y="4495"/>
                  <a:pt x="1872" y="4545"/>
                </a:cubicBezTo>
                <a:cubicBezTo>
                  <a:pt x="1788" y="4628"/>
                  <a:pt x="1771" y="4745"/>
                  <a:pt x="1838" y="4862"/>
                </a:cubicBezTo>
                <a:lnTo>
                  <a:pt x="2540" y="6115"/>
                </a:lnTo>
                <a:lnTo>
                  <a:pt x="2223" y="6650"/>
                </a:lnTo>
                <a:lnTo>
                  <a:pt x="669" y="3943"/>
                </a:lnTo>
                <a:close/>
                <a:moveTo>
                  <a:pt x="6182" y="769"/>
                </a:moveTo>
                <a:lnTo>
                  <a:pt x="8522" y="4829"/>
                </a:lnTo>
                <a:cubicBezTo>
                  <a:pt x="8522" y="4846"/>
                  <a:pt x="8538" y="4846"/>
                  <a:pt x="8538" y="4879"/>
                </a:cubicBezTo>
                <a:lnTo>
                  <a:pt x="9240" y="6099"/>
                </a:lnTo>
                <a:lnTo>
                  <a:pt x="8939" y="6650"/>
                </a:lnTo>
                <a:lnTo>
                  <a:pt x="7770" y="4645"/>
                </a:lnTo>
                <a:cubicBezTo>
                  <a:pt x="7770" y="4628"/>
                  <a:pt x="7736" y="4612"/>
                  <a:pt x="7720" y="4578"/>
                </a:cubicBezTo>
                <a:lnTo>
                  <a:pt x="6366" y="2239"/>
                </a:lnTo>
                <a:cubicBezTo>
                  <a:pt x="6316" y="2156"/>
                  <a:pt x="6233" y="2122"/>
                  <a:pt x="6149" y="2122"/>
                </a:cubicBezTo>
                <a:cubicBezTo>
                  <a:pt x="6066" y="2122"/>
                  <a:pt x="5982" y="2156"/>
                  <a:pt x="5949" y="2239"/>
                </a:cubicBezTo>
                <a:lnTo>
                  <a:pt x="5230" y="3459"/>
                </a:lnTo>
                <a:lnTo>
                  <a:pt x="4612" y="3459"/>
                </a:lnTo>
                <a:lnTo>
                  <a:pt x="6182" y="769"/>
                </a:lnTo>
                <a:close/>
                <a:moveTo>
                  <a:pt x="2841" y="8638"/>
                </a:moveTo>
                <a:lnTo>
                  <a:pt x="3208" y="9290"/>
                </a:lnTo>
                <a:lnTo>
                  <a:pt x="2473" y="9290"/>
                </a:lnTo>
                <a:lnTo>
                  <a:pt x="2841" y="8638"/>
                </a:lnTo>
                <a:close/>
                <a:moveTo>
                  <a:pt x="7402" y="4979"/>
                </a:moveTo>
                <a:lnTo>
                  <a:pt x="8655" y="7135"/>
                </a:lnTo>
                <a:lnTo>
                  <a:pt x="7402" y="9290"/>
                </a:lnTo>
                <a:lnTo>
                  <a:pt x="4963" y="9290"/>
                </a:lnTo>
                <a:lnTo>
                  <a:pt x="3710" y="7135"/>
                </a:lnTo>
                <a:lnTo>
                  <a:pt x="4963" y="4979"/>
                </a:lnTo>
                <a:close/>
                <a:moveTo>
                  <a:pt x="8572" y="3910"/>
                </a:moveTo>
                <a:lnTo>
                  <a:pt x="11696" y="3943"/>
                </a:lnTo>
                <a:lnTo>
                  <a:pt x="9324" y="8037"/>
                </a:lnTo>
                <a:lnTo>
                  <a:pt x="8605" y="9290"/>
                </a:lnTo>
                <a:lnTo>
                  <a:pt x="7970" y="9290"/>
                </a:lnTo>
                <a:lnTo>
                  <a:pt x="10543" y="4829"/>
                </a:lnTo>
                <a:cubicBezTo>
                  <a:pt x="10610" y="4729"/>
                  <a:pt x="10577" y="4612"/>
                  <a:pt x="10493" y="4528"/>
                </a:cubicBezTo>
                <a:cubicBezTo>
                  <a:pt x="10460" y="4478"/>
                  <a:pt x="10393" y="4461"/>
                  <a:pt x="10326" y="4461"/>
                </a:cubicBezTo>
                <a:lnTo>
                  <a:pt x="8889" y="4461"/>
                </a:lnTo>
                <a:lnTo>
                  <a:pt x="8572" y="3910"/>
                </a:lnTo>
                <a:close/>
                <a:moveTo>
                  <a:pt x="9541" y="8638"/>
                </a:moveTo>
                <a:lnTo>
                  <a:pt x="9909" y="9290"/>
                </a:lnTo>
                <a:lnTo>
                  <a:pt x="9190" y="9290"/>
                </a:lnTo>
                <a:lnTo>
                  <a:pt x="9541" y="8638"/>
                </a:lnTo>
                <a:close/>
                <a:moveTo>
                  <a:pt x="4378" y="4963"/>
                </a:moveTo>
                <a:lnTo>
                  <a:pt x="3208" y="6984"/>
                </a:lnTo>
                <a:lnTo>
                  <a:pt x="1805" y="9390"/>
                </a:lnTo>
                <a:cubicBezTo>
                  <a:pt x="1755" y="9491"/>
                  <a:pt x="1771" y="9624"/>
                  <a:pt x="1855" y="9708"/>
                </a:cubicBezTo>
                <a:cubicBezTo>
                  <a:pt x="1888" y="9741"/>
                  <a:pt x="1955" y="9758"/>
                  <a:pt x="2022" y="9758"/>
                </a:cubicBezTo>
                <a:lnTo>
                  <a:pt x="3459" y="9758"/>
                </a:lnTo>
                <a:lnTo>
                  <a:pt x="3776" y="10309"/>
                </a:lnTo>
                <a:lnTo>
                  <a:pt x="669" y="10309"/>
                </a:lnTo>
                <a:lnTo>
                  <a:pt x="2440" y="7235"/>
                </a:lnTo>
                <a:lnTo>
                  <a:pt x="3760" y="4963"/>
                </a:lnTo>
                <a:close/>
                <a:moveTo>
                  <a:pt x="10109" y="7586"/>
                </a:moveTo>
                <a:lnTo>
                  <a:pt x="11663" y="10309"/>
                </a:lnTo>
                <a:lnTo>
                  <a:pt x="5548" y="10309"/>
                </a:lnTo>
                <a:lnTo>
                  <a:pt x="5230" y="9758"/>
                </a:lnTo>
                <a:lnTo>
                  <a:pt x="10310" y="9758"/>
                </a:lnTo>
                <a:cubicBezTo>
                  <a:pt x="10376" y="9758"/>
                  <a:pt x="10443" y="9741"/>
                  <a:pt x="10477" y="9708"/>
                </a:cubicBezTo>
                <a:cubicBezTo>
                  <a:pt x="10560" y="9624"/>
                  <a:pt x="10577" y="9491"/>
                  <a:pt x="10527" y="9390"/>
                </a:cubicBezTo>
                <a:lnTo>
                  <a:pt x="9792" y="8137"/>
                </a:lnTo>
                <a:lnTo>
                  <a:pt x="10109" y="7586"/>
                </a:lnTo>
                <a:close/>
                <a:moveTo>
                  <a:pt x="6533" y="10811"/>
                </a:moveTo>
                <a:lnTo>
                  <a:pt x="6166" y="11412"/>
                </a:lnTo>
                <a:lnTo>
                  <a:pt x="5848" y="10811"/>
                </a:lnTo>
                <a:close/>
                <a:moveTo>
                  <a:pt x="3426" y="7619"/>
                </a:moveTo>
                <a:lnTo>
                  <a:pt x="4595" y="9624"/>
                </a:lnTo>
                <a:cubicBezTo>
                  <a:pt x="4595" y="9641"/>
                  <a:pt x="4612" y="9658"/>
                  <a:pt x="4629" y="9674"/>
                </a:cubicBezTo>
                <a:lnTo>
                  <a:pt x="5197" y="10643"/>
                </a:lnTo>
                <a:cubicBezTo>
                  <a:pt x="5197" y="10660"/>
                  <a:pt x="5213" y="10710"/>
                  <a:pt x="5230" y="10727"/>
                </a:cubicBezTo>
                <a:lnTo>
                  <a:pt x="5982" y="12014"/>
                </a:lnTo>
                <a:cubicBezTo>
                  <a:pt x="5999" y="12080"/>
                  <a:pt x="6066" y="12131"/>
                  <a:pt x="6132" y="12131"/>
                </a:cubicBezTo>
                <a:cubicBezTo>
                  <a:pt x="6150" y="12137"/>
                  <a:pt x="6170" y="12139"/>
                  <a:pt x="6189" y="12139"/>
                </a:cubicBezTo>
                <a:cubicBezTo>
                  <a:pt x="6279" y="12139"/>
                  <a:pt x="6378" y="12082"/>
                  <a:pt x="6433" y="12014"/>
                </a:cubicBezTo>
                <a:lnTo>
                  <a:pt x="7135" y="10811"/>
                </a:lnTo>
                <a:lnTo>
                  <a:pt x="7770" y="10811"/>
                </a:lnTo>
                <a:lnTo>
                  <a:pt x="6182" y="13484"/>
                </a:lnTo>
                <a:lnTo>
                  <a:pt x="3843" y="9424"/>
                </a:lnTo>
                <a:cubicBezTo>
                  <a:pt x="3843" y="9407"/>
                  <a:pt x="3810" y="9390"/>
                  <a:pt x="3810" y="9390"/>
                </a:cubicBezTo>
                <a:lnTo>
                  <a:pt x="3108" y="8154"/>
                </a:lnTo>
                <a:lnTo>
                  <a:pt x="3426" y="7619"/>
                </a:lnTo>
                <a:close/>
                <a:moveTo>
                  <a:pt x="6199" y="0"/>
                </a:moveTo>
                <a:cubicBezTo>
                  <a:pt x="6116" y="0"/>
                  <a:pt x="6032" y="50"/>
                  <a:pt x="5982" y="134"/>
                </a:cubicBezTo>
                <a:lnTo>
                  <a:pt x="4094" y="3409"/>
                </a:lnTo>
                <a:lnTo>
                  <a:pt x="268" y="3409"/>
                </a:lnTo>
                <a:cubicBezTo>
                  <a:pt x="201" y="3409"/>
                  <a:pt x="134" y="3425"/>
                  <a:pt x="101" y="3476"/>
                </a:cubicBezTo>
                <a:cubicBezTo>
                  <a:pt x="17" y="3559"/>
                  <a:pt x="0" y="3693"/>
                  <a:pt x="50" y="3793"/>
                </a:cubicBezTo>
                <a:lnTo>
                  <a:pt x="1972" y="7118"/>
                </a:lnTo>
                <a:lnTo>
                  <a:pt x="50" y="10426"/>
                </a:lnTo>
                <a:cubicBezTo>
                  <a:pt x="0" y="10543"/>
                  <a:pt x="17" y="10660"/>
                  <a:pt x="101" y="10727"/>
                </a:cubicBezTo>
                <a:cubicBezTo>
                  <a:pt x="134" y="10760"/>
                  <a:pt x="201" y="10794"/>
                  <a:pt x="268" y="10794"/>
                </a:cubicBezTo>
                <a:lnTo>
                  <a:pt x="4094" y="10794"/>
                </a:lnTo>
                <a:lnTo>
                  <a:pt x="5982" y="14069"/>
                </a:lnTo>
                <a:cubicBezTo>
                  <a:pt x="6032" y="14152"/>
                  <a:pt x="6116" y="14186"/>
                  <a:pt x="6199" y="14186"/>
                </a:cubicBezTo>
                <a:cubicBezTo>
                  <a:pt x="6283" y="14186"/>
                  <a:pt x="6366" y="14152"/>
                  <a:pt x="6400" y="14069"/>
                </a:cubicBezTo>
                <a:lnTo>
                  <a:pt x="8304" y="10794"/>
                </a:lnTo>
                <a:lnTo>
                  <a:pt x="12131" y="10794"/>
                </a:lnTo>
                <a:cubicBezTo>
                  <a:pt x="12198" y="10794"/>
                  <a:pt x="12248" y="10760"/>
                  <a:pt x="12298" y="10727"/>
                </a:cubicBezTo>
                <a:cubicBezTo>
                  <a:pt x="12381" y="10643"/>
                  <a:pt x="12398" y="10510"/>
                  <a:pt x="12331" y="10426"/>
                </a:cubicBezTo>
                <a:lnTo>
                  <a:pt x="10410" y="7118"/>
                </a:lnTo>
                <a:lnTo>
                  <a:pt x="12331" y="3793"/>
                </a:lnTo>
                <a:cubicBezTo>
                  <a:pt x="12398" y="3693"/>
                  <a:pt x="12381" y="3559"/>
                  <a:pt x="12298" y="3476"/>
                </a:cubicBezTo>
                <a:cubicBezTo>
                  <a:pt x="12248" y="3442"/>
                  <a:pt x="12198" y="3409"/>
                  <a:pt x="12131" y="3409"/>
                </a:cubicBezTo>
                <a:lnTo>
                  <a:pt x="8304" y="3409"/>
                </a:lnTo>
                <a:lnTo>
                  <a:pt x="6400" y="134"/>
                </a:lnTo>
                <a:cubicBezTo>
                  <a:pt x="6366" y="50"/>
                  <a:pt x="6283" y="0"/>
                  <a:pt x="6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 name="Google Shape;1570;p69"/>
          <p:cNvGrpSpPr/>
          <p:nvPr/>
        </p:nvGrpSpPr>
        <p:grpSpPr>
          <a:xfrm>
            <a:off x="6378757" y="3986810"/>
            <a:ext cx="401953" cy="403965"/>
            <a:chOff x="6394625" y="3814550"/>
            <a:chExt cx="354675" cy="356450"/>
          </a:xfrm>
        </p:grpSpPr>
        <p:sp>
          <p:nvSpPr>
            <p:cNvPr id="1571" name="Google Shape;1571;p69"/>
            <p:cNvSpPr/>
            <p:nvPr/>
          </p:nvSpPr>
          <p:spPr>
            <a:xfrm>
              <a:off x="6394625" y="3814550"/>
              <a:ext cx="354675" cy="356450"/>
            </a:xfrm>
            <a:custGeom>
              <a:rect b="b" l="l" r="r" t="t"/>
              <a:pathLst>
                <a:path extrusionOk="0" h="14258" w="14187">
                  <a:moveTo>
                    <a:pt x="7921" y="2445"/>
                  </a:moveTo>
                  <a:cubicBezTo>
                    <a:pt x="8338" y="2762"/>
                    <a:pt x="8589" y="3397"/>
                    <a:pt x="8589" y="3832"/>
                  </a:cubicBezTo>
                  <a:lnTo>
                    <a:pt x="8589" y="3982"/>
                  </a:lnTo>
                  <a:cubicBezTo>
                    <a:pt x="8088" y="3815"/>
                    <a:pt x="7687" y="3414"/>
                    <a:pt x="7536" y="2896"/>
                  </a:cubicBezTo>
                  <a:cubicBezTo>
                    <a:pt x="7620" y="2712"/>
                    <a:pt x="7770" y="2562"/>
                    <a:pt x="7921" y="2445"/>
                  </a:cubicBezTo>
                  <a:close/>
                  <a:moveTo>
                    <a:pt x="11193" y="561"/>
                  </a:moveTo>
                  <a:cubicBezTo>
                    <a:pt x="11426" y="561"/>
                    <a:pt x="11650" y="676"/>
                    <a:pt x="11797" y="891"/>
                  </a:cubicBezTo>
                  <a:cubicBezTo>
                    <a:pt x="11830" y="941"/>
                    <a:pt x="11897" y="991"/>
                    <a:pt x="11964" y="991"/>
                  </a:cubicBezTo>
                  <a:cubicBezTo>
                    <a:pt x="11981" y="996"/>
                    <a:pt x="11999" y="998"/>
                    <a:pt x="12016" y="998"/>
                  </a:cubicBezTo>
                  <a:cubicBezTo>
                    <a:pt x="12070" y="998"/>
                    <a:pt x="12123" y="979"/>
                    <a:pt x="12148" y="941"/>
                  </a:cubicBezTo>
                  <a:cubicBezTo>
                    <a:pt x="12285" y="842"/>
                    <a:pt x="12447" y="792"/>
                    <a:pt x="12608" y="792"/>
                  </a:cubicBezTo>
                  <a:cubicBezTo>
                    <a:pt x="12799" y="792"/>
                    <a:pt x="12988" y="863"/>
                    <a:pt x="13134" y="1008"/>
                  </a:cubicBezTo>
                  <a:cubicBezTo>
                    <a:pt x="13401" y="1275"/>
                    <a:pt x="13418" y="1693"/>
                    <a:pt x="13200" y="1994"/>
                  </a:cubicBezTo>
                  <a:cubicBezTo>
                    <a:pt x="13150" y="2061"/>
                    <a:pt x="13134" y="2111"/>
                    <a:pt x="13150" y="2178"/>
                  </a:cubicBezTo>
                  <a:cubicBezTo>
                    <a:pt x="13167" y="2245"/>
                    <a:pt x="13200" y="2311"/>
                    <a:pt x="13251" y="2345"/>
                  </a:cubicBezTo>
                  <a:cubicBezTo>
                    <a:pt x="13568" y="2529"/>
                    <a:pt x="13685" y="2930"/>
                    <a:pt x="13518" y="3264"/>
                  </a:cubicBezTo>
                  <a:cubicBezTo>
                    <a:pt x="13392" y="3516"/>
                    <a:pt x="13133" y="3663"/>
                    <a:pt x="12856" y="3663"/>
                  </a:cubicBezTo>
                  <a:cubicBezTo>
                    <a:pt x="12765" y="3663"/>
                    <a:pt x="12673" y="3647"/>
                    <a:pt x="12582" y="3615"/>
                  </a:cubicBezTo>
                  <a:cubicBezTo>
                    <a:pt x="12564" y="3609"/>
                    <a:pt x="12543" y="3605"/>
                    <a:pt x="12521" y="3605"/>
                  </a:cubicBezTo>
                  <a:cubicBezTo>
                    <a:pt x="12483" y="3605"/>
                    <a:pt x="12441" y="3616"/>
                    <a:pt x="12398" y="3648"/>
                  </a:cubicBezTo>
                  <a:cubicBezTo>
                    <a:pt x="12332" y="3665"/>
                    <a:pt x="12298" y="3732"/>
                    <a:pt x="12282" y="3782"/>
                  </a:cubicBezTo>
                  <a:cubicBezTo>
                    <a:pt x="12176" y="4114"/>
                    <a:pt x="11879" y="4324"/>
                    <a:pt x="11563" y="4324"/>
                  </a:cubicBezTo>
                  <a:cubicBezTo>
                    <a:pt x="11530" y="4324"/>
                    <a:pt x="11496" y="4321"/>
                    <a:pt x="11463" y="4316"/>
                  </a:cubicBezTo>
                  <a:cubicBezTo>
                    <a:pt x="11078" y="4250"/>
                    <a:pt x="10828" y="3932"/>
                    <a:pt x="10828" y="3564"/>
                  </a:cubicBezTo>
                  <a:lnTo>
                    <a:pt x="10811" y="3564"/>
                  </a:lnTo>
                  <a:cubicBezTo>
                    <a:pt x="10828" y="3564"/>
                    <a:pt x="10828" y="3531"/>
                    <a:pt x="10828" y="3531"/>
                  </a:cubicBezTo>
                  <a:cubicBezTo>
                    <a:pt x="10828" y="3531"/>
                    <a:pt x="10794" y="3414"/>
                    <a:pt x="10744" y="3364"/>
                  </a:cubicBezTo>
                  <a:cubicBezTo>
                    <a:pt x="10719" y="3338"/>
                    <a:pt x="10663" y="3303"/>
                    <a:pt x="10609" y="3303"/>
                  </a:cubicBezTo>
                  <a:cubicBezTo>
                    <a:pt x="10592" y="3303"/>
                    <a:pt x="10576" y="3306"/>
                    <a:pt x="10561" y="3314"/>
                  </a:cubicBezTo>
                  <a:cubicBezTo>
                    <a:pt x="10550" y="3314"/>
                    <a:pt x="10539" y="3315"/>
                    <a:pt x="10528" y="3315"/>
                  </a:cubicBezTo>
                  <a:cubicBezTo>
                    <a:pt x="10174" y="3315"/>
                    <a:pt x="9873" y="3052"/>
                    <a:pt x="9809" y="2679"/>
                  </a:cubicBezTo>
                  <a:cubicBezTo>
                    <a:pt x="9742" y="2311"/>
                    <a:pt x="9976" y="1944"/>
                    <a:pt x="10327" y="1860"/>
                  </a:cubicBezTo>
                  <a:cubicBezTo>
                    <a:pt x="10393" y="1844"/>
                    <a:pt x="10460" y="1810"/>
                    <a:pt x="10477" y="1743"/>
                  </a:cubicBezTo>
                  <a:cubicBezTo>
                    <a:pt x="10494" y="1676"/>
                    <a:pt x="10527" y="1610"/>
                    <a:pt x="10494" y="1559"/>
                  </a:cubicBezTo>
                  <a:cubicBezTo>
                    <a:pt x="10377" y="1192"/>
                    <a:pt x="10527" y="808"/>
                    <a:pt x="10861" y="641"/>
                  </a:cubicBezTo>
                  <a:cubicBezTo>
                    <a:pt x="10969" y="587"/>
                    <a:pt x="11082" y="561"/>
                    <a:pt x="11193" y="561"/>
                  </a:cubicBezTo>
                  <a:close/>
                  <a:moveTo>
                    <a:pt x="7286" y="3514"/>
                  </a:moveTo>
                  <a:cubicBezTo>
                    <a:pt x="7536" y="3949"/>
                    <a:pt x="7954" y="4266"/>
                    <a:pt x="8439" y="4433"/>
                  </a:cubicBezTo>
                  <a:cubicBezTo>
                    <a:pt x="8338" y="4600"/>
                    <a:pt x="8171" y="4701"/>
                    <a:pt x="7937" y="4701"/>
                  </a:cubicBezTo>
                  <a:cubicBezTo>
                    <a:pt x="7419" y="4701"/>
                    <a:pt x="7252" y="4233"/>
                    <a:pt x="7252" y="3815"/>
                  </a:cubicBezTo>
                  <a:cubicBezTo>
                    <a:pt x="7252" y="3732"/>
                    <a:pt x="7269" y="3615"/>
                    <a:pt x="7286" y="3514"/>
                  </a:cubicBezTo>
                  <a:close/>
                  <a:moveTo>
                    <a:pt x="9474" y="6004"/>
                  </a:moveTo>
                  <a:cubicBezTo>
                    <a:pt x="9708" y="6004"/>
                    <a:pt x="10043" y="6121"/>
                    <a:pt x="10226" y="6338"/>
                  </a:cubicBezTo>
                  <a:cubicBezTo>
                    <a:pt x="10043" y="6539"/>
                    <a:pt x="9708" y="6672"/>
                    <a:pt x="9474" y="6672"/>
                  </a:cubicBezTo>
                  <a:cubicBezTo>
                    <a:pt x="9374" y="6672"/>
                    <a:pt x="9007" y="6672"/>
                    <a:pt x="9007" y="6338"/>
                  </a:cubicBezTo>
                  <a:cubicBezTo>
                    <a:pt x="9007" y="6021"/>
                    <a:pt x="9391" y="6004"/>
                    <a:pt x="9474" y="6004"/>
                  </a:cubicBezTo>
                  <a:close/>
                  <a:moveTo>
                    <a:pt x="5464" y="5436"/>
                  </a:moveTo>
                  <a:cubicBezTo>
                    <a:pt x="5581" y="5436"/>
                    <a:pt x="5665" y="5486"/>
                    <a:pt x="5715" y="5503"/>
                  </a:cubicBezTo>
                  <a:lnTo>
                    <a:pt x="5715" y="7491"/>
                  </a:lnTo>
                  <a:cubicBezTo>
                    <a:pt x="5698" y="7591"/>
                    <a:pt x="5765" y="7675"/>
                    <a:pt x="5849" y="7708"/>
                  </a:cubicBezTo>
                  <a:cubicBezTo>
                    <a:pt x="5880" y="7727"/>
                    <a:pt x="5914" y="7736"/>
                    <a:pt x="5948" y="7736"/>
                  </a:cubicBezTo>
                  <a:cubicBezTo>
                    <a:pt x="6005" y="7736"/>
                    <a:pt x="6064" y="7710"/>
                    <a:pt x="6116" y="7658"/>
                  </a:cubicBezTo>
                  <a:lnTo>
                    <a:pt x="8021" y="5753"/>
                  </a:lnTo>
                  <a:cubicBezTo>
                    <a:pt x="8104" y="5770"/>
                    <a:pt x="8221" y="5820"/>
                    <a:pt x="8338" y="5920"/>
                  </a:cubicBezTo>
                  <a:cubicBezTo>
                    <a:pt x="8439" y="6021"/>
                    <a:pt x="8472" y="6154"/>
                    <a:pt x="8505" y="6238"/>
                  </a:cubicBezTo>
                  <a:lnTo>
                    <a:pt x="4713" y="10047"/>
                  </a:lnTo>
                  <a:cubicBezTo>
                    <a:pt x="4662" y="10114"/>
                    <a:pt x="4629" y="10214"/>
                    <a:pt x="4662" y="10315"/>
                  </a:cubicBezTo>
                  <a:cubicBezTo>
                    <a:pt x="4696" y="10398"/>
                    <a:pt x="4779" y="10465"/>
                    <a:pt x="4880" y="10465"/>
                  </a:cubicBezTo>
                  <a:lnTo>
                    <a:pt x="6617" y="10465"/>
                  </a:lnTo>
                  <a:cubicBezTo>
                    <a:pt x="6634" y="10532"/>
                    <a:pt x="6684" y="10615"/>
                    <a:pt x="6684" y="10699"/>
                  </a:cubicBezTo>
                  <a:cubicBezTo>
                    <a:pt x="6684" y="10799"/>
                    <a:pt x="6634" y="10883"/>
                    <a:pt x="6617" y="10950"/>
                  </a:cubicBezTo>
                  <a:lnTo>
                    <a:pt x="3911" y="10950"/>
                  </a:lnTo>
                  <a:cubicBezTo>
                    <a:pt x="3844" y="10950"/>
                    <a:pt x="3777" y="10966"/>
                    <a:pt x="3743" y="11016"/>
                  </a:cubicBezTo>
                  <a:lnTo>
                    <a:pt x="1020" y="13723"/>
                  </a:lnTo>
                  <a:cubicBezTo>
                    <a:pt x="936" y="13707"/>
                    <a:pt x="819" y="13673"/>
                    <a:pt x="702" y="13556"/>
                  </a:cubicBezTo>
                  <a:cubicBezTo>
                    <a:pt x="602" y="13456"/>
                    <a:pt x="569" y="13339"/>
                    <a:pt x="535" y="13255"/>
                  </a:cubicBezTo>
                  <a:lnTo>
                    <a:pt x="5548" y="8243"/>
                  </a:lnTo>
                  <a:cubicBezTo>
                    <a:pt x="5665" y="8126"/>
                    <a:pt x="5665" y="7992"/>
                    <a:pt x="5548" y="7909"/>
                  </a:cubicBezTo>
                  <a:cubicBezTo>
                    <a:pt x="5498" y="7859"/>
                    <a:pt x="5430" y="7827"/>
                    <a:pt x="5366" y="7827"/>
                  </a:cubicBezTo>
                  <a:cubicBezTo>
                    <a:pt x="5323" y="7827"/>
                    <a:pt x="5281" y="7842"/>
                    <a:pt x="5247" y="7875"/>
                  </a:cubicBezTo>
                  <a:lnTo>
                    <a:pt x="5247" y="5503"/>
                  </a:lnTo>
                  <a:cubicBezTo>
                    <a:pt x="5281" y="5486"/>
                    <a:pt x="5364" y="5436"/>
                    <a:pt x="5464" y="5436"/>
                  </a:cubicBezTo>
                  <a:close/>
                  <a:moveTo>
                    <a:pt x="11191" y="1"/>
                  </a:moveTo>
                  <a:cubicBezTo>
                    <a:pt x="11001" y="1"/>
                    <a:pt x="10808" y="46"/>
                    <a:pt x="10627" y="139"/>
                  </a:cubicBezTo>
                  <a:cubicBezTo>
                    <a:pt x="10143" y="390"/>
                    <a:pt x="9892" y="908"/>
                    <a:pt x="9976" y="1426"/>
                  </a:cubicBezTo>
                  <a:cubicBezTo>
                    <a:pt x="9525" y="1660"/>
                    <a:pt x="9257" y="2178"/>
                    <a:pt x="9341" y="2729"/>
                  </a:cubicBezTo>
                  <a:cubicBezTo>
                    <a:pt x="9391" y="3163"/>
                    <a:pt x="9692" y="3514"/>
                    <a:pt x="10093" y="3665"/>
                  </a:cubicBezTo>
                  <a:lnTo>
                    <a:pt x="8388" y="5369"/>
                  </a:lnTo>
                  <a:cubicBezTo>
                    <a:pt x="8305" y="5336"/>
                    <a:pt x="8221" y="5285"/>
                    <a:pt x="8138" y="5269"/>
                  </a:cubicBezTo>
                  <a:lnTo>
                    <a:pt x="8138" y="5152"/>
                  </a:lnTo>
                  <a:cubicBezTo>
                    <a:pt x="8689" y="5018"/>
                    <a:pt x="9057" y="4500"/>
                    <a:pt x="9057" y="3782"/>
                  </a:cubicBezTo>
                  <a:cubicBezTo>
                    <a:pt x="9057" y="3163"/>
                    <a:pt x="8706" y="2311"/>
                    <a:pt x="8021" y="1910"/>
                  </a:cubicBezTo>
                  <a:cubicBezTo>
                    <a:pt x="7979" y="1885"/>
                    <a:pt x="7937" y="1873"/>
                    <a:pt x="7896" y="1873"/>
                  </a:cubicBezTo>
                  <a:cubicBezTo>
                    <a:pt x="7854" y="1873"/>
                    <a:pt x="7812" y="1885"/>
                    <a:pt x="7770" y="1910"/>
                  </a:cubicBezTo>
                  <a:cubicBezTo>
                    <a:pt x="7102" y="2311"/>
                    <a:pt x="6718" y="3163"/>
                    <a:pt x="6718" y="3782"/>
                  </a:cubicBezTo>
                  <a:cubicBezTo>
                    <a:pt x="6718" y="4500"/>
                    <a:pt x="7085" y="5018"/>
                    <a:pt x="7637" y="5152"/>
                  </a:cubicBezTo>
                  <a:lnTo>
                    <a:pt x="7637" y="5436"/>
                  </a:lnTo>
                  <a:lnTo>
                    <a:pt x="6183" y="6906"/>
                  </a:lnTo>
                  <a:lnTo>
                    <a:pt x="6183" y="5419"/>
                  </a:lnTo>
                  <a:cubicBezTo>
                    <a:pt x="6183" y="5352"/>
                    <a:pt x="6166" y="5285"/>
                    <a:pt x="6116" y="5252"/>
                  </a:cubicBezTo>
                  <a:cubicBezTo>
                    <a:pt x="6099" y="5235"/>
                    <a:pt x="5849" y="5001"/>
                    <a:pt x="5448" y="5001"/>
                  </a:cubicBezTo>
                  <a:cubicBezTo>
                    <a:pt x="5047" y="5001"/>
                    <a:pt x="4829" y="5235"/>
                    <a:pt x="4779" y="5252"/>
                  </a:cubicBezTo>
                  <a:cubicBezTo>
                    <a:pt x="4746" y="5285"/>
                    <a:pt x="4713" y="5352"/>
                    <a:pt x="4713" y="5419"/>
                  </a:cubicBezTo>
                  <a:lnTo>
                    <a:pt x="4713" y="8377"/>
                  </a:lnTo>
                  <a:lnTo>
                    <a:pt x="68" y="13005"/>
                  </a:lnTo>
                  <a:cubicBezTo>
                    <a:pt x="17" y="13038"/>
                    <a:pt x="1" y="13105"/>
                    <a:pt x="1" y="13172"/>
                  </a:cubicBezTo>
                  <a:cubicBezTo>
                    <a:pt x="1" y="13205"/>
                    <a:pt x="1" y="13606"/>
                    <a:pt x="335" y="13924"/>
                  </a:cubicBezTo>
                  <a:cubicBezTo>
                    <a:pt x="652" y="14225"/>
                    <a:pt x="1037" y="14258"/>
                    <a:pt x="1087" y="14258"/>
                  </a:cubicBezTo>
                  <a:cubicBezTo>
                    <a:pt x="1154" y="14258"/>
                    <a:pt x="1204" y="14225"/>
                    <a:pt x="1254" y="14191"/>
                  </a:cubicBezTo>
                  <a:lnTo>
                    <a:pt x="4011" y="11451"/>
                  </a:lnTo>
                  <a:lnTo>
                    <a:pt x="6718" y="11451"/>
                  </a:lnTo>
                  <a:cubicBezTo>
                    <a:pt x="6784" y="11451"/>
                    <a:pt x="6851" y="11434"/>
                    <a:pt x="6885" y="11384"/>
                  </a:cubicBezTo>
                  <a:cubicBezTo>
                    <a:pt x="6918" y="11367"/>
                    <a:pt x="7135" y="11117"/>
                    <a:pt x="7135" y="10716"/>
                  </a:cubicBezTo>
                  <a:cubicBezTo>
                    <a:pt x="7135" y="10331"/>
                    <a:pt x="6918" y="10098"/>
                    <a:pt x="6885" y="10047"/>
                  </a:cubicBezTo>
                  <a:cubicBezTo>
                    <a:pt x="6851" y="10014"/>
                    <a:pt x="6784" y="9997"/>
                    <a:pt x="6718" y="9997"/>
                  </a:cubicBezTo>
                  <a:lnTo>
                    <a:pt x="5448" y="9997"/>
                  </a:lnTo>
                  <a:lnTo>
                    <a:pt x="8622" y="6789"/>
                  </a:lnTo>
                  <a:cubicBezTo>
                    <a:pt x="8789" y="7023"/>
                    <a:pt x="9090" y="7174"/>
                    <a:pt x="9441" y="7174"/>
                  </a:cubicBezTo>
                  <a:cubicBezTo>
                    <a:pt x="9859" y="7174"/>
                    <a:pt x="10444" y="6923"/>
                    <a:pt x="10694" y="6455"/>
                  </a:cubicBezTo>
                  <a:cubicBezTo>
                    <a:pt x="10728" y="6372"/>
                    <a:pt x="10728" y="6288"/>
                    <a:pt x="10694" y="6204"/>
                  </a:cubicBezTo>
                  <a:cubicBezTo>
                    <a:pt x="10427" y="5753"/>
                    <a:pt x="9859" y="5503"/>
                    <a:pt x="9441" y="5503"/>
                  </a:cubicBezTo>
                  <a:cubicBezTo>
                    <a:pt x="9174" y="5503"/>
                    <a:pt x="8940" y="5586"/>
                    <a:pt x="8773" y="5703"/>
                  </a:cubicBezTo>
                  <a:cubicBezTo>
                    <a:pt x="8773" y="5686"/>
                    <a:pt x="8756" y="5686"/>
                    <a:pt x="8756" y="5670"/>
                  </a:cubicBezTo>
                  <a:lnTo>
                    <a:pt x="10427" y="3999"/>
                  </a:lnTo>
                  <a:cubicBezTo>
                    <a:pt x="10561" y="4400"/>
                    <a:pt x="10928" y="4684"/>
                    <a:pt x="11363" y="4751"/>
                  </a:cubicBezTo>
                  <a:cubicBezTo>
                    <a:pt x="11426" y="4761"/>
                    <a:pt x="11489" y="4766"/>
                    <a:pt x="11551" y="4766"/>
                  </a:cubicBezTo>
                  <a:cubicBezTo>
                    <a:pt x="12003" y="4766"/>
                    <a:pt x="12427" y="4508"/>
                    <a:pt x="12632" y="4082"/>
                  </a:cubicBezTo>
                  <a:cubicBezTo>
                    <a:pt x="12698" y="4093"/>
                    <a:pt x="12765" y="4098"/>
                    <a:pt x="12831" y="4098"/>
                  </a:cubicBezTo>
                  <a:cubicBezTo>
                    <a:pt x="13281" y="4098"/>
                    <a:pt x="13713" y="3854"/>
                    <a:pt x="13902" y="3431"/>
                  </a:cubicBezTo>
                  <a:cubicBezTo>
                    <a:pt x="14186" y="2946"/>
                    <a:pt x="14069" y="2395"/>
                    <a:pt x="13702" y="2011"/>
                  </a:cubicBezTo>
                  <a:cubicBezTo>
                    <a:pt x="13936" y="1543"/>
                    <a:pt x="13869" y="975"/>
                    <a:pt x="13468" y="590"/>
                  </a:cubicBezTo>
                  <a:cubicBezTo>
                    <a:pt x="13234" y="357"/>
                    <a:pt x="12913" y="238"/>
                    <a:pt x="12590" y="238"/>
                  </a:cubicBezTo>
                  <a:cubicBezTo>
                    <a:pt x="12404" y="238"/>
                    <a:pt x="12218" y="277"/>
                    <a:pt x="12048" y="356"/>
                  </a:cubicBezTo>
                  <a:cubicBezTo>
                    <a:pt x="11817" y="126"/>
                    <a:pt x="11509" y="1"/>
                    <a:pt x="11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9"/>
            <p:cNvSpPr/>
            <p:nvPr/>
          </p:nvSpPr>
          <p:spPr>
            <a:xfrm>
              <a:off x="6666975" y="3852275"/>
              <a:ext cx="43050" cy="43050"/>
            </a:xfrm>
            <a:custGeom>
              <a:rect b="b" l="l" r="r" t="t"/>
              <a:pathLst>
                <a:path extrusionOk="0" h="1722" w="1722">
                  <a:moveTo>
                    <a:pt x="886" y="502"/>
                  </a:moveTo>
                  <a:cubicBezTo>
                    <a:pt x="987" y="502"/>
                    <a:pt x="1070" y="552"/>
                    <a:pt x="1137" y="602"/>
                  </a:cubicBezTo>
                  <a:cubicBezTo>
                    <a:pt x="1204" y="669"/>
                    <a:pt x="1237" y="769"/>
                    <a:pt x="1237" y="852"/>
                  </a:cubicBezTo>
                  <a:cubicBezTo>
                    <a:pt x="1237" y="936"/>
                    <a:pt x="1204" y="1053"/>
                    <a:pt x="1137" y="1137"/>
                  </a:cubicBezTo>
                  <a:cubicBezTo>
                    <a:pt x="1070" y="1187"/>
                    <a:pt x="970" y="1237"/>
                    <a:pt x="886" y="1237"/>
                  </a:cubicBezTo>
                  <a:cubicBezTo>
                    <a:pt x="786" y="1237"/>
                    <a:pt x="702" y="1187"/>
                    <a:pt x="636" y="1137"/>
                  </a:cubicBezTo>
                  <a:cubicBezTo>
                    <a:pt x="485" y="986"/>
                    <a:pt x="485" y="752"/>
                    <a:pt x="636" y="602"/>
                  </a:cubicBezTo>
                  <a:cubicBezTo>
                    <a:pt x="702" y="552"/>
                    <a:pt x="803" y="502"/>
                    <a:pt x="886" y="502"/>
                  </a:cubicBezTo>
                  <a:close/>
                  <a:moveTo>
                    <a:pt x="853" y="0"/>
                  </a:moveTo>
                  <a:cubicBezTo>
                    <a:pt x="636" y="0"/>
                    <a:pt x="418" y="84"/>
                    <a:pt x="251" y="251"/>
                  </a:cubicBezTo>
                  <a:cubicBezTo>
                    <a:pt x="84" y="418"/>
                    <a:pt x="1" y="635"/>
                    <a:pt x="1" y="852"/>
                  </a:cubicBezTo>
                  <a:cubicBezTo>
                    <a:pt x="1" y="1086"/>
                    <a:pt x="84" y="1304"/>
                    <a:pt x="251" y="1471"/>
                  </a:cubicBezTo>
                  <a:cubicBezTo>
                    <a:pt x="418" y="1621"/>
                    <a:pt x="636" y="1721"/>
                    <a:pt x="853" y="1721"/>
                  </a:cubicBezTo>
                  <a:cubicBezTo>
                    <a:pt x="1087" y="1721"/>
                    <a:pt x="1304" y="1638"/>
                    <a:pt x="1471" y="1471"/>
                  </a:cubicBezTo>
                  <a:cubicBezTo>
                    <a:pt x="1638" y="1304"/>
                    <a:pt x="1722" y="1086"/>
                    <a:pt x="1722" y="852"/>
                  </a:cubicBezTo>
                  <a:cubicBezTo>
                    <a:pt x="1722" y="635"/>
                    <a:pt x="1638" y="418"/>
                    <a:pt x="1471" y="251"/>
                  </a:cubicBezTo>
                  <a:cubicBezTo>
                    <a:pt x="1304" y="101"/>
                    <a:pt x="1087" y="0"/>
                    <a:pt x="8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 name="Google Shape;1573;p69"/>
          <p:cNvSpPr/>
          <p:nvPr/>
        </p:nvSpPr>
        <p:spPr>
          <a:xfrm>
            <a:off x="6400304" y="3318620"/>
            <a:ext cx="358859" cy="401302"/>
          </a:xfrm>
          <a:custGeom>
            <a:rect b="b" l="l" r="r" t="t"/>
            <a:pathLst>
              <a:path extrusionOk="0" h="14164" w="12666">
                <a:moveTo>
                  <a:pt x="1808" y="482"/>
                </a:moveTo>
                <a:cubicBezTo>
                  <a:pt x="1840" y="482"/>
                  <a:pt x="1872" y="487"/>
                  <a:pt x="1905" y="496"/>
                </a:cubicBezTo>
                <a:cubicBezTo>
                  <a:pt x="2073" y="530"/>
                  <a:pt x="2173" y="680"/>
                  <a:pt x="2173" y="847"/>
                </a:cubicBezTo>
                <a:lnTo>
                  <a:pt x="2173" y="1131"/>
                </a:lnTo>
                <a:lnTo>
                  <a:pt x="1488" y="1131"/>
                </a:lnTo>
                <a:lnTo>
                  <a:pt x="1488" y="831"/>
                </a:lnTo>
                <a:lnTo>
                  <a:pt x="1471" y="831"/>
                </a:lnTo>
                <a:cubicBezTo>
                  <a:pt x="1471" y="644"/>
                  <a:pt x="1619" y="482"/>
                  <a:pt x="1808" y="482"/>
                </a:cubicBezTo>
                <a:close/>
                <a:moveTo>
                  <a:pt x="10093" y="3003"/>
                </a:moveTo>
                <a:lnTo>
                  <a:pt x="10093" y="3454"/>
                </a:lnTo>
                <a:lnTo>
                  <a:pt x="2975" y="3454"/>
                </a:lnTo>
                <a:lnTo>
                  <a:pt x="2975" y="3003"/>
                </a:lnTo>
                <a:close/>
                <a:moveTo>
                  <a:pt x="1571" y="3003"/>
                </a:moveTo>
                <a:lnTo>
                  <a:pt x="1571" y="4389"/>
                </a:lnTo>
                <a:lnTo>
                  <a:pt x="1154" y="4389"/>
                </a:lnTo>
                <a:lnTo>
                  <a:pt x="1154" y="3003"/>
                </a:lnTo>
                <a:close/>
                <a:moveTo>
                  <a:pt x="2490" y="3003"/>
                </a:moveTo>
                <a:lnTo>
                  <a:pt x="2490" y="4389"/>
                </a:lnTo>
                <a:lnTo>
                  <a:pt x="2073" y="4389"/>
                </a:lnTo>
                <a:lnTo>
                  <a:pt x="2073" y="3003"/>
                </a:lnTo>
                <a:close/>
                <a:moveTo>
                  <a:pt x="10093" y="3938"/>
                </a:moveTo>
                <a:lnTo>
                  <a:pt x="10093" y="4389"/>
                </a:lnTo>
                <a:lnTo>
                  <a:pt x="2975" y="4389"/>
                </a:lnTo>
                <a:lnTo>
                  <a:pt x="2975" y="3938"/>
                </a:lnTo>
                <a:close/>
                <a:moveTo>
                  <a:pt x="12131" y="1599"/>
                </a:moveTo>
                <a:lnTo>
                  <a:pt x="12131" y="5760"/>
                </a:lnTo>
                <a:lnTo>
                  <a:pt x="485" y="5760"/>
                </a:lnTo>
                <a:lnTo>
                  <a:pt x="485" y="4874"/>
                </a:lnTo>
                <a:lnTo>
                  <a:pt x="10828" y="4874"/>
                </a:lnTo>
                <a:cubicBezTo>
                  <a:pt x="10945" y="4874"/>
                  <a:pt x="11045" y="4790"/>
                  <a:pt x="11078" y="4674"/>
                </a:cubicBezTo>
                <a:cubicBezTo>
                  <a:pt x="11095" y="4523"/>
                  <a:pt x="10961" y="4389"/>
                  <a:pt x="10828" y="4389"/>
                </a:cubicBezTo>
                <a:lnTo>
                  <a:pt x="10577" y="4389"/>
                </a:lnTo>
                <a:lnTo>
                  <a:pt x="10577" y="3003"/>
                </a:lnTo>
                <a:lnTo>
                  <a:pt x="10828" y="3003"/>
                </a:lnTo>
                <a:cubicBezTo>
                  <a:pt x="10945" y="3003"/>
                  <a:pt x="11045" y="2919"/>
                  <a:pt x="11078" y="2785"/>
                </a:cubicBezTo>
                <a:cubicBezTo>
                  <a:pt x="11095" y="2635"/>
                  <a:pt x="10961" y="2518"/>
                  <a:pt x="10828" y="2518"/>
                </a:cubicBezTo>
                <a:lnTo>
                  <a:pt x="452" y="2518"/>
                </a:lnTo>
                <a:lnTo>
                  <a:pt x="452" y="1599"/>
                </a:lnTo>
                <a:close/>
                <a:moveTo>
                  <a:pt x="2123" y="6244"/>
                </a:moveTo>
                <a:lnTo>
                  <a:pt x="2123" y="13562"/>
                </a:lnTo>
                <a:lnTo>
                  <a:pt x="2156" y="13562"/>
                </a:lnTo>
                <a:cubicBezTo>
                  <a:pt x="2089" y="13613"/>
                  <a:pt x="1972" y="13663"/>
                  <a:pt x="1805" y="13663"/>
                </a:cubicBezTo>
                <a:cubicBezTo>
                  <a:pt x="1638" y="13663"/>
                  <a:pt x="1521" y="13613"/>
                  <a:pt x="1438" y="13562"/>
                </a:cubicBezTo>
                <a:lnTo>
                  <a:pt x="1438" y="6244"/>
                </a:lnTo>
                <a:close/>
                <a:moveTo>
                  <a:pt x="1818" y="1"/>
                </a:moveTo>
                <a:cubicBezTo>
                  <a:pt x="1360" y="1"/>
                  <a:pt x="986" y="373"/>
                  <a:pt x="986" y="814"/>
                </a:cubicBezTo>
                <a:lnTo>
                  <a:pt x="986" y="1115"/>
                </a:lnTo>
                <a:lnTo>
                  <a:pt x="251" y="1115"/>
                </a:lnTo>
                <a:cubicBezTo>
                  <a:pt x="118" y="1115"/>
                  <a:pt x="1" y="1215"/>
                  <a:pt x="1" y="1365"/>
                </a:cubicBezTo>
                <a:lnTo>
                  <a:pt x="1" y="2769"/>
                </a:lnTo>
                <a:cubicBezTo>
                  <a:pt x="1" y="2886"/>
                  <a:pt x="101" y="3019"/>
                  <a:pt x="251" y="3019"/>
                </a:cubicBezTo>
                <a:lnTo>
                  <a:pt x="669" y="3019"/>
                </a:lnTo>
                <a:lnTo>
                  <a:pt x="669" y="4389"/>
                </a:lnTo>
                <a:lnTo>
                  <a:pt x="251" y="4389"/>
                </a:lnTo>
                <a:cubicBezTo>
                  <a:pt x="118" y="4389"/>
                  <a:pt x="1" y="4490"/>
                  <a:pt x="1" y="4640"/>
                </a:cubicBezTo>
                <a:lnTo>
                  <a:pt x="1" y="6044"/>
                </a:lnTo>
                <a:cubicBezTo>
                  <a:pt x="1" y="6161"/>
                  <a:pt x="101" y="6294"/>
                  <a:pt x="251" y="6294"/>
                </a:cubicBezTo>
                <a:lnTo>
                  <a:pt x="986" y="6294"/>
                </a:lnTo>
                <a:lnTo>
                  <a:pt x="986" y="13713"/>
                </a:lnTo>
                <a:cubicBezTo>
                  <a:pt x="986" y="13763"/>
                  <a:pt x="1003" y="13830"/>
                  <a:pt x="1037" y="13880"/>
                </a:cubicBezTo>
                <a:cubicBezTo>
                  <a:pt x="1070" y="13897"/>
                  <a:pt x="1354" y="14164"/>
                  <a:pt x="1822" y="14164"/>
                </a:cubicBezTo>
                <a:cubicBezTo>
                  <a:pt x="2273" y="14164"/>
                  <a:pt x="2540" y="13897"/>
                  <a:pt x="2590" y="13880"/>
                </a:cubicBezTo>
                <a:cubicBezTo>
                  <a:pt x="2641" y="13830"/>
                  <a:pt x="2657" y="13763"/>
                  <a:pt x="2657" y="13713"/>
                </a:cubicBezTo>
                <a:lnTo>
                  <a:pt x="2657" y="6294"/>
                </a:lnTo>
                <a:lnTo>
                  <a:pt x="12398" y="6294"/>
                </a:lnTo>
                <a:cubicBezTo>
                  <a:pt x="12532" y="6294"/>
                  <a:pt x="12666" y="6194"/>
                  <a:pt x="12666" y="6044"/>
                </a:cubicBezTo>
                <a:lnTo>
                  <a:pt x="12666" y="1382"/>
                </a:lnTo>
                <a:cubicBezTo>
                  <a:pt x="12632" y="1215"/>
                  <a:pt x="12532" y="1115"/>
                  <a:pt x="12398" y="1115"/>
                </a:cubicBezTo>
                <a:lnTo>
                  <a:pt x="2657" y="1115"/>
                </a:lnTo>
                <a:lnTo>
                  <a:pt x="2657" y="847"/>
                </a:lnTo>
                <a:cubicBezTo>
                  <a:pt x="2657" y="430"/>
                  <a:pt x="2357" y="79"/>
                  <a:pt x="1956" y="12"/>
                </a:cubicBezTo>
                <a:cubicBezTo>
                  <a:pt x="1909" y="4"/>
                  <a:pt x="1863" y="1"/>
                  <a:pt x="1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4" name="Google Shape;1574;p69"/>
          <p:cNvGrpSpPr/>
          <p:nvPr/>
        </p:nvGrpSpPr>
        <p:grpSpPr>
          <a:xfrm>
            <a:off x="6435337" y="2591859"/>
            <a:ext cx="288793" cy="400650"/>
            <a:chOff x="6491550" y="2583675"/>
            <a:chExt cx="254825" cy="353525"/>
          </a:xfrm>
        </p:grpSpPr>
        <p:sp>
          <p:nvSpPr>
            <p:cNvPr id="1575" name="Google Shape;1575;p69"/>
            <p:cNvSpPr/>
            <p:nvPr/>
          </p:nvSpPr>
          <p:spPr>
            <a:xfrm>
              <a:off x="6541250" y="2623925"/>
              <a:ext cx="155000" cy="174500"/>
            </a:xfrm>
            <a:custGeom>
              <a:rect b="b" l="l" r="r" t="t"/>
              <a:pathLst>
                <a:path extrusionOk="0" h="6980" w="6200">
                  <a:moveTo>
                    <a:pt x="3108" y="730"/>
                  </a:moveTo>
                  <a:lnTo>
                    <a:pt x="3643" y="1615"/>
                  </a:lnTo>
                  <a:lnTo>
                    <a:pt x="2590" y="1615"/>
                  </a:lnTo>
                  <a:lnTo>
                    <a:pt x="3108" y="730"/>
                  </a:lnTo>
                  <a:close/>
                  <a:moveTo>
                    <a:pt x="1755" y="2100"/>
                  </a:moveTo>
                  <a:lnTo>
                    <a:pt x="1237" y="3002"/>
                  </a:lnTo>
                  <a:lnTo>
                    <a:pt x="719" y="2100"/>
                  </a:lnTo>
                  <a:close/>
                  <a:moveTo>
                    <a:pt x="5514" y="2100"/>
                  </a:moveTo>
                  <a:lnTo>
                    <a:pt x="4996" y="3002"/>
                  </a:lnTo>
                  <a:lnTo>
                    <a:pt x="4478" y="2100"/>
                  </a:lnTo>
                  <a:close/>
                  <a:moveTo>
                    <a:pt x="1237" y="3988"/>
                  </a:moveTo>
                  <a:lnTo>
                    <a:pt x="1755" y="4873"/>
                  </a:lnTo>
                  <a:lnTo>
                    <a:pt x="719" y="4873"/>
                  </a:lnTo>
                  <a:lnTo>
                    <a:pt x="1237" y="3988"/>
                  </a:lnTo>
                  <a:close/>
                  <a:moveTo>
                    <a:pt x="3910" y="2117"/>
                  </a:moveTo>
                  <a:lnTo>
                    <a:pt x="4696" y="3503"/>
                  </a:lnTo>
                  <a:lnTo>
                    <a:pt x="3910" y="4873"/>
                  </a:lnTo>
                  <a:lnTo>
                    <a:pt x="2323" y="4873"/>
                  </a:lnTo>
                  <a:lnTo>
                    <a:pt x="1521" y="3503"/>
                  </a:lnTo>
                  <a:lnTo>
                    <a:pt x="2323" y="2117"/>
                  </a:lnTo>
                  <a:close/>
                  <a:moveTo>
                    <a:pt x="4996" y="3988"/>
                  </a:moveTo>
                  <a:lnTo>
                    <a:pt x="5514" y="4873"/>
                  </a:lnTo>
                  <a:lnTo>
                    <a:pt x="4478" y="4873"/>
                  </a:lnTo>
                  <a:cubicBezTo>
                    <a:pt x="4629" y="4589"/>
                    <a:pt x="4829" y="4272"/>
                    <a:pt x="4996" y="3988"/>
                  </a:cubicBezTo>
                  <a:close/>
                  <a:moveTo>
                    <a:pt x="3643" y="5358"/>
                  </a:moveTo>
                  <a:lnTo>
                    <a:pt x="3108" y="6260"/>
                  </a:lnTo>
                  <a:lnTo>
                    <a:pt x="2590" y="5358"/>
                  </a:lnTo>
                  <a:close/>
                  <a:moveTo>
                    <a:pt x="3107" y="1"/>
                  </a:moveTo>
                  <a:cubicBezTo>
                    <a:pt x="3021" y="1"/>
                    <a:pt x="2927" y="46"/>
                    <a:pt x="2874" y="112"/>
                  </a:cubicBezTo>
                  <a:lnTo>
                    <a:pt x="2005" y="1615"/>
                  </a:lnTo>
                  <a:lnTo>
                    <a:pt x="268" y="1615"/>
                  </a:lnTo>
                  <a:cubicBezTo>
                    <a:pt x="201" y="1615"/>
                    <a:pt x="168" y="1649"/>
                    <a:pt x="117" y="1665"/>
                  </a:cubicBezTo>
                  <a:cubicBezTo>
                    <a:pt x="17" y="1749"/>
                    <a:pt x="0" y="1866"/>
                    <a:pt x="67" y="1983"/>
                  </a:cubicBezTo>
                  <a:lnTo>
                    <a:pt x="936" y="3487"/>
                  </a:lnTo>
                  <a:lnTo>
                    <a:pt x="67" y="4990"/>
                  </a:lnTo>
                  <a:cubicBezTo>
                    <a:pt x="0" y="5091"/>
                    <a:pt x="17" y="5208"/>
                    <a:pt x="101" y="5291"/>
                  </a:cubicBezTo>
                  <a:cubicBezTo>
                    <a:pt x="168" y="5341"/>
                    <a:pt x="234" y="5358"/>
                    <a:pt x="301" y="5358"/>
                  </a:cubicBezTo>
                  <a:lnTo>
                    <a:pt x="2022" y="5358"/>
                  </a:lnTo>
                  <a:lnTo>
                    <a:pt x="2891" y="6862"/>
                  </a:lnTo>
                  <a:cubicBezTo>
                    <a:pt x="2908" y="6929"/>
                    <a:pt x="2958" y="6962"/>
                    <a:pt x="3025" y="6962"/>
                  </a:cubicBezTo>
                  <a:cubicBezTo>
                    <a:pt x="3053" y="6974"/>
                    <a:pt x="3081" y="6979"/>
                    <a:pt x="3108" y="6979"/>
                  </a:cubicBezTo>
                  <a:cubicBezTo>
                    <a:pt x="3195" y="6979"/>
                    <a:pt x="3275" y="6925"/>
                    <a:pt x="3325" y="6862"/>
                  </a:cubicBezTo>
                  <a:cubicBezTo>
                    <a:pt x="3325" y="6845"/>
                    <a:pt x="3726" y="6193"/>
                    <a:pt x="4194" y="5358"/>
                  </a:cubicBezTo>
                  <a:lnTo>
                    <a:pt x="5932" y="5358"/>
                  </a:lnTo>
                  <a:cubicBezTo>
                    <a:pt x="5999" y="5358"/>
                    <a:pt x="6049" y="5341"/>
                    <a:pt x="6099" y="5291"/>
                  </a:cubicBezTo>
                  <a:cubicBezTo>
                    <a:pt x="6183" y="5208"/>
                    <a:pt x="6199" y="5091"/>
                    <a:pt x="6149" y="4990"/>
                  </a:cubicBezTo>
                  <a:lnTo>
                    <a:pt x="5264" y="3487"/>
                  </a:lnTo>
                  <a:cubicBezTo>
                    <a:pt x="5731" y="2668"/>
                    <a:pt x="6099" y="2033"/>
                    <a:pt x="6116" y="1983"/>
                  </a:cubicBezTo>
                  <a:cubicBezTo>
                    <a:pt x="6132" y="1933"/>
                    <a:pt x="6166" y="1866"/>
                    <a:pt x="6166" y="1833"/>
                  </a:cubicBezTo>
                  <a:cubicBezTo>
                    <a:pt x="6149" y="1699"/>
                    <a:pt x="6032" y="1615"/>
                    <a:pt x="5915" y="1615"/>
                  </a:cubicBezTo>
                  <a:lnTo>
                    <a:pt x="4178" y="1615"/>
                  </a:lnTo>
                  <a:lnTo>
                    <a:pt x="3325" y="112"/>
                  </a:lnTo>
                  <a:cubicBezTo>
                    <a:pt x="3292" y="61"/>
                    <a:pt x="3242" y="11"/>
                    <a:pt x="3175" y="11"/>
                  </a:cubicBezTo>
                  <a:cubicBezTo>
                    <a:pt x="3154" y="4"/>
                    <a:pt x="3131" y="1"/>
                    <a:pt x="3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9"/>
            <p:cNvSpPr/>
            <p:nvPr/>
          </p:nvSpPr>
          <p:spPr>
            <a:xfrm>
              <a:off x="6491550" y="2583675"/>
              <a:ext cx="254825" cy="353525"/>
            </a:xfrm>
            <a:custGeom>
              <a:rect b="b" l="l" r="r" t="t"/>
              <a:pathLst>
                <a:path extrusionOk="0" h="14141" w="10193">
                  <a:moveTo>
                    <a:pt x="5096" y="502"/>
                  </a:moveTo>
                  <a:cubicBezTo>
                    <a:pt x="7653" y="502"/>
                    <a:pt x="9708" y="2557"/>
                    <a:pt x="9708" y="5113"/>
                  </a:cubicBezTo>
                  <a:cubicBezTo>
                    <a:pt x="9708" y="7653"/>
                    <a:pt x="7653" y="9725"/>
                    <a:pt x="5096" y="9725"/>
                  </a:cubicBezTo>
                  <a:cubicBezTo>
                    <a:pt x="2557" y="9725"/>
                    <a:pt x="485" y="7653"/>
                    <a:pt x="485" y="5113"/>
                  </a:cubicBezTo>
                  <a:cubicBezTo>
                    <a:pt x="485" y="2557"/>
                    <a:pt x="2557" y="502"/>
                    <a:pt x="5096" y="502"/>
                  </a:cubicBezTo>
                  <a:close/>
                  <a:moveTo>
                    <a:pt x="635" y="7536"/>
                  </a:moveTo>
                  <a:cubicBezTo>
                    <a:pt x="1487" y="9123"/>
                    <a:pt x="3175" y="10193"/>
                    <a:pt x="5096" y="10193"/>
                  </a:cubicBezTo>
                  <a:cubicBezTo>
                    <a:pt x="7018" y="10193"/>
                    <a:pt x="8705" y="9123"/>
                    <a:pt x="9574" y="7536"/>
                  </a:cubicBezTo>
                  <a:lnTo>
                    <a:pt x="9574" y="7536"/>
                  </a:lnTo>
                  <a:cubicBezTo>
                    <a:pt x="9073" y="9541"/>
                    <a:pt x="7252" y="11045"/>
                    <a:pt x="5096" y="11045"/>
                  </a:cubicBezTo>
                  <a:cubicBezTo>
                    <a:pt x="2958" y="11028"/>
                    <a:pt x="1136" y="9541"/>
                    <a:pt x="635" y="7536"/>
                  </a:cubicBezTo>
                  <a:close/>
                  <a:moveTo>
                    <a:pt x="635" y="8873"/>
                  </a:moveTo>
                  <a:lnTo>
                    <a:pt x="635" y="8873"/>
                  </a:lnTo>
                  <a:cubicBezTo>
                    <a:pt x="1487" y="10443"/>
                    <a:pt x="3175" y="11529"/>
                    <a:pt x="5096" y="11529"/>
                  </a:cubicBezTo>
                  <a:cubicBezTo>
                    <a:pt x="7018" y="11529"/>
                    <a:pt x="8705" y="10460"/>
                    <a:pt x="9574" y="8873"/>
                  </a:cubicBezTo>
                  <a:lnTo>
                    <a:pt x="9574" y="8873"/>
                  </a:lnTo>
                  <a:cubicBezTo>
                    <a:pt x="9073" y="10878"/>
                    <a:pt x="7252" y="12382"/>
                    <a:pt x="5096" y="12382"/>
                  </a:cubicBezTo>
                  <a:cubicBezTo>
                    <a:pt x="2958" y="12382"/>
                    <a:pt x="1136" y="10895"/>
                    <a:pt x="635" y="8873"/>
                  </a:cubicBezTo>
                  <a:close/>
                  <a:moveTo>
                    <a:pt x="635" y="10193"/>
                  </a:moveTo>
                  <a:lnTo>
                    <a:pt x="635" y="10193"/>
                  </a:lnTo>
                  <a:cubicBezTo>
                    <a:pt x="1487" y="11780"/>
                    <a:pt x="3175" y="12833"/>
                    <a:pt x="5096" y="12833"/>
                  </a:cubicBezTo>
                  <a:cubicBezTo>
                    <a:pt x="7018" y="12833"/>
                    <a:pt x="8705" y="11780"/>
                    <a:pt x="9574" y="10193"/>
                  </a:cubicBezTo>
                  <a:lnTo>
                    <a:pt x="9574" y="10193"/>
                  </a:lnTo>
                  <a:cubicBezTo>
                    <a:pt x="9073" y="12198"/>
                    <a:pt x="7252" y="13702"/>
                    <a:pt x="5096" y="13702"/>
                  </a:cubicBezTo>
                  <a:cubicBezTo>
                    <a:pt x="2958" y="13702"/>
                    <a:pt x="1136" y="12214"/>
                    <a:pt x="635" y="10193"/>
                  </a:cubicBezTo>
                  <a:close/>
                  <a:moveTo>
                    <a:pt x="5096" y="1"/>
                  </a:moveTo>
                  <a:cubicBezTo>
                    <a:pt x="2289" y="1"/>
                    <a:pt x="0" y="2273"/>
                    <a:pt x="0" y="5097"/>
                  </a:cubicBezTo>
                  <a:lnTo>
                    <a:pt x="0" y="5113"/>
                  </a:lnTo>
                  <a:lnTo>
                    <a:pt x="0" y="6400"/>
                  </a:lnTo>
                  <a:lnTo>
                    <a:pt x="0" y="6433"/>
                  </a:lnTo>
                  <a:lnTo>
                    <a:pt x="0" y="7720"/>
                  </a:lnTo>
                  <a:lnTo>
                    <a:pt x="0" y="7737"/>
                  </a:lnTo>
                  <a:lnTo>
                    <a:pt x="0" y="8990"/>
                  </a:lnTo>
                  <a:cubicBezTo>
                    <a:pt x="0" y="11730"/>
                    <a:pt x="2139" y="14002"/>
                    <a:pt x="4879" y="14136"/>
                  </a:cubicBezTo>
                  <a:cubicBezTo>
                    <a:pt x="4948" y="14139"/>
                    <a:pt x="5018" y="14140"/>
                    <a:pt x="5087" y="14140"/>
                  </a:cubicBezTo>
                  <a:cubicBezTo>
                    <a:pt x="7885" y="14140"/>
                    <a:pt x="10192" y="11845"/>
                    <a:pt x="10192" y="9040"/>
                  </a:cubicBezTo>
                  <a:lnTo>
                    <a:pt x="10192" y="7737"/>
                  </a:lnTo>
                  <a:lnTo>
                    <a:pt x="10192" y="7720"/>
                  </a:lnTo>
                  <a:lnTo>
                    <a:pt x="10192" y="6433"/>
                  </a:lnTo>
                  <a:lnTo>
                    <a:pt x="10192" y="6400"/>
                  </a:lnTo>
                  <a:lnTo>
                    <a:pt x="10192" y="5113"/>
                  </a:lnTo>
                  <a:lnTo>
                    <a:pt x="10192" y="5097"/>
                  </a:lnTo>
                  <a:cubicBezTo>
                    <a:pt x="10192" y="2290"/>
                    <a:pt x="7920" y="1"/>
                    <a:pt x="5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 name="Google Shape;1577;p69"/>
          <p:cNvSpPr/>
          <p:nvPr/>
        </p:nvSpPr>
        <p:spPr>
          <a:xfrm>
            <a:off x="6382780" y="1986360"/>
            <a:ext cx="393907" cy="393878"/>
          </a:xfrm>
          <a:custGeom>
            <a:rect b="b" l="l" r="r" t="t"/>
            <a:pathLst>
              <a:path extrusionOk="0" h="13902" w="13903">
                <a:moveTo>
                  <a:pt x="12733" y="1203"/>
                </a:moveTo>
                <a:lnTo>
                  <a:pt x="13318" y="1788"/>
                </a:lnTo>
                <a:cubicBezTo>
                  <a:pt x="13468" y="1939"/>
                  <a:pt x="13468" y="2206"/>
                  <a:pt x="13301" y="2373"/>
                </a:cubicBezTo>
                <a:lnTo>
                  <a:pt x="13234" y="2440"/>
                </a:lnTo>
                <a:lnTo>
                  <a:pt x="12449" y="1655"/>
                </a:lnTo>
                <a:lnTo>
                  <a:pt x="12516" y="1588"/>
                </a:lnTo>
                <a:cubicBezTo>
                  <a:pt x="12616" y="1487"/>
                  <a:pt x="12699" y="1354"/>
                  <a:pt x="12733" y="1203"/>
                </a:cubicBezTo>
                <a:close/>
                <a:moveTo>
                  <a:pt x="11862" y="493"/>
                </a:moveTo>
                <a:cubicBezTo>
                  <a:pt x="11968" y="493"/>
                  <a:pt x="12073" y="535"/>
                  <a:pt x="12148" y="619"/>
                </a:cubicBezTo>
                <a:cubicBezTo>
                  <a:pt x="12315" y="786"/>
                  <a:pt x="12315" y="1070"/>
                  <a:pt x="12148" y="1203"/>
                </a:cubicBezTo>
                <a:lnTo>
                  <a:pt x="11897" y="1454"/>
                </a:lnTo>
                <a:cubicBezTo>
                  <a:pt x="11864" y="1504"/>
                  <a:pt x="11847" y="1571"/>
                  <a:pt x="11847" y="1621"/>
                </a:cubicBezTo>
                <a:cubicBezTo>
                  <a:pt x="11847" y="1688"/>
                  <a:pt x="11864" y="1755"/>
                  <a:pt x="11897" y="1788"/>
                </a:cubicBezTo>
                <a:cubicBezTo>
                  <a:pt x="12031" y="1922"/>
                  <a:pt x="12115" y="2106"/>
                  <a:pt x="12115" y="2289"/>
                </a:cubicBezTo>
                <a:cubicBezTo>
                  <a:pt x="12115" y="2406"/>
                  <a:pt x="12098" y="2507"/>
                  <a:pt x="12048" y="2590"/>
                </a:cubicBezTo>
                <a:lnTo>
                  <a:pt x="10193" y="736"/>
                </a:lnTo>
                <a:cubicBezTo>
                  <a:pt x="10288" y="694"/>
                  <a:pt x="10390" y="673"/>
                  <a:pt x="10490" y="673"/>
                </a:cubicBezTo>
                <a:cubicBezTo>
                  <a:pt x="10672" y="673"/>
                  <a:pt x="10849" y="740"/>
                  <a:pt x="10978" y="869"/>
                </a:cubicBezTo>
                <a:cubicBezTo>
                  <a:pt x="11028" y="919"/>
                  <a:pt x="11095" y="936"/>
                  <a:pt x="11145" y="936"/>
                </a:cubicBezTo>
                <a:cubicBezTo>
                  <a:pt x="11212" y="936"/>
                  <a:pt x="11279" y="919"/>
                  <a:pt x="11312" y="869"/>
                </a:cubicBezTo>
                <a:lnTo>
                  <a:pt x="11563" y="619"/>
                </a:lnTo>
                <a:cubicBezTo>
                  <a:pt x="11647" y="535"/>
                  <a:pt x="11755" y="493"/>
                  <a:pt x="11862" y="493"/>
                </a:cubicBezTo>
                <a:close/>
                <a:moveTo>
                  <a:pt x="12566" y="2490"/>
                </a:moveTo>
                <a:lnTo>
                  <a:pt x="13033" y="2941"/>
                </a:lnTo>
                <a:cubicBezTo>
                  <a:pt x="13284" y="3175"/>
                  <a:pt x="13318" y="3509"/>
                  <a:pt x="13184" y="3776"/>
                </a:cubicBezTo>
                <a:lnTo>
                  <a:pt x="12382" y="2991"/>
                </a:lnTo>
                <a:cubicBezTo>
                  <a:pt x="12482" y="2841"/>
                  <a:pt x="12549" y="2674"/>
                  <a:pt x="12566" y="2490"/>
                </a:cubicBezTo>
                <a:close/>
                <a:moveTo>
                  <a:pt x="8038" y="5698"/>
                </a:moveTo>
                <a:cubicBezTo>
                  <a:pt x="8138" y="5698"/>
                  <a:pt x="8255" y="5748"/>
                  <a:pt x="8305" y="5832"/>
                </a:cubicBezTo>
                <a:lnTo>
                  <a:pt x="8589" y="6099"/>
                </a:lnTo>
                <a:lnTo>
                  <a:pt x="6116" y="8589"/>
                </a:lnTo>
                <a:lnTo>
                  <a:pt x="5849" y="8305"/>
                </a:lnTo>
                <a:cubicBezTo>
                  <a:pt x="5698" y="8171"/>
                  <a:pt x="5698" y="7920"/>
                  <a:pt x="5849" y="7753"/>
                </a:cubicBezTo>
                <a:lnTo>
                  <a:pt x="7770" y="5832"/>
                </a:lnTo>
                <a:cubicBezTo>
                  <a:pt x="7854" y="5748"/>
                  <a:pt x="7937" y="5698"/>
                  <a:pt x="8038" y="5698"/>
                </a:cubicBezTo>
                <a:close/>
                <a:moveTo>
                  <a:pt x="8940" y="6467"/>
                </a:moveTo>
                <a:cubicBezTo>
                  <a:pt x="9023" y="6617"/>
                  <a:pt x="9007" y="6817"/>
                  <a:pt x="8873" y="6951"/>
                </a:cubicBezTo>
                <a:lnTo>
                  <a:pt x="6952" y="8873"/>
                </a:lnTo>
                <a:cubicBezTo>
                  <a:pt x="6882" y="8952"/>
                  <a:pt x="6776" y="8990"/>
                  <a:pt x="6671" y="8990"/>
                </a:cubicBezTo>
                <a:cubicBezTo>
                  <a:pt x="6599" y="8990"/>
                  <a:pt x="6528" y="8973"/>
                  <a:pt x="6467" y="8939"/>
                </a:cubicBezTo>
                <a:lnTo>
                  <a:pt x="8940" y="6467"/>
                </a:lnTo>
                <a:close/>
                <a:moveTo>
                  <a:pt x="753" y="10193"/>
                </a:moveTo>
                <a:lnTo>
                  <a:pt x="2607" y="12047"/>
                </a:lnTo>
                <a:cubicBezTo>
                  <a:pt x="2524" y="12081"/>
                  <a:pt x="2424" y="12114"/>
                  <a:pt x="2323" y="12114"/>
                </a:cubicBezTo>
                <a:cubicBezTo>
                  <a:pt x="2123" y="12114"/>
                  <a:pt x="1956" y="12047"/>
                  <a:pt x="1822" y="11897"/>
                </a:cubicBezTo>
                <a:cubicBezTo>
                  <a:pt x="1764" y="11847"/>
                  <a:pt x="1701" y="11822"/>
                  <a:pt x="1642" y="11822"/>
                </a:cubicBezTo>
                <a:cubicBezTo>
                  <a:pt x="1584" y="11822"/>
                  <a:pt x="1530" y="11847"/>
                  <a:pt x="1488" y="11897"/>
                </a:cubicBezTo>
                <a:lnTo>
                  <a:pt x="1237" y="12147"/>
                </a:lnTo>
                <a:cubicBezTo>
                  <a:pt x="1164" y="12221"/>
                  <a:pt x="1063" y="12258"/>
                  <a:pt x="960" y="12258"/>
                </a:cubicBezTo>
                <a:cubicBezTo>
                  <a:pt x="850" y="12258"/>
                  <a:pt x="738" y="12217"/>
                  <a:pt x="652" y="12131"/>
                </a:cubicBezTo>
                <a:cubicBezTo>
                  <a:pt x="485" y="11964"/>
                  <a:pt x="485" y="11696"/>
                  <a:pt x="652" y="11546"/>
                </a:cubicBezTo>
                <a:lnTo>
                  <a:pt x="903" y="11295"/>
                </a:lnTo>
                <a:cubicBezTo>
                  <a:pt x="936" y="11262"/>
                  <a:pt x="953" y="11195"/>
                  <a:pt x="953" y="11128"/>
                </a:cubicBezTo>
                <a:cubicBezTo>
                  <a:pt x="953" y="11061"/>
                  <a:pt x="936" y="10995"/>
                  <a:pt x="903" y="10961"/>
                </a:cubicBezTo>
                <a:cubicBezTo>
                  <a:pt x="686" y="10761"/>
                  <a:pt x="652" y="10443"/>
                  <a:pt x="753" y="10193"/>
                </a:cubicBezTo>
                <a:close/>
                <a:moveTo>
                  <a:pt x="9809" y="1086"/>
                </a:moveTo>
                <a:lnTo>
                  <a:pt x="11730" y="3008"/>
                </a:lnTo>
                <a:lnTo>
                  <a:pt x="8957" y="5782"/>
                </a:lnTo>
                <a:lnTo>
                  <a:pt x="8689" y="5514"/>
                </a:lnTo>
                <a:cubicBezTo>
                  <a:pt x="8522" y="5347"/>
                  <a:pt x="8288" y="5264"/>
                  <a:pt x="8054" y="5264"/>
                </a:cubicBezTo>
                <a:cubicBezTo>
                  <a:pt x="7837" y="5264"/>
                  <a:pt x="7603" y="5347"/>
                  <a:pt x="7436" y="5514"/>
                </a:cubicBezTo>
                <a:lnTo>
                  <a:pt x="5515" y="7436"/>
                </a:lnTo>
                <a:cubicBezTo>
                  <a:pt x="5180" y="7770"/>
                  <a:pt x="5180" y="8321"/>
                  <a:pt x="5515" y="8689"/>
                </a:cubicBezTo>
                <a:lnTo>
                  <a:pt x="5782" y="8956"/>
                </a:lnTo>
                <a:lnTo>
                  <a:pt x="4679" y="10059"/>
                </a:lnTo>
                <a:cubicBezTo>
                  <a:pt x="4579" y="10159"/>
                  <a:pt x="4579" y="10310"/>
                  <a:pt x="4679" y="10393"/>
                </a:cubicBezTo>
                <a:cubicBezTo>
                  <a:pt x="4729" y="10452"/>
                  <a:pt x="4792" y="10481"/>
                  <a:pt x="4853" y="10481"/>
                </a:cubicBezTo>
                <a:cubicBezTo>
                  <a:pt x="4913" y="10481"/>
                  <a:pt x="4972" y="10452"/>
                  <a:pt x="5013" y="10393"/>
                </a:cubicBezTo>
                <a:lnTo>
                  <a:pt x="6116" y="9290"/>
                </a:lnTo>
                <a:cubicBezTo>
                  <a:pt x="6279" y="9414"/>
                  <a:pt x="6474" y="9477"/>
                  <a:pt x="6669" y="9477"/>
                </a:cubicBezTo>
                <a:cubicBezTo>
                  <a:pt x="6893" y="9477"/>
                  <a:pt x="7116" y="9394"/>
                  <a:pt x="7286" y="9223"/>
                </a:cubicBezTo>
                <a:lnTo>
                  <a:pt x="9207" y="7302"/>
                </a:lnTo>
                <a:cubicBezTo>
                  <a:pt x="9525" y="7001"/>
                  <a:pt x="9541" y="6500"/>
                  <a:pt x="9274" y="6132"/>
                </a:cubicBezTo>
                <a:lnTo>
                  <a:pt x="12048" y="3359"/>
                </a:lnTo>
                <a:lnTo>
                  <a:pt x="12833" y="4144"/>
                </a:lnTo>
                <a:lnTo>
                  <a:pt x="4128" y="12866"/>
                </a:lnTo>
                <a:lnTo>
                  <a:pt x="3343" y="12064"/>
                </a:lnTo>
                <a:lnTo>
                  <a:pt x="4378" y="11028"/>
                </a:lnTo>
                <a:cubicBezTo>
                  <a:pt x="4495" y="10928"/>
                  <a:pt x="4495" y="10777"/>
                  <a:pt x="4378" y="10694"/>
                </a:cubicBezTo>
                <a:cubicBezTo>
                  <a:pt x="4328" y="10635"/>
                  <a:pt x="4266" y="10606"/>
                  <a:pt x="4205" y="10606"/>
                </a:cubicBezTo>
                <a:cubicBezTo>
                  <a:pt x="4145" y="10606"/>
                  <a:pt x="4086" y="10635"/>
                  <a:pt x="4044" y="10694"/>
                </a:cubicBezTo>
                <a:lnTo>
                  <a:pt x="3008" y="11730"/>
                </a:lnTo>
                <a:lnTo>
                  <a:pt x="1087" y="9808"/>
                </a:lnTo>
                <a:lnTo>
                  <a:pt x="9809" y="1086"/>
                </a:lnTo>
                <a:close/>
                <a:moveTo>
                  <a:pt x="2958" y="12381"/>
                </a:moveTo>
                <a:lnTo>
                  <a:pt x="3760" y="13183"/>
                </a:lnTo>
                <a:cubicBezTo>
                  <a:pt x="3668" y="13226"/>
                  <a:pt x="3568" y="13249"/>
                  <a:pt x="3465" y="13249"/>
                </a:cubicBezTo>
                <a:cubicBezTo>
                  <a:pt x="3288" y="13249"/>
                  <a:pt x="3106" y="13181"/>
                  <a:pt x="2958" y="13033"/>
                </a:cubicBezTo>
                <a:lnTo>
                  <a:pt x="2507" y="12565"/>
                </a:lnTo>
                <a:cubicBezTo>
                  <a:pt x="2674" y="12548"/>
                  <a:pt x="2808" y="12482"/>
                  <a:pt x="2958" y="12381"/>
                </a:cubicBezTo>
                <a:close/>
                <a:moveTo>
                  <a:pt x="1655" y="12398"/>
                </a:moveTo>
                <a:lnTo>
                  <a:pt x="2440" y="13200"/>
                </a:lnTo>
                <a:lnTo>
                  <a:pt x="2373" y="13284"/>
                </a:lnTo>
                <a:cubicBezTo>
                  <a:pt x="2290" y="13367"/>
                  <a:pt x="2181" y="13409"/>
                  <a:pt x="2075" y="13409"/>
                </a:cubicBezTo>
                <a:cubicBezTo>
                  <a:pt x="1968" y="13409"/>
                  <a:pt x="1864" y="13367"/>
                  <a:pt x="1789" y="13284"/>
                </a:cubicBezTo>
                <a:lnTo>
                  <a:pt x="1204" y="12699"/>
                </a:lnTo>
                <a:cubicBezTo>
                  <a:pt x="1337" y="12649"/>
                  <a:pt x="1488" y="12565"/>
                  <a:pt x="1588" y="12465"/>
                </a:cubicBezTo>
                <a:lnTo>
                  <a:pt x="1655" y="12398"/>
                </a:lnTo>
                <a:close/>
                <a:moveTo>
                  <a:pt x="11847" y="0"/>
                </a:moveTo>
                <a:cubicBezTo>
                  <a:pt x="11597" y="0"/>
                  <a:pt x="11379" y="101"/>
                  <a:pt x="11196" y="268"/>
                </a:cubicBezTo>
                <a:lnTo>
                  <a:pt x="11112" y="351"/>
                </a:lnTo>
                <a:cubicBezTo>
                  <a:pt x="10910" y="228"/>
                  <a:pt x="10679" y="165"/>
                  <a:pt x="10450" y="165"/>
                </a:cubicBezTo>
                <a:cubicBezTo>
                  <a:pt x="10150" y="165"/>
                  <a:pt x="9852" y="274"/>
                  <a:pt x="9625" y="502"/>
                </a:cubicBezTo>
                <a:lnTo>
                  <a:pt x="9608" y="518"/>
                </a:lnTo>
                <a:lnTo>
                  <a:pt x="9592" y="535"/>
                </a:lnTo>
                <a:lnTo>
                  <a:pt x="502" y="9624"/>
                </a:lnTo>
                <a:cubicBezTo>
                  <a:pt x="101" y="10025"/>
                  <a:pt x="34" y="10644"/>
                  <a:pt x="352" y="11112"/>
                </a:cubicBezTo>
                <a:lnTo>
                  <a:pt x="268" y="11195"/>
                </a:lnTo>
                <a:cubicBezTo>
                  <a:pt x="101" y="11362"/>
                  <a:pt x="1" y="11579"/>
                  <a:pt x="1" y="11830"/>
                </a:cubicBezTo>
                <a:cubicBezTo>
                  <a:pt x="1" y="12081"/>
                  <a:pt x="101" y="12298"/>
                  <a:pt x="268" y="12482"/>
                </a:cubicBezTo>
                <a:lnTo>
                  <a:pt x="1421" y="13635"/>
                </a:lnTo>
                <a:cubicBezTo>
                  <a:pt x="1588" y="13802"/>
                  <a:pt x="1822" y="13902"/>
                  <a:pt x="2073" y="13902"/>
                </a:cubicBezTo>
                <a:cubicBezTo>
                  <a:pt x="2323" y="13902"/>
                  <a:pt x="2524" y="13802"/>
                  <a:pt x="2708" y="13635"/>
                </a:cubicBezTo>
                <a:lnTo>
                  <a:pt x="2791" y="13551"/>
                </a:lnTo>
                <a:cubicBezTo>
                  <a:pt x="2992" y="13680"/>
                  <a:pt x="3220" y="13744"/>
                  <a:pt x="3447" y="13744"/>
                </a:cubicBezTo>
                <a:cubicBezTo>
                  <a:pt x="3749" y="13744"/>
                  <a:pt x="4049" y="13630"/>
                  <a:pt x="4278" y="13401"/>
                </a:cubicBezTo>
                <a:lnTo>
                  <a:pt x="13368" y="4328"/>
                </a:lnTo>
                <a:lnTo>
                  <a:pt x="13384" y="4294"/>
                </a:lnTo>
                <a:lnTo>
                  <a:pt x="13401" y="4278"/>
                </a:lnTo>
                <a:cubicBezTo>
                  <a:pt x="13802" y="3877"/>
                  <a:pt x="13869" y="3259"/>
                  <a:pt x="13551" y="2791"/>
                </a:cubicBezTo>
                <a:lnTo>
                  <a:pt x="13635" y="2707"/>
                </a:lnTo>
                <a:cubicBezTo>
                  <a:pt x="13802" y="2540"/>
                  <a:pt x="13902" y="2323"/>
                  <a:pt x="13902" y="2072"/>
                </a:cubicBezTo>
                <a:cubicBezTo>
                  <a:pt x="13902" y="1822"/>
                  <a:pt x="13802" y="1604"/>
                  <a:pt x="13635" y="1421"/>
                </a:cubicBezTo>
                <a:lnTo>
                  <a:pt x="12482" y="268"/>
                </a:lnTo>
                <a:cubicBezTo>
                  <a:pt x="12315" y="101"/>
                  <a:pt x="12098" y="0"/>
                  <a:pt x="118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 name="Google Shape;1578;p69"/>
          <p:cNvGrpSpPr/>
          <p:nvPr/>
        </p:nvGrpSpPr>
        <p:grpSpPr>
          <a:xfrm>
            <a:off x="6379239" y="1302334"/>
            <a:ext cx="400990" cy="400990"/>
            <a:chOff x="6392550" y="1445825"/>
            <a:chExt cx="353825" cy="353825"/>
          </a:xfrm>
        </p:grpSpPr>
        <p:sp>
          <p:nvSpPr>
            <p:cNvPr id="1579" name="Google Shape;1579;p69"/>
            <p:cNvSpPr/>
            <p:nvPr/>
          </p:nvSpPr>
          <p:spPr>
            <a:xfrm>
              <a:off x="6392550" y="1445825"/>
              <a:ext cx="353825" cy="353825"/>
            </a:xfrm>
            <a:custGeom>
              <a:rect b="b" l="l" r="r" t="t"/>
              <a:pathLst>
                <a:path extrusionOk="0" h="14153" w="14153">
                  <a:moveTo>
                    <a:pt x="7085" y="485"/>
                  </a:moveTo>
                  <a:cubicBezTo>
                    <a:pt x="10710" y="485"/>
                    <a:pt x="13668" y="3443"/>
                    <a:pt x="13668" y="7085"/>
                  </a:cubicBezTo>
                  <a:cubicBezTo>
                    <a:pt x="13684" y="10711"/>
                    <a:pt x="10710" y="13685"/>
                    <a:pt x="7085" y="13685"/>
                  </a:cubicBezTo>
                  <a:cubicBezTo>
                    <a:pt x="3442" y="13685"/>
                    <a:pt x="485" y="10711"/>
                    <a:pt x="485" y="7085"/>
                  </a:cubicBezTo>
                  <a:cubicBezTo>
                    <a:pt x="485" y="3443"/>
                    <a:pt x="3442" y="485"/>
                    <a:pt x="7085" y="485"/>
                  </a:cubicBezTo>
                  <a:close/>
                  <a:moveTo>
                    <a:pt x="7085" y="1"/>
                  </a:moveTo>
                  <a:cubicBezTo>
                    <a:pt x="5180" y="1"/>
                    <a:pt x="3409" y="736"/>
                    <a:pt x="2072" y="2072"/>
                  </a:cubicBezTo>
                  <a:cubicBezTo>
                    <a:pt x="735" y="3409"/>
                    <a:pt x="0" y="5180"/>
                    <a:pt x="0" y="7085"/>
                  </a:cubicBezTo>
                  <a:cubicBezTo>
                    <a:pt x="0" y="8973"/>
                    <a:pt x="735" y="10761"/>
                    <a:pt x="2072" y="12098"/>
                  </a:cubicBezTo>
                  <a:cubicBezTo>
                    <a:pt x="3409" y="13434"/>
                    <a:pt x="5180" y="14153"/>
                    <a:pt x="7085" y="14153"/>
                  </a:cubicBezTo>
                  <a:cubicBezTo>
                    <a:pt x="8973" y="14153"/>
                    <a:pt x="10744" y="13434"/>
                    <a:pt x="12097" y="12098"/>
                  </a:cubicBezTo>
                  <a:cubicBezTo>
                    <a:pt x="13434" y="10761"/>
                    <a:pt x="14152" y="8973"/>
                    <a:pt x="14152" y="7085"/>
                  </a:cubicBezTo>
                  <a:cubicBezTo>
                    <a:pt x="14152" y="5180"/>
                    <a:pt x="13434" y="3409"/>
                    <a:pt x="12097" y="2072"/>
                  </a:cubicBezTo>
                  <a:cubicBezTo>
                    <a:pt x="10744" y="736"/>
                    <a:pt x="8973" y="1"/>
                    <a:pt x="70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9"/>
            <p:cNvSpPr/>
            <p:nvPr/>
          </p:nvSpPr>
          <p:spPr>
            <a:xfrm>
              <a:off x="6615600" y="1702300"/>
              <a:ext cx="12975" cy="12550"/>
            </a:xfrm>
            <a:custGeom>
              <a:rect b="b" l="l" r="r" t="t"/>
              <a:pathLst>
                <a:path extrusionOk="0" h="502" w="519">
                  <a:moveTo>
                    <a:pt x="268" y="1"/>
                  </a:moveTo>
                  <a:cubicBezTo>
                    <a:pt x="201" y="1"/>
                    <a:pt x="134" y="17"/>
                    <a:pt x="84" y="84"/>
                  </a:cubicBezTo>
                  <a:cubicBezTo>
                    <a:pt x="34" y="118"/>
                    <a:pt x="1" y="184"/>
                    <a:pt x="1" y="268"/>
                  </a:cubicBezTo>
                  <a:cubicBezTo>
                    <a:pt x="1" y="335"/>
                    <a:pt x="17" y="385"/>
                    <a:pt x="51" y="435"/>
                  </a:cubicBezTo>
                  <a:cubicBezTo>
                    <a:pt x="101" y="468"/>
                    <a:pt x="168" y="502"/>
                    <a:pt x="251" y="502"/>
                  </a:cubicBezTo>
                  <a:cubicBezTo>
                    <a:pt x="301" y="502"/>
                    <a:pt x="368" y="468"/>
                    <a:pt x="435" y="435"/>
                  </a:cubicBezTo>
                  <a:cubicBezTo>
                    <a:pt x="468" y="385"/>
                    <a:pt x="519" y="335"/>
                    <a:pt x="519" y="251"/>
                  </a:cubicBezTo>
                  <a:cubicBezTo>
                    <a:pt x="519" y="184"/>
                    <a:pt x="485" y="118"/>
                    <a:pt x="452" y="51"/>
                  </a:cubicBezTo>
                  <a:cubicBezTo>
                    <a:pt x="402" y="17"/>
                    <a:pt x="351"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9"/>
            <p:cNvSpPr/>
            <p:nvPr/>
          </p:nvSpPr>
          <p:spPr>
            <a:xfrm>
              <a:off x="6640675" y="1684350"/>
              <a:ext cx="13375" cy="13800"/>
            </a:xfrm>
            <a:custGeom>
              <a:rect b="b" l="l" r="r" t="t"/>
              <a:pathLst>
                <a:path extrusionOk="0" h="552" w="535">
                  <a:moveTo>
                    <a:pt x="267" y="0"/>
                  </a:moveTo>
                  <a:cubicBezTo>
                    <a:pt x="201" y="0"/>
                    <a:pt x="134" y="17"/>
                    <a:pt x="84" y="84"/>
                  </a:cubicBezTo>
                  <a:cubicBezTo>
                    <a:pt x="33" y="134"/>
                    <a:pt x="0" y="184"/>
                    <a:pt x="0" y="267"/>
                  </a:cubicBezTo>
                  <a:cubicBezTo>
                    <a:pt x="0" y="334"/>
                    <a:pt x="17" y="401"/>
                    <a:pt x="84" y="468"/>
                  </a:cubicBezTo>
                  <a:cubicBezTo>
                    <a:pt x="117" y="501"/>
                    <a:pt x="184" y="552"/>
                    <a:pt x="267" y="552"/>
                  </a:cubicBezTo>
                  <a:cubicBezTo>
                    <a:pt x="334" y="552"/>
                    <a:pt x="384" y="518"/>
                    <a:pt x="451" y="468"/>
                  </a:cubicBezTo>
                  <a:cubicBezTo>
                    <a:pt x="501" y="418"/>
                    <a:pt x="535" y="351"/>
                    <a:pt x="535" y="267"/>
                  </a:cubicBezTo>
                  <a:cubicBezTo>
                    <a:pt x="535" y="217"/>
                    <a:pt x="518" y="151"/>
                    <a:pt x="468" y="84"/>
                  </a:cubicBezTo>
                  <a:cubicBezTo>
                    <a:pt x="384" y="17"/>
                    <a:pt x="334"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9"/>
            <p:cNvSpPr/>
            <p:nvPr/>
          </p:nvSpPr>
          <p:spPr>
            <a:xfrm>
              <a:off x="6418450" y="1472975"/>
              <a:ext cx="300350" cy="300775"/>
            </a:xfrm>
            <a:custGeom>
              <a:rect b="b" l="l" r="r" t="t"/>
              <a:pathLst>
                <a:path extrusionOk="0" h="12031" w="12014">
                  <a:moveTo>
                    <a:pt x="6015" y="1"/>
                  </a:moveTo>
                  <a:cubicBezTo>
                    <a:pt x="2690" y="1"/>
                    <a:pt x="0" y="2691"/>
                    <a:pt x="0" y="6016"/>
                  </a:cubicBezTo>
                  <a:cubicBezTo>
                    <a:pt x="0" y="9341"/>
                    <a:pt x="2690" y="12031"/>
                    <a:pt x="6015" y="12031"/>
                  </a:cubicBezTo>
                  <a:cubicBezTo>
                    <a:pt x="7419" y="12031"/>
                    <a:pt x="8755" y="11546"/>
                    <a:pt x="9841" y="10677"/>
                  </a:cubicBezTo>
                  <a:cubicBezTo>
                    <a:pt x="9942" y="10594"/>
                    <a:pt x="9958" y="10443"/>
                    <a:pt x="9875" y="10343"/>
                  </a:cubicBezTo>
                  <a:cubicBezTo>
                    <a:pt x="9826" y="10275"/>
                    <a:pt x="9760" y="10241"/>
                    <a:pt x="9691" y="10241"/>
                  </a:cubicBezTo>
                  <a:cubicBezTo>
                    <a:pt x="9641" y="10241"/>
                    <a:pt x="9589" y="10258"/>
                    <a:pt x="9541" y="10293"/>
                  </a:cubicBezTo>
                  <a:cubicBezTo>
                    <a:pt x="8572" y="11112"/>
                    <a:pt x="7318" y="11546"/>
                    <a:pt x="6049" y="11546"/>
                  </a:cubicBezTo>
                  <a:cubicBezTo>
                    <a:pt x="2991" y="11546"/>
                    <a:pt x="535" y="9057"/>
                    <a:pt x="535" y="6032"/>
                  </a:cubicBezTo>
                  <a:cubicBezTo>
                    <a:pt x="535" y="2991"/>
                    <a:pt x="3008" y="519"/>
                    <a:pt x="6049" y="519"/>
                  </a:cubicBezTo>
                  <a:cubicBezTo>
                    <a:pt x="6070" y="518"/>
                    <a:pt x="6091" y="518"/>
                    <a:pt x="6112" y="518"/>
                  </a:cubicBezTo>
                  <a:cubicBezTo>
                    <a:pt x="8958" y="518"/>
                    <a:pt x="11347" y="2762"/>
                    <a:pt x="11529" y="5615"/>
                  </a:cubicBezTo>
                  <a:cubicBezTo>
                    <a:pt x="11529" y="5732"/>
                    <a:pt x="11663" y="5849"/>
                    <a:pt x="11780" y="5849"/>
                  </a:cubicBezTo>
                  <a:cubicBezTo>
                    <a:pt x="11913" y="5849"/>
                    <a:pt x="12014" y="5715"/>
                    <a:pt x="12014" y="5598"/>
                  </a:cubicBezTo>
                  <a:cubicBezTo>
                    <a:pt x="11913" y="4061"/>
                    <a:pt x="11245" y="2674"/>
                    <a:pt x="10125" y="1621"/>
                  </a:cubicBezTo>
                  <a:cubicBezTo>
                    <a:pt x="9023" y="585"/>
                    <a:pt x="7569" y="1"/>
                    <a:pt x="6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9"/>
            <p:cNvSpPr/>
            <p:nvPr/>
          </p:nvSpPr>
          <p:spPr>
            <a:xfrm>
              <a:off x="6669075" y="1627125"/>
              <a:ext cx="50550" cy="99000"/>
            </a:xfrm>
            <a:custGeom>
              <a:rect b="b" l="l" r="r" t="t"/>
              <a:pathLst>
                <a:path extrusionOk="0" h="3960" w="2022">
                  <a:moveTo>
                    <a:pt x="1788" y="0"/>
                  </a:moveTo>
                  <a:cubicBezTo>
                    <a:pt x="1654" y="0"/>
                    <a:pt x="1537" y="84"/>
                    <a:pt x="1537" y="217"/>
                  </a:cubicBezTo>
                  <a:cubicBezTo>
                    <a:pt x="1454" y="1454"/>
                    <a:pt x="919" y="2640"/>
                    <a:pt x="84" y="3559"/>
                  </a:cubicBezTo>
                  <a:cubicBezTo>
                    <a:pt x="0" y="3676"/>
                    <a:pt x="0" y="3810"/>
                    <a:pt x="100" y="3893"/>
                  </a:cubicBezTo>
                  <a:cubicBezTo>
                    <a:pt x="151" y="3943"/>
                    <a:pt x="217" y="3960"/>
                    <a:pt x="268" y="3960"/>
                  </a:cubicBezTo>
                  <a:cubicBezTo>
                    <a:pt x="334" y="3960"/>
                    <a:pt x="401" y="3943"/>
                    <a:pt x="468" y="3876"/>
                  </a:cubicBezTo>
                  <a:cubicBezTo>
                    <a:pt x="1387" y="2874"/>
                    <a:pt x="1938" y="1587"/>
                    <a:pt x="2022" y="251"/>
                  </a:cubicBezTo>
                  <a:cubicBezTo>
                    <a:pt x="2005" y="117"/>
                    <a:pt x="1905" y="0"/>
                    <a:pt x="1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9"/>
            <p:cNvSpPr/>
            <p:nvPr/>
          </p:nvSpPr>
          <p:spPr>
            <a:xfrm>
              <a:off x="6511600" y="1564875"/>
              <a:ext cx="115725" cy="115725"/>
            </a:xfrm>
            <a:custGeom>
              <a:rect b="b" l="l" r="r" t="t"/>
              <a:pathLst>
                <a:path extrusionOk="0" h="4629" w="4629">
                  <a:moveTo>
                    <a:pt x="2323" y="502"/>
                  </a:moveTo>
                  <a:cubicBezTo>
                    <a:pt x="3308" y="502"/>
                    <a:pt x="4127" y="1320"/>
                    <a:pt x="4127" y="2323"/>
                  </a:cubicBezTo>
                  <a:cubicBezTo>
                    <a:pt x="4127" y="3325"/>
                    <a:pt x="3325" y="4127"/>
                    <a:pt x="2323" y="4127"/>
                  </a:cubicBezTo>
                  <a:cubicBezTo>
                    <a:pt x="1320" y="4127"/>
                    <a:pt x="501" y="3309"/>
                    <a:pt x="501" y="2323"/>
                  </a:cubicBezTo>
                  <a:cubicBezTo>
                    <a:pt x="501" y="1304"/>
                    <a:pt x="1303" y="502"/>
                    <a:pt x="2323" y="502"/>
                  </a:cubicBezTo>
                  <a:close/>
                  <a:moveTo>
                    <a:pt x="2323" y="0"/>
                  </a:moveTo>
                  <a:cubicBezTo>
                    <a:pt x="1036" y="0"/>
                    <a:pt x="0" y="1036"/>
                    <a:pt x="0" y="2323"/>
                  </a:cubicBezTo>
                  <a:cubicBezTo>
                    <a:pt x="0" y="3593"/>
                    <a:pt x="1036" y="4629"/>
                    <a:pt x="2323" y="4629"/>
                  </a:cubicBezTo>
                  <a:cubicBezTo>
                    <a:pt x="3592" y="4629"/>
                    <a:pt x="4628" y="3593"/>
                    <a:pt x="4628" y="2323"/>
                  </a:cubicBezTo>
                  <a:cubicBezTo>
                    <a:pt x="4612" y="1036"/>
                    <a:pt x="3592" y="0"/>
                    <a:pt x="2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9"/>
            <p:cNvSpPr/>
            <p:nvPr/>
          </p:nvSpPr>
          <p:spPr>
            <a:xfrm>
              <a:off x="6534975" y="1588275"/>
              <a:ext cx="40975" cy="40525"/>
            </a:xfrm>
            <a:custGeom>
              <a:rect b="b" l="l" r="r" t="t"/>
              <a:pathLst>
                <a:path extrusionOk="0" h="1621" w="1639">
                  <a:moveTo>
                    <a:pt x="1388" y="0"/>
                  </a:moveTo>
                  <a:cubicBezTo>
                    <a:pt x="636" y="0"/>
                    <a:pt x="1" y="602"/>
                    <a:pt x="1" y="1387"/>
                  </a:cubicBezTo>
                  <a:cubicBezTo>
                    <a:pt x="1" y="1504"/>
                    <a:pt x="101" y="1621"/>
                    <a:pt x="251" y="1621"/>
                  </a:cubicBezTo>
                  <a:cubicBezTo>
                    <a:pt x="402" y="1621"/>
                    <a:pt x="502" y="1521"/>
                    <a:pt x="502" y="1387"/>
                  </a:cubicBezTo>
                  <a:cubicBezTo>
                    <a:pt x="502" y="902"/>
                    <a:pt x="903" y="501"/>
                    <a:pt x="1388" y="501"/>
                  </a:cubicBezTo>
                  <a:cubicBezTo>
                    <a:pt x="1505" y="501"/>
                    <a:pt x="1638" y="401"/>
                    <a:pt x="1638" y="251"/>
                  </a:cubicBezTo>
                  <a:cubicBezTo>
                    <a:pt x="1605" y="134"/>
                    <a:pt x="1505" y="0"/>
                    <a:pt x="1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 name="Google Shape;1586;p69"/>
          <p:cNvSpPr/>
          <p:nvPr/>
        </p:nvSpPr>
        <p:spPr>
          <a:xfrm>
            <a:off x="5570657" y="3987313"/>
            <a:ext cx="402406" cy="402463"/>
          </a:xfrm>
          <a:custGeom>
            <a:rect b="b" l="l" r="r" t="t"/>
            <a:pathLst>
              <a:path extrusionOk="0" h="14205" w="14203">
                <a:moveTo>
                  <a:pt x="3108" y="3929"/>
                </a:moveTo>
                <a:cubicBezTo>
                  <a:pt x="3242" y="5817"/>
                  <a:pt x="4646" y="7404"/>
                  <a:pt x="6550" y="7655"/>
                </a:cubicBezTo>
                <a:cubicBezTo>
                  <a:pt x="6617" y="7655"/>
                  <a:pt x="6701" y="7621"/>
                  <a:pt x="6734" y="7588"/>
                </a:cubicBezTo>
                <a:cubicBezTo>
                  <a:pt x="6801" y="7538"/>
                  <a:pt x="6818" y="7488"/>
                  <a:pt x="6818" y="7404"/>
                </a:cubicBezTo>
                <a:lnTo>
                  <a:pt x="6818" y="6301"/>
                </a:lnTo>
                <a:cubicBezTo>
                  <a:pt x="6818" y="6168"/>
                  <a:pt x="6734" y="6084"/>
                  <a:pt x="6617" y="6067"/>
                </a:cubicBezTo>
                <a:cubicBezTo>
                  <a:pt x="5598" y="5850"/>
                  <a:pt x="4813" y="4998"/>
                  <a:pt x="4712" y="3979"/>
                </a:cubicBezTo>
                <a:lnTo>
                  <a:pt x="5214" y="3979"/>
                </a:lnTo>
                <a:cubicBezTo>
                  <a:pt x="5297" y="4681"/>
                  <a:pt x="5798" y="5282"/>
                  <a:pt x="6483" y="5516"/>
                </a:cubicBezTo>
                <a:cubicBezTo>
                  <a:pt x="6518" y="5530"/>
                  <a:pt x="6550" y="5538"/>
                  <a:pt x="6580" y="5538"/>
                </a:cubicBezTo>
                <a:cubicBezTo>
                  <a:pt x="6622" y="5538"/>
                  <a:pt x="6662" y="5522"/>
                  <a:pt x="6701" y="5483"/>
                </a:cubicBezTo>
                <a:cubicBezTo>
                  <a:pt x="6768" y="5416"/>
                  <a:pt x="6801" y="5349"/>
                  <a:pt x="6801" y="5282"/>
                </a:cubicBezTo>
                <a:lnTo>
                  <a:pt x="6801" y="3979"/>
                </a:lnTo>
                <a:lnTo>
                  <a:pt x="7319" y="3979"/>
                </a:lnTo>
                <a:lnTo>
                  <a:pt x="7319" y="5282"/>
                </a:lnTo>
                <a:cubicBezTo>
                  <a:pt x="7302" y="5366"/>
                  <a:pt x="7352" y="5433"/>
                  <a:pt x="7402" y="5483"/>
                </a:cubicBezTo>
                <a:cubicBezTo>
                  <a:pt x="7451" y="5507"/>
                  <a:pt x="7509" y="5523"/>
                  <a:pt x="7563" y="5523"/>
                </a:cubicBezTo>
                <a:cubicBezTo>
                  <a:pt x="7583" y="5523"/>
                  <a:pt x="7602" y="5521"/>
                  <a:pt x="7620" y="5516"/>
                </a:cubicBezTo>
                <a:cubicBezTo>
                  <a:pt x="8305" y="5282"/>
                  <a:pt x="8806" y="4714"/>
                  <a:pt x="8890" y="3979"/>
                </a:cubicBezTo>
                <a:lnTo>
                  <a:pt x="9391" y="3979"/>
                </a:lnTo>
                <a:cubicBezTo>
                  <a:pt x="9291" y="5015"/>
                  <a:pt x="8522" y="5884"/>
                  <a:pt x="7486" y="6067"/>
                </a:cubicBezTo>
                <a:cubicBezTo>
                  <a:pt x="7386" y="6084"/>
                  <a:pt x="7302" y="6184"/>
                  <a:pt x="7302" y="6301"/>
                </a:cubicBezTo>
                <a:lnTo>
                  <a:pt x="7302" y="7421"/>
                </a:lnTo>
                <a:cubicBezTo>
                  <a:pt x="7286" y="7488"/>
                  <a:pt x="7319" y="7571"/>
                  <a:pt x="7369" y="7605"/>
                </a:cubicBezTo>
                <a:cubicBezTo>
                  <a:pt x="7436" y="7655"/>
                  <a:pt x="7486" y="7671"/>
                  <a:pt x="7553" y="7671"/>
                </a:cubicBezTo>
                <a:cubicBezTo>
                  <a:pt x="9441" y="7421"/>
                  <a:pt x="10878" y="5850"/>
                  <a:pt x="10995" y="3945"/>
                </a:cubicBezTo>
                <a:lnTo>
                  <a:pt x="11496" y="3945"/>
                </a:lnTo>
                <a:cubicBezTo>
                  <a:pt x="11446" y="5082"/>
                  <a:pt x="10978" y="6101"/>
                  <a:pt x="10193" y="6903"/>
                </a:cubicBezTo>
                <a:cubicBezTo>
                  <a:pt x="9458" y="7638"/>
                  <a:pt x="8522" y="8089"/>
                  <a:pt x="7486" y="8189"/>
                </a:cubicBezTo>
                <a:cubicBezTo>
                  <a:pt x="7369" y="8223"/>
                  <a:pt x="7286" y="8323"/>
                  <a:pt x="7286" y="8440"/>
                </a:cubicBezTo>
                <a:lnTo>
                  <a:pt x="7286" y="9576"/>
                </a:lnTo>
                <a:cubicBezTo>
                  <a:pt x="7269" y="9643"/>
                  <a:pt x="7302" y="9693"/>
                  <a:pt x="7352" y="9760"/>
                </a:cubicBezTo>
                <a:cubicBezTo>
                  <a:pt x="7386" y="9810"/>
                  <a:pt x="7469" y="9827"/>
                  <a:pt x="7536" y="9827"/>
                </a:cubicBezTo>
                <a:cubicBezTo>
                  <a:pt x="9040" y="9693"/>
                  <a:pt x="10460" y="9008"/>
                  <a:pt x="11479" y="7889"/>
                </a:cubicBezTo>
                <a:cubicBezTo>
                  <a:pt x="12465" y="6819"/>
                  <a:pt x="13033" y="5433"/>
                  <a:pt x="13083" y="3979"/>
                </a:cubicBezTo>
                <a:lnTo>
                  <a:pt x="13585" y="3979"/>
                </a:lnTo>
                <a:cubicBezTo>
                  <a:pt x="13535" y="5666"/>
                  <a:pt x="12866" y="7220"/>
                  <a:pt x="11663" y="8407"/>
                </a:cubicBezTo>
                <a:cubicBezTo>
                  <a:pt x="10544" y="9526"/>
                  <a:pt x="9057" y="10194"/>
                  <a:pt x="7486" y="10328"/>
                </a:cubicBezTo>
                <a:cubicBezTo>
                  <a:pt x="7369" y="10328"/>
                  <a:pt x="7269" y="10445"/>
                  <a:pt x="7286" y="10579"/>
                </a:cubicBezTo>
                <a:lnTo>
                  <a:pt x="7286" y="12851"/>
                </a:lnTo>
                <a:cubicBezTo>
                  <a:pt x="7352" y="12951"/>
                  <a:pt x="7453" y="13085"/>
                  <a:pt x="7603" y="13085"/>
                </a:cubicBezTo>
                <a:cubicBezTo>
                  <a:pt x="8706" y="13085"/>
                  <a:pt x="9374" y="13352"/>
                  <a:pt x="9758" y="13603"/>
                </a:cubicBezTo>
                <a:cubicBezTo>
                  <a:pt x="9842" y="13653"/>
                  <a:pt x="9892" y="13703"/>
                  <a:pt x="9959" y="13753"/>
                </a:cubicBezTo>
                <a:lnTo>
                  <a:pt x="4245" y="13753"/>
                </a:lnTo>
                <a:cubicBezTo>
                  <a:pt x="4295" y="13703"/>
                  <a:pt x="4362" y="13670"/>
                  <a:pt x="4445" y="13603"/>
                </a:cubicBezTo>
                <a:cubicBezTo>
                  <a:pt x="4829" y="13369"/>
                  <a:pt x="5498" y="13085"/>
                  <a:pt x="6600" y="13085"/>
                </a:cubicBezTo>
                <a:cubicBezTo>
                  <a:pt x="6717" y="13085"/>
                  <a:pt x="6851" y="12985"/>
                  <a:pt x="6851" y="12834"/>
                </a:cubicBezTo>
                <a:lnTo>
                  <a:pt x="6851" y="10562"/>
                </a:lnTo>
                <a:cubicBezTo>
                  <a:pt x="6851" y="10428"/>
                  <a:pt x="6751" y="10328"/>
                  <a:pt x="6617" y="10295"/>
                </a:cubicBezTo>
                <a:cubicBezTo>
                  <a:pt x="5030" y="10194"/>
                  <a:pt x="3543" y="9509"/>
                  <a:pt x="2440" y="8373"/>
                </a:cubicBezTo>
                <a:cubicBezTo>
                  <a:pt x="1254" y="7187"/>
                  <a:pt x="585" y="5616"/>
                  <a:pt x="519" y="3945"/>
                </a:cubicBezTo>
                <a:lnTo>
                  <a:pt x="1020" y="3945"/>
                </a:lnTo>
                <a:cubicBezTo>
                  <a:pt x="1087" y="5416"/>
                  <a:pt x="1655" y="6769"/>
                  <a:pt x="2624" y="7855"/>
                </a:cubicBezTo>
                <a:cubicBezTo>
                  <a:pt x="3676" y="8991"/>
                  <a:pt x="5080" y="9677"/>
                  <a:pt x="6584" y="9793"/>
                </a:cubicBezTo>
                <a:cubicBezTo>
                  <a:pt x="6634" y="9793"/>
                  <a:pt x="6701" y="9777"/>
                  <a:pt x="6768" y="9743"/>
                </a:cubicBezTo>
                <a:cubicBezTo>
                  <a:pt x="6801" y="9693"/>
                  <a:pt x="6851" y="9626"/>
                  <a:pt x="6851" y="9543"/>
                </a:cubicBezTo>
                <a:lnTo>
                  <a:pt x="6851" y="8423"/>
                </a:lnTo>
                <a:cubicBezTo>
                  <a:pt x="6851" y="8290"/>
                  <a:pt x="6734" y="8189"/>
                  <a:pt x="6617" y="8173"/>
                </a:cubicBezTo>
                <a:cubicBezTo>
                  <a:pt x="5598" y="8073"/>
                  <a:pt x="4646" y="7621"/>
                  <a:pt x="3927" y="6869"/>
                </a:cubicBezTo>
                <a:cubicBezTo>
                  <a:pt x="3125" y="6084"/>
                  <a:pt x="2674" y="5065"/>
                  <a:pt x="2607" y="3929"/>
                </a:cubicBezTo>
                <a:close/>
                <a:moveTo>
                  <a:pt x="7076" y="1"/>
                </a:moveTo>
                <a:cubicBezTo>
                  <a:pt x="6936" y="1"/>
                  <a:pt x="6818" y="127"/>
                  <a:pt x="6818" y="253"/>
                </a:cubicBezTo>
                <a:lnTo>
                  <a:pt x="6818" y="3461"/>
                </a:lnTo>
                <a:lnTo>
                  <a:pt x="6567" y="3461"/>
                </a:lnTo>
                <a:cubicBezTo>
                  <a:pt x="6450" y="3461"/>
                  <a:pt x="6316" y="3561"/>
                  <a:pt x="6316" y="3712"/>
                </a:cubicBezTo>
                <a:lnTo>
                  <a:pt x="6316" y="4881"/>
                </a:lnTo>
                <a:cubicBezTo>
                  <a:pt x="5949" y="4631"/>
                  <a:pt x="5698" y="4179"/>
                  <a:pt x="5698" y="3728"/>
                </a:cubicBezTo>
                <a:cubicBezTo>
                  <a:pt x="5698" y="3595"/>
                  <a:pt x="5598" y="3478"/>
                  <a:pt x="5448" y="3478"/>
                </a:cubicBezTo>
                <a:lnTo>
                  <a:pt x="5197" y="3478"/>
                </a:lnTo>
                <a:lnTo>
                  <a:pt x="5197" y="286"/>
                </a:lnTo>
                <a:cubicBezTo>
                  <a:pt x="5197" y="153"/>
                  <a:pt x="5113" y="52"/>
                  <a:pt x="4980" y="36"/>
                </a:cubicBezTo>
                <a:cubicBezTo>
                  <a:pt x="4966" y="32"/>
                  <a:pt x="4952" y="31"/>
                  <a:pt x="4938" y="31"/>
                </a:cubicBezTo>
                <a:cubicBezTo>
                  <a:pt x="4819" y="31"/>
                  <a:pt x="4712" y="152"/>
                  <a:pt x="4712" y="286"/>
                </a:cubicBezTo>
                <a:lnTo>
                  <a:pt x="4712" y="3478"/>
                </a:lnTo>
                <a:lnTo>
                  <a:pt x="4462" y="3478"/>
                </a:lnTo>
                <a:cubicBezTo>
                  <a:pt x="4345" y="3478"/>
                  <a:pt x="4211" y="3578"/>
                  <a:pt x="4211" y="3728"/>
                </a:cubicBezTo>
                <a:cubicBezTo>
                  <a:pt x="4211" y="5015"/>
                  <a:pt x="5097" y="6151"/>
                  <a:pt x="6316" y="6485"/>
                </a:cubicBezTo>
                <a:lnTo>
                  <a:pt x="6316" y="7137"/>
                </a:lnTo>
                <a:cubicBezTo>
                  <a:pt x="4729" y="6803"/>
                  <a:pt x="3593" y="5382"/>
                  <a:pt x="3593" y="3728"/>
                </a:cubicBezTo>
                <a:cubicBezTo>
                  <a:pt x="3593" y="3595"/>
                  <a:pt x="3476" y="3478"/>
                  <a:pt x="3342" y="3478"/>
                </a:cubicBezTo>
                <a:lnTo>
                  <a:pt x="3058" y="3478"/>
                </a:lnTo>
                <a:lnTo>
                  <a:pt x="3058" y="286"/>
                </a:lnTo>
                <a:cubicBezTo>
                  <a:pt x="3058" y="153"/>
                  <a:pt x="2975" y="52"/>
                  <a:pt x="2858" y="36"/>
                </a:cubicBezTo>
                <a:cubicBezTo>
                  <a:pt x="2842" y="32"/>
                  <a:pt x="2827" y="31"/>
                  <a:pt x="2812" y="31"/>
                </a:cubicBezTo>
                <a:cubicBezTo>
                  <a:pt x="2684" y="31"/>
                  <a:pt x="2590" y="152"/>
                  <a:pt x="2590" y="286"/>
                </a:cubicBezTo>
                <a:lnTo>
                  <a:pt x="2590" y="3478"/>
                </a:lnTo>
                <a:lnTo>
                  <a:pt x="2340" y="3478"/>
                </a:lnTo>
                <a:cubicBezTo>
                  <a:pt x="2206" y="3478"/>
                  <a:pt x="2089" y="3578"/>
                  <a:pt x="2089" y="3728"/>
                </a:cubicBezTo>
                <a:cubicBezTo>
                  <a:pt x="2089" y="5065"/>
                  <a:pt x="2607" y="6301"/>
                  <a:pt x="3543" y="7237"/>
                </a:cubicBezTo>
                <a:cubicBezTo>
                  <a:pt x="4311" y="8006"/>
                  <a:pt x="5264" y="8490"/>
                  <a:pt x="6316" y="8641"/>
                </a:cubicBezTo>
                <a:lnTo>
                  <a:pt x="6316" y="9276"/>
                </a:lnTo>
                <a:cubicBezTo>
                  <a:pt x="3559" y="8908"/>
                  <a:pt x="1454" y="6519"/>
                  <a:pt x="1454" y="3728"/>
                </a:cubicBezTo>
                <a:cubicBezTo>
                  <a:pt x="1454" y="3595"/>
                  <a:pt x="1354" y="3478"/>
                  <a:pt x="1204" y="3478"/>
                </a:cubicBezTo>
                <a:lnTo>
                  <a:pt x="970" y="3478"/>
                </a:lnTo>
                <a:lnTo>
                  <a:pt x="970" y="286"/>
                </a:lnTo>
                <a:cubicBezTo>
                  <a:pt x="970" y="153"/>
                  <a:pt x="886" y="52"/>
                  <a:pt x="769" y="36"/>
                </a:cubicBezTo>
                <a:cubicBezTo>
                  <a:pt x="753" y="32"/>
                  <a:pt x="738" y="31"/>
                  <a:pt x="723" y="31"/>
                </a:cubicBezTo>
                <a:cubicBezTo>
                  <a:pt x="596" y="31"/>
                  <a:pt x="502" y="152"/>
                  <a:pt x="502" y="286"/>
                </a:cubicBezTo>
                <a:lnTo>
                  <a:pt x="502" y="3478"/>
                </a:lnTo>
                <a:lnTo>
                  <a:pt x="251" y="3478"/>
                </a:lnTo>
                <a:cubicBezTo>
                  <a:pt x="118" y="3478"/>
                  <a:pt x="1" y="3578"/>
                  <a:pt x="1" y="3728"/>
                </a:cubicBezTo>
                <a:cubicBezTo>
                  <a:pt x="1" y="5633"/>
                  <a:pt x="719" y="7404"/>
                  <a:pt x="2056" y="8741"/>
                </a:cubicBezTo>
                <a:cubicBezTo>
                  <a:pt x="3209" y="9894"/>
                  <a:pt x="4712" y="10595"/>
                  <a:pt x="6316" y="10763"/>
                </a:cubicBezTo>
                <a:lnTo>
                  <a:pt x="6316" y="12584"/>
                </a:lnTo>
                <a:cubicBezTo>
                  <a:pt x="4529" y="12651"/>
                  <a:pt x="3760" y="13419"/>
                  <a:pt x="3526" y="13737"/>
                </a:cubicBezTo>
                <a:lnTo>
                  <a:pt x="3342" y="13737"/>
                </a:lnTo>
                <a:cubicBezTo>
                  <a:pt x="3209" y="13737"/>
                  <a:pt x="3108" y="13820"/>
                  <a:pt x="3092" y="13937"/>
                </a:cubicBezTo>
                <a:cubicBezTo>
                  <a:pt x="3058" y="14088"/>
                  <a:pt x="3192" y="14205"/>
                  <a:pt x="3342" y="14205"/>
                </a:cubicBezTo>
                <a:lnTo>
                  <a:pt x="10811" y="14205"/>
                </a:lnTo>
                <a:cubicBezTo>
                  <a:pt x="10945" y="14205"/>
                  <a:pt x="11045" y="14121"/>
                  <a:pt x="11062" y="14004"/>
                </a:cubicBezTo>
                <a:cubicBezTo>
                  <a:pt x="11078" y="13854"/>
                  <a:pt x="10961" y="13737"/>
                  <a:pt x="10811" y="13737"/>
                </a:cubicBezTo>
                <a:lnTo>
                  <a:pt x="10627" y="13737"/>
                </a:lnTo>
                <a:cubicBezTo>
                  <a:pt x="10393" y="13419"/>
                  <a:pt x="9625" y="12651"/>
                  <a:pt x="7820" y="12584"/>
                </a:cubicBezTo>
                <a:lnTo>
                  <a:pt x="7820" y="10763"/>
                </a:lnTo>
                <a:cubicBezTo>
                  <a:pt x="9458" y="10595"/>
                  <a:pt x="10961" y="9894"/>
                  <a:pt x="12131" y="8741"/>
                </a:cubicBezTo>
                <a:cubicBezTo>
                  <a:pt x="13468" y="7404"/>
                  <a:pt x="14203" y="5633"/>
                  <a:pt x="14203" y="3728"/>
                </a:cubicBezTo>
                <a:cubicBezTo>
                  <a:pt x="14203" y="3595"/>
                  <a:pt x="14103" y="3478"/>
                  <a:pt x="13952" y="3478"/>
                </a:cubicBezTo>
                <a:lnTo>
                  <a:pt x="13685" y="3478"/>
                </a:lnTo>
                <a:lnTo>
                  <a:pt x="13685" y="286"/>
                </a:lnTo>
                <a:cubicBezTo>
                  <a:pt x="13685" y="153"/>
                  <a:pt x="13601" y="52"/>
                  <a:pt x="13468" y="36"/>
                </a:cubicBezTo>
                <a:cubicBezTo>
                  <a:pt x="13452" y="32"/>
                  <a:pt x="13436" y="31"/>
                  <a:pt x="13422" y="31"/>
                </a:cubicBezTo>
                <a:cubicBezTo>
                  <a:pt x="13294" y="31"/>
                  <a:pt x="13200" y="152"/>
                  <a:pt x="13200" y="286"/>
                </a:cubicBezTo>
                <a:lnTo>
                  <a:pt x="13200" y="3478"/>
                </a:lnTo>
                <a:lnTo>
                  <a:pt x="12950" y="3478"/>
                </a:lnTo>
                <a:cubicBezTo>
                  <a:pt x="12816" y="3478"/>
                  <a:pt x="12699" y="3578"/>
                  <a:pt x="12699" y="3728"/>
                </a:cubicBezTo>
                <a:cubicBezTo>
                  <a:pt x="12699" y="6519"/>
                  <a:pt x="10577" y="8925"/>
                  <a:pt x="7837" y="9276"/>
                </a:cubicBezTo>
                <a:lnTo>
                  <a:pt x="7837" y="8641"/>
                </a:lnTo>
                <a:cubicBezTo>
                  <a:pt x="8873" y="8490"/>
                  <a:pt x="9842" y="8006"/>
                  <a:pt x="10611" y="7237"/>
                </a:cubicBezTo>
                <a:cubicBezTo>
                  <a:pt x="11546" y="6301"/>
                  <a:pt x="12064" y="5048"/>
                  <a:pt x="12064" y="3728"/>
                </a:cubicBezTo>
                <a:cubicBezTo>
                  <a:pt x="12064" y="3595"/>
                  <a:pt x="11964" y="3478"/>
                  <a:pt x="11814" y="3478"/>
                </a:cubicBezTo>
                <a:lnTo>
                  <a:pt x="11546" y="3478"/>
                </a:lnTo>
                <a:lnTo>
                  <a:pt x="11546" y="286"/>
                </a:lnTo>
                <a:cubicBezTo>
                  <a:pt x="11546" y="153"/>
                  <a:pt x="11463" y="52"/>
                  <a:pt x="11329" y="36"/>
                </a:cubicBezTo>
                <a:cubicBezTo>
                  <a:pt x="11315" y="32"/>
                  <a:pt x="11301" y="31"/>
                  <a:pt x="11287" y="31"/>
                </a:cubicBezTo>
                <a:cubicBezTo>
                  <a:pt x="11169" y="31"/>
                  <a:pt x="11062" y="152"/>
                  <a:pt x="11062" y="286"/>
                </a:cubicBezTo>
                <a:lnTo>
                  <a:pt x="11062" y="3478"/>
                </a:lnTo>
                <a:lnTo>
                  <a:pt x="10811" y="3478"/>
                </a:lnTo>
                <a:cubicBezTo>
                  <a:pt x="10694" y="3494"/>
                  <a:pt x="10560" y="3595"/>
                  <a:pt x="10560" y="3728"/>
                </a:cubicBezTo>
                <a:cubicBezTo>
                  <a:pt x="10560" y="5382"/>
                  <a:pt x="9391" y="6803"/>
                  <a:pt x="7803" y="7137"/>
                </a:cubicBezTo>
                <a:lnTo>
                  <a:pt x="7803" y="6485"/>
                </a:lnTo>
                <a:cubicBezTo>
                  <a:pt x="9057" y="6151"/>
                  <a:pt x="9942" y="5015"/>
                  <a:pt x="9942" y="3728"/>
                </a:cubicBezTo>
                <a:cubicBezTo>
                  <a:pt x="9942" y="3595"/>
                  <a:pt x="9692" y="3494"/>
                  <a:pt x="9692" y="3494"/>
                </a:cubicBezTo>
                <a:lnTo>
                  <a:pt x="9441" y="3494"/>
                </a:lnTo>
                <a:lnTo>
                  <a:pt x="9441" y="303"/>
                </a:lnTo>
                <a:cubicBezTo>
                  <a:pt x="9441" y="169"/>
                  <a:pt x="9357" y="69"/>
                  <a:pt x="9224" y="52"/>
                </a:cubicBezTo>
                <a:cubicBezTo>
                  <a:pt x="9208" y="49"/>
                  <a:pt x="9192" y="47"/>
                  <a:pt x="9178" y="47"/>
                </a:cubicBezTo>
                <a:cubicBezTo>
                  <a:pt x="9050" y="47"/>
                  <a:pt x="8956" y="168"/>
                  <a:pt x="8956" y="303"/>
                </a:cubicBezTo>
                <a:lnTo>
                  <a:pt x="8956" y="3478"/>
                </a:lnTo>
                <a:lnTo>
                  <a:pt x="8706" y="3478"/>
                </a:lnTo>
                <a:cubicBezTo>
                  <a:pt x="8572" y="3478"/>
                  <a:pt x="8455" y="3578"/>
                  <a:pt x="8455" y="3728"/>
                </a:cubicBezTo>
                <a:cubicBezTo>
                  <a:pt x="8455" y="4213"/>
                  <a:pt x="8204" y="4647"/>
                  <a:pt x="7820" y="4881"/>
                </a:cubicBezTo>
                <a:lnTo>
                  <a:pt x="7820" y="3712"/>
                </a:lnTo>
                <a:cubicBezTo>
                  <a:pt x="7820" y="3578"/>
                  <a:pt x="7720" y="3461"/>
                  <a:pt x="7570" y="3461"/>
                </a:cubicBezTo>
                <a:lnTo>
                  <a:pt x="7302" y="3461"/>
                </a:lnTo>
                <a:lnTo>
                  <a:pt x="7302" y="253"/>
                </a:lnTo>
                <a:cubicBezTo>
                  <a:pt x="7302" y="136"/>
                  <a:pt x="7219" y="36"/>
                  <a:pt x="7102" y="2"/>
                </a:cubicBezTo>
                <a:cubicBezTo>
                  <a:pt x="7093" y="1"/>
                  <a:pt x="7085" y="1"/>
                  <a:pt x="7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7" name="Google Shape;1587;p69"/>
          <p:cNvGrpSpPr/>
          <p:nvPr/>
        </p:nvGrpSpPr>
        <p:grpSpPr>
          <a:xfrm>
            <a:off x="5570884" y="3323631"/>
            <a:ext cx="401953" cy="395890"/>
            <a:chOff x="5706225" y="3229375"/>
            <a:chExt cx="354675" cy="349325"/>
          </a:xfrm>
        </p:grpSpPr>
        <p:sp>
          <p:nvSpPr>
            <p:cNvPr id="1588" name="Google Shape;1588;p69"/>
            <p:cNvSpPr/>
            <p:nvPr/>
          </p:nvSpPr>
          <p:spPr>
            <a:xfrm>
              <a:off x="5765975" y="3300900"/>
              <a:ext cx="63100" cy="12125"/>
            </a:xfrm>
            <a:custGeom>
              <a:rect b="b" l="l" r="r" t="t"/>
              <a:pathLst>
                <a:path extrusionOk="0" h="485" w="2524">
                  <a:moveTo>
                    <a:pt x="268" y="0"/>
                  </a:moveTo>
                  <a:cubicBezTo>
                    <a:pt x="134" y="0"/>
                    <a:pt x="34" y="84"/>
                    <a:pt x="17" y="217"/>
                  </a:cubicBezTo>
                  <a:cubicBezTo>
                    <a:pt x="0" y="351"/>
                    <a:pt x="117" y="485"/>
                    <a:pt x="268" y="485"/>
                  </a:cubicBezTo>
                  <a:lnTo>
                    <a:pt x="2273" y="485"/>
                  </a:lnTo>
                  <a:cubicBezTo>
                    <a:pt x="2406" y="485"/>
                    <a:pt x="2507" y="401"/>
                    <a:pt x="2523" y="267"/>
                  </a:cubicBezTo>
                  <a:cubicBezTo>
                    <a:pt x="2523" y="134"/>
                    <a:pt x="2423" y="0"/>
                    <a:pt x="22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9"/>
            <p:cNvSpPr/>
            <p:nvPr/>
          </p:nvSpPr>
          <p:spPr>
            <a:xfrm>
              <a:off x="5765975" y="3352675"/>
              <a:ext cx="63100" cy="12150"/>
            </a:xfrm>
            <a:custGeom>
              <a:rect b="b" l="l" r="r" t="t"/>
              <a:pathLst>
                <a:path extrusionOk="0" h="486" w="2524">
                  <a:moveTo>
                    <a:pt x="268" y="1"/>
                  </a:moveTo>
                  <a:cubicBezTo>
                    <a:pt x="134" y="1"/>
                    <a:pt x="34" y="84"/>
                    <a:pt x="17" y="201"/>
                  </a:cubicBezTo>
                  <a:cubicBezTo>
                    <a:pt x="0" y="352"/>
                    <a:pt x="117" y="486"/>
                    <a:pt x="268" y="486"/>
                  </a:cubicBezTo>
                  <a:lnTo>
                    <a:pt x="2273" y="486"/>
                  </a:lnTo>
                  <a:cubicBezTo>
                    <a:pt x="2406" y="486"/>
                    <a:pt x="2507" y="402"/>
                    <a:pt x="2523" y="268"/>
                  </a:cubicBezTo>
                  <a:cubicBezTo>
                    <a:pt x="2523" y="118"/>
                    <a:pt x="2423" y="1"/>
                    <a:pt x="2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9"/>
            <p:cNvSpPr/>
            <p:nvPr/>
          </p:nvSpPr>
          <p:spPr>
            <a:xfrm>
              <a:off x="5765975" y="3405325"/>
              <a:ext cx="63100" cy="12125"/>
            </a:xfrm>
            <a:custGeom>
              <a:rect b="b" l="l" r="r" t="t"/>
              <a:pathLst>
                <a:path extrusionOk="0" h="485" w="2524">
                  <a:moveTo>
                    <a:pt x="268" y="0"/>
                  </a:moveTo>
                  <a:cubicBezTo>
                    <a:pt x="134" y="0"/>
                    <a:pt x="34" y="84"/>
                    <a:pt x="17" y="217"/>
                  </a:cubicBezTo>
                  <a:cubicBezTo>
                    <a:pt x="0" y="351"/>
                    <a:pt x="117" y="485"/>
                    <a:pt x="268" y="485"/>
                  </a:cubicBezTo>
                  <a:lnTo>
                    <a:pt x="2273" y="485"/>
                  </a:lnTo>
                  <a:cubicBezTo>
                    <a:pt x="2406" y="485"/>
                    <a:pt x="2507" y="401"/>
                    <a:pt x="2523" y="268"/>
                  </a:cubicBezTo>
                  <a:cubicBezTo>
                    <a:pt x="2523" y="134"/>
                    <a:pt x="2423" y="0"/>
                    <a:pt x="22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9"/>
            <p:cNvSpPr/>
            <p:nvPr/>
          </p:nvSpPr>
          <p:spPr>
            <a:xfrm>
              <a:off x="5765975" y="3457125"/>
              <a:ext cx="63100" cy="12125"/>
            </a:xfrm>
            <a:custGeom>
              <a:rect b="b" l="l" r="r" t="t"/>
              <a:pathLst>
                <a:path extrusionOk="0" h="485" w="2524">
                  <a:moveTo>
                    <a:pt x="268" y="0"/>
                  </a:moveTo>
                  <a:cubicBezTo>
                    <a:pt x="134" y="0"/>
                    <a:pt x="34" y="84"/>
                    <a:pt x="17" y="201"/>
                  </a:cubicBezTo>
                  <a:cubicBezTo>
                    <a:pt x="0" y="351"/>
                    <a:pt x="117" y="485"/>
                    <a:pt x="268" y="485"/>
                  </a:cubicBezTo>
                  <a:lnTo>
                    <a:pt x="2273" y="485"/>
                  </a:lnTo>
                  <a:cubicBezTo>
                    <a:pt x="2406" y="485"/>
                    <a:pt x="2507" y="401"/>
                    <a:pt x="2523" y="267"/>
                  </a:cubicBezTo>
                  <a:cubicBezTo>
                    <a:pt x="2523" y="117"/>
                    <a:pt x="2423" y="0"/>
                    <a:pt x="22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9"/>
            <p:cNvSpPr/>
            <p:nvPr/>
          </p:nvSpPr>
          <p:spPr>
            <a:xfrm>
              <a:off x="5765975" y="3508900"/>
              <a:ext cx="63100" cy="11725"/>
            </a:xfrm>
            <a:custGeom>
              <a:rect b="b" l="l" r="r" t="t"/>
              <a:pathLst>
                <a:path extrusionOk="0" h="469" w="2524">
                  <a:moveTo>
                    <a:pt x="268" y="1"/>
                  </a:moveTo>
                  <a:cubicBezTo>
                    <a:pt x="134" y="1"/>
                    <a:pt x="34" y="84"/>
                    <a:pt x="17" y="201"/>
                  </a:cubicBezTo>
                  <a:cubicBezTo>
                    <a:pt x="0" y="352"/>
                    <a:pt x="117" y="469"/>
                    <a:pt x="268" y="469"/>
                  </a:cubicBezTo>
                  <a:lnTo>
                    <a:pt x="2273" y="469"/>
                  </a:lnTo>
                  <a:cubicBezTo>
                    <a:pt x="2406" y="469"/>
                    <a:pt x="2507" y="385"/>
                    <a:pt x="2523" y="268"/>
                  </a:cubicBezTo>
                  <a:cubicBezTo>
                    <a:pt x="2523" y="118"/>
                    <a:pt x="2423" y="1"/>
                    <a:pt x="2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9"/>
            <p:cNvSpPr/>
            <p:nvPr/>
          </p:nvSpPr>
          <p:spPr>
            <a:xfrm>
              <a:off x="5936400" y="3300900"/>
              <a:ext cx="63925" cy="12125"/>
            </a:xfrm>
            <a:custGeom>
              <a:rect b="b" l="l" r="r" t="t"/>
              <a:pathLst>
                <a:path extrusionOk="0" h="485" w="2557">
                  <a:moveTo>
                    <a:pt x="284" y="0"/>
                  </a:moveTo>
                  <a:cubicBezTo>
                    <a:pt x="151" y="0"/>
                    <a:pt x="51" y="84"/>
                    <a:pt x="34" y="217"/>
                  </a:cubicBezTo>
                  <a:cubicBezTo>
                    <a:pt x="0" y="351"/>
                    <a:pt x="134" y="485"/>
                    <a:pt x="284" y="485"/>
                  </a:cubicBezTo>
                  <a:lnTo>
                    <a:pt x="2289" y="485"/>
                  </a:lnTo>
                  <a:cubicBezTo>
                    <a:pt x="2406" y="485"/>
                    <a:pt x="2523" y="401"/>
                    <a:pt x="2540" y="267"/>
                  </a:cubicBezTo>
                  <a:cubicBezTo>
                    <a:pt x="2557" y="134"/>
                    <a:pt x="2440" y="0"/>
                    <a:pt x="22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9"/>
            <p:cNvSpPr/>
            <p:nvPr/>
          </p:nvSpPr>
          <p:spPr>
            <a:xfrm>
              <a:off x="5936400" y="3352675"/>
              <a:ext cx="63925" cy="12150"/>
            </a:xfrm>
            <a:custGeom>
              <a:rect b="b" l="l" r="r" t="t"/>
              <a:pathLst>
                <a:path extrusionOk="0" h="486" w="2557">
                  <a:moveTo>
                    <a:pt x="284" y="1"/>
                  </a:moveTo>
                  <a:cubicBezTo>
                    <a:pt x="151" y="1"/>
                    <a:pt x="51" y="84"/>
                    <a:pt x="34" y="201"/>
                  </a:cubicBezTo>
                  <a:cubicBezTo>
                    <a:pt x="0" y="352"/>
                    <a:pt x="134" y="486"/>
                    <a:pt x="284" y="486"/>
                  </a:cubicBezTo>
                  <a:lnTo>
                    <a:pt x="2289" y="486"/>
                  </a:lnTo>
                  <a:cubicBezTo>
                    <a:pt x="2406" y="486"/>
                    <a:pt x="2523" y="402"/>
                    <a:pt x="2540" y="268"/>
                  </a:cubicBezTo>
                  <a:cubicBezTo>
                    <a:pt x="2557" y="118"/>
                    <a:pt x="2440" y="1"/>
                    <a:pt x="2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9"/>
            <p:cNvSpPr/>
            <p:nvPr/>
          </p:nvSpPr>
          <p:spPr>
            <a:xfrm>
              <a:off x="5936400" y="3405325"/>
              <a:ext cx="63925" cy="12125"/>
            </a:xfrm>
            <a:custGeom>
              <a:rect b="b" l="l" r="r" t="t"/>
              <a:pathLst>
                <a:path extrusionOk="0" h="485" w="2557">
                  <a:moveTo>
                    <a:pt x="284" y="0"/>
                  </a:moveTo>
                  <a:cubicBezTo>
                    <a:pt x="151" y="0"/>
                    <a:pt x="51" y="84"/>
                    <a:pt x="34" y="217"/>
                  </a:cubicBezTo>
                  <a:cubicBezTo>
                    <a:pt x="0" y="351"/>
                    <a:pt x="134" y="485"/>
                    <a:pt x="284" y="485"/>
                  </a:cubicBezTo>
                  <a:lnTo>
                    <a:pt x="2289" y="485"/>
                  </a:lnTo>
                  <a:cubicBezTo>
                    <a:pt x="2406" y="485"/>
                    <a:pt x="2523" y="401"/>
                    <a:pt x="2540" y="268"/>
                  </a:cubicBezTo>
                  <a:cubicBezTo>
                    <a:pt x="2557" y="134"/>
                    <a:pt x="2440" y="0"/>
                    <a:pt x="22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9"/>
            <p:cNvSpPr/>
            <p:nvPr/>
          </p:nvSpPr>
          <p:spPr>
            <a:xfrm>
              <a:off x="5936400" y="3457125"/>
              <a:ext cx="63925" cy="12125"/>
            </a:xfrm>
            <a:custGeom>
              <a:rect b="b" l="l" r="r" t="t"/>
              <a:pathLst>
                <a:path extrusionOk="0" h="485" w="2557">
                  <a:moveTo>
                    <a:pt x="284" y="0"/>
                  </a:moveTo>
                  <a:cubicBezTo>
                    <a:pt x="151" y="0"/>
                    <a:pt x="51" y="84"/>
                    <a:pt x="34" y="201"/>
                  </a:cubicBezTo>
                  <a:cubicBezTo>
                    <a:pt x="0" y="351"/>
                    <a:pt x="134" y="485"/>
                    <a:pt x="284" y="485"/>
                  </a:cubicBezTo>
                  <a:lnTo>
                    <a:pt x="2289" y="485"/>
                  </a:lnTo>
                  <a:cubicBezTo>
                    <a:pt x="2406" y="485"/>
                    <a:pt x="2523" y="401"/>
                    <a:pt x="2540" y="267"/>
                  </a:cubicBezTo>
                  <a:cubicBezTo>
                    <a:pt x="2557" y="117"/>
                    <a:pt x="2440" y="0"/>
                    <a:pt x="22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9"/>
            <p:cNvSpPr/>
            <p:nvPr/>
          </p:nvSpPr>
          <p:spPr>
            <a:xfrm>
              <a:off x="5936400" y="3508900"/>
              <a:ext cx="63925" cy="11725"/>
            </a:xfrm>
            <a:custGeom>
              <a:rect b="b" l="l" r="r" t="t"/>
              <a:pathLst>
                <a:path extrusionOk="0" h="469" w="2557">
                  <a:moveTo>
                    <a:pt x="284" y="1"/>
                  </a:moveTo>
                  <a:cubicBezTo>
                    <a:pt x="151" y="1"/>
                    <a:pt x="51" y="84"/>
                    <a:pt x="34" y="201"/>
                  </a:cubicBezTo>
                  <a:cubicBezTo>
                    <a:pt x="0" y="352"/>
                    <a:pt x="134" y="469"/>
                    <a:pt x="284" y="469"/>
                  </a:cubicBezTo>
                  <a:lnTo>
                    <a:pt x="2289" y="469"/>
                  </a:lnTo>
                  <a:cubicBezTo>
                    <a:pt x="2406" y="469"/>
                    <a:pt x="2523" y="385"/>
                    <a:pt x="2540" y="268"/>
                  </a:cubicBezTo>
                  <a:cubicBezTo>
                    <a:pt x="2557" y="118"/>
                    <a:pt x="2440" y="1"/>
                    <a:pt x="2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9"/>
            <p:cNvSpPr/>
            <p:nvPr/>
          </p:nvSpPr>
          <p:spPr>
            <a:xfrm>
              <a:off x="5706225" y="3229375"/>
              <a:ext cx="354675" cy="349325"/>
            </a:xfrm>
            <a:custGeom>
              <a:rect b="b" l="l" r="r" t="t"/>
              <a:pathLst>
                <a:path extrusionOk="0" h="13973" w="14187">
                  <a:moveTo>
                    <a:pt x="3625" y="486"/>
                  </a:moveTo>
                  <a:cubicBezTo>
                    <a:pt x="3665" y="486"/>
                    <a:pt x="3704" y="487"/>
                    <a:pt x="3744" y="488"/>
                  </a:cubicBezTo>
                  <a:cubicBezTo>
                    <a:pt x="5481" y="522"/>
                    <a:pt x="6835" y="1959"/>
                    <a:pt x="6835" y="3697"/>
                  </a:cubicBezTo>
                  <a:lnTo>
                    <a:pt x="6835" y="13471"/>
                  </a:lnTo>
                  <a:lnTo>
                    <a:pt x="486" y="13471"/>
                  </a:lnTo>
                  <a:lnTo>
                    <a:pt x="486" y="3663"/>
                  </a:lnTo>
                  <a:lnTo>
                    <a:pt x="469" y="3663"/>
                  </a:lnTo>
                  <a:cubicBezTo>
                    <a:pt x="469" y="1915"/>
                    <a:pt x="1891" y="486"/>
                    <a:pt x="3625" y="486"/>
                  </a:cubicBezTo>
                  <a:close/>
                  <a:moveTo>
                    <a:pt x="10501" y="487"/>
                  </a:moveTo>
                  <a:cubicBezTo>
                    <a:pt x="12248" y="487"/>
                    <a:pt x="13685" y="1906"/>
                    <a:pt x="13685" y="3663"/>
                  </a:cubicBezTo>
                  <a:lnTo>
                    <a:pt x="13685" y="13471"/>
                  </a:lnTo>
                  <a:lnTo>
                    <a:pt x="7319" y="13471"/>
                  </a:lnTo>
                  <a:lnTo>
                    <a:pt x="7319" y="3697"/>
                  </a:lnTo>
                  <a:cubicBezTo>
                    <a:pt x="7319" y="1959"/>
                    <a:pt x="8673" y="539"/>
                    <a:pt x="10410" y="488"/>
                  </a:cubicBezTo>
                  <a:cubicBezTo>
                    <a:pt x="10441" y="488"/>
                    <a:pt x="10471" y="487"/>
                    <a:pt x="10501" y="487"/>
                  </a:cubicBezTo>
                  <a:close/>
                  <a:moveTo>
                    <a:pt x="3711" y="1"/>
                  </a:moveTo>
                  <a:cubicBezTo>
                    <a:pt x="3661" y="1"/>
                    <a:pt x="3611" y="2"/>
                    <a:pt x="3560" y="4"/>
                  </a:cubicBezTo>
                  <a:cubicBezTo>
                    <a:pt x="1572" y="71"/>
                    <a:pt x="1" y="1708"/>
                    <a:pt x="1" y="3697"/>
                  </a:cubicBezTo>
                  <a:lnTo>
                    <a:pt x="1" y="13722"/>
                  </a:lnTo>
                  <a:cubicBezTo>
                    <a:pt x="1" y="13855"/>
                    <a:pt x="118" y="13972"/>
                    <a:pt x="252" y="13972"/>
                  </a:cubicBezTo>
                  <a:lnTo>
                    <a:pt x="13936" y="13972"/>
                  </a:lnTo>
                  <a:cubicBezTo>
                    <a:pt x="14070" y="13972"/>
                    <a:pt x="14187" y="13872"/>
                    <a:pt x="14187" y="13722"/>
                  </a:cubicBezTo>
                  <a:lnTo>
                    <a:pt x="14187" y="3697"/>
                  </a:lnTo>
                  <a:cubicBezTo>
                    <a:pt x="14170" y="1708"/>
                    <a:pt x="12599" y="71"/>
                    <a:pt x="10611" y="4"/>
                  </a:cubicBezTo>
                  <a:cubicBezTo>
                    <a:pt x="10572" y="3"/>
                    <a:pt x="10533" y="2"/>
                    <a:pt x="10494" y="2"/>
                  </a:cubicBezTo>
                  <a:cubicBezTo>
                    <a:pt x="8941" y="2"/>
                    <a:pt x="7623" y="974"/>
                    <a:pt x="7085" y="2343"/>
                  </a:cubicBezTo>
                  <a:cubicBezTo>
                    <a:pt x="6568" y="984"/>
                    <a:pt x="5251" y="1"/>
                    <a:pt x="3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69"/>
          <p:cNvGrpSpPr/>
          <p:nvPr/>
        </p:nvGrpSpPr>
        <p:grpSpPr>
          <a:xfrm>
            <a:off x="5572782" y="2598262"/>
            <a:ext cx="398157" cy="394332"/>
            <a:chOff x="5709575" y="2589325"/>
            <a:chExt cx="351325" cy="347950"/>
          </a:xfrm>
        </p:grpSpPr>
        <p:sp>
          <p:nvSpPr>
            <p:cNvPr id="1600" name="Google Shape;1600;p69"/>
            <p:cNvSpPr/>
            <p:nvPr/>
          </p:nvSpPr>
          <p:spPr>
            <a:xfrm>
              <a:off x="5709575" y="2723350"/>
              <a:ext cx="220175" cy="213925"/>
            </a:xfrm>
            <a:custGeom>
              <a:rect b="b" l="l" r="r" t="t"/>
              <a:pathLst>
                <a:path extrusionOk="0" h="8557" w="8807">
                  <a:moveTo>
                    <a:pt x="7102" y="479"/>
                  </a:moveTo>
                  <a:cubicBezTo>
                    <a:pt x="7386" y="479"/>
                    <a:pt x="7670" y="596"/>
                    <a:pt x="7870" y="796"/>
                  </a:cubicBezTo>
                  <a:cubicBezTo>
                    <a:pt x="8221" y="1181"/>
                    <a:pt x="8288" y="1732"/>
                    <a:pt x="8021" y="2150"/>
                  </a:cubicBezTo>
                  <a:lnTo>
                    <a:pt x="6517" y="646"/>
                  </a:lnTo>
                  <a:cubicBezTo>
                    <a:pt x="6684" y="546"/>
                    <a:pt x="6885" y="479"/>
                    <a:pt x="7102" y="479"/>
                  </a:cubicBezTo>
                  <a:close/>
                  <a:moveTo>
                    <a:pt x="6166" y="963"/>
                  </a:moveTo>
                  <a:lnTo>
                    <a:pt x="7703" y="2517"/>
                  </a:lnTo>
                  <a:lnTo>
                    <a:pt x="6801" y="3386"/>
                  </a:lnTo>
                  <a:lnTo>
                    <a:pt x="5264" y="1849"/>
                  </a:lnTo>
                  <a:lnTo>
                    <a:pt x="6166" y="963"/>
                  </a:lnTo>
                  <a:close/>
                  <a:moveTo>
                    <a:pt x="2758" y="1648"/>
                  </a:moveTo>
                  <a:lnTo>
                    <a:pt x="4796" y="2066"/>
                  </a:lnTo>
                  <a:lnTo>
                    <a:pt x="6601" y="3871"/>
                  </a:lnTo>
                  <a:lnTo>
                    <a:pt x="7002" y="5892"/>
                  </a:lnTo>
                  <a:lnTo>
                    <a:pt x="2758" y="1648"/>
                  </a:lnTo>
                  <a:close/>
                  <a:moveTo>
                    <a:pt x="2006" y="1632"/>
                  </a:moveTo>
                  <a:lnTo>
                    <a:pt x="7035" y="6661"/>
                  </a:lnTo>
                  <a:cubicBezTo>
                    <a:pt x="6383" y="7212"/>
                    <a:pt x="5581" y="7530"/>
                    <a:pt x="4696" y="7530"/>
                  </a:cubicBezTo>
                  <a:cubicBezTo>
                    <a:pt x="3743" y="7530"/>
                    <a:pt x="2841" y="7145"/>
                    <a:pt x="2173" y="6477"/>
                  </a:cubicBezTo>
                  <a:cubicBezTo>
                    <a:pt x="1504" y="5809"/>
                    <a:pt x="1120" y="4907"/>
                    <a:pt x="1120" y="3954"/>
                  </a:cubicBezTo>
                  <a:cubicBezTo>
                    <a:pt x="1120" y="3102"/>
                    <a:pt x="1438" y="2267"/>
                    <a:pt x="2006" y="1632"/>
                  </a:cubicBezTo>
                  <a:close/>
                  <a:moveTo>
                    <a:pt x="1371" y="6243"/>
                  </a:moveTo>
                  <a:cubicBezTo>
                    <a:pt x="1521" y="6444"/>
                    <a:pt x="1672" y="6627"/>
                    <a:pt x="1839" y="6811"/>
                  </a:cubicBezTo>
                  <a:cubicBezTo>
                    <a:pt x="2022" y="6995"/>
                    <a:pt x="2206" y="7145"/>
                    <a:pt x="2423" y="7296"/>
                  </a:cubicBezTo>
                  <a:lnTo>
                    <a:pt x="2073" y="7647"/>
                  </a:lnTo>
                  <a:lnTo>
                    <a:pt x="1538" y="7129"/>
                  </a:lnTo>
                  <a:lnTo>
                    <a:pt x="1020" y="6611"/>
                  </a:lnTo>
                  <a:lnTo>
                    <a:pt x="1371" y="6243"/>
                  </a:lnTo>
                  <a:close/>
                  <a:moveTo>
                    <a:pt x="936" y="7379"/>
                  </a:moveTo>
                  <a:cubicBezTo>
                    <a:pt x="1037" y="7379"/>
                    <a:pt x="1120" y="7413"/>
                    <a:pt x="1187" y="7480"/>
                  </a:cubicBezTo>
                  <a:cubicBezTo>
                    <a:pt x="1254" y="7546"/>
                    <a:pt x="1287" y="7647"/>
                    <a:pt x="1287" y="7730"/>
                  </a:cubicBezTo>
                  <a:cubicBezTo>
                    <a:pt x="1287" y="7814"/>
                    <a:pt x="1271" y="7914"/>
                    <a:pt x="1187" y="7981"/>
                  </a:cubicBezTo>
                  <a:cubicBezTo>
                    <a:pt x="1120" y="8048"/>
                    <a:pt x="1020" y="8081"/>
                    <a:pt x="936" y="8081"/>
                  </a:cubicBezTo>
                  <a:cubicBezTo>
                    <a:pt x="836" y="8081"/>
                    <a:pt x="753" y="8048"/>
                    <a:pt x="686" y="7981"/>
                  </a:cubicBezTo>
                  <a:cubicBezTo>
                    <a:pt x="619" y="7914"/>
                    <a:pt x="585" y="7814"/>
                    <a:pt x="585" y="7730"/>
                  </a:cubicBezTo>
                  <a:cubicBezTo>
                    <a:pt x="585" y="7630"/>
                    <a:pt x="619" y="7546"/>
                    <a:pt x="686" y="7480"/>
                  </a:cubicBezTo>
                  <a:cubicBezTo>
                    <a:pt x="753" y="7413"/>
                    <a:pt x="853" y="7379"/>
                    <a:pt x="936" y="7379"/>
                  </a:cubicBezTo>
                  <a:close/>
                  <a:moveTo>
                    <a:pt x="7015" y="0"/>
                  </a:moveTo>
                  <a:cubicBezTo>
                    <a:pt x="6677" y="0"/>
                    <a:pt x="6359" y="123"/>
                    <a:pt x="6116" y="295"/>
                  </a:cubicBezTo>
                  <a:lnTo>
                    <a:pt x="6066" y="262"/>
                  </a:lnTo>
                  <a:cubicBezTo>
                    <a:pt x="6016" y="212"/>
                    <a:pt x="5948" y="180"/>
                    <a:pt x="5877" y="180"/>
                  </a:cubicBezTo>
                  <a:cubicBezTo>
                    <a:pt x="5829" y="180"/>
                    <a:pt x="5779" y="194"/>
                    <a:pt x="5732" y="228"/>
                  </a:cubicBezTo>
                  <a:cubicBezTo>
                    <a:pt x="5615" y="312"/>
                    <a:pt x="5615" y="512"/>
                    <a:pt x="5715" y="596"/>
                  </a:cubicBezTo>
                  <a:lnTo>
                    <a:pt x="5765" y="629"/>
                  </a:lnTo>
                  <a:lnTo>
                    <a:pt x="4796" y="1598"/>
                  </a:lnTo>
                  <a:lnTo>
                    <a:pt x="2089" y="1030"/>
                  </a:lnTo>
                  <a:lnTo>
                    <a:pt x="1304" y="262"/>
                  </a:lnTo>
                  <a:cubicBezTo>
                    <a:pt x="1254" y="212"/>
                    <a:pt x="1186" y="180"/>
                    <a:pt x="1115" y="180"/>
                  </a:cubicBezTo>
                  <a:cubicBezTo>
                    <a:pt x="1067" y="180"/>
                    <a:pt x="1017" y="194"/>
                    <a:pt x="970" y="228"/>
                  </a:cubicBezTo>
                  <a:cubicBezTo>
                    <a:pt x="853" y="312"/>
                    <a:pt x="853" y="512"/>
                    <a:pt x="953" y="596"/>
                  </a:cubicBezTo>
                  <a:lnTo>
                    <a:pt x="1621" y="1247"/>
                  </a:lnTo>
                  <a:cubicBezTo>
                    <a:pt x="970" y="1983"/>
                    <a:pt x="602" y="2918"/>
                    <a:pt x="602" y="3937"/>
                  </a:cubicBezTo>
                  <a:cubicBezTo>
                    <a:pt x="602" y="4589"/>
                    <a:pt x="753" y="5224"/>
                    <a:pt x="1053" y="5809"/>
                  </a:cubicBezTo>
                  <a:lnTo>
                    <a:pt x="619" y="6243"/>
                  </a:lnTo>
                  <a:lnTo>
                    <a:pt x="602" y="6226"/>
                  </a:lnTo>
                  <a:cubicBezTo>
                    <a:pt x="556" y="6181"/>
                    <a:pt x="490" y="6155"/>
                    <a:pt x="423" y="6155"/>
                  </a:cubicBezTo>
                  <a:cubicBezTo>
                    <a:pt x="368" y="6155"/>
                    <a:pt x="313" y="6172"/>
                    <a:pt x="268" y="6210"/>
                  </a:cubicBezTo>
                  <a:cubicBezTo>
                    <a:pt x="134" y="6293"/>
                    <a:pt x="134" y="6477"/>
                    <a:pt x="251" y="6561"/>
                  </a:cubicBezTo>
                  <a:lnTo>
                    <a:pt x="602" y="6912"/>
                  </a:lnTo>
                  <a:cubicBezTo>
                    <a:pt x="435" y="6978"/>
                    <a:pt x="301" y="7079"/>
                    <a:pt x="201" y="7212"/>
                  </a:cubicBezTo>
                  <a:cubicBezTo>
                    <a:pt x="118" y="7313"/>
                    <a:pt x="51" y="7463"/>
                    <a:pt x="34" y="7597"/>
                  </a:cubicBezTo>
                  <a:cubicBezTo>
                    <a:pt x="1" y="7931"/>
                    <a:pt x="134" y="8232"/>
                    <a:pt x="385" y="8415"/>
                  </a:cubicBezTo>
                  <a:cubicBezTo>
                    <a:pt x="502" y="8482"/>
                    <a:pt x="602" y="8516"/>
                    <a:pt x="719" y="8549"/>
                  </a:cubicBezTo>
                  <a:cubicBezTo>
                    <a:pt x="763" y="8554"/>
                    <a:pt x="805" y="8556"/>
                    <a:pt x="847" y="8556"/>
                  </a:cubicBezTo>
                  <a:cubicBezTo>
                    <a:pt x="1096" y="8556"/>
                    <a:pt x="1316" y="8472"/>
                    <a:pt x="1488" y="8315"/>
                  </a:cubicBezTo>
                  <a:cubicBezTo>
                    <a:pt x="1555" y="8232"/>
                    <a:pt x="1638" y="8098"/>
                    <a:pt x="1688" y="7998"/>
                  </a:cubicBezTo>
                  <a:lnTo>
                    <a:pt x="2039" y="8348"/>
                  </a:lnTo>
                  <a:cubicBezTo>
                    <a:pt x="2089" y="8399"/>
                    <a:pt x="2156" y="8415"/>
                    <a:pt x="2206" y="8415"/>
                  </a:cubicBezTo>
                  <a:cubicBezTo>
                    <a:pt x="2290" y="8415"/>
                    <a:pt x="2357" y="8382"/>
                    <a:pt x="2390" y="8315"/>
                  </a:cubicBezTo>
                  <a:cubicBezTo>
                    <a:pt x="2457" y="8215"/>
                    <a:pt x="2457" y="8081"/>
                    <a:pt x="2357" y="7998"/>
                  </a:cubicBezTo>
                  <a:lnTo>
                    <a:pt x="2340" y="7981"/>
                  </a:lnTo>
                  <a:lnTo>
                    <a:pt x="2774" y="7546"/>
                  </a:lnTo>
                  <a:cubicBezTo>
                    <a:pt x="3342" y="7831"/>
                    <a:pt x="3977" y="7998"/>
                    <a:pt x="4629" y="7998"/>
                  </a:cubicBezTo>
                  <a:cubicBezTo>
                    <a:pt x="5631" y="7998"/>
                    <a:pt x="6567" y="7647"/>
                    <a:pt x="7319" y="6978"/>
                  </a:cubicBezTo>
                  <a:lnTo>
                    <a:pt x="7987" y="7647"/>
                  </a:lnTo>
                  <a:cubicBezTo>
                    <a:pt x="8037" y="7680"/>
                    <a:pt x="8104" y="7714"/>
                    <a:pt x="8154" y="7714"/>
                  </a:cubicBezTo>
                  <a:cubicBezTo>
                    <a:pt x="8238" y="7714"/>
                    <a:pt x="8305" y="7663"/>
                    <a:pt x="8355" y="7597"/>
                  </a:cubicBezTo>
                  <a:cubicBezTo>
                    <a:pt x="8405" y="7496"/>
                    <a:pt x="8405" y="7379"/>
                    <a:pt x="8305" y="7296"/>
                  </a:cubicBezTo>
                  <a:lnTo>
                    <a:pt x="7603" y="6527"/>
                  </a:lnTo>
                  <a:lnTo>
                    <a:pt x="7052" y="3854"/>
                  </a:lnTo>
                  <a:lnTo>
                    <a:pt x="8037" y="2885"/>
                  </a:lnTo>
                  <a:lnTo>
                    <a:pt x="8054" y="2901"/>
                  </a:lnTo>
                  <a:cubicBezTo>
                    <a:pt x="8104" y="2952"/>
                    <a:pt x="8171" y="2968"/>
                    <a:pt x="8221" y="2968"/>
                  </a:cubicBezTo>
                  <a:cubicBezTo>
                    <a:pt x="8305" y="2968"/>
                    <a:pt x="8372" y="2935"/>
                    <a:pt x="8422" y="2868"/>
                  </a:cubicBezTo>
                  <a:cubicBezTo>
                    <a:pt x="8472" y="2768"/>
                    <a:pt x="8472" y="2634"/>
                    <a:pt x="8372" y="2551"/>
                  </a:cubicBezTo>
                  <a:lnTo>
                    <a:pt x="8322" y="2517"/>
                  </a:lnTo>
                  <a:cubicBezTo>
                    <a:pt x="8806" y="1849"/>
                    <a:pt x="8723" y="896"/>
                    <a:pt x="8037" y="345"/>
                  </a:cubicBezTo>
                  <a:cubicBezTo>
                    <a:pt x="7787" y="145"/>
                    <a:pt x="7486" y="28"/>
                    <a:pt x="7185" y="11"/>
                  </a:cubicBezTo>
                  <a:cubicBezTo>
                    <a:pt x="7128" y="4"/>
                    <a:pt x="7071" y="0"/>
                    <a:pt x="7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9"/>
            <p:cNvSpPr/>
            <p:nvPr/>
          </p:nvSpPr>
          <p:spPr>
            <a:xfrm>
              <a:off x="5776425" y="2839525"/>
              <a:ext cx="34275" cy="32825"/>
            </a:xfrm>
            <a:custGeom>
              <a:rect b="b" l="l" r="r" t="t"/>
              <a:pathLst>
                <a:path extrusionOk="0" h="1313" w="1371">
                  <a:moveTo>
                    <a:pt x="1097" y="1"/>
                  </a:moveTo>
                  <a:cubicBezTo>
                    <a:pt x="1036" y="1"/>
                    <a:pt x="977" y="26"/>
                    <a:pt x="936" y="76"/>
                  </a:cubicBezTo>
                  <a:lnTo>
                    <a:pt x="100" y="911"/>
                  </a:lnTo>
                  <a:cubicBezTo>
                    <a:pt x="0" y="1011"/>
                    <a:pt x="0" y="1162"/>
                    <a:pt x="100" y="1245"/>
                  </a:cubicBezTo>
                  <a:cubicBezTo>
                    <a:pt x="150" y="1295"/>
                    <a:pt x="201" y="1312"/>
                    <a:pt x="267" y="1312"/>
                  </a:cubicBezTo>
                  <a:cubicBezTo>
                    <a:pt x="334" y="1312"/>
                    <a:pt x="401" y="1295"/>
                    <a:pt x="434" y="1245"/>
                  </a:cubicBezTo>
                  <a:lnTo>
                    <a:pt x="1270" y="410"/>
                  </a:lnTo>
                  <a:cubicBezTo>
                    <a:pt x="1370" y="310"/>
                    <a:pt x="1370" y="159"/>
                    <a:pt x="1270" y="76"/>
                  </a:cubicBezTo>
                  <a:cubicBezTo>
                    <a:pt x="1220" y="26"/>
                    <a:pt x="1157" y="1"/>
                    <a:pt x="1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9"/>
            <p:cNvSpPr/>
            <p:nvPr/>
          </p:nvSpPr>
          <p:spPr>
            <a:xfrm>
              <a:off x="5751775" y="2724675"/>
              <a:ext cx="15900" cy="14425"/>
            </a:xfrm>
            <a:custGeom>
              <a:rect b="b" l="l" r="r" t="t"/>
              <a:pathLst>
                <a:path extrusionOk="0" h="577" w="636">
                  <a:moveTo>
                    <a:pt x="301" y="1"/>
                  </a:moveTo>
                  <a:cubicBezTo>
                    <a:pt x="279" y="1"/>
                    <a:pt x="256" y="3"/>
                    <a:pt x="234" y="8"/>
                  </a:cubicBezTo>
                  <a:cubicBezTo>
                    <a:pt x="84" y="58"/>
                    <a:pt x="0" y="225"/>
                    <a:pt x="50" y="376"/>
                  </a:cubicBezTo>
                  <a:cubicBezTo>
                    <a:pt x="67" y="493"/>
                    <a:pt x="184" y="576"/>
                    <a:pt x="318" y="576"/>
                  </a:cubicBezTo>
                  <a:cubicBezTo>
                    <a:pt x="334" y="576"/>
                    <a:pt x="385" y="576"/>
                    <a:pt x="401" y="559"/>
                  </a:cubicBezTo>
                  <a:cubicBezTo>
                    <a:pt x="552" y="509"/>
                    <a:pt x="635" y="342"/>
                    <a:pt x="585" y="209"/>
                  </a:cubicBezTo>
                  <a:cubicBezTo>
                    <a:pt x="557" y="80"/>
                    <a:pt x="431" y="1"/>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9"/>
            <p:cNvSpPr/>
            <p:nvPr/>
          </p:nvSpPr>
          <p:spPr>
            <a:xfrm>
              <a:off x="5768050" y="2719475"/>
              <a:ext cx="15500" cy="14600"/>
            </a:xfrm>
            <a:custGeom>
              <a:rect b="b" l="l" r="r" t="t"/>
              <a:pathLst>
                <a:path extrusionOk="0" h="584" w="620">
                  <a:moveTo>
                    <a:pt x="308" y="1"/>
                  </a:moveTo>
                  <a:cubicBezTo>
                    <a:pt x="278" y="1"/>
                    <a:pt x="248" y="6"/>
                    <a:pt x="218" y="16"/>
                  </a:cubicBezTo>
                  <a:cubicBezTo>
                    <a:pt x="84" y="49"/>
                    <a:pt x="1" y="216"/>
                    <a:pt x="34" y="366"/>
                  </a:cubicBezTo>
                  <a:cubicBezTo>
                    <a:pt x="84" y="500"/>
                    <a:pt x="185" y="584"/>
                    <a:pt x="318" y="584"/>
                  </a:cubicBezTo>
                  <a:cubicBezTo>
                    <a:pt x="335" y="584"/>
                    <a:pt x="368" y="584"/>
                    <a:pt x="402" y="550"/>
                  </a:cubicBezTo>
                  <a:cubicBezTo>
                    <a:pt x="536" y="517"/>
                    <a:pt x="619" y="350"/>
                    <a:pt x="586" y="199"/>
                  </a:cubicBezTo>
                  <a:cubicBezTo>
                    <a:pt x="545" y="79"/>
                    <a:pt x="430"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9"/>
            <p:cNvSpPr/>
            <p:nvPr/>
          </p:nvSpPr>
          <p:spPr>
            <a:xfrm>
              <a:off x="5866650" y="2687750"/>
              <a:ext cx="15875" cy="14175"/>
            </a:xfrm>
            <a:custGeom>
              <a:rect b="b" l="l" r="r" t="t"/>
              <a:pathLst>
                <a:path extrusionOk="0" h="567" w="635">
                  <a:moveTo>
                    <a:pt x="324" y="0"/>
                  </a:moveTo>
                  <a:cubicBezTo>
                    <a:pt x="294" y="0"/>
                    <a:pt x="264" y="5"/>
                    <a:pt x="234" y="15"/>
                  </a:cubicBezTo>
                  <a:cubicBezTo>
                    <a:pt x="84" y="48"/>
                    <a:pt x="0" y="215"/>
                    <a:pt x="50" y="366"/>
                  </a:cubicBezTo>
                  <a:cubicBezTo>
                    <a:pt x="67" y="516"/>
                    <a:pt x="184" y="566"/>
                    <a:pt x="318" y="566"/>
                  </a:cubicBezTo>
                  <a:cubicBezTo>
                    <a:pt x="334" y="566"/>
                    <a:pt x="384" y="566"/>
                    <a:pt x="401" y="549"/>
                  </a:cubicBezTo>
                  <a:cubicBezTo>
                    <a:pt x="551" y="516"/>
                    <a:pt x="635" y="349"/>
                    <a:pt x="585" y="198"/>
                  </a:cubicBezTo>
                  <a:cubicBezTo>
                    <a:pt x="558" y="78"/>
                    <a:pt x="445" y="0"/>
                    <a:pt x="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9"/>
            <p:cNvSpPr/>
            <p:nvPr/>
          </p:nvSpPr>
          <p:spPr>
            <a:xfrm>
              <a:off x="5783925" y="2714250"/>
              <a:ext cx="15900" cy="14400"/>
            </a:xfrm>
            <a:custGeom>
              <a:rect b="b" l="l" r="r" t="t"/>
              <a:pathLst>
                <a:path extrusionOk="0" h="576" w="636">
                  <a:moveTo>
                    <a:pt x="302" y="0"/>
                  </a:moveTo>
                  <a:cubicBezTo>
                    <a:pt x="279" y="0"/>
                    <a:pt x="257" y="2"/>
                    <a:pt x="235" y="7"/>
                  </a:cubicBezTo>
                  <a:cubicBezTo>
                    <a:pt x="84" y="57"/>
                    <a:pt x="1" y="225"/>
                    <a:pt x="51" y="375"/>
                  </a:cubicBezTo>
                  <a:cubicBezTo>
                    <a:pt x="101" y="492"/>
                    <a:pt x="201" y="575"/>
                    <a:pt x="318" y="575"/>
                  </a:cubicBezTo>
                  <a:cubicBezTo>
                    <a:pt x="352" y="575"/>
                    <a:pt x="385" y="575"/>
                    <a:pt x="402" y="559"/>
                  </a:cubicBezTo>
                  <a:cubicBezTo>
                    <a:pt x="552" y="509"/>
                    <a:pt x="636" y="342"/>
                    <a:pt x="602" y="208"/>
                  </a:cubicBezTo>
                  <a:cubicBezTo>
                    <a:pt x="560" y="80"/>
                    <a:pt x="432"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9"/>
            <p:cNvSpPr/>
            <p:nvPr/>
          </p:nvSpPr>
          <p:spPr>
            <a:xfrm>
              <a:off x="5849925" y="2693350"/>
              <a:ext cx="15900" cy="14400"/>
            </a:xfrm>
            <a:custGeom>
              <a:rect b="b" l="l" r="r" t="t"/>
              <a:pathLst>
                <a:path extrusionOk="0" h="576" w="636">
                  <a:moveTo>
                    <a:pt x="301" y="1"/>
                  </a:moveTo>
                  <a:cubicBezTo>
                    <a:pt x="279" y="1"/>
                    <a:pt x="257" y="3"/>
                    <a:pt x="235" y="8"/>
                  </a:cubicBezTo>
                  <a:cubicBezTo>
                    <a:pt x="84" y="58"/>
                    <a:pt x="1" y="225"/>
                    <a:pt x="51" y="375"/>
                  </a:cubicBezTo>
                  <a:cubicBezTo>
                    <a:pt x="84" y="492"/>
                    <a:pt x="185" y="576"/>
                    <a:pt x="318" y="576"/>
                  </a:cubicBezTo>
                  <a:cubicBezTo>
                    <a:pt x="335" y="576"/>
                    <a:pt x="385" y="576"/>
                    <a:pt x="402" y="559"/>
                  </a:cubicBezTo>
                  <a:cubicBezTo>
                    <a:pt x="552" y="509"/>
                    <a:pt x="636" y="342"/>
                    <a:pt x="586" y="208"/>
                  </a:cubicBezTo>
                  <a:cubicBezTo>
                    <a:pt x="543" y="80"/>
                    <a:pt x="427" y="1"/>
                    <a:pt x="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9"/>
            <p:cNvSpPr/>
            <p:nvPr/>
          </p:nvSpPr>
          <p:spPr>
            <a:xfrm>
              <a:off x="5833650" y="2698600"/>
              <a:ext cx="15900" cy="14600"/>
            </a:xfrm>
            <a:custGeom>
              <a:rect b="b" l="l" r="r" t="t"/>
              <a:pathLst>
                <a:path extrusionOk="0" h="584" w="636">
                  <a:moveTo>
                    <a:pt x="324" y="1"/>
                  </a:moveTo>
                  <a:cubicBezTo>
                    <a:pt x="294" y="1"/>
                    <a:pt x="264" y="5"/>
                    <a:pt x="234" y="15"/>
                  </a:cubicBezTo>
                  <a:cubicBezTo>
                    <a:pt x="84" y="49"/>
                    <a:pt x="0" y="216"/>
                    <a:pt x="50" y="366"/>
                  </a:cubicBezTo>
                  <a:cubicBezTo>
                    <a:pt x="67" y="500"/>
                    <a:pt x="201" y="583"/>
                    <a:pt x="318" y="583"/>
                  </a:cubicBezTo>
                  <a:cubicBezTo>
                    <a:pt x="334" y="583"/>
                    <a:pt x="384" y="583"/>
                    <a:pt x="401" y="550"/>
                  </a:cubicBezTo>
                  <a:cubicBezTo>
                    <a:pt x="551" y="516"/>
                    <a:pt x="635" y="349"/>
                    <a:pt x="585" y="199"/>
                  </a:cubicBezTo>
                  <a:cubicBezTo>
                    <a:pt x="558" y="78"/>
                    <a:pt x="445" y="1"/>
                    <a:pt x="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9"/>
            <p:cNvSpPr/>
            <p:nvPr/>
          </p:nvSpPr>
          <p:spPr>
            <a:xfrm>
              <a:off x="5816925" y="2703800"/>
              <a:ext cx="15900" cy="14400"/>
            </a:xfrm>
            <a:custGeom>
              <a:rect b="b" l="l" r="r" t="t"/>
              <a:pathLst>
                <a:path extrusionOk="0" h="576" w="636">
                  <a:moveTo>
                    <a:pt x="302" y="0"/>
                  </a:moveTo>
                  <a:cubicBezTo>
                    <a:pt x="279" y="0"/>
                    <a:pt x="257" y="3"/>
                    <a:pt x="235" y="8"/>
                  </a:cubicBezTo>
                  <a:cubicBezTo>
                    <a:pt x="84" y="58"/>
                    <a:pt x="1" y="225"/>
                    <a:pt x="51" y="375"/>
                  </a:cubicBezTo>
                  <a:cubicBezTo>
                    <a:pt x="84" y="492"/>
                    <a:pt x="201" y="576"/>
                    <a:pt x="318" y="576"/>
                  </a:cubicBezTo>
                  <a:cubicBezTo>
                    <a:pt x="335" y="576"/>
                    <a:pt x="385" y="576"/>
                    <a:pt x="402" y="559"/>
                  </a:cubicBezTo>
                  <a:cubicBezTo>
                    <a:pt x="552" y="509"/>
                    <a:pt x="636" y="342"/>
                    <a:pt x="586" y="208"/>
                  </a:cubicBezTo>
                  <a:cubicBezTo>
                    <a:pt x="557" y="80"/>
                    <a:pt x="431"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9"/>
            <p:cNvSpPr/>
            <p:nvPr/>
          </p:nvSpPr>
          <p:spPr>
            <a:xfrm>
              <a:off x="5800650" y="2709050"/>
              <a:ext cx="15900" cy="14575"/>
            </a:xfrm>
            <a:custGeom>
              <a:rect b="b" l="l" r="r" t="t"/>
              <a:pathLst>
                <a:path extrusionOk="0" h="583" w="636">
                  <a:moveTo>
                    <a:pt x="324" y="0"/>
                  </a:moveTo>
                  <a:cubicBezTo>
                    <a:pt x="294" y="0"/>
                    <a:pt x="264" y="5"/>
                    <a:pt x="234" y="15"/>
                  </a:cubicBezTo>
                  <a:cubicBezTo>
                    <a:pt x="84" y="48"/>
                    <a:pt x="0" y="215"/>
                    <a:pt x="50" y="366"/>
                  </a:cubicBezTo>
                  <a:cubicBezTo>
                    <a:pt x="67" y="499"/>
                    <a:pt x="201" y="583"/>
                    <a:pt x="318" y="583"/>
                  </a:cubicBezTo>
                  <a:cubicBezTo>
                    <a:pt x="351" y="583"/>
                    <a:pt x="384" y="583"/>
                    <a:pt x="401" y="550"/>
                  </a:cubicBezTo>
                  <a:cubicBezTo>
                    <a:pt x="552" y="516"/>
                    <a:pt x="635" y="349"/>
                    <a:pt x="602" y="199"/>
                  </a:cubicBezTo>
                  <a:cubicBezTo>
                    <a:pt x="561" y="78"/>
                    <a:pt x="446" y="0"/>
                    <a:pt x="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9"/>
            <p:cNvSpPr/>
            <p:nvPr/>
          </p:nvSpPr>
          <p:spPr>
            <a:xfrm>
              <a:off x="5882925" y="2682350"/>
              <a:ext cx="15475" cy="14550"/>
            </a:xfrm>
            <a:custGeom>
              <a:rect b="b" l="l" r="r" t="t"/>
              <a:pathLst>
                <a:path extrusionOk="0" h="582" w="619">
                  <a:moveTo>
                    <a:pt x="300" y="0"/>
                  </a:moveTo>
                  <a:cubicBezTo>
                    <a:pt x="272" y="0"/>
                    <a:pt x="245" y="5"/>
                    <a:pt x="218" y="13"/>
                  </a:cubicBezTo>
                  <a:cubicBezTo>
                    <a:pt x="84" y="64"/>
                    <a:pt x="1" y="231"/>
                    <a:pt x="34" y="364"/>
                  </a:cubicBezTo>
                  <a:cubicBezTo>
                    <a:pt x="84" y="515"/>
                    <a:pt x="185" y="582"/>
                    <a:pt x="318" y="582"/>
                  </a:cubicBezTo>
                  <a:cubicBezTo>
                    <a:pt x="335" y="582"/>
                    <a:pt x="368" y="582"/>
                    <a:pt x="402" y="565"/>
                  </a:cubicBezTo>
                  <a:cubicBezTo>
                    <a:pt x="535" y="515"/>
                    <a:pt x="619" y="348"/>
                    <a:pt x="586" y="197"/>
                  </a:cubicBezTo>
                  <a:cubicBezTo>
                    <a:pt x="544" y="88"/>
                    <a:pt x="424" y="0"/>
                    <a:pt x="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9"/>
            <p:cNvSpPr/>
            <p:nvPr/>
          </p:nvSpPr>
          <p:spPr>
            <a:xfrm>
              <a:off x="5909250" y="2883000"/>
              <a:ext cx="16300" cy="14400"/>
            </a:xfrm>
            <a:custGeom>
              <a:rect b="b" l="l" r="r" t="t"/>
              <a:pathLst>
                <a:path extrusionOk="0" h="576" w="652">
                  <a:moveTo>
                    <a:pt x="334" y="0"/>
                  </a:moveTo>
                  <a:cubicBezTo>
                    <a:pt x="208" y="0"/>
                    <a:pt x="93" y="78"/>
                    <a:pt x="50" y="191"/>
                  </a:cubicBezTo>
                  <a:cubicBezTo>
                    <a:pt x="0" y="342"/>
                    <a:pt x="101" y="509"/>
                    <a:pt x="234" y="542"/>
                  </a:cubicBezTo>
                  <a:cubicBezTo>
                    <a:pt x="251" y="542"/>
                    <a:pt x="301" y="576"/>
                    <a:pt x="318" y="576"/>
                  </a:cubicBezTo>
                  <a:cubicBezTo>
                    <a:pt x="451" y="576"/>
                    <a:pt x="552" y="492"/>
                    <a:pt x="585" y="358"/>
                  </a:cubicBezTo>
                  <a:cubicBezTo>
                    <a:pt x="652" y="225"/>
                    <a:pt x="568" y="58"/>
                    <a:pt x="401" y="8"/>
                  </a:cubicBezTo>
                  <a:cubicBezTo>
                    <a:pt x="379" y="3"/>
                    <a:pt x="356"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9"/>
            <p:cNvSpPr/>
            <p:nvPr/>
          </p:nvSpPr>
          <p:spPr>
            <a:xfrm>
              <a:off x="5920525" y="2850000"/>
              <a:ext cx="15475" cy="14400"/>
            </a:xfrm>
            <a:custGeom>
              <a:rect b="b" l="l" r="r" t="t"/>
              <a:pathLst>
                <a:path extrusionOk="0" h="576" w="619">
                  <a:moveTo>
                    <a:pt x="334" y="0"/>
                  </a:moveTo>
                  <a:cubicBezTo>
                    <a:pt x="204" y="0"/>
                    <a:pt x="77" y="80"/>
                    <a:pt x="34" y="208"/>
                  </a:cubicBezTo>
                  <a:cubicBezTo>
                    <a:pt x="0" y="342"/>
                    <a:pt x="84" y="509"/>
                    <a:pt x="218" y="559"/>
                  </a:cubicBezTo>
                  <a:cubicBezTo>
                    <a:pt x="251" y="559"/>
                    <a:pt x="285" y="576"/>
                    <a:pt x="301" y="576"/>
                  </a:cubicBezTo>
                  <a:cubicBezTo>
                    <a:pt x="435" y="576"/>
                    <a:pt x="535" y="492"/>
                    <a:pt x="585" y="375"/>
                  </a:cubicBezTo>
                  <a:cubicBezTo>
                    <a:pt x="619" y="225"/>
                    <a:pt x="535" y="58"/>
                    <a:pt x="401" y="8"/>
                  </a:cubicBezTo>
                  <a:cubicBezTo>
                    <a:pt x="379" y="3"/>
                    <a:pt x="357"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9"/>
            <p:cNvSpPr/>
            <p:nvPr/>
          </p:nvSpPr>
          <p:spPr>
            <a:xfrm>
              <a:off x="5925525" y="2833275"/>
              <a:ext cx="15900" cy="14425"/>
            </a:xfrm>
            <a:custGeom>
              <a:rect b="b" l="l" r="r" t="t"/>
              <a:pathLst>
                <a:path extrusionOk="0" h="577" w="636">
                  <a:moveTo>
                    <a:pt x="334" y="1"/>
                  </a:moveTo>
                  <a:cubicBezTo>
                    <a:pt x="205" y="1"/>
                    <a:pt x="80" y="78"/>
                    <a:pt x="51" y="192"/>
                  </a:cubicBezTo>
                  <a:cubicBezTo>
                    <a:pt x="1" y="342"/>
                    <a:pt x="85" y="510"/>
                    <a:pt x="235" y="560"/>
                  </a:cubicBezTo>
                  <a:cubicBezTo>
                    <a:pt x="252" y="560"/>
                    <a:pt x="302" y="576"/>
                    <a:pt x="318" y="576"/>
                  </a:cubicBezTo>
                  <a:cubicBezTo>
                    <a:pt x="435" y="576"/>
                    <a:pt x="552" y="493"/>
                    <a:pt x="586" y="376"/>
                  </a:cubicBezTo>
                  <a:cubicBezTo>
                    <a:pt x="636" y="225"/>
                    <a:pt x="552" y="75"/>
                    <a:pt x="402" y="8"/>
                  </a:cubicBezTo>
                  <a:cubicBezTo>
                    <a:pt x="380" y="3"/>
                    <a:pt x="357" y="1"/>
                    <a:pt x="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9"/>
            <p:cNvSpPr/>
            <p:nvPr/>
          </p:nvSpPr>
          <p:spPr>
            <a:xfrm>
              <a:off x="5935975" y="2800525"/>
              <a:ext cx="15900" cy="14175"/>
            </a:xfrm>
            <a:custGeom>
              <a:rect b="b" l="l" r="r" t="t"/>
              <a:pathLst>
                <a:path extrusionOk="0" h="567" w="636">
                  <a:moveTo>
                    <a:pt x="312" y="0"/>
                  </a:moveTo>
                  <a:cubicBezTo>
                    <a:pt x="191" y="0"/>
                    <a:pt x="78" y="78"/>
                    <a:pt x="51" y="199"/>
                  </a:cubicBezTo>
                  <a:cubicBezTo>
                    <a:pt x="1" y="349"/>
                    <a:pt x="84" y="516"/>
                    <a:pt x="235" y="550"/>
                  </a:cubicBezTo>
                  <a:cubicBezTo>
                    <a:pt x="251" y="550"/>
                    <a:pt x="301" y="566"/>
                    <a:pt x="318" y="566"/>
                  </a:cubicBezTo>
                  <a:cubicBezTo>
                    <a:pt x="435" y="566"/>
                    <a:pt x="552" y="483"/>
                    <a:pt x="585" y="366"/>
                  </a:cubicBezTo>
                  <a:cubicBezTo>
                    <a:pt x="636" y="216"/>
                    <a:pt x="552" y="65"/>
                    <a:pt x="402" y="15"/>
                  </a:cubicBezTo>
                  <a:cubicBezTo>
                    <a:pt x="372" y="5"/>
                    <a:pt x="342" y="0"/>
                    <a:pt x="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9"/>
            <p:cNvSpPr/>
            <p:nvPr/>
          </p:nvSpPr>
          <p:spPr>
            <a:xfrm>
              <a:off x="5946425" y="2767525"/>
              <a:ext cx="15900" cy="14600"/>
            </a:xfrm>
            <a:custGeom>
              <a:rect b="b" l="l" r="r" t="t"/>
              <a:pathLst>
                <a:path extrusionOk="0" h="584" w="636">
                  <a:moveTo>
                    <a:pt x="312" y="0"/>
                  </a:moveTo>
                  <a:cubicBezTo>
                    <a:pt x="190" y="0"/>
                    <a:pt x="77" y="78"/>
                    <a:pt x="51" y="199"/>
                  </a:cubicBezTo>
                  <a:cubicBezTo>
                    <a:pt x="0" y="349"/>
                    <a:pt x="84" y="516"/>
                    <a:pt x="234" y="550"/>
                  </a:cubicBezTo>
                  <a:cubicBezTo>
                    <a:pt x="251" y="550"/>
                    <a:pt x="301" y="583"/>
                    <a:pt x="318" y="583"/>
                  </a:cubicBezTo>
                  <a:cubicBezTo>
                    <a:pt x="435" y="583"/>
                    <a:pt x="552" y="500"/>
                    <a:pt x="585" y="366"/>
                  </a:cubicBezTo>
                  <a:cubicBezTo>
                    <a:pt x="635" y="249"/>
                    <a:pt x="552" y="82"/>
                    <a:pt x="401" y="15"/>
                  </a:cubicBezTo>
                  <a:cubicBezTo>
                    <a:pt x="372" y="5"/>
                    <a:pt x="341" y="0"/>
                    <a:pt x="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9"/>
            <p:cNvSpPr/>
            <p:nvPr/>
          </p:nvSpPr>
          <p:spPr>
            <a:xfrm>
              <a:off x="5941400" y="2784225"/>
              <a:ext cx="15500" cy="14600"/>
            </a:xfrm>
            <a:custGeom>
              <a:rect b="b" l="l" r="r" t="t"/>
              <a:pathLst>
                <a:path extrusionOk="0" h="584" w="620">
                  <a:moveTo>
                    <a:pt x="312" y="1"/>
                  </a:moveTo>
                  <a:cubicBezTo>
                    <a:pt x="190" y="1"/>
                    <a:pt x="75" y="78"/>
                    <a:pt x="34" y="199"/>
                  </a:cubicBezTo>
                  <a:cubicBezTo>
                    <a:pt x="1" y="350"/>
                    <a:pt x="84" y="517"/>
                    <a:pt x="218" y="550"/>
                  </a:cubicBezTo>
                  <a:cubicBezTo>
                    <a:pt x="252" y="550"/>
                    <a:pt x="285" y="583"/>
                    <a:pt x="302" y="583"/>
                  </a:cubicBezTo>
                  <a:cubicBezTo>
                    <a:pt x="435" y="583"/>
                    <a:pt x="536" y="500"/>
                    <a:pt x="586" y="366"/>
                  </a:cubicBezTo>
                  <a:cubicBezTo>
                    <a:pt x="619" y="216"/>
                    <a:pt x="536" y="49"/>
                    <a:pt x="402" y="15"/>
                  </a:cubicBezTo>
                  <a:cubicBezTo>
                    <a:pt x="372" y="5"/>
                    <a:pt x="342" y="1"/>
                    <a:pt x="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9"/>
            <p:cNvSpPr/>
            <p:nvPr/>
          </p:nvSpPr>
          <p:spPr>
            <a:xfrm>
              <a:off x="5930975" y="2817225"/>
              <a:ext cx="15475" cy="14175"/>
            </a:xfrm>
            <a:custGeom>
              <a:rect b="b" l="l" r="r" t="t"/>
              <a:pathLst>
                <a:path extrusionOk="0" h="567" w="619">
                  <a:moveTo>
                    <a:pt x="311" y="1"/>
                  </a:moveTo>
                  <a:cubicBezTo>
                    <a:pt x="189" y="1"/>
                    <a:pt x="74" y="78"/>
                    <a:pt x="34" y="199"/>
                  </a:cubicBezTo>
                  <a:cubicBezTo>
                    <a:pt x="0" y="350"/>
                    <a:pt x="84" y="517"/>
                    <a:pt x="217" y="550"/>
                  </a:cubicBezTo>
                  <a:cubicBezTo>
                    <a:pt x="251" y="550"/>
                    <a:pt x="284" y="567"/>
                    <a:pt x="301" y="567"/>
                  </a:cubicBezTo>
                  <a:cubicBezTo>
                    <a:pt x="435" y="567"/>
                    <a:pt x="535" y="483"/>
                    <a:pt x="585" y="366"/>
                  </a:cubicBezTo>
                  <a:cubicBezTo>
                    <a:pt x="618" y="216"/>
                    <a:pt x="535" y="49"/>
                    <a:pt x="401" y="15"/>
                  </a:cubicBezTo>
                  <a:cubicBezTo>
                    <a:pt x="372" y="5"/>
                    <a:pt x="341" y="1"/>
                    <a:pt x="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9"/>
            <p:cNvSpPr/>
            <p:nvPr/>
          </p:nvSpPr>
          <p:spPr>
            <a:xfrm>
              <a:off x="5915100" y="2866275"/>
              <a:ext cx="15900" cy="14425"/>
            </a:xfrm>
            <a:custGeom>
              <a:rect b="b" l="l" r="r" t="t"/>
              <a:pathLst>
                <a:path extrusionOk="0" h="577" w="636">
                  <a:moveTo>
                    <a:pt x="333" y="1"/>
                  </a:moveTo>
                  <a:cubicBezTo>
                    <a:pt x="204" y="1"/>
                    <a:pt x="79" y="78"/>
                    <a:pt x="50" y="192"/>
                  </a:cubicBezTo>
                  <a:cubicBezTo>
                    <a:pt x="0" y="342"/>
                    <a:pt x="84" y="509"/>
                    <a:pt x="234" y="543"/>
                  </a:cubicBezTo>
                  <a:cubicBezTo>
                    <a:pt x="251" y="543"/>
                    <a:pt x="301" y="576"/>
                    <a:pt x="318" y="576"/>
                  </a:cubicBezTo>
                  <a:cubicBezTo>
                    <a:pt x="435" y="576"/>
                    <a:pt x="552" y="493"/>
                    <a:pt x="585" y="359"/>
                  </a:cubicBezTo>
                  <a:cubicBezTo>
                    <a:pt x="635" y="225"/>
                    <a:pt x="552" y="75"/>
                    <a:pt x="401" y="8"/>
                  </a:cubicBezTo>
                  <a:cubicBezTo>
                    <a:pt x="379" y="3"/>
                    <a:pt x="356" y="1"/>
                    <a:pt x="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9"/>
            <p:cNvSpPr/>
            <p:nvPr/>
          </p:nvSpPr>
          <p:spPr>
            <a:xfrm>
              <a:off x="5951850" y="2751425"/>
              <a:ext cx="15475" cy="14400"/>
            </a:xfrm>
            <a:custGeom>
              <a:rect b="b" l="l" r="r" t="t"/>
              <a:pathLst>
                <a:path extrusionOk="0" h="576" w="619">
                  <a:moveTo>
                    <a:pt x="334" y="0"/>
                  </a:moveTo>
                  <a:cubicBezTo>
                    <a:pt x="204" y="0"/>
                    <a:pt x="77" y="77"/>
                    <a:pt x="34" y="191"/>
                  </a:cubicBezTo>
                  <a:cubicBezTo>
                    <a:pt x="1" y="342"/>
                    <a:pt x="84" y="509"/>
                    <a:pt x="218" y="542"/>
                  </a:cubicBezTo>
                  <a:cubicBezTo>
                    <a:pt x="251" y="542"/>
                    <a:pt x="285" y="575"/>
                    <a:pt x="301" y="575"/>
                  </a:cubicBezTo>
                  <a:cubicBezTo>
                    <a:pt x="435" y="575"/>
                    <a:pt x="535" y="492"/>
                    <a:pt x="585" y="358"/>
                  </a:cubicBezTo>
                  <a:cubicBezTo>
                    <a:pt x="619" y="225"/>
                    <a:pt x="535" y="58"/>
                    <a:pt x="402" y="7"/>
                  </a:cubicBezTo>
                  <a:cubicBezTo>
                    <a:pt x="379" y="2"/>
                    <a:pt x="356"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9"/>
            <p:cNvSpPr/>
            <p:nvPr/>
          </p:nvSpPr>
          <p:spPr>
            <a:xfrm>
              <a:off x="5898375" y="2675475"/>
              <a:ext cx="75650" cy="74050"/>
            </a:xfrm>
            <a:custGeom>
              <a:rect b="b" l="l" r="r" t="t"/>
              <a:pathLst>
                <a:path extrusionOk="0" h="2962" w="3026">
                  <a:moveTo>
                    <a:pt x="272" y="0"/>
                  </a:moveTo>
                  <a:cubicBezTo>
                    <a:pt x="214" y="0"/>
                    <a:pt x="160" y="30"/>
                    <a:pt x="118" y="88"/>
                  </a:cubicBezTo>
                  <a:cubicBezTo>
                    <a:pt x="1" y="188"/>
                    <a:pt x="1" y="339"/>
                    <a:pt x="118" y="422"/>
                  </a:cubicBezTo>
                  <a:lnTo>
                    <a:pt x="2591" y="2895"/>
                  </a:lnTo>
                  <a:cubicBezTo>
                    <a:pt x="2641" y="2945"/>
                    <a:pt x="2708" y="2962"/>
                    <a:pt x="2758" y="2962"/>
                  </a:cubicBezTo>
                  <a:cubicBezTo>
                    <a:pt x="2825" y="2962"/>
                    <a:pt x="2892" y="2945"/>
                    <a:pt x="2925" y="2895"/>
                  </a:cubicBezTo>
                  <a:cubicBezTo>
                    <a:pt x="3025" y="2795"/>
                    <a:pt x="3025" y="2644"/>
                    <a:pt x="2925" y="2561"/>
                  </a:cubicBezTo>
                  <a:lnTo>
                    <a:pt x="452" y="88"/>
                  </a:lnTo>
                  <a:cubicBezTo>
                    <a:pt x="394" y="30"/>
                    <a:pt x="33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9"/>
            <p:cNvSpPr/>
            <p:nvPr/>
          </p:nvSpPr>
          <p:spPr>
            <a:xfrm>
              <a:off x="5920100" y="2664500"/>
              <a:ext cx="65200" cy="63725"/>
            </a:xfrm>
            <a:custGeom>
              <a:rect b="b" l="l" r="r" t="t"/>
              <a:pathLst>
                <a:path extrusionOk="0" h="2549" w="2608">
                  <a:moveTo>
                    <a:pt x="262" y="1"/>
                  </a:moveTo>
                  <a:cubicBezTo>
                    <a:pt x="201" y="1"/>
                    <a:pt x="143" y="26"/>
                    <a:pt x="101" y="76"/>
                  </a:cubicBezTo>
                  <a:cubicBezTo>
                    <a:pt x="1" y="193"/>
                    <a:pt x="1" y="326"/>
                    <a:pt x="101" y="410"/>
                  </a:cubicBezTo>
                  <a:lnTo>
                    <a:pt x="2173" y="2482"/>
                  </a:lnTo>
                  <a:cubicBezTo>
                    <a:pt x="2206" y="2532"/>
                    <a:pt x="2273" y="2549"/>
                    <a:pt x="2323" y="2549"/>
                  </a:cubicBezTo>
                  <a:cubicBezTo>
                    <a:pt x="2390" y="2549"/>
                    <a:pt x="2457" y="2532"/>
                    <a:pt x="2490" y="2482"/>
                  </a:cubicBezTo>
                  <a:cubicBezTo>
                    <a:pt x="2607" y="2382"/>
                    <a:pt x="2607" y="2231"/>
                    <a:pt x="2490" y="2148"/>
                  </a:cubicBezTo>
                  <a:lnTo>
                    <a:pt x="435" y="76"/>
                  </a:lnTo>
                  <a:cubicBezTo>
                    <a:pt x="385" y="26"/>
                    <a:pt x="322" y="1"/>
                    <a:pt x="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9"/>
            <p:cNvSpPr/>
            <p:nvPr/>
          </p:nvSpPr>
          <p:spPr>
            <a:xfrm>
              <a:off x="5956450" y="2677550"/>
              <a:ext cx="15900" cy="14750"/>
            </a:xfrm>
            <a:custGeom>
              <a:rect b="b" l="l" r="r" t="t"/>
              <a:pathLst>
                <a:path extrusionOk="0" h="590" w="636">
                  <a:moveTo>
                    <a:pt x="322" y="1"/>
                  </a:moveTo>
                  <a:cubicBezTo>
                    <a:pt x="247" y="1"/>
                    <a:pt x="168" y="30"/>
                    <a:pt x="101" y="89"/>
                  </a:cubicBezTo>
                  <a:cubicBezTo>
                    <a:pt x="0" y="189"/>
                    <a:pt x="0" y="373"/>
                    <a:pt x="101" y="506"/>
                  </a:cubicBezTo>
                  <a:cubicBezTo>
                    <a:pt x="168" y="556"/>
                    <a:pt x="251" y="590"/>
                    <a:pt x="318" y="590"/>
                  </a:cubicBezTo>
                  <a:cubicBezTo>
                    <a:pt x="401" y="590"/>
                    <a:pt x="468" y="556"/>
                    <a:pt x="518" y="506"/>
                  </a:cubicBezTo>
                  <a:cubicBezTo>
                    <a:pt x="635" y="389"/>
                    <a:pt x="635" y="205"/>
                    <a:pt x="518" y="89"/>
                  </a:cubicBezTo>
                  <a:cubicBezTo>
                    <a:pt x="468" y="30"/>
                    <a:pt x="397"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9"/>
            <p:cNvSpPr/>
            <p:nvPr/>
          </p:nvSpPr>
          <p:spPr>
            <a:xfrm>
              <a:off x="5981500" y="2652500"/>
              <a:ext cx="16325" cy="14750"/>
            </a:xfrm>
            <a:custGeom>
              <a:rect b="b" l="l" r="r" t="t"/>
              <a:pathLst>
                <a:path extrusionOk="0" h="590" w="653">
                  <a:moveTo>
                    <a:pt x="331" y="0"/>
                  </a:moveTo>
                  <a:cubicBezTo>
                    <a:pt x="256" y="0"/>
                    <a:pt x="185" y="30"/>
                    <a:pt x="135" y="88"/>
                  </a:cubicBezTo>
                  <a:cubicBezTo>
                    <a:pt x="1" y="188"/>
                    <a:pt x="1" y="372"/>
                    <a:pt x="135" y="506"/>
                  </a:cubicBezTo>
                  <a:cubicBezTo>
                    <a:pt x="185" y="556"/>
                    <a:pt x="252" y="589"/>
                    <a:pt x="335" y="589"/>
                  </a:cubicBezTo>
                  <a:cubicBezTo>
                    <a:pt x="419" y="589"/>
                    <a:pt x="485" y="556"/>
                    <a:pt x="552" y="506"/>
                  </a:cubicBezTo>
                  <a:cubicBezTo>
                    <a:pt x="653" y="389"/>
                    <a:pt x="653" y="205"/>
                    <a:pt x="552" y="88"/>
                  </a:cubicBezTo>
                  <a:cubicBezTo>
                    <a:pt x="485" y="30"/>
                    <a:pt x="406" y="0"/>
                    <a:pt x="3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9"/>
            <p:cNvSpPr/>
            <p:nvPr/>
          </p:nvSpPr>
          <p:spPr>
            <a:xfrm>
              <a:off x="5994050" y="2639650"/>
              <a:ext cx="16300" cy="15075"/>
            </a:xfrm>
            <a:custGeom>
              <a:rect b="b" l="l" r="r" t="t"/>
              <a:pathLst>
                <a:path extrusionOk="0" h="603" w="652">
                  <a:moveTo>
                    <a:pt x="336" y="1"/>
                  </a:moveTo>
                  <a:cubicBezTo>
                    <a:pt x="263" y="1"/>
                    <a:pt x="192" y="34"/>
                    <a:pt x="134" y="101"/>
                  </a:cubicBezTo>
                  <a:cubicBezTo>
                    <a:pt x="0" y="218"/>
                    <a:pt x="0" y="385"/>
                    <a:pt x="134" y="518"/>
                  </a:cubicBezTo>
                  <a:cubicBezTo>
                    <a:pt x="184" y="569"/>
                    <a:pt x="251" y="602"/>
                    <a:pt x="334" y="602"/>
                  </a:cubicBezTo>
                  <a:cubicBezTo>
                    <a:pt x="418" y="602"/>
                    <a:pt x="485" y="569"/>
                    <a:pt x="552" y="518"/>
                  </a:cubicBezTo>
                  <a:cubicBezTo>
                    <a:pt x="652" y="402"/>
                    <a:pt x="652" y="218"/>
                    <a:pt x="552" y="101"/>
                  </a:cubicBezTo>
                  <a:cubicBezTo>
                    <a:pt x="485" y="34"/>
                    <a:pt x="410" y="1"/>
                    <a:pt x="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a:off x="5968975" y="2665025"/>
              <a:ext cx="15900" cy="14750"/>
            </a:xfrm>
            <a:custGeom>
              <a:rect b="b" l="l" r="r" t="t"/>
              <a:pathLst>
                <a:path extrusionOk="0" h="590" w="636">
                  <a:moveTo>
                    <a:pt x="322" y="1"/>
                  </a:moveTo>
                  <a:cubicBezTo>
                    <a:pt x="247" y="1"/>
                    <a:pt x="168" y="30"/>
                    <a:pt x="101" y="88"/>
                  </a:cubicBezTo>
                  <a:cubicBezTo>
                    <a:pt x="1" y="189"/>
                    <a:pt x="1" y="372"/>
                    <a:pt x="101" y="506"/>
                  </a:cubicBezTo>
                  <a:cubicBezTo>
                    <a:pt x="168" y="556"/>
                    <a:pt x="251" y="590"/>
                    <a:pt x="318" y="590"/>
                  </a:cubicBezTo>
                  <a:cubicBezTo>
                    <a:pt x="402" y="590"/>
                    <a:pt x="469" y="556"/>
                    <a:pt x="519" y="506"/>
                  </a:cubicBezTo>
                  <a:cubicBezTo>
                    <a:pt x="636" y="389"/>
                    <a:pt x="636" y="205"/>
                    <a:pt x="519" y="88"/>
                  </a:cubicBezTo>
                  <a:cubicBezTo>
                    <a:pt x="469" y="30"/>
                    <a:pt x="398"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a:off x="6032900" y="2601850"/>
              <a:ext cx="15475" cy="14425"/>
            </a:xfrm>
            <a:custGeom>
              <a:rect b="b" l="l" r="r" t="t"/>
              <a:pathLst>
                <a:path extrusionOk="0" h="577" w="619">
                  <a:moveTo>
                    <a:pt x="297" y="0"/>
                  </a:moveTo>
                  <a:cubicBezTo>
                    <a:pt x="221" y="0"/>
                    <a:pt x="150" y="25"/>
                    <a:pt x="100" y="76"/>
                  </a:cubicBezTo>
                  <a:cubicBezTo>
                    <a:pt x="0" y="209"/>
                    <a:pt x="0" y="376"/>
                    <a:pt x="100" y="493"/>
                  </a:cubicBezTo>
                  <a:cubicBezTo>
                    <a:pt x="167" y="560"/>
                    <a:pt x="217" y="577"/>
                    <a:pt x="301" y="577"/>
                  </a:cubicBezTo>
                  <a:cubicBezTo>
                    <a:pt x="384" y="577"/>
                    <a:pt x="451" y="560"/>
                    <a:pt x="518" y="493"/>
                  </a:cubicBezTo>
                  <a:cubicBezTo>
                    <a:pt x="618" y="393"/>
                    <a:pt x="618" y="209"/>
                    <a:pt x="518" y="76"/>
                  </a:cubicBezTo>
                  <a:cubicBezTo>
                    <a:pt x="451" y="25"/>
                    <a:pt x="372" y="0"/>
                    <a:pt x="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9"/>
            <p:cNvSpPr/>
            <p:nvPr/>
          </p:nvSpPr>
          <p:spPr>
            <a:xfrm>
              <a:off x="6019525" y="2614375"/>
              <a:ext cx="16325" cy="14450"/>
            </a:xfrm>
            <a:custGeom>
              <a:rect b="b" l="l" r="r" t="t"/>
              <a:pathLst>
                <a:path extrusionOk="0" h="578" w="653">
                  <a:moveTo>
                    <a:pt x="330" y="1"/>
                  </a:moveTo>
                  <a:cubicBezTo>
                    <a:pt x="255" y="1"/>
                    <a:pt x="184" y="26"/>
                    <a:pt x="134" y="76"/>
                  </a:cubicBezTo>
                  <a:cubicBezTo>
                    <a:pt x="0" y="210"/>
                    <a:pt x="0" y="377"/>
                    <a:pt x="134" y="494"/>
                  </a:cubicBezTo>
                  <a:cubicBezTo>
                    <a:pt x="201" y="560"/>
                    <a:pt x="251" y="577"/>
                    <a:pt x="335" y="577"/>
                  </a:cubicBezTo>
                  <a:cubicBezTo>
                    <a:pt x="418" y="577"/>
                    <a:pt x="485" y="560"/>
                    <a:pt x="552" y="494"/>
                  </a:cubicBezTo>
                  <a:cubicBezTo>
                    <a:pt x="652" y="393"/>
                    <a:pt x="652" y="210"/>
                    <a:pt x="552" y="76"/>
                  </a:cubicBezTo>
                  <a:cubicBezTo>
                    <a:pt x="485" y="26"/>
                    <a:pt x="406" y="1"/>
                    <a:pt x="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9"/>
            <p:cNvSpPr/>
            <p:nvPr/>
          </p:nvSpPr>
          <p:spPr>
            <a:xfrm>
              <a:off x="6006575" y="2627125"/>
              <a:ext cx="16325" cy="15050"/>
            </a:xfrm>
            <a:custGeom>
              <a:rect b="b" l="l" r="r" t="t"/>
              <a:pathLst>
                <a:path extrusionOk="0" h="602" w="653">
                  <a:moveTo>
                    <a:pt x="343" y="0"/>
                  </a:moveTo>
                  <a:cubicBezTo>
                    <a:pt x="268" y="0"/>
                    <a:pt x="193" y="34"/>
                    <a:pt x="134" y="101"/>
                  </a:cubicBezTo>
                  <a:cubicBezTo>
                    <a:pt x="0" y="217"/>
                    <a:pt x="0" y="385"/>
                    <a:pt x="134" y="518"/>
                  </a:cubicBezTo>
                  <a:cubicBezTo>
                    <a:pt x="184" y="568"/>
                    <a:pt x="251" y="602"/>
                    <a:pt x="335" y="602"/>
                  </a:cubicBezTo>
                  <a:cubicBezTo>
                    <a:pt x="418" y="602"/>
                    <a:pt x="485" y="568"/>
                    <a:pt x="552" y="518"/>
                  </a:cubicBezTo>
                  <a:cubicBezTo>
                    <a:pt x="652" y="401"/>
                    <a:pt x="652" y="217"/>
                    <a:pt x="552" y="101"/>
                  </a:cubicBezTo>
                  <a:cubicBezTo>
                    <a:pt x="493" y="34"/>
                    <a:pt x="418"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9"/>
            <p:cNvSpPr/>
            <p:nvPr/>
          </p:nvSpPr>
          <p:spPr>
            <a:xfrm>
              <a:off x="6045425" y="2589325"/>
              <a:ext cx="15475" cy="14425"/>
            </a:xfrm>
            <a:custGeom>
              <a:rect b="b" l="l" r="r" t="t"/>
              <a:pathLst>
                <a:path extrusionOk="0" h="577" w="619">
                  <a:moveTo>
                    <a:pt x="316" y="0"/>
                  </a:moveTo>
                  <a:cubicBezTo>
                    <a:pt x="238" y="0"/>
                    <a:pt x="159" y="25"/>
                    <a:pt x="101" y="75"/>
                  </a:cubicBezTo>
                  <a:cubicBezTo>
                    <a:pt x="0" y="192"/>
                    <a:pt x="0" y="376"/>
                    <a:pt x="101" y="493"/>
                  </a:cubicBezTo>
                  <a:cubicBezTo>
                    <a:pt x="167" y="560"/>
                    <a:pt x="218" y="577"/>
                    <a:pt x="301" y="577"/>
                  </a:cubicBezTo>
                  <a:cubicBezTo>
                    <a:pt x="385" y="577"/>
                    <a:pt x="451" y="560"/>
                    <a:pt x="518" y="493"/>
                  </a:cubicBezTo>
                  <a:cubicBezTo>
                    <a:pt x="619" y="376"/>
                    <a:pt x="619" y="192"/>
                    <a:pt x="518" y="75"/>
                  </a:cubicBezTo>
                  <a:cubicBezTo>
                    <a:pt x="468" y="25"/>
                    <a:pt x="393"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69"/>
          <p:cNvGrpSpPr/>
          <p:nvPr/>
        </p:nvGrpSpPr>
        <p:grpSpPr>
          <a:xfrm>
            <a:off x="5568050" y="2024699"/>
            <a:ext cx="407620" cy="355573"/>
            <a:chOff x="5703325" y="2083225"/>
            <a:chExt cx="359675" cy="313750"/>
          </a:xfrm>
        </p:grpSpPr>
        <p:sp>
          <p:nvSpPr>
            <p:cNvPr id="1631" name="Google Shape;1631;p69"/>
            <p:cNvSpPr/>
            <p:nvPr/>
          </p:nvSpPr>
          <p:spPr>
            <a:xfrm>
              <a:off x="5703325" y="2083225"/>
              <a:ext cx="359675" cy="262800"/>
            </a:xfrm>
            <a:custGeom>
              <a:rect b="b" l="l" r="r" t="t"/>
              <a:pathLst>
                <a:path extrusionOk="0" h="10512" w="14387">
                  <a:moveTo>
                    <a:pt x="9039" y="804"/>
                  </a:moveTo>
                  <a:cubicBezTo>
                    <a:pt x="10176" y="854"/>
                    <a:pt x="11178" y="1305"/>
                    <a:pt x="11963" y="2007"/>
                  </a:cubicBezTo>
                  <a:lnTo>
                    <a:pt x="9039" y="4931"/>
                  </a:lnTo>
                  <a:lnTo>
                    <a:pt x="9039" y="804"/>
                  </a:lnTo>
                  <a:close/>
                  <a:moveTo>
                    <a:pt x="8538" y="4262"/>
                  </a:moveTo>
                  <a:lnTo>
                    <a:pt x="8538" y="5265"/>
                  </a:lnTo>
                  <a:lnTo>
                    <a:pt x="2105" y="5265"/>
                  </a:lnTo>
                  <a:cubicBezTo>
                    <a:pt x="2239" y="4697"/>
                    <a:pt x="2757" y="4262"/>
                    <a:pt x="3342" y="4262"/>
                  </a:cubicBezTo>
                  <a:close/>
                  <a:moveTo>
                    <a:pt x="12298" y="2341"/>
                  </a:moveTo>
                  <a:cubicBezTo>
                    <a:pt x="13016" y="3143"/>
                    <a:pt x="13450" y="4145"/>
                    <a:pt x="13517" y="5265"/>
                  </a:cubicBezTo>
                  <a:lnTo>
                    <a:pt x="9374" y="5265"/>
                  </a:lnTo>
                  <a:lnTo>
                    <a:pt x="12298" y="2341"/>
                  </a:lnTo>
                  <a:close/>
                  <a:moveTo>
                    <a:pt x="13517" y="5766"/>
                  </a:moveTo>
                  <a:cubicBezTo>
                    <a:pt x="13517" y="5933"/>
                    <a:pt x="13484" y="6117"/>
                    <a:pt x="13450" y="6284"/>
                  </a:cubicBezTo>
                  <a:lnTo>
                    <a:pt x="4996" y="6284"/>
                  </a:lnTo>
                  <a:cubicBezTo>
                    <a:pt x="4862" y="6284"/>
                    <a:pt x="4762" y="6368"/>
                    <a:pt x="4745" y="6501"/>
                  </a:cubicBezTo>
                  <a:cubicBezTo>
                    <a:pt x="4712" y="6652"/>
                    <a:pt x="4846" y="6769"/>
                    <a:pt x="4996" y="6769"/>
                  </a:cubicBezTo>
                  <a:lnTo>
                    <a:pt x="13367" y="6769"/>
                  </a:lnTo>
                  <a:cubicBezTo>
                    <a:pt x="12983" y="8105"/>
                    <a:pt x="12030" y="9225"/>
                    <a:pt x="10727" y="9826"/>
                  </a:cubicBezTo>
                  <a:cubicBezTo>
                    <a:pt x="10677" y="9793"/>
                    <a:pt x="10627" y="9760"/>
                    <a:pt x="10577" y="9743"/>
                  </a:cubicBezTo>
                  <a:cubicBezTo>
                    <a:pt x="10293" y="9576"/>
                    <a:pt x="9958" y="9359"/>
                    <a:pt x="9323" y="9359"/>
                  </a:cubicBezTo>
                  <a:cubicBezTo>
                    <a:pt x="8705" y="9359"/>
                    <a:pt x="8371" y="9542"/>
                    <a:pt x="8070" y="9743"/>
                  </a:cubicBezTo>
                  <a:cubicBezTo>
                    <a:pt x="7803" y="9910"/>
                    <a:pt x="7586" y="10027"/>
                    <a:pt x="7084" y="10027"/>
                  </a:cubicBezTo>
                  <a:cubicBezTo>
                    <a:pt x="6583" y="10027"/>
                    <a:pt x="6349" y="9876"/>
                    <a:pt x="6082" y="9743"/>
                  </a:cubicBezTo>
                  <a:cubicBezTo>
                    <a:pt x="5781" y="9576"/>
                    <a:pt x="5447" y="9359"/>
                    <a:pt x="4829" y="9359"/>
                  </a:cubicBezTo>
                  <a:cubicBezTo>
                    <a:pt x="4194" y="9359"/>
                    <a:pt x="3860" y="9542"/>
                    <a:pt x="3576" y="9743"/>
                  </a:cubicBezTo>
                  <a:cubicBezTo>
                    <a:pt x="3526" y="9760"/>
                    <a:pt x="3509" y="9776"/>
                    <a:pt x="3459" y="9793"/>
                  </a:cubicBezTo>
                  <a:cubicBezTo>
                    <a:pt x="2189" y="9208"/>
                    <a:pt x="1270" y="8089"/>
                    <a:pt x="902" y="6769"/>
                  </a:cubicBezTo>
                  <a:lnTo>
                    <a:pt x="4043" y="6769"/>
                  </a:lnTo>
                  <a:cubicBezTo>
                    <a:pt x="4177" y="6769"/>
                    <a:pt x="4277" y="6685"/>
                    <a:pt x="4294" y="6568"/>
                  </a:cubicBezTo>
                  <a:cubicBezTo>
                    <a:pt x="4328" y="6418"/>
                    <a:pt x="4194" y="6284"/>
                    <a:pt x="4043" y="6284"/>
                  </a:cubicBezTo>
                  <a:lnTo>
                    <a:pt x="785" y="6284"/>
                  </a:lnTo>
                  <a:cubicBezTo>
                    <a:pt x="769" y="6117"/>
                    <a:pt x="752" y="5950"/>
                    <a:pt x="735" y="5766"/>
                  </a:cubicBezTo>
                  <a:close/>
                  <a:moveTo>
                    <a:pt x="8844" y="0"/>
                  </a:moveTo>
                  <a:cubicBezTo>
                    <a:pt x="8707" y="0"/>
                    <a:pt x="8605" y="112"/>
                    <a:pt x="8605" y="252"/>
                  </a:cubicBezTo>
                  <a:lnTo>
                    <a:pt x="8605" y="3761"/>
                  </a:lnTo>
                  <a:lnTo>
                    <a:pt x="3358" y="3761"/>
                  </a:lnTo>
                  <a:cubicBezTo>
                    <a:pt x="2490" y="3761"/>
                    <a:pt x="1771" y="4413"/>
                    <a:pt x="1654" y="5248"/>
                  </a:cubicBezTo>
                  <a:lnTo>
                    <a:pt x="368" y="5248"/>
                  </a:lnTo>
                  <a:cubicBezTo>
                    <a:pt x="317" y="5248"/>
                    <a:pt x="267" y="5282"/>
                    <a:pt x="267" y="5348"/>
                  </a:cubicBezTo>
                  <a:cubicBezTo>
                    <a:pt x="217" y="7270"/>
                    <a:pt x="1236" y="9041"/>
                    <a:pt x="2857" y="9993"/>
                  </a:cubicBezTo>
                  <a:cubicBezTo>
                    <a:pt x="2774" y="9993"/>
                    <a:pt x="2690" y="10010"/>
                    <a:pt x="2590" y="10010"/>
                  </a:cubicBezTo>
                  <a:cubicBezTo>
                    <a:pt x="2089" y="10010"/>
                    <a:pt x="1855" y="9860"/>
                    <a:pt x="1587" y="9709"/>
                  </a:cubicBezTo>
                  <a:cubicBezTo>
                    <a:pt x="1298" y="9533"/>
                    <a:pt x="963" y="9341"/>
                    <a:pt x="345" y="9341"/>
                  </a:cubicBezTo>
                  <a:cubicBezTo>
                    <a:pt x="319" y="9341"/>
                    <a:pt x="294" y="9341"/>
                    <a:pt x="267" y="9342"/>
                  </a:cubicBezTo>
                  <a:cubicBezTo>
                    <a:pt x="251" y="9342"/>
                    <a:pt x="201" y="9359"/>
                    <a:pt x="184" y="9375"/>
                  </a:cubicBezTo>
                  <a:cubicBezTo>
                    <a:pt x="0" y="9592"/>
                    <a:pt x="150" y="9843"/>
                    <a:pt x="334" y="9843"/>
                  </a:cubicBezTo>
                  <a:cubicBezTo>
                    <a:pt x="835" y="9843"/>
                    <a:pt x="1069" y="9993"/>
                    <a:pt x="1337" y="10127"/>
                  </a:cubicBezTo>
                  <a:cubicBezTo>
                    <a:pt x="1621" y="10294"/>
                    <a:pt x="1955" y="10511"/>
                    <a:pt x="2590" y="10511"/>
                  </a:cubicBezTo>
                  <a:cubicBezTo>
                    <a:pt x="3208" y="10511"/>
                    <a:pt x="3542" y="10328"/>
                    <a:pt x="3843" y="10127"/>
                  </a:cubicBezTo>
                  <a:cubicBezTo>
                    <a:pt x="4110" y="9960"/>
                    <a:pt x="4344" y="9843"/>
                    <a:pt x="4846" y="9843"/>
                  </a:cubicBezTo>
                  <a:cubicBezTo>
                    <a:pt x="5347" y="9843"/>
                    <a:pt x="5581" y="9993"/>
                    <a:pt x="5848" y="10127"/>
                  </a:cubicBezTo>
                  <a:cubicBezTo>
                    <a:pt x="6132" y="10294"/>
                    <a:pt x="6466" y="10511"/>
                    <a:pt x="7101" y="10511"/>
                  </a:cubicBezTo>
                  <a:cubicBezTo>
                    <a:pt x="7719" y="10511"/>
                    <a:pt x="8054" y="10328"/>
                    <a:pt x="8354" y="10127"/>
                  </a:cubicBezTo>
                  <a:cubicBezTo>
                    <a:pt x="8622" y="9960"/>
                    <a:pt x="8856" y="9843"/>
                    <a:pt x="9357" y="9843"/>
                  </a:cubicBezTo>
                  <a:cubicBezTo>
                    <a:pt x="9858" y="9843"/>
                    <a:pt x="10092" y="9993"/>
                    <a:pt x="10359" y="10127"/>
                  </a:cubicBezTo>
                  <a:cubicBezTo>
                    <a:pt x="10643" y="10294"/>
                    <a:pt x="10978" y="10511"/>
                    <a:pt x="11612" y="10511"/>
                  </a:cubicBezTo>
                  <a:cubicBezTo>
                    <a:pt x="12231" y="10511"/>
                    <a:pt x="12565" y="10328"/>
                    <a:pt x="12866" y="10127"/>
                  </a:cubicBezTo>
                  <a:cubicBezTo>
                    <a:pt x="13118" y="9970"/>
                    <a:pt x="13355" y="9842"/>
                    <a:pt x="13830" y="9842"/>
                  </a:cubicBezTo>
                  <a:cubicBezTo>
                    <a:pt x="13858" y="9842"/>
                    <a:pt x="13888" y="9842"/>
                    <a:pt x="13918" y="9843"/>
                  </a:cubicBezTo>
                  <a:cubicBezTo>
                    <a:pt x="13968" y="9843"/>
                    <a:pt x="13985" y="9826"/>
                    <a:pt x="14002" y="9793"/>
                  </a:cubicBezTo>
                  <a:cubicBezTo>
                    <a:pt x="14202" y="9592"/>
                    <a:pt x="14052" y="9342"/>
                    <a:pt x="13868" y="9342"/>
                  </a:cubicBezTo>
                  <a:cubicBezTo>
                    <a:pt x="13233" y="9342"/>
                    <a:pt x="12899" y="9526"/>
                    <a:pt x="12615" y="9709"/>
                  </a:cubicBezTo>
                  <a:cubicBezTo>
                    <a:pt x="12331" y="9876"/>
                    <a:pt x="12114" y="10010"/>
                    <a:pt x="11612" y="10010"/>
                  </a:cubicBezTo>
                  <a:lnTo>
                    <a:pt x="11445" y="10010"/>
                  </a:lnTo>
                  <a:cubicBezTo>
                    <a:pt x="12682" y="9275"/>
                    <a:pt x="13567" y="8039"/>
                    <a:pt x="13885" y="6602"/>
                  </a:cubicBezTo>
                  <a:cubicBezTo>
                    <a:pt x="13885" y="6585"/>
                    <a:pt x="13902" y="6568"/>
                    <a:pt x="13902" y="6518"/>
                  </a:cubicBezTo>
                  <a:cubicBezTo>
                    <a:pt x="13952" y="6267"/>
                    <a:pt x="13985" y="6000"/>
                    <a:pt x="14019" y="5749"/>
                  </a:cubicBezTo>
                  <a:lnTo>
                    <a:pt x="14119" y="5749"/>
                  </a:lnTo>
                  <a:cubicBezTo>
                    <a:pt x="14135" y="5749"/>
                    <a:pt x="14186" y="5733"/>
                    <a:pt x="14202" y="5699"/>
                  </a:cubicBezTo>
                  <a:cubicBezTo>
                    <a:pt x="14386" y="5499"/>
                    <a:pt x="14236" y="5248"/>
                    <a:pt x="14052" y="5248"/>
                  </a:cubicBezTo>
                  <a:lnTo>
                    <a:pt x="14035" y="5248"/>
                  </a:lnTo>
                  <a:cubicBezTo>
                    <a:pt x="13968" y="3995"/>
                    <a:pt x="13467" y="2842"/>
                    <a:pt x="12665" y="1990"/>
                  </a:cubicBezTo>
                  <a:lnTo>
                    <a:pt x="12699" y="1973"/>
                  </a:lnTo>
                  <a:cubicBezTo>
                    <a:pt x="12782" y="1890"/>
                    <a:pt x="12799" y="1756"/>
                    <a:pt x="12732" y="1656"/>
                  </a:cubicBezTo>
                  <a:cubicBezTo>
                    <a:pt x="12684" y="1580"/>
                    <a:pt x="12604" y="1541"/>
                    <a:pt x="12525" y="1541"/>
                  </a:cubicBezTo>
                  <a:cubicBezTo>
                    <a:pt x="12466" y="1541"/>
                    <a:pt x="12407" y="1563"/>
                    <a:pt x="12364" y="1606"/>
                  </a:cubicBezTo>
                  <a:lnTo>
                    <a:pt x="12348" y="1639"/>
                  </a:lnTo>
                  <a:cubicBezTo>
                    <a:pt x="11462" y="837"/>
                    <a:pt x="10343" y="336"/>
                    <a:pt x="9089" y="269"/>
                  </a:cubicBezTo>
                  <a:lnTo>
                    <a:pt x="9089" y="252"/>
                  </a:lnTo>
                  <a:cubicBezTo>
                    <a:pt x="9089" y="135"/>
                    <a:pt x="9006" y="18"/>
                    <a:pt x="8872" y="2"/>
                  </a:cubicBezTo>
                  <a:cubicBezTo>
                    <a:pt x="8863" y="1"/>
                    <a:pt x="8853" y="0"/>
                    <a:pt x="8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9"/>
            <p:cNvSpPr/>
            <p:nvPr/>
          </p:nvSpPr>
          <p:spPr>
            <a:xfrm>
              <a:off x="5703725" y="2367725"/>
              <a:ext cx="350900" cy="29250"/>
            </a:xfrm>
            <a:custGeom>
              <a:rect b="b" l="l" r="r" t="t"/>
              <a:pathLst>
                <a:path extrusionOk="0" h="1170" w="14036">
                  <a:moveTo>
                    <a:pt x="251" y="0"/>
                  </a:moveTo>
                  <a:cubicBezTo>
                    <a:pt x="134" y="0"/>
                    <a:pt x="1" y="117"/>
                    <a:pt x="1" y="251"/>
                  </a:cubicBezTo>
                  <a:cubicBezTo>
                    <a:pt x="1" y="385"/>
                    <a:pt x="101" y="502"/>
                    <a:pt x="251" y="502"/>
                  </a:cubicBezTo>
                  <a:cubicBezTo>
                    <a:pt x="753" y="502"/>
                    <a:pt x="987" y="652"/>
                    <a:pt x="1254" y="802"/>
                  </a:cubicBezTo>
                  <a:cubicBezTo>
                    <a:pt x="1555" y="969"/>
                    <a:pt x="1889" y="1170"/>
                    <a:pt x="2507" y="1170"/>
                  </a:cubicBezTo>
                  <a:cubicBezTo>
                    <a:pt x="3142" y="1170"/>
                    <a:pt x="3476" y="986"/>
                    <a:pt x="3760" y="802"/>
                  </a:cubicBezTo>
                  <a:cubicBezTo>
                    <a:pt x="4027" y="635"/>
                    <a:pt x="4261" y="502"/>
                    <a:pt x="4763" y="502"/>
                  </a:cubicBezTo>
                  <a:cubicBezTo>
                    <a:pt x="5264" y="502"/>
                    <a:pt x="5498" y="652"/>
                    <a:pt x="5765" y="802"/>
                  </a:cubicBezTo>
                  <a:cubicBezTo>
                    <a:pt x="6066" y="969"/>
                    <a:pt x="6400" y="1170"/>
                    <a:pt x="7018" y="1170"/>
                  </a:cubicBezTo>
                  <a:cubicBezTo>
                    <a:pt x="7653" y="1170"/>
                    <a:pt x="7987" y="986"/>
                    <a:pt x="8271" y="802"/>
                  </a:cubicBezTo>
                  <a:cubicBezTo>
                    <a:pt x="8539" y="635"/>
                    <a:pt x="8773" y="502"/>
                    <a:pt x="9274" y="502"/>
                  </a:cubicBezTo>
                  <a:cubicBezTo>
                    <a:pt x="9775" y="502"/>
                    <a:pt x="10009" y="652"/>
                    <a:pt x="10277" y="802"/>
                  </a:cubicBezTo>
                  <a:cubicBezTo>
                    <a:pt x="10577" y="969"/>
                    <a:pt x="10911" y="1170"/>
                    <a:pt x="11530" y="1170"/>
                  </a:cubicBezTo>
                  <a:cubicBezTo>
                    <a:pt x="12165" y="1170"/>
                    <a:pt x="12499" y="986"/>
                    <a:pt x="12783" y="802"/>
                  </a:cubicBezTo>
                  <a:cubicBezTo>
                    <a:pt x="13050" y="635"/>
                    <a:pt x="13284" y="502"/>
                    <a:pt x="13785" y="502"/>
                  </a:cubicBezTo>
                  <a:cubicBezTo>
                    <a:pt x="13919" y="502"/>
                    <a:pt x="14036" y="401"/>
                    <a:pt x="14036" y="251"/>
                  </a:cubicBezTo>
                  <a:cubicBezTo>
                    <a:pt x="14036" y="117"/>
                    <a:pt x="13936" y="0"/>
                    <a:pt x="13785" y="0"/>
                  </a:cubicBezTo>
                  <a:cubicBezTo>
                    <a:pt x="13167" y="0"/>
                    <a:pt x="12833" y="184"/>
                    <a:pt x="12532" y="385"/>
                  </a:cubicBezTo>
                  <a:cubicBezTo>
                    <a:pt x="12265" y="552"/>
                    <a:pt x="12031" y="669"/>
                    <a:pt x="11530" y="669"/>
                  </a:cubicBezTo>
                  <a:cubicBezTo>
                    <a:pt x="11028" y="669"/>
                    <a:pt x="10794" y="535"/>
                    <a:pt x="10527" y="385"/>
                  </a:cubicBezTo>
                  <a:cubicBezTo>
                    <a:pt x="10243" y="217"/>
                    <a:pt x="9909" y="0"/>
                    <a:pt x="9274" y="0"/>
                  </a:cubicBezTo>
                  <a:cubicBezTo>
                    <a:pt x="8656" y="0"/>
                    <a:pt x="8322" y="184"/>
                    <a:pt x="8021" y="385"/>
                  </a:cubicBezTo>
                  <a:cubicBezTo>
                    <a:pt x="7754" y="552"/>
                    <a:pt x="7520" y="669"/>
                    <a:pt x="7018" y="669"/>
                  </a:cubicBezTo>
                  <a:cubicBezTo>
                    <a:pt x="6517" y="669"/>
                    <a:pt x="6283" y="535"/>
                    <a:pt x="6016" y="385"/>
                  </a:cubicBezTo>
                  <a:cubicBezTo>
                    <a:pt x="5732" y="217"/>
                    <a:pt x="5398" y="0"/>
                    <a:pt x="4763" y="0"/>
                  </a:cubicBezTo>
                  <a:cubicBezTo>
                    <a:pt x="4144" y="0"/>
                    <a:pt x="3810" y="184"/>
                    <a:pt x="3510" y="385"/>
                  </a:cubicBezTo>
                  <a:cubicBezTo>
                    <a:pt x="3242" y="552"/>
                    <a:pt x="3008" y="669"/>
                    <a:pt x="2507" y="669"/>
                  </a:cubicBezTo>
                  <a:cubicBezTo>
                    <a:pt x="2006" y="669"/>
                    <a:pt x="1772" y="535"/>
                    <a:pt x="1505" y="385"/>
                  </a:cubicBezTo>
                  <a:cubicBezTo>
                    <a:pt x="1220" y="217"/>
                    <a:pt x="886" y="0"/>
                    <a:pt x="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69"/>
          <p:cNvGrpSpPr/>
          <p:nvPr/>
        </p:nvGrpSpPr>
        <p:grpSpPr>
          <a:xfrm>
            <a:off x="5595023" y="1302277"/>
            <a:ext cx="353675" cy="402010"/>
            <a:chOff x="5748000" y="1445775"/>
            <a:chExt cx="312075" cy="354725"/>
          </a:xfrm>
        </p:grpSpPr>
        <p:sp>
          <p:nvSpPr>
            <p:cNvPr id="1634" name="Google Shape;1634;p69"/>
            <p:cNvSpPr/>
            <p:nvPr/>
          </p:nvSpPr>
          <p:spPr>
            <a:xfrm>
              <a:off x="5748000" y="1445775"/>
              <a:ext cx="312075" cy="354725"/>
            </a:xfrm>
            <a:custGeom>
              <a:rect b="b" l="l" r="r" t="t"/>
              <a:pathLst>
                <a:path extrusionOk="0" h="14189" w="12483">
                  <a:moveTo>
                    <a:pt x="1611" y="1589"/>
                  </a:moveTo>
                  <a:cubicBezTo>
                    <a:pt x="1674" y="1589"/>
                    <a:pt x="1739" y="1594"/>
                    <a:pt x="1805" y="1607"/>
                  </a:cubicBezTo>
                  <a:cubicBezTo>
                    <a:pt x="2240" y="1673"/>
                    <a:pt x="2624" y="2125"/>
                    <a:pt x="2624" y="2576"/>
                  </a:cubicBezTo>
                  <a:lnTo>
                    <a:pt x="2624" y="3261"/>
                  </a:lnTo>
                  <a:lnTo>
                    <a:pt x="636" y="3261"/>
                  </a:lnTo>
                  <a:lnTo>
                    <a:pt x="636" y="2576"/>
                  </a:lnTo>
                  <a:cubicBezTo>
                    <a:pt x="636" y="2022"/>
                    <a:pt x="1065" y="1589"/>
                    <a:pt x="1611" y="1589"/>
                  </a:cubicBezTo>
                  <a:close/>
                  <a:moveTo>
                    <a:pt x="10822" y="1589"/>
                  </a:moveTo>
                  <a:cubicBezTo>
                    <a:pt x="10884" y="1589"/>
                    <a:pt x="10947" y="1594"/>
                    <a:pt x="11012" y="1607"/>
                  </a:cubicBezTo>
                  <a:cubicBezTo>
                    <a:pt x="11480" y="1673"/>
                    <a:pt x="11831" y="2125"/>
                    <a:pt x="11831" y="2576"/>
                  </a:cubicBezTo>
                  <a:lnTo>
                    <a:pt x="11831" y="3261"/>
                  </a:lnTo>
                  <a:lnTo>
                    <a:pt x="9842" y="3261"/>
                  </a:lnTo>
                  <a:lnTo>
                    <a:pt x="9842" y="2576"/>
                  </a:lnTo>
                  <a:cubicBezTo>
                    <a:pt x="9842" y="2022"/>
                    <a:pt x="10285" y="1589"/>
                    <a:pt x="10822" y="1589"/>
                  </a:cubicBezTo>
                  <a:close/>
                  <a:moveTo>
                    <a:pt x="6222" y="3193"/>
                  </a:moveTo>
                  <a:cubicBezTo>
                    <a:pt x="6231" y="3193"/>
                    <a:pt x="6241" y="3193"/>
                    <a:pt x="6250" y="3194"/>
                  </a:cubicBezTo>
                  <a:cubicBezTo>
                    <a:pt x="6434" y="3211"/>
                    <a:pt x="6584" y="3378"/>
                    <a:pt x="6584" y="3578"/>
                  </a:cubicBezTo>
                  <a:lnTo>
                    <a:pt x="6584" y="4547"/>
                  </a:lnTo>
                  <a:lnTo>
                    <a:pt x="6384" y="4363"/>
                  </a:lnTo>
                  <a:cubicBezTo>
                    <a:pt x="6342" y="4322"/>
                    <a:pt x="6283" y="4301"/>
                    <a:pt x="6225" y="4301"/>
                  </a:cubicBezTo>
                  <a:cubicBezTo>
                    <a:pt x="6166" y="4301"/>
                    <a:pt x="6108" y="4322"/>
                    <a:pt x="6066" y="4363"/>
                  </a:cubicBezTo>
                  <a:lnTo>
                    <a:pt x="5849" y="4547"/>
                  </a:lnTo>
                  <a:lnTo>
                    <a:pt x="5849" y="3545"/>
                  </a:lnTo>
                  <a:cubicBezTo>
                    <a:pt x="5849" y="3354"/>
                    <a:pt x="6031" y="3193"/>
                    <a:pt x="6222" y="3193"/>
                  </a:cubicBezTo>
                  <a:close/>
                  <a:moveTo>
                    <a:pt x="6233" y="9827"/>
                  </a:moveTo>
                  <a:cubicBezTo>
                    <a:pt x="6785" y="9827"/>
                    <a:pt x="7236" y="10228"/>
                    <a:pt x="7353" y="10729"/>
                  </a:cubicBezTo>
                  <a:lnTo>
                    <a:pt x="5097" y="10729"/>
                  </a:lnTo>
                  <a:cubicBezTo>
                    <a:pt x="5214" y="10211"/>
                    <a:pt x="5665" y="9827"/>
                    <a:pt x="6233" y="9827"/>
                  </a:cubicBezTo>
                  <a:close/>
                  <a:moveTo>
                    <a:pt x="11847" y="3745"/>
                  </a:moveTo>
                  <a:lnTo>
                    <a:pt x="11847" y="13687"/>
                  </a:lnTo>
                  <a:lnTo>
                    <a:pt x="9842" y="13687"/>
                  </a:lnTo>
                  <a:lnTo>
                    <a:pt x="9842" y="12517"/>
                  </a:lnTo>
                  <a:cubicBezTo>
                    <a:pt x="9842" y="12384"/>
                    <a:pt x="9759" y="12283"/>
                    <a:pt x="9642" y="12267"/>
                  </a:cubicBezTo>
                  <a:cubicBezTo>
                    <a:pt x="9626" y="12263"/>
                    <a:pt x="9610" y="12261"/>
                    <a:pt x="9595" y="12261"/>
                  </a:cubicBezTo>
                  <a:cubicBezTo>
                    <a:pt x="9465" y="12261"/>
                    <a:pt x="9358" y="12383"/>
                    <a:pt x="9358" y="12517"/>
                  </a:cubicBezTo>
                  <a:lnTo>
                    <a:pt x="9358" y="13637"/>
                  </a:lnTo>
                  <a:lnTo>
                    <a:pt x="7837" y="13637"/>
                  </a:lnTo>
                  <a:lnTo>
                    <a:pt x="7837" y="10963"/>
                  </a:lnTo>
                  <a:cubicBezTo>
                    <a:pt x="7854" y="10061"/>
                    <a:pt x="7135" y="9326"/>
                    <a:pt x="6233" y="9326"/>
                  </a:cubicBezTo>
                  <a:cubicBezTo>
                    <a:pt x="5331" y="9326"/>
                    <a:pt x="4596" y="10061"/>
                    <a:pt x="4596" y="10963"/>
                  </a:cubicBezTo>
                  <a:lnTo>
                    <a:pt x="4596" y="13687"/>
                  </a:lnTo>
                  <a:lnTo>
                    <a:pt x="3125" y="13687"/>
                  </a:lnTo>
                  <a:lnTo>
                    <a:pt x="3125" y="10095"/>
                  </a:lnTo>
                  <a:cubicBezTo>
                    <a:pt x="3125" y="9961"/>
                    <a:pt x="3042" y="9861"/>
                    <a:pt x="2908" y="9844"/>
                  </a:cubicBezTo>
                  <a:cubicBezTo>
                    <a:pt x="2892" y="9840"/>
                    <a:pt x="2877" y="9839"/>
                    <a:pt x="2862" y="9839"/>
                  </a:cubicBezTo>
                  <a:cubicBezTo>
                    <a:pt x="2734" y="9839"/>
                    <a:pt x="2641" y="9960"/>
                    <a:pt x="2641" y="10095"/>
                  </a:cubicBezTo>
                  <a:lnTo>
                    <a:pt x="2641" y="13687"/>
                  </a:lnTo>
                  <a:lnTo>
                    <a:pt x="652" y="13687"/>
                  </a:lnTo>
                  <a:lnTo>
                    <a:pt x="652" y="3745"/>
                  </a:lnTo>
                  <a:lnTo>
                    <a:pt x="2641" y="3745"/>
                  </a:lnTo>
                  <a:lnTo>
                    <a:pt x="2641" y="9176"/>
                  </a:lnTo>
                  <a:cubicBezTo>
                    <a:pt x="2641" y="9292"/>
                    <a:pt x="2724" y="9393"/>
                    <a:pt x="2841" y="9409"/>
                  </a:cubicBezTo>
                  <a:cubicBezTo>
                    <a:pt x="2857" y="9413"/>
                    <a:pt x="2873" y="9415"/>
                    <a:pt x="2888" y="9415"/>
                  </a:cubicBezTo>
                  <a:cubicBezTo>
                    <a:pt x="3018" y="9415"/>
                    <a:pt x="3125" y="9295"/>
                    <a:pt x="3125" y="9176"/>
                  </a:cubicBezTo>
                  <a:lnTo>
                    <a:pt x="3125" y="7605"/>
                  </a:lnTo>
                  <a:lnTo>
                    <a:pt x="6250" y="4865"/>
                  </a:lnTo>
                  <a:lnTo>
                    <a:pt x="9391" y="7605"/>
                  </a:lnTo>
                  <a:lnTo>
                    <a:pt x="9391" y="11615"/>
                  </a:lnTo>
                  <a:cubicBezTo>
                    <a:pt x="9391" y="11732"/>
                    <a:pt x="9475" y="11849"/>
                    <a:pt x="9592" y="11866"/>
                  </a:cubicBezTo>
                  <a:cubicBezTo>
                    <a:pt x="9600" y="11867"/>
                    <a:pt x="9609" y="11867"/>
                    <a:pt x="9617" y="11867"/>
                  </a:cubicBezTo>
                  <a:cubicBezTo>
                    <a:pt x="9755" y="11867"/>
                    <a:pt x="9859" y="11741"/>
                    <a:pt x="9859" y="11615"/>
                  </a:cubicBezTo>
                  <a:lnTo>
                    <a:pt x="9859" y="3745"/>
                  </a:lnTo>
                  <a:close/>
                  <a:moveTo>
                    <a:pt x="10816" y="1"/>
                  </a:moveTo>
                  <a:cubicBezTo>
                    <a:pt x="10680" y="1"/>
                    <a:pt x="10577" y="112"/>
                    <a:pt x="10577" y="253"/>
                  </a:cubicBezTo>
                  <a:lnTo>
                    <a:pt x="10577" y="1105"/>
                  </a:lnTo>
                  <a:cubicBezTo>
                    <a:pt x="9892" y="1239"/>
                    <a:pt x="9358" y="1824"/>
                    <a:pt x="9358" y="2542"/>
                  </a:cubicBezTo>
                  <a:lnTo>
                    <a:pt x="9358" y="3261"/>
                  </a:lnTo>
                  <a:cubicBezTo>
                    <a:pt x="9257" y="3277"/>
                    <a:pt x="9174" y="3378"/>
                    <a:pt x="9174" y="3495"/>
                  </a:cubicBezTo>
                  <a:cubicBezTo>
                    <a:pt x="9174" y="3595"/>
                    <a:pt x="9257" y="3695"/>
                    <a:pt x="9358" y="3712"/>
                  </a:cubicBezTo>
                  <a:lnTo>
                    <a:pt x="9358" y="6970"/>
                  </a:lnTo>
                  <a:lnTo>
                    <a:pt x="7085" y="4998"/>
                  </a:lnTo>
                  <a:lnTo>
                    <a:pt x="7085" y="3545"/>
                  </a:lnTo>
                  <a:cubicBezTo>
                    <a:pt x="7085" y="3177"/>
                    <a:pt x="6835" y="2843"/>
                    <a:pt x="6484" y="2726"/>
                  </a:cubicBezTo>
                  <a:lnTo>
                    <a:pt x="6484" y="1857"/>
                  </a:lnTo>
                  <a:cubicBezTo>
                    <a:pt x="6484" y="1740"/>
                    <a:pt x="6400" y="1623"/>
                    <a:pt x="6267" y="1607"/>
                  </a:cubicBezTo>
                  <a:cubicBezTo>
                    <a:pt x="6258" y="1606"/>
                    <a:pt x="6249" y="1605"/>
                    <a:pt x="6241" y="1605"/>
                  </a:cubicBezTo>
                  <a:cubicBezTo>
                    <a:pt x="6116" y="1605"/>
                    <a:pt x="5999" y="1716"/>
                    <a:pt x="5999" y="1857"/>
                  </a:cubicBezTo>
                  <a:lnTo>
                    <a:pt x="5999" y="2726"/>
                  </a:lnTo>
                  <a:cubicBezTo>
                    <a:pt x="5648" y="2843"/>
                    <a:pt x="5398" y="3177"/>
                    <a:pt x="5398" y="3545"/>
                  </a:cubicBezTo>
                  <a:lnTo>
                    <a:pt x="5398" y="4998"/>
                  </a:lnTo>
                  <a:lnTo>
                    <a:pt x="3125" y="6970"/>
                  </a:lnTo>
                  <a:lnTo>
                    <a:pt x="3125" y="3712"/>
                  </a:lnTo>
                  <a:cubicBezTo>
                    <a:pt x="3226" y="3695"/>
                    <a:pt x="3309" y="3595"/>
                    <a:pt x="3309" y="3495"/>
                  </a:cubicBezTo>
                  <a:cubicBezTo>
                    <a:pt x="3309" y="3378"/>
                    <a:pt x="3226" y="3277"/>
                    <a:pt x="3125" y="3261"/>
                  </a:cubicBezTo>
                  <a:lnTo>
                    <a:pt x="3125" y="2576"/>
                  </a:lnTo>
                  <a:cubicBezTo>
                    <a:pt x="3125" y="1840"/>
                    <a:pt x="2591" y="1256"/>
                    <a:pt x="1906" y="1122"/>
                  </a:cubicBezTo>
                  <a:lnTo>
                    <a:pt x="1906" y="270"/>
                  </a:lnTo>
                  <a:cubicBezTo>
                    <a:pt x="1906" y="170"/>
                    <a:pt x="1839" y="86"/>
                    <a:pt x="1755" y="36"/>
                  </a:cubicBezTo>
                  <a:cubicBezTo>
                    <a:pt x="1719" y="20"/>
                    <a:pt x="1684" y="12"/>
                    <a:pt x="1650" y="12"/>
                  </a:cubicBezTo>
                  <a:cubicBezTo>
                    <a:pt x="1512" y="12"/>
                    <a:pt x="1404" y="136"/>
                    <a:pt x="1404" y="270"/>
                  </a:cubicBezTo>
                  <a:lnTo>
                    <a:pt x="1404" y="1122"/>
                  </a:lnTo>
                  <a:cubicBezTo>
                    <a:pt x="719" y="1256"/>
                    <a:pt x="201" y="1857"/>
                    <a:pt x="201" y="2576"/>
                  </a:cubicBezTo>
                  <a:lnTo>
                    <a:pt x="201" y="3277"/>
                  </a:lnTo>
                  <a:cubicBezTo>
                    <a:pt x="84" y="3294"/>
                    <a:pt x="1" y="3411"/>
                    <a:pt x="1" y="3511"/>
                  </a:cubicBezTo>
                  <a:cubicBezTo>
                    <a:pt x="1" y="3628"/>
                    <a:pt x="84" y="3712"/>
                    <a:pt x="201" y="3745"/>
                  </a:cubicBezTo>
                  <a:lnTo>
                    <a:pt x="201" y="13937"/>
                  </a:lnTo>
                  <a:cubicBezTo>
                    <a:pt x="201" y="14054"/>
                    <a:pt x="302" y="14188"/>
                    <a:pt x="452" y="14188"/>
                  </a:cubicBezTo>
                  <a:lnTo>
                    <a:pt x="4896" y="14188"/>
                  </a:lnTo>
                  <a:cubicBezTo>
                    <a:pt x="5013" y="14188"/>
                    <a:pt x="5130" y="14071"/>
                    <a:pt x="5130" y="13937"/>
                  </a:cubicBezTo>
                  <a:lnTo>
                    <a:pt x="5130" y="11231"/>
                  </a:lnTo>
                  <a:lnTo>
                    <a:pt x="7403" y="11231"/>
                  </a:lnTo>
                  <a:lnTo>
                    <a:pt x="7403" y="13954"/>
                  </a:lnTo>
                  <a:cubicBezTo>
                    <a:pt x="7403" y="13954"/>
                    <a:pt x="7499" y="14161"/>
                    <a:pt x="7617" y="14161"/>
                  </a:cubicBezTo>
                  <a:cubicBezTo>
                    <a:pt x="7629" y="14161"/>
                    <a:pt x="7641" y="14159"/>
                    <a:pt x="7653" y="14155"/>
                  </a:cubicBezTo>
                  <a:lnTo>
                    <a:pt x="9642" y="14155"/>
                  </a:lnTo>
                  <a:lnTo>
                    <a:pt x="9642" y="14188"/>
                  </a:lnTo>
                  <a:lnTo>
                    <a:pt x="12081" y="14188"/>
                  </a:lnTo>
                  <a:cubicBezTo>
                    <a:pt x="12198" y="14188"/>
                    <a:pt x="12332" y="14071"/>
                    <a:pt x="12315" y="13937"/>
                  </a:cubicBezTo>
                  <a:lnTo>
                    <a:pt x="12315" y="3745"/>
                  </a:lnTo>
                  <a:cubicBezTo>
                    <a:pt x="12399" y="3695"/>
                    <a:pt x="12482" y="3595"/>
                    <a:pt x="12482" y="3495"/>
                  </a:cubicBezTo>
                  <a:cubicBezTo>
                    <a:pt x="12482" y="3361"/>
                    <a:pt x="12265" y="3261"/>
                    <a:pt x="12265" y="3261"/>
                  </a:cubicBezTo>
                  <a:lnTo>
                    <a:pt x="12265" y="2542"/>
                  </a:lnTo>
                  <a:cubicBezTo>
                    <a:pt x="12265" y="1824"/>
                    <a:pt x="11747" y="1239"/>
                    <a:pt x="11062" y="1105"/>
                  </a:cubicBezTo>
                  <a:lnTo>
                    <a:pt x="11062" y="253"/>
                  </a:lnTo>
                  <a:cubicBezTo>
                    <a:pt x="11062" y="120"/>
                    <a:pt x="10978" y="19"/>
                    <a:pt x="10845" y="3"/>
                  </a:cubicBezTo>
                  <a:cubicBezTo>
                    <a:pt x="10835" y="1"/>
                    <a:pt x="10826" y="1"/>
                    <a:pt x="10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9"/>
            <p:cNvSpPr/>
            <p:nvPr/>
          </p:nvSpPr>
          <p:spPr>
            <a:xfrm>
              <a:off x="6012425" y="1556900"/>
              <a:ext cx="12125" cy="70700"/>
            </a:xfrm>
            <a:custGeom>
              <a:rect b="b" l="l" r="r" t="t"/>
              <a:pathLst>
                <a:path extrusionOk="0" h="2828" w="485">
                  <a:moveTo>
                    <a:pt x="230" y="0"/>
                  </a:moveTo>
                  <a:cubicBezTo>
                    <a:pt x="220" y="0"/>
                    <a:pt x="210" y="1"/>
                    <a:pt x="201" y="2"/>
                  </a:cubicBezTo>
                  <a:cubicBezTo>
                    <a:pt x="84" y="52"/>
                    <a:pt x="0" y="152"/>
                    <a:pt x="0" y="269"/>
                  </a:cubicBezTo>
                  <a:lnTo>
                    <a:pt x="0" y="2575"/>
                  </a:lnTo>
                  <a:cubicBezTo>
                    <a:pt x="0" y="2692"/>
                    <a:pt x="84" y="2792"/>
                    <a:pt x="201" y="2826"/>
                  </a:cubicBezTo>
                  <a:cubicBezTo>
                    <a:pt x="209" y="2827"/>
                    <a:pt x="218" y="2827"/>
                    <a:pt x="226" y="2827"/>
                  </a:cubicBezTo>
                  <a:cubicBezTo>
                    <a:pt x="366" y="2827"/>
                    <a:pt x="485" y="2701"/>
                    <a:pt x="485" y="2575"/>
                  </a:cubicBezTo>
                  <a:lnTo>
                    <a:pt x="485" y="253"/>
                  </a:lnTo>
                  <a:cubicBezTo>
                    <a:pt x="485" y="112"/>
                    <a:pt x="368" y="0"/>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9"/>
            <p:cNvSpPr/>
            <p:nvPr/>
          </p:nvSpPr>
          <p:spPr>
            <a:xfrm>
              <a:off x="5782675" y="1556900"/>
              <a:ext cx="12150" cy="70700"/>
            </a:xfrm>
            <a:custGeom>
              <a:rect b="b" l="l" r="r" t="t"/>
              <a:pathLst>
                <a:path extrusionOk="0" h="2828" w="486">
                  <a:moveTo>
                    <a:pt x="230" y="0"/>
                  </a:moveTo>
                  <a:cubicBezTo>
                    <a:pt x="220" y="0"/>
                    <a:pt x="211" y="1"/>
                    <a:pt x="201" y="2"/>
                  </a:cubicBezTo>
                  <a:cubicBezTo>
                    <a:pt x="101" y="52"/>
                    <a:pt x="1" y="152"/>
                    <a:pt x="1" y="269"/>
                  </a:cubicBezTo>
                  <a:lnTo>
                    <a:pt x="1" y="2575"/>
                  </a:lnTo>
                  <a:cubicBezTo>
                    <a:pt x="1" y="2692"/>
                    <a:pt x="84" y="2792"/>
                    <a:pt x="201" y="2826"/>
                  </a:cubicBezTo>
                  <a:cubicBezTo>
                    <a:pt x="210" y="2827"/>
                    <a:pt x="218" y="2827"/>
                    <a:pt x="227" y="2827"/>
                  </a:cubicBezTo>
                  <a:cubicBezTo>
                    <a:pt x="366" y="2827"/>
                    <a:pt x="485" y="2701"/>
                    <a:pt x="485" y="2575"/>
                  </a:cubicBezTo>
                  <a:lnTo>
                    <a:pt x="485" y="253"/>
                  </a:lnTo>
                  <a:cubicBezTo>
                    <a:pt x="485" y="112"/>
                    <a:pt x="368" y="0"/>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69"/>
          <p:cNvGrpSpPr/>
          <p:nvPr/>
        </p:nvGrpSpPr>
        <p:grpSpPr>
          <a:xfrm>
            <a:off x="4751649" y="3988368"/>
            <a:ext cx="413315" cy="401472"/>
            <a:chOff x="5004050" y="3815925"/>
            <a:chExt cx="364700" cy="354250"/>
          </a:xfrm>
        </p:grpSpPr>
        <p:sp>
          <p:nvSpPr>
            <p:cNvPr id="1638" name="Google Shape;1638;p69"/>
            <p:cNvSpPr/>
            <p:nvPr/>
          </p:nvSpPr>
          <p:spPr>
            <a:xfrm>
              <a:off x="5217500" y="3878875"/>
              <a:ext cx="89000" cy="49450"/>
            </a:xfrm>
            <a:custGeom>
              <a:rect b="b" l="l" r="r" t="t"/>
              <a:pathLst>
                <a:path extrusionOk="0" h="1978" w="3560">
                  <a:moveTo>
                    <a:pt x="1759" y="1"/>
                  </a:moveTo>
                  <a:cubicBezTo>
                    <a:pt x="1632" y="1"/>
                    <a:pt x="1538" y="122"/>
                    <a:pt x="1538" y="256"/>
                  </a:cubicBezTo>
                  <a:lnTo>
                    <a:pt x="1538" y="1509"/>
                  </a:lnTo>
                  <a:lnTo>
                    <a:pt x="285" y="1509"/>
                  </a:lnTo>
                  <a:cubicBezTo>
                    <a:pt x="151" y="1509"/>
                    <a:pt x="51" y="1593"/>
                    <a:pt x="34" y="1710"/>
                  </a:cubicBezTo>
                  <a:cubicBezTo>
                    <a:pt x="1" y="1860"/>
                    <a:pt x="135" y="1977"/>
                    <a:pt x="285" y="1977"/>
                  </a:cubicBezTo>
                  <a:lnTo>
                    <a:pt x="3293" y="1977"/>
                  </a:lnTo>
                  <a:cubicBezTo>
                    <a:pt x="3426" y="1977"/>
                    <a:pt x="3560" y="1860"/>
                    <a:pt x="3543" y="1710"/>
                  </a:cubicBezTo>
                  <a:cubicBezTo>
                    <a:pt x="3493" y="1593"/>
                    <a:pt x="3393" y="1509"/>
                    <a:pt x="3259" y="1509"/>
                  </a:cubicBezTo>
                  <a:lnTo>
                    <a:pt x="2006" y="1509"/>
                  </a:lnTo>
                  <a:lnTo>
                    <a:pt x="2006" y="256"/>
                  </a:lnTo>
                  <a:cubicBezTo>
                    <a:pt x="2006" y="123"/>
                    <a:pt x="1922" y="22"/>
                    <a:pt x="1805" y="6"/>
                  </a:cubicBezTo>
                  <a:cubicBezTo>
                    <a:pt x="1790" y="2"/>
                    <a:pt x="1774" y="1"/>
                    <a:pt x="1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9"/>
            <p:cNvSpPr/>
            <p:nvPr/>
          </p:nvSpPr>
          <p:spPr>
            <a:xfrm>
              <a:off x="5255950" y="3934525"/>
              <a:ext cx="11700" cy="31850"/>
            </a:xfrm>
            <a:custGeom>
              <a:rect b="b" l="l" r="r" t="t"/>
              <a:pathLst>
                <a:path extrusionOk="0" h="1274" w="468">
                  <a:moveTo>
                    <a:pt x="226" y="1"/>
                  </a:moveTo>
                  <a:cubicBezTo>
                    <a:pt x="218" y="1"/>
                    <a:pt x="209" y="1"/>
                    <a:pt x="201" y="2"/>
                  </a:cubicBezTo>
                  <a:cubicBezTo>
                    <a:pt x="84" y="52"/>
                    <a:pt x="0" y="152"/>
                    <a:pt x="0" y="286"/>
                  </a:cubicBezTo>
                  <a:lnTo>
                    <a:pt x="0" y="1021"/>
                  </a:lnTo>
                  <a:cubicBezTo>
                    <a:pt x="0" y="1138"/>
                    <a:pt x="84" y="1238"/>
                    <a:pt x="201" y="1272"/>
                  </a:cubicBezTo>
                  <a:cubicBezTo>
                    <a:pt x="209" y="1273"/>
                    <a:pt x="218" y="1273"/>
                    <a:pt x="226" y="1273"/>
                  </a:cubicBezTo>
                  <a:cubicBezTo>
                    <a:pt x="364" y="1273"/>
                    <a:pt x="468" y="1147"/>
                    <a:pt x="468" y="1021"/>
                  </a:cubicBezTo>
                  <a:lnTo>
                    <a:pt x="468" y="269"/>
                  </a:lnTo>
                  <a:cubicBezTo>
                    <a:pt x="468" y="127"/>
                    <a:pt x="364" y="1"/>
                    <a:pt x="2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9"/>
            <p:cNvSpPr/>
            <p:nvPr/>
          </p:nvSpPr>
          <p:spPr>
            <a:xfrm>
              <a:off x="5147325" y="3948725"/>
              <a:ext cx="88175" cy="49775"/>
            </a:xfrm>
            <a:custGeom>
              <a:rect b="b" l="l" r="r" t="t"/>
              <a:pathLst>
                <a:path extrusionOk="0" h="1991" w="3527">
                  <a:moveTo>
                    <a:pt x="1763" y="1"/>
                  </a:moveTo>
                  <a:cubicBezTo>
                    <a:pt x="1625" y="1"/>
                    <a:pt x="1521" y="127"/>
                    <a:pt x="1521" y="253"/>
                  </a:cubicBezTo>
                  <a:lnTo>
                    <a:pt x="1521" y="1506"/>
                  </a:lnTo>
                  <a:lnTo>
                    <a:pt x="268" y="1506"/>
                  </a:lnTo>
                  <a:cubicBezTo>
                    <a:pt x="135" y="1506"/>
                    <a:pt x="34" y="1589"/>
                    <a:pt x="18" y="1723"/>
                  </a:cubicBezTo>
                  <a:cubicBezTo>
                    <a:pt x="1" y="1873"/>
                    <a:pt x="118" y="1990"/>
                    <a:pt x="268" y="1990"/>
                  </a:cubicBezTo>
                  <a:lnTo>
                    <a:pt x="3259" y="1990"/>
                  </a:lnTo>
                  <a:cubicBezTo>
                    <a:pt x="3393" y="1990"/>
                    <a:pt x="3526" y="1873"/>
                    <a:pt x="3510" y="1723"/>
                  </a:cubicBezTo>
                  <a:cubicBezTo>
                    <a:pt x="3476" y="1589"/>
                    <a:pt x="3376" y="1506"/>
                    <a:pt x="3259" y="1506"/>
                  </a:cubicBezTo>
                  <a:lnTo>
                    <a:pt x="2006" y="1506"/>
                  </a:lnTo>
                  <a:lnTo>
                    <a:pt x="2006" y="253"/>
                  </a:lnTo>
                  <a:cubicBezTo>
                    <a:pt x="2006" y="136"/>
                    <a:pt x="1922" y="35"/>
                    <a:pt x="1789" y="2"/>
                  </a:cubicBezTo>
                  <a:cubicBezTo>
                    <a:pt x="1780" y="1"/>
                    <a:pt x="1772" y="1"/>
                    <a:pt x="1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9"/>
            <p:cNvSpPr/>
            <p:nvPr/>
          </p:nvSpPr>
          <p:spPr>
            <a:xfrm>
              <a:off x="5185350" y="4005125"/>
              <a:ext cx="12125" cy="31500"/>
            </a:xfrm>
            <a:custGeom>
              <a:rect b="b" l="l" r="r" t="t"/>
              <a:pathLst>
                <a:path extrusionOk="0" h="1260" w="485">
                  <a:moveTo>
                    <a:pt x="230" y="0"/>
                  </a:moveTo>
                  <a:cubicBezTo>
                    <a:pt x="220" y="0"/>
                    <a:pt x="211" y="1"/>
                    <a:pt x="201" y="2"/>
                  </a:cubicBezTo>
                  <a:cubicBezTo>
                    <a:pt x="84" y="52"/>
                    <a:pt x="0" y="152"/>
                    <a:pt x="0" y="286"/>
                  </a:cubicBezTo>
                  <a:lnTo>
                    <a:pt x="0" y="1004"/>
                  </a:lnTo>
                  <a:cubicBezTo>
                    <a:pt x="0" y="1138"/>
                    <a:pt x="84" y="1238"/>
                    <a:pt x="201" y="1255"/>
                  </a:cubicBezTo>
                  <a:cubicBezTo>
                    <a:pt x="217" y="1258"/>
                    <a:pt x="232" y="1260"/>
                    <a:pt x="248" y="1260"/>
                  </a:cubicBezTo>
                  <a:cubicBezTo>
                    <a:pt x="378" y="1260"/>
                    <a:pt x="485" y="1139"/>
                    <a:pt x="485" y="1004"/>
                  </a:cubicBezTo>
                  <a:lnTo>
                    <a:pt x="485" y="252"/>
                  </a:lnTo>
                  <a:cubicBezTo>
                    <a:pt x="485" y="112"/>
                    <a:pt x="368" y="0"/>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9"/>
            <p:cNvSpPr/>
            <p:nvPr/>
          </p:nvSpPr>
          <p:spPr>
            <a:xfrm>
              <a:off x="5076750" y="4020150"/>
              <a:ext cx="88575" cy="49775"/>
            </a:xfrm>
            <a:custGeom>
              <a:rect b="b" l="l" r="r" t="t"/>
              <a:pathLst>
                <a:path extrusionOk="0" h="1991" w="3543">
                  <a:moveTo>
                    <a:pt x="1765" y="1"/>
                  </a:moveTo>
                  <a:cubicBezTo>
                    <a:pt x="1640" y="1"/>
                    <a:pt x="1521" y="128"/>
                    <a:pt x="1521" y="270"/>
                  </a:cubicBezTo>
                  <a:lnTo>
                    <a:pt x="1521" y="1523"/>
                  </a:lnTo>
                  <a:lnTo>
                    <a:pt x="267" y="1523"/>
                  </a:lnTo>
                  <a:cubicBezTo>
                    <a:pt x="151" y="1523"/>
                    <a:pt x="34" y="1589"/>
                    <a:pt x="17" y="1723"/>
                  </a:cubicBezTo>
                  <a:cubicBezTo>
                    <a:pt x="0" y="1874"/>
                    <a:pt x="117" y="1990"/>
                    <a:pt x="267" y="1990"/>
                  </a:cubicBezTo>
                  <a:lnTo>
                    <a:pt x="3275" y="1990"/>
                  </a:lnTo>
                  <a:cubicBezTo>
                    <a:pt x="3425" y="1990"/>
                    <a:pt x="3542" y="1874"/>
                    <a:pt x="3526" y="1723"/>
                  </a:cubicBezTo>
                  <a:cubicBezTo>
                    <a:pt x="3492" y="1589"/>
                    <a:pt x="3359" y="1523"/>
                    <a:pt x="3258" y="1523"/>
                  </a:cubicBezTo>
                  <a:lnTo>
                    <a:pt x="2005" y="1523"/>
                  </a:lnTo>
                  <a:lnTo>
                    <a:pt x="2005" y="270"/>
                  </a:lnTo>
                  <a:cubicBezTo>
                    <a:pt x="2005" y="136"/>
                    <a:pt x="1922" y="36"/>
                    <a:pt x="1788" y="2"/>
                  </a:cubicBezTo>
                  <a:cubicBezTo>
                    <a:pt x="1780" y="1"/>
                    <a:pt x="1773"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9"/>
            <p:cNvSpPr/>
            <p:nvPr/>
          </p:nvSpPr>
          <p:spPr>
            <a:xfrm>
              <a:off x="5114325" y="4076125"/>
              <a:ext cx="12150" cy="31525"/>
            </a:xfrm>
            <a:custGeom>
              <a:rect b="b" l="l" r="r" t="t"/>
              <a:pathLst>
                <a:path extrusionOk="0" h="1261" w="486">
                  <a:moveTo>
                    <a:pt x="227" y="1"/>
                  </a:moveTo>
                  <a:cubicBezTo>
                    <a:pt x="219" y="1"/>
                    <a:pt x="210" y="1"/>
                    <a:pt x="201" y="2"/>
                  </a:cubicBezTo>
                  <a:cubicBezTo>
                    <a:pt x="84" y="52"/>
                    <a:pt x="1" y="152"/>
                    <a:pt x="1" y="286"/>
                  </a:cubicBezTo>
                  <a:lnTo>
                    <a:pt x="1" y="1005"/>
                  </a:lnTo>
                  <a:cubicBezTo>
                    <a:pt x="1" y="1138"/>
                    <a:pt x="84" y="1239"/>
                    <a:pt x="201" y="1255"/>
                  </a:cubicBezTo>
                  <a:cubicBezTo>
                    <a:pt x="217" y="1259"/>
                    <a:pt x="233" y="1260"/>
                    <a:pt x="248" y="1260"/>
                  </a:cubicBezTo>
                  <a:cubicBezTo>
                    <a:pt x="378" y="1260"/>
                    <a:pt x="485" y="1139"/>
                    <a:pt x="485" y="1005"/>
                  </a:cubicBezTo>
                  <a:lnTo>
                    <a:pt x="485" y="253"/>
                  </a:lnTo>
                  <a:cubicBezTo>
                    <a:pt x="485" y="127"/>
                    <a:pt x="367" y="1"/>
                    <a:pt x="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9"/>
            <p:cNvSpPr/>
            <p:nvPr/>
          </p:nvSpPr>
          <p:spPr>
            <a:xfrm>
              <a:off x="5004050" y="3815925"/>
              <a:ext cx="364700" cy="354250"/>
            </a:xfrm>
            <a:custGeom>
              <a:rect b="b" l="l" r="r" t="t"/>
              <a:pathLst>
                <a:path extrusionOk="0" h="14170" w="14588">
                  <a:moveTo>
                    <a:pt x="10327" y="502"/>
                  </a:moveTo>
                  <a:cubicBezTo>
                    <a:pt x="11329" y="502"/>
                    <a:pt x="12265" y="886"/>
                    <a:pt x="12967" y="1605"/>
                  </a:cubicBezTo>
                  <a:cubicBezTo>
                    <a:pt x="14454" y="3058"/>
                    <a:pt x="14454" y="5448"/>
                    <a:pt x="12967" y="6935"/>
                  </a:cubicBezTo>
                  <a:cubicBezTo>
                    <a:pt x="12516" y="7386"/>
                    <a:pt x="11931" y="7720"/>
                    <a:pt x="11296" y="7904"/>
                  </a:cubicBezTo>
                  <a:cubicBezTo>
                    <a:pt x="11212" y="7937"/>
                    <a:pt x="11162" y="7987"/>
                    <a:pt x="11129" y="8071"/>
                  </a:cubicBezTo>
                  <a:cubicBezTo>
                    <a:pt x="10962" y="8706"/>
                    <a:pt x="10628" y="9291"/>
                    <a:pt x="10160" y="9742"/>
                  </a:cubicBezTo>
                  <a:cubicBezTo>
                    <a:pt x="9675" y="10226"/>
                    <a:pt x="9090" y="10560"/>
                    <a:pt x="8455" y="10728"/>
                  </a:cubicBezTo>
                  <a:cubicBezTo>
                    <a:pt x="8372" y="10744"/>
                    <a:pt x="8322" y="10811"/>
                    <a:pt x="8288" y="10895"/>
                  </a:cubicBezTo>
                  <a:cubicBezTo>
                    <a:pt x="8121" y="11546"/>
                    <a:pt x="7787" y="12131"/>
                    <a:pt x="7319" y="12582"/>
                  </a:cubicBezTo>
                  <a:cubicBezTo>
                    <a:pt x="6601" y="13301"/>
                    <a:pt x="5665" y="13702"/>
                    <a:pt x="4663" y="13702"/>
                  </a:cubicBezTo>
                  <a:cubicBezTo>
                    <a:pt x="3660" y="13702"/>
                    <a:pt x="2724" y="13301"/>
                    <a:pt x="2006" y="12582"/>
                  </a:cubicBezTo>
                  <a:cubicBezTo>
                    <a:pt x="536" y="11129"/>
                    <a:pt x="536" y="8723"/>
                    <a:pt x="2006" y="7269"/>
                  </a:cubicBezTo>
                  <a:cubicBezTo>
                    <a:pt x="2490" y="6784"/>
                    <a:pt x="3075" y="6450"/>
                    <a:pt x="3693" y="6283"/>
                  </a:cubicBezTo>
                  <a:cubicBezTo>
                    <a:pt x="3777" y="6266"/>
                    <a:pt x="3844" y="6200"/>
                    <a:pt x="3861" y="6116"/>
                  </a:cubicBezTo>
                  <a:cubicBezTo>
                    <a:pt x="4028" y="5464"/>
                    <a:pt x="4362" y="4880"/>
                    <a:pt x="4846" y="4428"/>
                  </a:cubicBezTo>
                  <a:cubicBezTo>
                    <a:pt x="5314" y="3961"/>
                    <a:pt x="5899" y="3626"/>
                    <a:pt x="6517" y="3443"/>
                  </a:cubicBezTo>
                  <a:cubicBezTo>
                    <a:pt x="6601" y="3426"/>
                    <a:pt x="6668" y="3359"/>
                    <a:pt x="6684" y="3276"/>
                  </a:cubicBezTo>
                  <a:cubicBezTo>
                    <a:pt x="6851" y="2641"/>
                    <a:pt x="7186" y="2056"/>
                    <a:pt x="7670" y="1605"/>
                  </a:cubicBezTo>
                  <a:cubicBezTo>
                    <a:pt x="8372" y="886"/>
                    <a:pt x="9308" y="502"/>
                    <a:pt x="10327" y="502"/>
                  </a:cubicBezTo>
                  <a:close/>
                  <a:moveTo>
                    <a:pt x="10327" y="1"/>
                  </a:moveTo>
                  <a:cubicBezTo>
                    <a:pt x="9191" y="1"/>
                    <a:pt x="8105" y="435"/>
                    <a:pt x="7319" y="1254"/>
                  </a:cubicBezTo>
                  <a:cubicBezTo>
                    <a:pt x="6818" y="1755"/>
                    <a:pt x="6450" y="2357"/>
                    <a:pt x="6250" y="3008"/>
                  </a:cubicBezTo>
                  <a:cubicBezTo>
                    <a:pt x="5582" y="3209"/>
                    <a:pt x="4980" y="3560"/>
                    <a:pt x="4495" y="4061"/>
                  </a:cubicBezTo>
                  <a:cubicBezTo>
                    <a:pt x="3994" y="4562"/>
                    <a:pt x="3643" y="5164"/>
                    <a:pt x="3426" y="5849"/>
                  </a:cubicBezTo>
                  <a:cubicBezTo>
                    <a:pt x="2758" y="6049"/>
                    <a:pt x="2140" y="6400"/>
                    <a:pt x="1655" y="6901"/>
                  </a:cubicBezTo>
                  <a:cubicBezTo>
                    <a:pt x="1" y="8555"/>
                    <a:pt x="1" y="11279"/>
                    <a:pt x="1655" y="12916"/>
                  </a:cubicBezTo>
                  <a:cubicBezTo>
                    <a:pt x="2440" y="13718"/>
                    <a:pt x="3526" y="14170"/>
                    <a:pt x="4663" y="14170"/>
                  </a:cubicBezTo>
                  <a:cubicBezTo>
                    <a:pt x="5782" y="14170"/>
                    <a:pt x="6851" y="13735"/>
                    <a:pt x="7670" y="12916"/>
                  </a:cubicBezTo>
                  <a:cubicBezTo>
                    <a:pt x="8171" y="12415"/>
                    <a:pt x="8522" y="11814"/>
                    <a:pt x="8739" y="11145"/>
                  </a:cubicBezTo>
                  <a:cubicBezTo>
                    <a:pt x="9408" y="10945"/>
                    <a:pt x="10026" y="10577"/>
                    <a:pt x="10511" y="10076"/>
                  </a:cubicBezTo>
                  <a:cubicBezTo>
                    <a:pt x="11012" y="9575"/>
                    <a:pt x="11363" y="8973"/>
                    <a:pt x="11580" y="8322"/>
                  </a:cubicBezTo>
                  <a:cubicBezTo>
                    <a:pt x="12248" y="8121"/>
                    <a:pt x="12850" y="7753"/>
                    <a:pt x="13334" y="7252"/>
                  </a:cubicBezTo>
                  <a:cubicBezTo>
                    <a:pt x="14120" y="6467"/>
                    <a:pt x="14587" y="5381"/>
                    <a:pt x="14587" y="4261"/>
                  </a:cubicBezTo>
                  <a:cubicBezTo>
                    <a:pt x="14554" y="3125"/>
                    <a:pt x="14120" y="2056"/>
                    <a:pt x="13334" y="1254"/>
                  </a:cubicBezTo>
                  <a:cubicBezTo>
                    <a:pt x="12532" y="452"/>
                    <a:pt x="11446" y="1"/>
                    <a:pt x="10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69"/>
          <p:cNvGrpSpPr/>
          <p:nvPr/>
        </p:nvGrpSpPr>
        <p:grpSpPr>
          <a:xfrm>
            <a:off x="4786682" y="3317115"/>
            <a:ext cx="343248" cy="401925"/>
            <a:chOff x="5066300" y="3223625"/>
            <a:chExt cx="302875" cy="354650"/>
          </a:xfrm>
        </p:grpSpPr>
        <p:sp>
          <p:nvSpPr>
            <p:cNvPr id="1646" name="Google Shape;1646;p69"/>
            <p:cNvSpPr/>
            <p:nvPr/>
          </p:nvSpPr>
          <p:spPr>
            <a:xfrm>
              <a:off x="5066300" y="3223625"/>
              <a:ext cx="302875" cy="354650"/>
            </a:xfrm>
            <a:custGeom>
              <a:rect b="b" l="l" r="r" t="t"/>
              <a:pathLst>
                <a:path extrusionOk="0" h="14186" w="12115">
                  <a:moveTo>
                    <a:pt x="6016" y="685"/>
                  </a:moveTo>
                  <a:lnTo>
                    <a:pt x="6517" y="1470"/>
                  </a:lnTo>
                  <a:cubicBezTo>
                    <a:pt x="6554" y="1546"/>
                    <a:pt x="6639" y="1583"/>
                    <a:pt x="6721" y="1583"/>
                  </a:cubicBezTo>
                  <a:cubicBezTo>
                    <a:pt x="6749" y="1583"/>
                    <a:pt x="6776" y="1579"/>
                    <a:pt x="6801" y="1571"/>
                  </a:cubicBezTo>
                  <a:lnTo>
                    <a:pt x="7285" y="1387"/>
                  </a:lnTo>
                  <a:lnTo>
                    <a:pt x="7152" y="2439"/>
                  </a:lnTo>
                  <a:cubicBezTo>
                    <a:pt x="7135" y="2573"/>
                    <a:pt x="7219" y="2673"/>
                    <a:pt x="7352" y="2724"/>
                  </a:cubicBezTo>
                  <a:cubicBezTo>
                    <a:pt x="9859" y="3325"/>
                    <a:pt x="11579" y="5564"/>
                    <a:pt x="11579" y="8120"/>
                  </a:cubicBezTo>
                  <a:cubicBezTo>
                    <a:pt x="11596" y="11211"/>
                    <a:pt x="9090" y="13701"/>
                    <a:pt x="6016" y="13701"/>
                  </a:cubicBezTo>
                  <a:cubicBezTo>
                    <a:pt x="2941" y="13701"/>
                    <a:pt x="435" y="11195"/>
                    <a:pt x="435" y="8120"/>
                  </a:cubicBezTo>
                  <a:cubicBezTo>
                    <a:pt x="435" y="5564"/>
                    <a:pt x="2189" y="3325"/>
                    <a:pt x="4679" y="2724"/>
                  </a:cubicBezTo>
                  <a:cubicBezTo>
                    <a:pt x="4796" y="2690"/>
                    <a:pt x="4879" y="2573"/>
                    <a:pt x="4863" y="2439"/>
                  </a:cubicBezTo>
                  <a:lnTo>
                    <a:pt x="4729" y="1387"/>
                  </a:lnTo>
                  <a:lnTo>
                    <a:pt x="4729" y="1387"/>
                  </a:lnTo>
                  <a:lnTo>
                    <a:pt x="5214" y="1571"/>
                  </a:lnTo>
                  <a:cubicBezTo>
                    <a:pt x="5239" y="1579"/>
                    <a:pt x="5266" y="1583"/>
                    <a:pt x="5293" y="1583"/>
                  </a:cubicBezTo>
                  <a:cubicBezTo>
                    <a:pt x="5376" y="1583"/>
                    <a:pt x="5464" y="1546"/>
                    <a:pt x="5514" y="1470"/>
                  </a:cubicBezTo>
                  <a:lnTo>
                    <a:pt x="6016" y="685"/>
                  </a:lnTo>
                  <a:close/>
                  <a:moveTo>
                    <a:pt x="6032" y="0"/>
                  </a:moveTo>
                  <a:cubicBezTo>
                    <a:pt x="5949" y="0"/>
                    <a:pt x="5865" y="50"/>
                    <a:pt x="5832" y="100"/>
                  </a:cubicBezTo>
                  <a:lnTo>
                    <a:pt x="5247" y="1019"/>
                  </a:lnTo>
                  <a:lnTo>
                    <a:pt x="4579" y="769"/>
                  </a:lnTo>
                  <a:cubicBezTo>
                    <a:pt x="4551" y="763"/>
                    <a:pt x="4523" y="759"/>
                    <a:pt x="4496" y="759"/>
                  </a:cubicBezTo>
                  <a:cubicBezTo>
                    <a:pt x="4441" y="759"/>
                    <a:pt x="4389" y="774"/>
                    <a:pt x="4345" y="819"/>
                  </a:cubicBezTo>
                  <a:cubicBezTo>
                    <a:pt x="4278" y="886"/>
                    <a:pt x="4244" y="969"/>
                    <a:pt x="4261" y="1053"/>
                  </a:cubicBezTo>
                  <a:lnTo>
                    <a:pt x="4412" y="2306"/>
                  </a:lnTo>
                  <a:cubicBezTo>
                    <a:pt x="3192" y="2640"/>
                    <a:pt x="2106" y="3358"/>
                    <a:pt x="1320" y="4361"/>
                  </a:cubicBezTo>
                  <a:cubicBezTo>
                    <a:pt x="452" y="5447"/>
                    <a:pt x="0" y="6750"/>
                    <a:pt x="0" y="8120"/>
                  </a:cubicBezTo>
                  <a:cubicBezTo>
                    <a:pt x="0" y="11462"/>
                    <a:pt x="2707" y="14186"/>
                    <a:pt x="6049" y="14186"/>
                  </a:cubicBezTo>
                  <a:cubicBezTo>
                    <a:pt x="9391" y="14186"/>
                    <a:pt x="12114" y="11462"/>
                    <a:pt x="12114" y="8120"/>
                  </a:cubicBezTo>
                  <a:cubicBezTo>
                    <a:pt x="12064" y="6750"/>
                    <a:pt x="11613" y="5447"/>
                    <a:pt x="10761" y="4361"/>
                  </a:cubicBezTo>
                  <a:cubicBezTo>
                    <a:pt x="9959" y="3358"/>
                    <a:pt x="8873" y="2657"/>
                    <a:pt x="7670" y="2306"/>
                  </a:cubicBezTo>
                  <a:lnTo>
                    <a:pt x="7803" y="1053"/>
                  </a:lnTo>
                  <a:cubicBezTo>
                    <a:pt x="7803" y="969"/>
                    <a:pt x="7787" y="886"/>
                    <a:pt x="7720" y="819"/>
                  </a:cubicBezTo>
                  <a:cubicBezTo>
                    <a:pt x="7686" y="774"/>
                    <a:pt x="7638" y="759"/>
                    <a:pt x="7585" y="759"/>
                  </a:cubicBezTo>
                  <a:cubicBezTo>
                    <a:pt x="7558" y="759"/>
                    <a:pt x="7530" y="763"/>
                    <a:pt x="7503" y="769"/>
                  </a:cubicBezTo>
                  <a:lnTo>
                    <a:pt x="6834" y="1019"/>
                  </a:lnTo>
                  <a:lnTo>
                    <a:pt x="6249" y="100"/>
                  </a:lnTo>
                  <a:cubicBezTo>
                    <a:pt x="6199" y="50"/>
                    <a:pt x="6116" y="0"/>
                    <a:pt x="60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9"/>
            <p:cNvSpPr/>
            <p:nvPr/>
          </p:nvSpPr>
          <p:spPr>
            <a:xfrm>
              <a:off x="5187425" y="3332225"/>
              <a:ext cx="58525" cy="58500"/>
            </a:xfrm>
            <a:custGeom>
              <a:rect b="b" l="l" r="r" t="t"/>
              <a:pathLst>
                <a:path extrusionOk="0" h="2340" w="2341">
                  <a:moveTo>
                    <a:pt x="1171" y="468"/>
                  </a:moveTo>
                  <a:cubicBezTo>
                    <a:pt x="1538" y="468"/>
                    <a:pt x="1856" y="769"/>
                    <a:pt x="1856" y="1153"/>
                  </a:cubicBezTo>
                  <a:cubicBezTo>
                    <a:pt x="1839" y="1521"/>
                    <a:pt x="1538" y="1838"/>
                    <a:pt x="1171" y="1838"/>
                  </a:cubicBezTo>
                  <a:cubicBezTo>
                    <a:pt x="786" y="1838"/>
                    <a:pt x="485" y="1521"/>
                    <a:pt x="485" y="1153"/>
                  </a:cubicBezTo>
                  <a:cubicBezTo>
                    <a:pt x="485" y="769"/>
                    <a:pt x="786" y="468"/>
                    <a:pt x="1171" y="468"/>
                  </a:cubicBezTo>
                  <a:close/>
                  <a:moveTo>
                    <a:pt x="1171" y="0"/>
                  </a:moveTo>
                  <a:cubicBezTo>
                    <a:pt x="519" y="0"/>
                    <a:pt x="1" y="518"/>
                    <a:pt x="1" y="1170"/>
                  </a:cubicBezTo>
                  <a:cubicBezTo>
                    <a:pt x="1" y="1821"/>
                    <a:pt x="519" y="2339"/>
                    <a:pt x="1171" y="2339"/>
                  </a:cubicBezTo>
                  <a:cubicBezTo>
                    <a:pt x="1822" y="2339"/>
                    <a:pt x="2340" y="1821"/>
                    <a:pt x="2340" y="1170"/>
                  </a:cubicBezTo>
                  <a:cubicBezTo>
                    <a:pt x="2340" y="518"/>
                    <a:pt x="1822" y="0"/>
                    <a:pt x="11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9"/>
            <p:cNvSpPr/>
            <p:nvPr/>
          </p:nvSpPr>
          <p:spPr>
            <a:xfrm>
              <a:off x="5126450" y="3365225"/>
              <a:ext cx="66025" cy="58075"/>
            </a:xfrm>
            <a:custGeom>
              <a:rect b="b" l="l" r="r" t="t"/>
              <a:pathLst>
                <a:path extrusionOk="0" h="2323" w="2641">
                  <a:moveTo>
                    <a:pt x="1337" y="501"/>
                  </a:moveTo>
                  <a:cubicBezTo>
                    <a:pt x="1454" y="501"/>
                    <a:pt x="1554" y="535"/>
                    <a:pt x="1671" y="585"/>
                  </a:cubicBezTo>
                  <a:cubicBezTo>
                    <a:pt x="1972" y="752"/>
                    <a:pt x="2106" y="1170"/>
                    <a:pt x="1922" y="1504"/>
                  </a:cubicBezTo>
                  <a:cubicBezTo>
                    <a:pt x="1788" y="1704"/>
                    <a:pt x="1554" y="1838"/>
                    <a:pt x="1337" y="1838"/>
                  </a:cubicBezTo>
                  <a:cubicBezTo>
                    <a:pt x="1203" y="1838"/>
                    <a:pt x="1103" y="1788"/>
                    <a:pt x="1003" y="1755"/>
                  </a:cubicBezTo>
                  <a:cubicBezTo>
                    <a:pt x="669" y="1571"/>
                    <a:pt x="552" y="1153"/>
                    <a:pt x="752" y="836"/>
                  </a:cubicBezTo>
                  <a:cubicBezTo>
                    <a:pt x="869" y="618"/>
                    <a:pt x="1103" y="501"/>
                    <a:pt x="1337" y="501"/>
                  </a:cubicBezTo>
                  <a:close/>
                  <a:moveTo>
                    <a:pt x="1304" y="0"/>
                  </a:moveTo>
                  <a:cubicBezTo>
                    <a:pt x="886" y="0"/>
                    <a:pt x="518" y="234"/>
                    <a:pt x="301" y="585"/>
                  </a:cubicBezTo>
                  <a:cubicBezTo>
                    <a:pt x="0" y="1153"/>
                    <a:pt x="184" y="1855"/>
                    <a:pt x="719" y="2172"/>
                  </a:cubicBezTo>
                  <a:cubicBezTo>
                    <a:pt x="886" y="2273"/>
                    <a:pt x="1103" y="2323"/>
                    <a:pt x="1304" y="2323"/>
                  </a:cubicBezTo>
                  <a:cubicBezTo>
                    <a:pt x="1721" y="2323"/>
                    <a:pt x="2106" y="2089"/>
                    <a:pt x="2306" y="1738"/>
                  </a:cubicBezTo>
                  <a:cubicBezTo>
                    <a:pt x="2640" y="1187"/>
                    <a:pt x="2457" y="485"/>
                    <a:pt x="1889" y="151"/>
                  </a:cubicBezTo>
                  <a:cubicBezTo>
                    <a:pt x="1721" y="34"/>
                    <a:pt x="1521" y="0"/>
                    <a:pt x="13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9"/>
            <p:cNvSpPr/>
            <p:nvPr/>
          </p:nvSpPr>
          <p:spPr>
            <a:xfrm>
              <a:off x="5126450" y="3431625"/>
              <a:ext cx="66025" cy="57675"/>
            </a:xfrm>
            <a:custGeom>
              <a:rect b="b" l="l" r="r" t="t"/>
              <a:pathLst>
                <a:path extrusionOk="0" h="2307" w="2641">
                  <a:moveTo>
                    <a:pt x="1304" y="469"/>
                  </a:moveTo>
                  <a:cubicBezTo>
                    <a:pt x="1554" y="469"/>
                    <a:pt x="1772" y="602"/>
                    <a:pt x="1889" y="803"/>
                  </a:cubicBezTo>
                  <a:cubicBezTo>
                    <a:pt x="2089" y="1137"/>
                    <a:pt x="1972" y="1538"/>
                    <a:pt x="1638" y="1722"/>
                  </a:cubicBezTo>
                  <a:cubicBezTo>
                    <a:pt x="1538" y="1789"/>
                    <a:pt x="1421" y="1805"/>
                    <a:pt x="1304" y="1805"/>
                  </a:cubicBezTo>
                  <a:cubicBezTo>
                    <a:pt x="1053" y="1805"/>
                    <a:pt x="853" y="1688"/>
                    <a:pt x="719" y="1471"/>
                  </a:cubicBezTo>
                  <a:cubicBezTo>
                    <a:pt x="535" y="1170"/>
                    <a:pt x="669" y="753"/>
                    <a:pt x="970" y="552"/>
                  </a:cubicBezTo>
                  <a:cubicBezTo>
                    <a:pt x="1087" y="502"/>
                    <a:pt x="1203" y="469"/>
                    <a:pt x="1304" y="469"/>
                  </a:cubicBezTo>
                  <a:close/>
                  <a:moveTo>
                    <a:pt x="1304" y="1"/>
                  </a:moveTo>
                  <a:cubicBezTo>
                    <a:pt x="1103" y="1"/>
                    <a:pt x="919" y="51"/>
                    <a:pt x="719" y="135"/>
                  </a:cubicBezTo>
                  <a:cubicBezTo>
                    <a:pt x="184" y="452"/>
                    <a:pt x="0" y="1170"/>
                    <a:pt x="301" y="1722"/>
                  </a:cubicBezTo>
                  <a:cubicBezTo>
                    <a:pt x="518" y="2089"/>
                    <a:pt x="886" y="2307"/>
                    <a:pt x="1304" y="2307"/>
                  </a:cubicBezTo>
                  <a:cubicBezTo>
                    <a:pt x="1521" y="2307"/>
                    <a:pt x="1705" y="2257"/>
                    <a:pt x="1889" y="2173"/>
                  </a:cubicBezTo>
                  <a:cubicBezTo>
                    <a:pt x="2457" y="1856"/>
                    <a:pt x="2640" y="1120"/>
                    <a:pt x="2306" y="586"/>
                  </a:cubicBezTo>
                  <a:cubicBezTo>
                    <a:pt x="2106" y="218"/>
                    <a:pt x="1721" y="1"/>
                    <a:pt x="1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9"/>
            <p:cNvSpPr/>
            <p:nvPr/>
          </p:nvSpPr>
          <p:spPr>
            <a:xfrm>
              <a:off x="5187425" y="3463800"/>
              <a:ext cx="58525" cy="58500"/>
            </a:xfrm>
            <a:custGeom>
              <a:rect b="b" l="l" r="r" t="t"/>
              <a:pathLst>
                <a:path extrusionOk="0" h="2340" w="2341">
                  <a:moveTo>
                    <a:pt x="1171" y="485"/>
                  </a:moveTo>
                  <a:cubicBezTo>
                    <a:pt x="1538" y="485"/>
                    <a:pt x="1856" y="802"/>
                    <a:pt x="1856" y="1170"/>
                  </a:cubicBezTo>
                  <a:cubicBezTo>
                    <a:pt x="1856" y="1554"/>
                    <a:pt x="1538" y="1855"/>
                    <a:pt x="1171" y="1855"/>
                  </a:cubicBezTo>
                  <a:cubicBezTo>
                    <a:pt x="786" y="1855"/>
                    <a:pt x="485" y="1554"/>
                    <a:pt x="485" y="1170"/>
                  </a:cubicBezTo>
                  <a:cubicBezTo>
                    <a:pt x="485" y="802"/>
                    <a:pt x="786" y="485"/>
                    <a:pt x="1171" y="485"/>
                  </a:cubicBezTo>
                  <a:close/>
                  <a:moveTo>
                    <a:pt x="1171" y="0"/>
                  </a:moveTo>
                  <a:cubicBezTo>
                    <a:pt x="519" y="0"/>
                    <a:pt x="1" y="518"/>
                    <a:pt x="1" y="1170"/>
                  </a:cubicBezTo>
                  <a:cubicBezTo>
                    <a:pt x="1" y="1822"/>
                    <a:pt x="519" y="2340"/>
                    <a:pt x="1171" y="2340"/>
                  </a:cubicBezTo>
                  <a:cubicBezTo>
                    <a:pt x="1822" y="2340"/>
                    <a:pt x="2340" y="1822"/>
                    <a:pt x="2340" y="1170"/>
                  </a:cubicBezTo>
                  <a:cubicBezTo>
                    <a:pt x="2340" y="518"/>
                    <a:pt x="1822" y="0"/>
                    <a:pt x="11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9"/>
            <p:cNvSpPr/>
            <p:nvPr/>
          </p:nvSpPr>
          <p:spPr>
            <a:xfrm>
              <a:off x="5240075" y="3430800"/>
              <a:ext cx="66425" cy="58075"/>
            </a:xfrm>
            <a:custGeom>
              <a:rect b="b" l="l" r="r" t="t"/>
              <a:pathLst>
                <a:path extrusionOk="0" h="2323" w="2657">
                  <a:moveTo>
                    <a:pt x="1337" y="502"/>
                  </a:moveTo>
                  <a:cubicBezTo>
                    <a:pt x="1471" y="502"/>
                    <a:pt x="1571" y="552"/>
                    <a:pt x="1671" y="585"/>
                  </a:cubicBezTo>
                  <a:cubicBezTo>
                    <a:pt x="2005" y="769"/>
                    <a:pt x="2105" y="1187"/>
                    <a:pt x="1922" y="1504"/>
                  </a:cubicBezTo>
                  <a:cubicBezTo>
                    <a:pt x="1805" y="1721"/>
                    <a:pt x="1571" y="1838"/>
                    <a:pt x="1337" y="1838"/>
                  </a:cubicBezTo>
                  <a:cubicBezTo>
                    <a:pt x="1220" y="1838"/>
                    <a:pt x="1103" y="1805"/>
                    <a:pt x="1003" y="1755"/>
                  </a:cubicBezTo>
                  <a:cubicBezTo>
                    <a:pt x="669" y="1571"/>
                    <a:pt x="568" y="1153"/>
                    <a:pt x="752" y="836"/>
                  </a:cubicBezTo>
                  <a:cubicBezTo>
                    <a:pt x="886" y="635"/>
                    <a:pt x="1103" y="502"/>
                    <a:pt x="1337" y="502"/>
                  </a:cubicBezTo>
                  <a:close/>
                  <a:moveTo>
                    <a:pt x="1337" y="0"/>
                  </a:moveTo>
                  <a:cubicBezTo>
                    <a:pt x="919" y="0"/>
                    <a:pt x="552" y="234"/>
                    <a:pt x="334" y="585"/>
                  </a:cubicBezTo>
                  <a:cubicBezTo>
                    <a:pt x="0" y="1153"/>
                    <a:pt x="217" y="1872"/>
                    <a:pt x="752" y="2173"/>
                  </a:cubicBezTo>
                  <a:cubicBezTo>
                    <a:pt x="919" y="2290"/>
                    <a:pt x="1120" y="2323"/>
                    <a:pt x="1337" y="2323"/>
                  </a:cubicBezTo>
                  <a:cubicBezTo>
                    <a:pt x="1755" y="2323"/>
                    <a:pt x="2122" y="2089"/>
                    <a:pt x="2339" y="1738"/>
                  </a:cubicBezTo>
                  <a:cubicBezTo>
                    <a:pt x="2657" y="1170"/>
                    <a:pt x="2456" y="468"/>
                    <a:pt x="1922" y="151"/>
                  </a:cubicBezTo>
                  <a:cubicBezTo>
                    <a:pt x="1755" y="51"/>
                    <a:pt x="1537" y="0"/>
                    <a:pt x="1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9"/>
            <p:cNvSpPr/>
            <p:nvPr/>
          </p:nvSpPr>
          <p:spPr>
            <a:xfrm>
              <a:off x="5240075" y="3365225"/>
              <a:ext cx="66850" cy="58075"/>
            </a:xfrm>
            <a:custGeom>
              <a:rect b="b" l="l" r="r" t="t"/>
              <a:pathLst>
                <a:path extrusionOk="0" h="2323" w="2674">
                  <a:moveTo>
                    <a:pt x="1337" y="485"/>
                  </a:moveTo>
                  <a:cubicBezTo>
                    <a:pt x="1588" y="485"/>
                    <a:pt x="1805" y="602"/>
                    <a:pt x="1922" y="819"/>
                  </a:cubicBezTo>
                  <a:cubicBezTo>
                    <a:pt x="2105" y="1153"/>
                    <a:pt x="2005" y="1537"/>
                    <a:pt x="1671" y="1738"/>
                  </a:cubicBezTo>
                  <a:cubicBezTo>
                    <a:pt x="1571" y="1788"/>
                    <a:pt x="1437" y="1821"/>
                    <a:pt x="1337" y="1821"/>
                  </a:cubicBezTo>
                  <a:cubicBezTo>
                    <a:pt x="1086" y="1821"/>
                    <a:pt x="869" y="1688"/>
                    <a:pt x="752" y="1471"/>
                  </a:cubicBezTo>
                  <a:cubicBezTo>
                    <a:pt x="568" y="1170"/>
                    <a:pt x="669" y="752"/>
                    <a:pt x="1003" y="568"/>
                  </a:cubicBezTo>
                  <a:cubicBezTo>
                    <a:pt x="1103" y="501"/>
                    <a:pt x="1237" y="485"/>
                    <a:pt x="1337" y="485"/>
                  </a:cubicBezTo>
                  <a:close/>
                  <a:moveTo>
                    <a:pt x="1337" y="0"/>
                  </a:moveTo>
                  <a:cubicBezTo>
                    <a:pt x="1136" y="0"/>
                    <a:pt x="936" y="67"/>
                    <a:pt x="752" y="151"/>
                  </a:cubicBezTo>
                  <a:cubicBezTo>
                    <a:pt x="184" y="451"/>
                    <a:pt x="0" y="1187"/>
                    <a:pt x="334" y="1738"/>
                  </a:cubicBezTo>
                  <a:cubicBezTo>
                    <a:pt x="552" y="2105"/>
                    <a:pt x="919" y="2323"/>
                    <a:pt x="1337" y="2323"/>
                  </a:cubicBezTo>
                  <a:cubicBezTo>
                    <a:pt x="1554" y="2323"/>
                    <a:pt x="1738" y="2256"/>
                    <a:pt x="1922" y="2172"/>
                  </a:cubicBezTo>
                  <a:cubicBezTo>
                    <a:pt x="2490" y="1855"/>
                    <a:pt x="2674" y="1120"/>
                    <a:pt x="2339" y="585"/>
                  </a:cubicBezTo>
                  <a:cubicBezTo>
                    <a:pt x="2139" y="234"/>
                    <a:pt x="1755" y="0"/>
                    <a:pt x="1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9"/>
            <p:cNvSpPr/>
            <p:nvPr/>
          </p:nvSpPr>
          <p:spPr>
            <a:xfrm>
              <a:off x="5187425" y="3398225"/>
              <a:ext cx="58525" cy="58500"/>
            </a:xfrm>
            <a:custGeom>
              <a:rect b="b" l="l" r="r" t="t"/>
              <a:pathLst>
                <a:path extrusionOk="0" h="2340" w="2341">
                  <a:moveTo>
                    <a:pt x="1171" y="451"/>
                  </a:moveTo>
                  <a:cubicBezTo>
                    <a:pt x="1538" y="451"/>
                    <a:pt x="1856" y="769"/>
                    <a:pt x="1856" y="1136"/>
                  </a:cubicBezTo>
                  <a:cubicBezTo>
                    <a:pt x="1839" y="1537"/>
                    <a:pt x="1538" y="1838"/>
                    <a:pt x="1171" y="1838"/>
                  </a:cubicBezTo>
                  <a:cubicBezTo>
                    <a:pt x="786" y="1838"/>
                    <a:pt x="485" y="1521"/>
                    <a:pt x="485" y="1136"/>
                  </a:cubicBezTo>
                  <a:cubicBezTo>
                    <a:pt x="485" y="769"/>
                    <a:pt x="786" y="451"/>
                    <a:pt x="1171" y="451"/>
                  </a:cubicBezTo>
                  <a:close/>
                  <a:moveTo>
                    <a:pt x="1171" y="0"/>
                  </a:moveTo>
                  <a:cubicBezTo>
                    <a:pt x="519" y="0"/>
                    <a:pt x="1" y="518"/>
                    <a:pt x="1" y="1170"/>
                  </a:cubicBezTo>
                  <a:cubicBezTo>
                    <a:pt x="1" y="1805"/>
                    <a:pt x="519" y="2339"/>
                    <a:pt x="1171" y="2339"/>
                  </a:cubicBezTo>
                  <a:cubicBezTo>
                    <a:pt x="1822" y="2339"/>
                    <a:pt x="2340" y="1805"/>
                    <a:pt x="2340" y="1170"/>
                  </a:cubicBezTo>
                  <a:cubicBezTo>
                    <a:pt x="2340" y="518"/>
                    <a:pt x="1822" y="0"/>
                    <a:pt x="11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9"/>
            <p:cNvSpPr/>
            <p:nvPr/>
          </p:nvSpPr>
          <p:spPr>
            <a:xfrm>
              <a:off x="5093875" y="3304650"/>
              <a:ext cx="245625" cy="245225"/>
            </a:xfrm>
            <a:custGeom>
              <a:rect b="b" l="l" r="r" t="t"/>
              <a:pathLst>
                <a:path extrusionOk="0" h="9809" w="9825">
                  <a:moveTo>
                    <a:pt x="4913" y="0"/>
                  </a:moveTo>
                  <a:cubicBezTo>
                    <a:pt x="2222" y="0"/>
                    <a:pt x="0" y="2189"/>
                    <a:pt x="0" y="4913"/>
                  </a:cubicBezTo>
                  <a:cubicBezTo>
                    <a:pt x="0" y="7620"/>
                    <a:pt x="2189" y="9808"/>
                    <a:pt x="4913" y="9808"/>
                  </a:cubicBezTo>
                  <a:cubicBezTo>
                    <a:pt x="5280" y="9808"/>
                    <a:pt x="5664" y="9775"/>
                    <a:pt x="6015" y="9691"/>
                  </a:cubicBezTo>
                  <a:cubicBezTo>
                    <a:pt x="6149" y="9675"/>
                    <a:pt x="6233" y="9524"/>
                    <a:pt x="6199" y="9391"/>
                  </a:cubicBezTo>
                  <a:cubicBezTo>
                    <a:pt x="6184" y="9284"/>
                    <a:pt x="6057" y="9205"/>
                    <a:pt x="5946" y="9205"/>
                  </a:cubicBezTo>
                  <a:cubicBezTo>
                    <a:pt x="5935" y="9205"/>
                    <a:pt x="5925" y="9205"/>
                    <a:pt x="5915" y="9207"/>
                  </a:cubicBezTo>
                  <a:cubicBezTo>
                    <a:pt x="5581" y="9290"/>
                    <a:pt x="5247" y="9307"/>
                    <a:pt x="4913" y="9307"/>
                  </a:cubicBezTo>
                  <a:cubicBezTo>
                    <a:pt x="2473" y="9307"/>
                    <a:pt x="501" y="7336"/>
                    <a:pt x="501" y="4913"/>
                  </a:cubicBezTo>
                  <a:cubicBezTo>
                    <a:pt x="501" y="2490"/>
                    <a:pt x="2490" y="502"/>
                    <a:pt x="4913" y="502"/>
                  </a:cubicBezTo>
                  <a:cubicBezTo>
                    <a:pt x="7352" y="502"/>
                    <a:pt x="9324" y="2490"/>
                    <a:pt x="9324" y="4913"/>
                  </a:cubicBezTo>
                  <a:cubicBezTo>
                    <a:pt x="9324" y="6684"/>
                    <a:pt x="8271" y="8271"/>
                    <a:pt x="6650" y="8956"/>
                  </a:cubicBezTo>
                  <a:cubicBezTo>
                    <a:pt x="6517" y="9023"/>
                    <a:pt x="6450" y="9140"/>
                    <a:pt x="6517" y="9274"/>
                  </a:cubicBezTo>
                  <a:cubicBezTo>
                    <a:pt x="6565" y="9359"/>
                    <a:pt x="6640" y="9417"/>
                    <a:pt x="6729" y="9417"/>
                  </a:cubicBezTo>
                  <a:cubicBezTo>
                    <a:pt x="6762" y="9417"/>
                    <a:pt x="6797" y="9409"/>
                    <a:pt x="6834" y="9391"/>
                  </a:cubicBezTo>
                  <a:cubicBezTo>
                    <a:pt x="8622" y="8622"/>
                    <a:pt x="9791" y="6851"/>
                    <a:pt x="9791" y="4879"/>
                  </a:cubicBezTo>
                  <a:cubicBezTo>
                    <a:pt x="9825" y="2189"/>
                    <a:pt x="7603" y="0"/>
                    <a:pt x="4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5" name="Google Shape;1655;p69"/>
          <p:cNvSpPr/>
          <p:nvPr/>
        </p:nvSpPr>
        <p:spPr>
          <a:xfrm>
            <a:off x="4757089" y="2737160"/>
            <a:ext cx="402435" cy="256126"/>
          </a:xfrm>
          <a:custGeom>
            <a:rect b="b" l="l" r="r" t="t"/>
            <a:pathLst>
              <a:path extrusionOk="0" h="9040" w="14204">
                <a:moveTo>
                  <a:pt x="7274" y="499"/>
                </a:moveTo>
                <a:cubicBezTo>
                  <a:pt x="7775" y="499"/>
                  <a:pt x="8237" y="563"/>
                  <a:pt x="8672" y="668"/>
                </a:cubicBezTo>
                <a:cubicBezTo>
                  <a:pt x="8656" y="685"/>
                  <a:pt x="8656" y="719"/>
                  <a:pt x="8639" y="752"/>
                </a:cubicBezTo>
                <a:cubicBezTo>
                  <a:pt x="8405" y="1170"/>
                  <a:pt x="8188" y="1571"/>
                  <a:pt x="7971" y="1972"/>
                </a:cubicBezTo>
                <a:cubicBezTo>
                  <a:pt x="7687" y="1955"/>
                  <a:pt x="7403" y="1947"/>
                  <a:pt x="7117" y="1947"/>
                </a:cubicBezTo>
                <a:cubicBezTo>
                  <a:pt x="6830" y="1947"/>
                  <a:pt x="6542" y="1955"/>
                  <a:pt x="6250" y="1972"/>
                </a:cubicBezTo>
                <a:cubicBezTo>
                  <a:pt x="6016" y="1571"/>
                  <a:pt x="5815" y="1170"/>
                  <a:pt x="5581" y="752"/>
                </a:cubicBezTo>
                <a:cubicBezTo>
                  <a:pt x="5565" y="735"/>
                  <a:pt x="5565" y="719"/>
                  <a:pt x="5531" y="668"/>
                </a:cubicBezTo>
                <a:cubicBezTo>
                  <a:pt x="6033" y="568"/>
                  <a:pt x="6567" y="501"/>
                  <a:pt x="7102" y="501"/>
                </a:cubicBezTo>
                <a:cubicBezTo>
                  <a:pt x="7160" y="500"/>
                  <a:pt x="7217" y="499"/>
                  <a:pt x="7274" y="499"/>
                </a:cubicBezTo>
                <a:close/>
                <a:moveTo>
                  <a:pt x="5214" y="1003"/>
                </a:moveTo>
                <a:cubicBezTo>
                  <a:pt x="5381" y="1320"/>
                  <a:pt x="5565" y="1654"/>
                  <a:pt x="5732" y="1972"/>
                </a:cubicBezTo>
                <a:cubicBezTo>
                  <a:pt x="5347" y="1988"/>
                  <a:pt x="4980" y="2022"/>
                  <a:pt x="4596" y="2072"/>
                </a:cubicBezTo>
                <a:cubicBezTo>
                  <a:pt x="4830" y="1688"/>
                  <a:pt x="5013" y="1337"/>
                  <a:pt x="5214" y="1003"/>
                </a:cubicBezTo>
                <a:close/>
                <a:moveTo>
                  <a:pt x="9023" y="1003"/>
                </a:moveTo>
                <a:cubicBezTo>
                  <a:pt x="9241" y="1337"/>
                  <a:pt x="9424" y="1688"/>
                  <a:pt x="9642" y="2072"/>
                </a:cubicBezTo>
                <a:cubicBezTo>
                  <a:pt x="9257" y="2022"/>
                  <a:pt x="8890" y="2005"/>
                  <a:pt x="8505" y="1972"/>
                </a:cubicBezTo>
                <a:cubicBezTo>
                  <a:pt x="8672" y="1654"/>
                  <a:pt x="8856" y="1337"/>
                  <a:pt x="9023" y="1003"/>
                </a:cubicBezTo>
                <a:close/>
                <a:moveTo>
                  <a:pt x="7129" y="2410"/>
                </a:moveTo>
                <a:cubicBezTo>
                  <a:pt x="7323" y="2410"/>
                  <a:pt x="7520" y="2414"/>
                  <a:pt x="7720" y="2423"/>
                </a:cubicBezTo>
                <a:cubicBezTo>
                  <a:pt x="7520" y="2740"/>
                  <a:pt x="7336" y="3074"/>
                  <a:pt x="7135" y="3392"/>
                </a:cubicBezTo>
                <a:cubicBezTo>
                  <a:pt x="6918" y="3074"/>
                  <a:pt x="6734" y="2740"/>
                  <a:pt x="6551" y="2423"/>
                </a:cubicBezTo>
                <a:cubicBezTo>
                  <a:pt x="6743" y="2414"/>
                  <a:pt x="6935" y="2410"/>
                  <a:pt x="7129" y="2410"/>
                </a:cubicBezTo>
                <a:close/>
                <a:moveTo>
                  <a:pt x="4713" y="886"/>
                </a:moveTo>
                <a:cubicBezTo>
                  <a:pt x="4479" y="1303"/>
                  <a:pt x="4228" y="1738"/>
                  <a:pt x="3944" y="2189"/>
                </a:cubicBezTo>
                <a:cubicBezTo>
                  <a:pt x="3911" y="2272"/>
                  <a:pt x="3911" y="2389"/>
                  <a:pt x="3944" y="2440"/>
                </a:cubicBezTo>
                <a:cubicBezTo>
                  <a:pt x="3988" y="2512"/>
                  <a:pt x="4069" y="2560"/>
                  <a:pt x="4145" y="2560"/>
                </a:cubicBezTo>
                <a:cubicBezTo>
                  <a:pt x="4156" y="2560"/>
                  <a:pt x="4167" y="2559"/>
                  <a:pt x="4178" y="2556"/>
                </a:cubicBezTo>
                <a:cubicBezTo>
                  <a:pt x="4779" y="2473"/>
                  <a:pt x="5398" y="2423"/>
                  <a:pt x="5999" y="2389"/>
                </a:cubicBezTo>
                <a:cubicBezTo>
                  <a:pt x="6300" y="2891"/>
                  <a:pt x="6584" y="3392"/>
                  <a:pt x="6918" y="3910"/>
                </a:cubicBezTo>
                <a:cubicBezTo>
                  <a:pt x="6968" y="3977"/>
                  <a:pt x="7052" y="4010"/>
                  <a:pt x="7135" y="4010"/>
                </a:cubicBezTo>
                <a:cubicBezTo>
                  <a:pt x="7219" y="4010"/>
                  <a:pt x="7286" y="3977"/>
                  <a:pt x="7336" y="3910"/>
                </a:cubicBezTo>
                <a:cubicBezTo>
                  <a:pt x="7670" y="3392"/>
                  <a:pt x="7971" y="2891"/>
                  <a:pt x="8255" y="2389"/>
                </a:cubicBezTo>
                <a:cubicBezTo>
                  <a:pt x="8856" y="2406"/>
                  <a:pt x="9458" y="2473"/>
                  <a:pt x="10076" y="2556"/>
                </a:cubicBezTo>
                <a:lnTo>
                  <a:pt x="10109" y="2556"/>
                </a:lnTo>
                <a:cubicBezTo>
                  <a:pt x="10193" y="2556"/>
                  <a:pt x="10277" y="2506"/>
                  <a:pt x="10327" y="2440"/>
                </a:cubicBezTo>
                <a:cubicBezTo>
                  <a:pt x="10360" y="2356"/>
                  <a:pt x="10393" y="2272"/>
                  <a:pt x="10327" y="2189"/>
                </a:cubicBezTo>
                <a:cubicBezTo>
                  <a:pt x="10059" y="1738"/>
                  <a:pt x="9809" y="1303"/>
                  <a:pt x="9575" y="886"/>
                </a:cubicBezTo>
                <a:lnTo>
                  <a:pt x="9575" y="886"/>
                </a:lnTo>
                <a:cubicBezTo>
                  <a:pt x="11496" y="1587"/>
                  <a:pt x="12983" y="3108"/>
                  <a:pt x="13518" y="4996"/>
                </a:cubicBezTo>
                <a:cubicBezTo>
                  <a:pt x="13317" y="5163"/>
                  <a:pt x="12816" y="5564"/>
                  <a:pt x="12014" y="5948"/>
                </a:cubicBezTo>
                <a:cubicBezTo>
                  <a:pt x="11028" y="6433"/>
                  <a:pt x="9408" y="7018"/>
                  <a:pt x="7135" y="7018"/>
                </a:cubicBezTo>
                <a:cubicBezTo>
                  <a:pt x="5715" y="7018"/>
                  <a:pt x="4395" y="6784"/>
                  <a:pt x="3209" y="6366"/>
                </a:cubicBezTo>
                <a:cubicBezTo>
                  <a:pt x="3186" y="6360"/>
                  <a:pt x="3162" y="6357"/>
                  <a:pt x="3138" y="6357"/>
                </a:cubicBezTo>
                <a:cubicBezTo>
                  <a:pt x="3026" y="6357"/>
                  <a:pt x="2919" y="6420"/>
                  <a:pt x="2891" y="6516"/>
                </a:cubicBezTo>
                <a:cubicBezTo>
                  <a:pt x="2841" y="6650"/>
                  <a:pt x="2908" y="6784"/>
                  <a:pt x="3042" y="6834"/>
                </a:cubicBezTo>
                <a:cubicBezTo>
                  <a:pt x="4295" y="7285"/>
                  <a:pt x="5665" y="7519"/>
                  <a:pt x="7135" y="7519"/>
                </a:cubicBezTo>
                <a:cubicBezTo>
                  <a:pt x="9491" y="7519"/>
                  <a:pt x="11229" y="6917"/>
                  <a:pt x="12248" y="6399"/>
                </a:cubicBezTo>
                <a:cubicBezTo>
                  <a:pt x="12900" y="6082"/>
                  <a:pt x="13351" y="5748"/>
                  <a:pt x="13618" y="5531"/>
                </a:cubicBezTo>
                <a:cubicBezTo>
                  <a:pt x="13685" y="5848"/>
                  <a:pt x="13702" y="6149"/>
                  <a:pt x="13735" y="6483"/>
                </a:cubicBezTo>
                <a:cubicBezTo>
                  <a:pt x="13535" y="6667"/>
                  <a:pt x="13017" y="7084"/>
                  <a:pt x="12148" y="7502"/>
                </a:cubicBezTo>
                <a:cubicBezTo>
                  <a:pt x="11145" y="7987"/>
                  <a:pt x="9441" y="8572"/>
                  <a:pt x="7135" y="8572"/>
                </a:cubicBezTo>
                <a:cubicBezTo>
                  <a:pt x="4813" y="8572"/>
                  <a:pt x="3109" y="7987"/>
                  <a:pt x="2123" y="7502"/>
                </a:cubicBezTo>
                <a:cubicBezTo>
                  <a:pt x="1254" y="7084"/>
                  <a:pt x="719" y="6667"/>
                  <a:pt x="552" y="6500"/>
                </a:cubicBezTo>
                <a:cubicBezTo>
                  <a:pt x="552" y="6182"/>
                  <a:pt x="586" y="5865"/>
                  <a:pt x="652" y="5564"/>
                </a:cubicBezTo>
                <a:cubicBezTo>
                  <a:pt x="953" y="5781"/>
                  <a:pt x="1421" y="6115"/>
                  <a:pt x="2123" y="6450"/>
                </a:cubicBezTo>
                <a:cubicBezTo>
                  <a:pt x="2156" y="6483"/>
                  <a:pt x="2173" y="6483"/>
                  <a:pt x="2223" y="6483"/>
                </a:cubicBezTo>
                <a:cubicBezTo>
                  <a:pt x="2307" y="6483"/>
                  <a:pt x="2390" y="6433"/>
                  <a:pt x="2423" y="6333"/>
                </a:cubicBezTo>
                <a:cubicBezTo>
                  <a:pt x="2490" y="6199"/>
                  <a:pt x="2423" y="6065"/>
                  <a:pt x="2323" y="5998"/>
                </a:cubicBezTo>
                <a:cubicBezTo>
                  <a:pt x="1488" y="5597"/>
                  <a:pt x="970" y="5180"/>
                  <a:pt x="753" y="4996"/>
                </a:cubicBezTo>
                <a:cubicBezTo>
                  <a:pt x="1304" y="3108"/>
                  <a:pt x="2791" y="1587"/>
                  <a:pt x="4713" y="886"/>
                </a:cubicBezTo>
                <a:close/>
                <a:moveTo>
                  <a:pt x="7102" y="0"/>
                </a:moveTo>
                <a:cubicBezTo>
                  <a:pt x="5231" y="0"/>
                  <a:pt x="3426" y="685"/>
                  <a:pt x="2089" y="1922"/>
                </a:cubicBezTo>
                <a:cubicBezTo>
                  <a:pt x="753" y="3175"/>
                  <a:pt x="1" y="4829"/>
                  <a:pt x="1" y="6600"/>
                </a:cubicBezTo>
                <a:cubicBezTo>
                  <a:pt x="1" y="6667"/>
                  <a:pt x="34" y="6734"/>
                  <a:pt x="68" y="6767"/>
                </a:cubicBezTo>
                <a:cubicBezTo>
                  <a:pt x="84" y="6784"/>
                  <a:pt x="669" y="7352"/>
                  <a:pt x="1822" y="7920"/>
                </a:cubicBezTo>
                <a:cubicBezTo>
                  <a:pt x="2891" y="8421"/>
                  <a:pt x="4646" y="9039"/>
                  <a:pt x="7085" y="9039"/>
                </a:cubicBezTo>
                <a:cubicBezTo>
                  <a:pt x="9525" y="9039"/>
                  <a:pt x="11279" y="8438"/>
                  <a:pt x="12348" y="7920"/>
                </a:cubicBezTo>
                <a:cubicBezTo>
                  <a:pt x="13501" y="7352"/>
                  <a:pt x="14086" y="6784"/>
                  <a:pt x="14103" y="6767"/>
                </a:cubicBezTo>
                <a:cubicBezTo>
                  <a:pt x="14153" y="6734"/>
                  <a:pt x="14170" y="6667"/>
                  <a:pt x="14170" y="6600"/>
                </a:cubicBezTo>
                <a:cubicBezTo>
                  <a:pt x="14203" y="4829"/>
                  <a:pt x="13485" y="3175"/>
                  <a:pt x="12114" y="1922"/>
                </a:cubicBezTo>
                <a:cubicBezTo>
                  <a:pt x="10778" y="668"/>
                  <a:pt x="9007" y="0"/>
                  <a:pt x="71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6" name="Google Shape;1656;p69"/>
          <p:cNvGrpSpPr/>
          <p:nvPr/>
        </p:nvGrpSpPr>
        <p:grpSpPr>
          <a:xfrm>
            <a:off x="4767742" y="1978092"/>
            <a:ext cx="381129" cy="402180"/>
            <a:chOff x="5031625" y="2042100"/>
            <a:chExt cx="336300" cy="354875"/>
          </a:xfrm>
        </p:grpSpPr>
        <p:sp>
          <p:nvSpPr>
            <p:cNvPr id="1657" name="Google Shape;1657;p69"/>
            <p:cNvSpPr/>
            <p:nvPr/>
          </p:nvSpPr>
          <p:spPr>
            <a:xfrm>
              <a:off x="5112675" y="2265325"/>
              <a:ext cx="53900" cy="15525"/>
            </a:xfrm>
            <a:custGeom>
              <a:rect b="b" l="l" r="r" t="t"/>
              <a:pathLst>
                <a:path extrusionOk="0" h="621" w="2156">
                  <a:moveTo>
                    <a:pt x="272" y="1"/>
                  </a:moveTo>
                  <a:cubicBezTo>
                    <a:pt x="150" y="1"/>
                    <a:pt x="48" y="96"/>
                    <a:pt x="17" y="220"/>
                  </a:cubicBezTo>
                  <a:cubicBezTo>
                    <a:pt x="0" y="337"/>
                    <a:pt x="100" y="471"/>
                    <a:pt x="234" y="487"/>
                  </a:cubicBezTo>
                  <a:cubicBezTo>
                    <a:pt x="752" y="554"/>
                    <a:pt x="1320" y="587"/>
                    <a:pt x="1888" y="621"/>
                  </a:cubicBezTo>
                  <a:lnTo>
                    <a:pt x="1905" y="621"/>
                  </a:lnTo>
                  <a:cubicBezTo>
                    <a:pt x="2022" y="621"/>
                    <a:pt x="2139" y="504"/>
                    <a:pt x="2156" y="387"/>
                  </a:cubicBezTo>
                  <a:cubicBezTo>
                    <a:pt x="2156" y="237"/>
                    <a:pt x="2055" y="136"/>
                    <a:pt x="1922" y="136"/>
                  </a:cubicBezTo>
                  <a:cubicBezTo>
                    <a:pt x="1353" y="103"/>
                    <a:pt x="819" y="70"/>
                    <a:pt x="301" y="3"/>
                  </a:cubicBezTo>
                  <a:cubicBezTo>
                    <a:pt x="291" y="1"/>
                    <a:pt x="281"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9"/>
            <p:cNvSpPr/>
            <p:nvPr/>
          </p:nvSpPr>
          <p:spPr>
            <a:xfrm>
              <a:off x="5031625" y="2123350"/>
              <a:ext cx="336300" cy="273625"/>
            </a:xfrm>
            <a:custGeom>
              <a:rect b="b" l="l" r="r" t="t"/>
              <a:pathLst>
                <a:path extrusionOk="0" h="10945" w="13452">
                  <a:moveTo>
                    <a:pt x="6684" y="3927"/>
                  </a:moveTo>
                  <a:cubicBezTo>
                    <a:pt x="7102" y="3927"/>
                    <a:pt x="7987" y="4596"/>
                    <a:pt x="8438" y="5013"/>
                  </a:cubicBezTo>
                  <a:cubicBezTo>
                    <a:pt x="8489" y="5063"/>
                    <a:pt x="8555" y="5080"/>
                    <a:pt x="8606" y="5080"/>
                  </a:cubicBezTo>
                  <a:lnTo>
                    <a:pt x="8639" y="5080"/>
                  </a:lnTo>
                  <a:cubicBezTo>
                    <a:pt x="9976" y="5013"/>
                    <a:pt x="11112" y="4896"/>
                    <a:pt x="11947" y="4696"/>
                  </a:cubicBezTo>
                  <a:cubicBezTo>
                    <a:pt x="12365" y="4629"/>
                    <a:pt x="12682" y="4512"/>
                    <a:pt x="12933" y="4412"/>
                  </a:cubicBezTo>
                  <a:lnTo>
                    <a:pt x="12933" y="4412"/>
                  </a:lnTo>
                  <a:cubicBezTo>
                    <a:pt x="12916" y="4629"/>
                    <a:pt x="12866" y="4830"/>
                    <a:pt x="12833" y="5047"/>
                  </a:cubicBezTo>
                  <a:cubicBezTo>
                    <a:pt x="11613" y="5531"/>
                    <a:pt x="9341" y="5849"/>
                    <a:pt x="6717" y="5849"/>
                  </a:cubicBezTo>
                  <a:lnTo>
                    <a:pt x="5915" y="5849"/>
                  </a:lnTo>
                  <a:cubicBezTo>
                    <a:pt x="5799" y="5849"/>
                    <a:pt x="5665" y="5949"/>
                    <a:pt x="5665" y="6083"/>
                  </a:cubicBezTo>
                  <a:cubicBezTo>
                    <a:pt x="5665" y="6216"/>
                    <a:pt x="5765" y="6333"/>
                    <a:pt x="5899" y="6333"/>
                  </a:cubicBezTo>
                  <a:lnTo>
                    <a:pt x="6684" y="6333"/>
                  </a:lnTo>
                  <a:cubicBezTo>
                    <a:pt x="9157" y="6333"/>
                    <a:pt x="11329" y="6066"/>
                    <a:pt x="12649" y="5632"/>
                  </a:cubicBezTo>
                  <a:lnTo>
                    <a:pt x="12649" y="5632"/>
                  </a:lnTo>
                  <a:cubicBezTo>
                    <a:pt x="12148" y="7018"/>
                    <a:pt x="10945" y="8004"/>
                    <a:pt x="9224" y="8489"/>
                  </a:cubicBezTo>
                  <a:cubicBezTo>
                    <a:pt x="9174" y="8489"/>
                    <a:pt x="9157" y="8489"/>
                    <a:pt x="9107" y="8505"/>
                  </a:cubicBezTo>
                  <a:cubicBezTo>
                    <a:pt x="8405" y="8689"/>
                    <a:pt x="7586" y="8773"/>
                    <a:pt x="6717" y="8773"/>
                  </a:cubicBezTo>
                  <a:cubicBezTo>
                    <a:pt x="5832" y="8773"/>
                    <a:pt x="5013" y="8673"/>
                    <a:pt x="4311" y="8505"/>
                  </a:cubicBezTo>
                  <a:cubicBezTo>
                    <a:pt x="4261" y="8489"/>
                    <a:pt x="4245" y="8489"/>
                    <a:pt x="4211" y="8489"/>
                  </a:cubicBezTo>
                  <a:cubicBezTo>
                    <a:pt x="2474" y="8021"/>
                    <a:pt x="1287" y="7018"/>
                    <a:pt x="753" y="5632"/>
                  </a:cubicBezTo>
                  <a:lnTo>
                    <a:pt x="753" y="5632"/>
                  </a:lnTo>
                  <a:cubicBezTo>
                    <a:pt x="1254" y="5799"/>
                    <a:pt x="1905" y="5932"/>
                    <a:pt x="2657" y="6066"/>
                  </a:cubicBezTo>
                  <a:lnTo>
                    <a:pt x="2707" y="6066"/>
                  </a:lnTo>
                  <a:cubicBezTo>
                    <a:pt x="2824" y="6066"/>
                    <a:pt x="2925" y="5982"/>
                    <a:pt x="2925" y="5849"/>
                  </a:cubicBezTo>
                  <a:cubicBezTo>
                    <a:pt x="2958" y="5732"/>
                    <a:pt x="2875" y="5598"/>
                    <a:pt x="2724" y="5581"/>
                  </a:cubicBezTo>
                  <a:cubicBezTo>
                    <a:pt x="1822" y="5431"/>
                    <a:pt x="1087" y="5264"/>
                    <a:pt x="569" y="5047"/>
                  </a:cubicBezTo>
                  <a:cubicBezTo>
                    <a:pt x="535" y="4830"/>
                    <a:pt x="485" y="4629"/>
                    <a:pt x="468" y="4412"/>
                  </a:cubicBezTo>
                  <a:lnTo>
                    <a:pt x="468" y="4412"/>
                  </a:lnTo>
                  <a:cubicBezTo>
                    <a:pt x="702" y="4512"/>
                    <a:pt x="1037" y="4629"/>
                    <a:pt x="1454" y="4696"/>
                  </a:cubicBezTo>
                  <a:cubicBezTo>
                    <a:pt x="2290" y="4880"/>
                    <a:pt x="3426" y="4997"/>
                    <a:pt x="4763" y="5080"/>
                  </a:cubicBezTo>
                  <a:cubicBezTo>
                    <a:pt x="4829" y="5080"/>
                    <a:pt x="4896" y="5063"/>
                    <a:pt x="4930" y="5013"/>
                  </a:cubicBezTo>
                  <a:cubicBezTo>
                    <a:pt x="5398" y="4596"/>
                    <a:pt x="6266" y="3927"/>
                    <a:pt x="6684" y="3927"/>
                  </a:cubicBezTo>
                  <a:close/>
                  <a:moveTo>
                    <a:pt x="9190" y="8990"/>
                  </a:moveTo>
                  <a:cubicBezTo>
                    <a:pt x="9658" y="9274"/>
                    <a:pt x="9926" y="9608"/>
                    <a:pt x="9992" y="9976"/>
                  </a:cubicBezTo>
                  <a:cubicBezTo>
                    <a:pt x="9608" y="10109"/>
                    <a:pt x="8555" y="10444"/>
                    <a:pt x="6734" y="10444"/>
                  </a:cubicBezTo>
                  <a:cubicBezTo>
                    <a:pt x="4913" y="10444"/>
                    <a:pt x="3827" y="10109"/>
                    <a:pt x="3476" y="9976"/>
                  </a:cubicBezTo>
                  <a:cubicBezTo>
                    <a:pt x="3543" y="9608"/>
                    <a:pt x="3810" y="9257"/>
                    <a:pt x="4261" y="8990"/>
                  </a:cubicBezTo>
                  <a:cubicBezTo>
                    <a:pt x="5013" y="9174"/>
                    <a:pt x="5849" y="9274"/>
                    <a:pt x="6734" y="9274"/>
                  </a:cubicBezTo>
                  <a:cubicBezTo>
                    <a:pt x="7603" y="9274"/>
                    <a:pt x="8438" y="9174"/>
                    <a:pt x="9190" y="8990"/>
                  </a:cubicBezTo>
                  <a:close/>
                  <a:moveTo>
                    <a:pt x="6734" y="1"/>
                  </a:moveTo>
                  <a:cubicBezTo>
                    <a:pt x="6601" y="1"/>
                    <a:pt x="6500" y="118"/>
                    <a:pt x="6500" y="235"/>
                  </a:cubicBezTo>
                  <a:lnTo>
                    <a:pt x="6500" y="3476"/>
                  </a:lnTo>
                  <a:cubicBezTo>
                    <a:pt x="5849" y="3643"/>
                    <a:pt x="5013" y="4345"/>
                    <a:pt x="4746" y="4596"/>
                  </a:cubicBezTo>
                  <a:cubicBezTo>
                    <a:pt x="3576" y="4529"/>
                    <a:pt x="2540" y="4429"/>
                    <a:pt x="1755" y="4278"/>
                  </a:cubicBezTo>
                  <a:cubicBezTo>
                    <a:pt x="836" y="4111"/>
                    <a:pt x="569" y="3927"/>
                    <a:pt x="502" y="3860"/>
                  </a:cubicBezTo>
                  <a:cubicBezTo>
                    <a:pt x="585" y="3810"/>
                    <a:pt x="886" y="3576"/>
                    <a:pt x="2072" y="3393"/>
                  </a:cubicBezTo>
                  <a:cubicBezTo>
                    <a:pt x="3075" y="3226"/>
                    <a:pt x="4412" y="3109"/>
                    <a:pt x="5882" y="3075"/>
                  </a:cubicBezTo>
                  <a:cubicBezTo>
                    <a:pt x="5999" y="3075"/>
                    <a:pt x="6133" y="2975"/>
                    <a:pt x="6099" y="2825"/>
                  </a:cubicBezTo>
                  <a:cubicBezTo>
                    <a:pt x="6099" y="2699"/>
                    <a:pt x="6011" y="2589"/>
                    <a:pt x="5877" y="2589"/>
                  </a:cubicBezTo>
                  <a:cubicBezTo>
                    <a:pt x="5868" y="2589"/>
                    <a:pt x="5858" y="2590"/>
                    <a:pt x="5849" y="2591"/>
                  </a:cubicBezTo>
                  <a:cubicBezTo>
                    <a:pt x="4295" y="2641"/>
                    <a:pt x="2875" y="2758"/>
                    <a:pt x="1822" y="2941"/>
                  </a:cubicBezTo>
                  <a:cubicBezTo>
                    <a:pt x="585" y="3175"/>
                    <a:pt x="34" y="3443"/>
                    <a:pt x="1" y="3844"/>
                  </a:cubicBezTo>
                  <a:lnTo>
                    <a:pt x="1" y="3860"/>
                  </a:lnTo>
                  <a:cubicBezTo>
                    <a:pt x="1" y="4345"/>
                    <a:pt x="67" y="4830"/>
                    <a:pt x="168" y="5264"/>
                  </a:cubicBezTo>
                  <a:cubicBezTo>
                    <a:pt x="168" y="5297"/>
                    <a:pt x="168" y="5314"/>
                    <a:pt x="201" y="5331"/>
                  </a:cubicBezTo>
                  <a:cubicBezTo>
                    <a:pt x="485" y="6434"/>
                    <a:pt x="1087" y="7336"/>
                    <a:pt x="2006" y="8004"/>
                  </a:cubicBezTo>
                  <a:cubicBezTo>
                    <a:pt x="2490" y="8355"/>
                    <a:pt x="3058" y="8639"/>
                    <a:pt x="3677" y="8840"/>
                  </a:cubicBezTo>
                  <a:cubicBezTo>
                    <a:pt x="3225" y="9224"/>
                    <a:pt x="2975" y="9675"/>
                    <a:pt x="2975" y="10160"/>
                  </a:cubicBezTo>
                  <a:cubicBezTo>
                    <a:pt x="2975" y="10243"/>
                    <a:pt x="3042" y="10327"/>
                    <a:pt x="3125" y="10360"/>
                  </a:cubicBezTo>
                  <a:cubicBezTo>
                    <a:pt x="3159" y="10393"/>
                    <a:pt x="4328" y="10945"/>
                    <a:pt x="6751" y="10945"/>
                  </a:cubicBezTo>
                  <a:cubicBezTo>
                    <a:pt x="9174" y="10945"/>
                    <a:pt x="10327" y="10393"/>
                    <a:pt x="10393" y="10360"/>
                  </a:cubicBezTo>
                  <a:cubicBezTo>
                    <a:pt x="10477" y="10327"/>
                    <a:pt x="10527" y="10243"/>
                    <a:pt x="10527" y="10160"/>
                  </a:cubicBezTo>
                  <a:cubicBezTo>
                    <a:pt x="10527" y="9675"/>
                    <a:pt x="10276" y="9224"/>
                    <a:pt x="9825" y="8840"/>
                  </a:cubicBezTo>
                  <a:cubicBezTo>
                    <a:pt x="10443" y="8639"/>
                    <a:pt x="11012" y="8338"/>
                    <a:pt x="11496" y="8004"/>
                  </a:cubicBezTo>
                  <a:cubicBezTo>
                    <a:pt x="12415" y="7336"/>
                    <a:pt x="13033" y="6417"/>
                    <a:pt x="13317" y="5331"/>
                  </a:cubicBezTo>
                  <a:cubicBezTo>
                    <a:pt x="13317" y="5314"/>
                    <a:pt x="13334" y="5297"/>
                    <a:pt x="13334" y="5264"/>
                  </a:cubicBezTo>
                  <a:cubicBezTo>
                    <a:pt x="13401" y="4796"/>
                    <a:pt x="13451" y="4328"/>
                    <a:pt x="13451" y="3844"/>
                  </a:cubicBezTo>
                  <a:lnTo>
                    <a:pt x="13451" y="3810"/>
                  </a:lnTo>
                  <a:cubicBezTo>
                    <a:pt x="13434" y="3409"/>
                    <a:pt x="12866" y="3125"/>
                    <a:pt x="11647" y="2908"/>
                  </a:cubicBezTo>
                  <a:cubicBezTo>
                    <a:pt x="10594" y="2724"/>
                    <a:pt x="9157" y="2591"/>
                    <a:pt x="7603" y="2557"/>
                  </a:cubicBezTo>
                  <a:cubicBezTo>
                    <a:pt x="7486" y="2557"/>
                    <a:pt x="7352" y="2657"/>
                    <a:pt x="7352" y="2791"/>
                  </a:cubicBezTo>
                  <a:cubicBezTo>
                    <a:pt x="7352" y="2908"/>
                    <a:pt x="7469" y="3042"/>
                    <a:pt x="7586" y="3042"/>
                  </a:cubicBezTo>
                  <a:cubicBezTo>
                    <a:pt x="9023" y="3075"/>
                    <a:pt x="10393" y="3175"/>
                    <a:pt x="11396" y="3342"/>
                  </a:cubicBezTo>
                  <a:cubicBezTo>
                    <a:pt x="12582" y="3560"/>
                    <a:pt x="12900" y="3760"/>
                    <a:pt x="12950" y="3827"/>
                  </a:cubicBezTo>
                  <a:cubicBezTo>
                    <a:pt x="12900" y="3894"/>
                    <a:pt x="12616" y="4061"/>
                    <a:pt x="11697" y="4245"/>
                  </a:cubicBezTo>
                  <a:cubicBezTo>
                    <a:pt x="10928" y="4395"/>
                    <a:pt x="9892" y="4495"/>
                    <a:pt x="8723" y="4562"/>
                  </a:cubicBezTo>
                  <a:cubicBezTo>
                    <a:pt x="8438" y="4312"/>
                    <a:pt x="7603" y="3593"/>
                    <a:pt x="6968" y="3426"/>
                  </a:cubicBezTo>
                  <a:lnTo>
                    <a:pt x="6968" y="235"/>
                  </a:lnTo>
                  <a:cubicBezTo>
                    <a:pt x="6968" y="118"/>
                    <a:pt x="6851" y="1"/>
                    <a:pt x="6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9"/>
            <p:cNvSpPr/>
            <p:nvPr/>
          </p:nvSpPr>
          <p:spPr>
            <a:xfrm>
              <a:off x="5151500" y="2042100"/>
              <a:ext cx="96525" cy="125250"/>
            </a:xfrm>
            <a:custGeom>
              <a:rect b="b" l="l" r="r" t="t"/>
              <a:pathLst>
                <a:path extrusionOk="0" h="5010" w="3861">
                  <a:moveTo>
                    <a:pt x="1925" y="1"/>
                  </a:moveTo>
                  <a:cubicBezTo>
                    <a:pt x="1897" y="1"/>
                    <a:pt x="1872" y="9"/>
                    <a:pt x="1856" y="26"/>
                  </a:cubicBezTo>
                  <a:cubicBezTo>
                    <a:pt x="770" y="360"/>
                    <a:pt x="1" y="1496"/>
                    <a:pt x="1" y="2783"/>
                  </a:cubicBezTo>
                  <a:cubicBezTo>
                    <a:pt x="1" y="3618"/>
                    <a:pt x="302" y="4387"/>
                    <a:pt x="870" y="4922"/>
                  </a:cubicBezTo>
                  <a:cubicBezTo>
                    <a:pt x="920" y="4980"/>
                    <a:pt x="983" y="5009"/>
                    <a:pt x="1045" y="5009"/>
                  </a:cubicBezTo>
                  <a:cubicBezTo>
                    <a:pt x="1108" y="5009"/>
                    <a:pt x="1171" y="4980"/>
                    <a:pt x="1221" y="4922"/>
                  </a:cubicBezTo>
                  <a:cubicBezTo>
                    <a:pt x="1338" y="4821"/>
                    <a:pt x="1304" y="4671"/>
                    <a:pt x="1221" y="4587"/>
                  </a:cubicBezTo>
                  <a:cubicBezTo>
                    <a:pt x="770" y="4136"/>
                    <a:pt x="502" y="3485"/>
                    <a:pt x="502" y="2783"/>
                  </a:cubicBezTo>
                  <a:cubicBezTo>
                    <a:pt x="502" y="1730"/>
                    <a:pt x="1087" y="811"/>
                    <a:pt x="1939" y="494"/>
                  </a:cubicBezTo>
                  <a:cubicBezTo>
                    <a:pt x="2791" y="811"/>
                    <a:pt x="3376" y="1730"/>
                    <a:pt x="3376" y="2783"/>
                  </a:cubicBezTo>
                  <a:cubicBezTo>
                    <a:pt x="3376" y="3468"/>
                    <a:pt x="3109" y="4136"/>
                    <a:pt x="2641" y="4587"/>
                  </a:cubicBezTo>
                  <a:cubicBezTo>
                    <a:pt x="2541" y="4704"/>
                    <a:pt x="2541" y="4838"/>
                    <a:pt x="2641" y="4922"/>
                  </a:cubicBezTo>
                  <a:cubicBezTo>
                    <a:pt x="2691" y="4972"/>
                    <a:pt x="2758" y="4988"/>
                    <a:pt x="2808" y="4988"/>
                  </a:cubicBezTo>
                  <a:cubicBezTo>
                    <a:pt x="2875" y="4988"/>
                    <a:pt x="2942" y="4972"/>
                    <a:pt x="2975" y="4922"/>
                  </a:cubicBezTo>
                  <a:cubicBezTo>
                    <a:pt x="3527" y="4387"/>
                    <a:pt x="3861" y="3585"/>
                    <a:pt x="3861" y="2783"/>
                  </a:cubicBezTo>
                  <a:cubicBezTo>
                    <a:pt x="3861" y="1496"/>
                    <a:pt x="3109" y="360"/>
                    <a:pt x="2006" y="26"/>
                  </a:cubicBezTo>
                  <a:cubicBezTo>
                    <a:pt x="1981" y="9"/>
                    <a:pt x="1952" y="1"/>
                    <a:pt x="1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0" name="Google Shape;1660;p69"/>
          <p:cNvSpPr/>
          <p:nvPr/>
        </p:nvSpPr>
        <p:spPr>
          <a:xfrm>
            <a:off x="4807747" y="1302310"/>
            <a:ext cx="301118" cy="401047"/>
          </a:xfrm>
          <a:custGeom>
            <a:rect b="b" l="l" r="r" t="t"/>
            <a:pathLst>
              <a:path extrusionOk="0" h="14155" w="10628">
                <a:moveTo>
                  <a:pt x="10126" y="4996"/>
                </a:moveTo>
                <a:lnTo>
                  <a:pt x="10126" y="7586"/>
                </a:lnTo>
                <a:lnTo>
                  <a:pt x="1855" y="7586"/>
                </a:lnTo>
                <a:lnTo>
                  <a:pt x="1855" y="4996"/>
                </a:lnTo>
                <a:close/>
                <a:moveTo>
                  <a:pt x="9257" y="485"/>
                </a:moveTo>
                <a:cubicBezTo>
                  <a:pt x="9741" y="485"/>
                  <a:pt x="10126" y="869"/>
                  <a:pt x="10126" y="1354"/>
                </a:cubicBezTo>
                <a:lnTo>
                  <a:pt x="10126" y="4495"/>
                </a:lnTo>
                <a:lnTo>
                  <a:pt x="1855" y="4495"/>
                </a:lnTo>
                <a:lnTo>
                  <a:pt x="1855" y="1788"/>
                </a:lnTo>
                <a:cubicBezTo>
                  <a:pt x="1855" y="1437"/>
                  <a:pt x="1571" y="1153"/>
                  <a:pt x="1220" y="1120"/>
                </a:cubicBezTo>
                <a:cubicBezTo>
                  <a:pt x="1086" y="1120"/>
                  <a:pt x="986" y="1204"/>
                  <a:pt x="969" y="1337"/>
                </a:cubicBezTo>
                <a:cubicBezTo>
                  <a:pt x="936" y="1488"/>
                  <a:pt x="1053" y="1621"/>
                  <a:pt x="1187" y="1621"/>
                </a:cubicBezTo>
                <a:cubicBezTo>
                  <a:pt x="1304" y="1621"/>
                  <a:pt x="1387" y="1705"/>
                  <a:pt x="1387" y="1788"/>
                </a:cubicBezTo>
                <a:lnTo>
                  <a:pt x="1387" y="8672"/>
                </a:lnTo>
                <a:lnTo>
                  <a:pt x="502" y="8672"/>
                </a:lnTo>
                <a:cubicBezTo>
                  <a:pt x="485" y="8672"/>
                  <a:pt x="468" y="8639"/>
                  <a:pt x="468" y="8622"/>
                </a:cubicBezTo>
                <a:lnTo>
                  <a:pt x="468" y="1354"/>
                </a:lnTo>
                <a:cubicBezTo>
                  <a:pt x="468" y="869"/>
                  <a:pt x="853" y="485"/>
                  <a:pt x="1337" y="485"/>
                </a:cubicBezTo>
                <a:close/>
                <a:moveTo>
                  <a:pt x="10126" y="8054"/>
                </a:moveTo>
                <a:lnTo>
                  <a:pt x="10126" y="9524"/>
                </a:lnTo>
                <a:lnTo>
                  <a:pt x="1855" y="9524"/>
                </a:lnTo>
                <a:lnTo>
                  <a:pt x="1855" y="8923"/>
                </a:lnTo>
                <a:lnTo>
                  <a:pt x="1855" y="8054"/>
                </a:lnTo>
                <a:close/>
                <a:moveTo>
                  <a:pt x="10126" y="10026"/>
                </a:moveTo>
                <a:lnTo>
                  <a:pt x="10126" y="10443"/>
                </a:lnTo>
                <a:lnTo>
                  <a:pt x="1855" y="10443"/>
                </a:lnTo>
                <a:lnTo>
                  <a:pt x="1855" y="10026"/>
                </a:lnTo>
                <a:close/>
                <a:moveTo>
                  <a:pt x="10126" y="10895"/>
                </a:moveTo>
                <a:lnTo>
                  <a:pt x="10126" y="11529"/>
                </a:lnTo>
                <a:cubicBezTo>
                  <a:pt x="10126" y="11546"/>
                  <a:pt x="10092" y="11546"/>
                  <a:pt x="10092" y="11546"/>
                </a:cubicBezTo>
                <a:lnTo>
                  <a:pt x="1905" y="11546"/>
                </a:lnTo>
                <a:cubicBezTo>
                  <a:pt x="1872" y="11546"/>
                  <a:pt x="1855" y="11529"/>
                  <a:pt x="1855" y="11513"/>
                </a:cubicBezTo>
                <a:lnTo>
                  <a:pt x="1855" y="10895"/>
                </a:lnTo>
                <a:close/>
                <a:moveTo>
                  <a:pt x="1354" y="1"/>
                </a:moveTo>
                <a:cubicBezTo>
                  <a:pt x="602" y="1"/>
                  <a:pt x="0" y="602"/>
                  <a:pt x="0" y="1354"/>
                </a:cubicBezTo>
                <a:lnTo>
                  <a:pt x="0" y="8622"/>
                </a:lnTo>
                <a:cubicBezTo>
                  <a:pt x="0" y="8906"/>
                  <a:pt x="234" y="9140"/>
                  <a:pt x="518" y="9140"/>
                </a:cubicBezTo>
                <a:lnTo>
                  <a:pt x="1404" y="9140"/>
                </a:lnTo>
                <a:lnTo>
                  <a:pt x="1404" y="11529"/>
                </a:lnTo>
                <a:cubicBezTo>
                  <a:pt x="1404" y="11747"/>
                  <a:pt x="1554" y="11947"/>
                  <a:pt x="1738" y="12014"/>
                </a:cubicBezTo>
                <a:lnTo>
                  <a:pt x="1738" y="12281"/>
                </a:lnTo>
                <a:cubicBezTo>
                  <a:pt x="1655" y="12315"/>
                  <a:pt x="1588" y="12398"/>
                  <a:pt x="1588" y="12515"/>
                </a:cubicBezTo>
                <a:cubicBezTo>
                  <a:pt x="1588" y="12615"/>
                  <a:pt x="1655" y="12699"/>
                  <a:pt x="1738" y="12732"/>
                </a:cubicBezTo>
                <a:lnTo>
                  <a:pt x="1738" y="13902"/>
                </a:lnTo>
                <a:cubicBezTo>
                  <a:pt x="1738" y="14036"/>
                  <a:pt x="1822" y="14136"/>
                  <a:pt x="1939" y="14153"/>
                </a:cubicBezTo>
                <a:cubicBezTo>
                  <a:pt x="1948" y="14154"/>
                  <a:pt x="1958" y="14154"/>
                  <a:pt x="1967" y="14154"/>
                </a:cubicBezTo>
                <a:cubicBezTo>
                  <a:pt x="2106" y="14154"/>
                  <a:pt x="2223" y="14043"/>
                  <a:pt x="2223" y="13902"/>
                </a:cubicBezTo>
                <a:lnTo>
                  <a:pt x="2223" y="12716"/>
                </a:lnTo>
                <a:cubicBezTo>
                  <a:pt x="2306" y="12682"/>
                  <a:pt x="2356" y="12599"/>
                  <a:pt x="2356" y="12482"/>
                </a:cubicBezTo>
                <a:cubicBezTo>
                  <a:pt x="2356" y="12382"/>
                  <a:pt x="2306" y="12298"/>
                  <a:pt x="2223" y="12265"/>
                </a:cubicBezTo>
                <a:lnTo>
                  <a:pt x="2223" y="12031"/>
                </a:lnTo>
                <a:lnTo>
                  <a:pt x="3342" y="12031"/>
                </a:lnTo>
                <a:lnTo>
                  <a:pt x="3342" y="12265"/>
                </a:lnTo>
                <a:cubicBezTo>
                  <a:pt x="3259" y="12298"/>
                  <a:pt x="3192" y="12382"/>
                  <a:pt x="3192" y="12482"/>
                </a:cubicBezTo>
                <a:cubicBezTo>
                  <a:pt x="3192" y="12599"/>
                  <a:pt x="3259" y="12682"/>
                  <a:pt x="3342" y="12716"/>
                </a:cubicBezTo>
                <a:lnTo>
                  <a:pt x="3342" y="13885"/>
                </a:lnTo>
                <a:cubicBezTo>
                  <a:pt x="3342" y="14019"/>
                  <a:pt x="3426" y="14119"/>
                  <a:pt x="3559" y="14136"/>
                </a:cubicBezTo>
                <a:cubicBezTo>
                  <a:pt x="3568" y="14137"/>
                  <a:pt x="3576" y="14138"/>
                  <a:pt x="3585" y="14138"/>
                </a:cubicBezTo>
                <a:cubicBezTo>
                  <a:pt x="3710" y="14138"/>
                  <a:pt x="3827" y="14026"/>
                  <a:pt x="3827" y="13885"/>
                </a:cubicBezTo>
                <a:lnTo>
                  <a:pt x="3827" y="12699"/>
                </a:lnTo>
                <a:cubicBezTo>
                  <a:pt x="3910" y="12649"/>
                  <a:pt x="3977" y="12565"/>
                  <a:pt x="3977" y="12465"/>
                </a:cubicBezTo>
                <a:cubicBezTo>
                  <a:pt x="3977" y="12365"/>
                  <a:pt x="3910" y="12281"/>
                  <a:pt x="3827" y="12231"/>
                </a:cubicBezTo>
                <a:lnTo>
                  <a:pt x="3827" y="12014"/>
                </a:lnTo>
                <a:lnTo>
                  <a:pt x="4946" y="12014"/>
                </a:lnTo>
                <a:lnTo>
                  <a:pt x="4946" y="12231"/>
                </a:lnTo>
                <a:cubicBezTo>
                  <a:pt x="4863" y="12281"/>
                  <a:pt x="4796" y="12365"/>
                  <a:pt x="4796" y="12465"/>
                </a:cubicBezTo>
                <a:cubicBezTo>
                  <a:pt x="4796" y="12565"/>
                  <a:pt x="4863" y="12649"/>
                  <a:pt x="4946" y="12699"/>
                </a:cubicBezTo>
                <a:lnTo>
                  <a:pt x="4946" y="13869"/>
                </a:lnTo>
                <a:cubicBezTo>
                  <a:pt x="4946" y="13986"/>
                  <a:pt x="5030" y="14103"/>
                  <a:pt x="5163" y="14119"/>
                </a:cubicBezTo>
                <a:cubicBezTo>
                  <a:pt x="5173" y="14120"/>
                  <a:pt x="5182" y="14121"/>
                  <a:pt x="5192" y="14121"/>
                </a:cubicBezTo>
                <a:cubicBezTo>
                  <a:pt x="5328" y="14121"/>
                  <a:pt x="5431" y="14009"/>
                  <a:pt x="5431" y="13869"/>
                </a:cubicBezTo>
                <a:lnTo>
                  <a:pt x="5431" y="12682"/>
                </a:lnTo>
                <a:cubicBezTo>
                  <a:pt x="5514" y="12632"/>
                  <a:pt x="5581" y="12549"/>
                  <a:pt x="5581" y="12448"/>
                </a:cubicBezTo>
                <a:cubicBezTo>
                  <a:pt x="5581" y="12348"/>
                  <a:pt x="5514" y="12265"/>
                  <a:pt x="5431" y="12214"/>
                </a:cubicBezTo>
                <a:lnTo>
                  <a:pt x="5431" y="11981"/>
                </a:lnTo>
                <a:lnTo>
                  <a:pt x="6550" y="11981"/>
                </a:lnTo>
                <a:lnTo>
                  <a:pt x="6550" y="12214"/>
                </a:lnTo>
                <a:cubicBezTo>
                  <a:pt x="6467" y="12265"/>
                  <a:pt x="6416" y="12348"/>
                  <a:pt x="6416" y="12448"/>
                </a:cubicBezTo>
                <a:cubicBezTo>
                  <a:pt x="6416" y="12549"/>
                  <a:pt x="6467" y="12632"/>
                  <a:pt x="6550" y="12682"/>
                </a:cubicBezTo>
                <a:lnTo>
                  <a:pt x="6550" y="13852"/>
                </a:lnTo>
                <a:cubicBezTo>
                  <a:pt x="6550" y="13969"/>
                  <a:pt x="6634" y="14069"/>
                  <a:pt x="6767" y="14103"/>
                </a:cubicBezTo>
                <a:cubicBezTo>
                  <a:pt x="6776" y="14104"/>
                  <a:pt x="6784" y="14104"/>
                  <a:pt x="6793" y="14104"/>
                </a:cubicBezTo>
                <a:cubicBezTo>
                  <a:pt x="6931" y="14104"/>
                  <a:pt x="7035" y="13978"/>
                  <a:pt x="7035" y="13852"/>
                </a:cubicBezTo>
                <a:lnTo>
                  <a:pt x="7035" y="12649"/>
                </a:lnTo>
                <a:cubicBezTo>
                  <a:pt x="7118" y="12615"/>
                  <a:pt x="7185" y="12532"/>
                  <a:pt x="7185" y="12432"/>
                </a:cubicBezTo>
                <a:cubicBezTo>
                  <a:pt x="7185" y="12315"/>
                  <a:pt x="7118" y="12231"/>
                  <a:pt x="7035" y="12198"/>
                </a:cubicBezTo>
                <a:lnTo>
                  <a:pt x="7035" y="11964"/>
                </a:lnTo>
                <a:lnTo>
                  <a:pt x="8171" y="11964"/>
                </a:lnTo>
                <a:lnTo>
                  <a:pt x="8171" y="12198"/>
                </a:lnTo>
                <a:cubicBezTo>
                  <a:pt x="8087" y="12231"/>
                  <a:pt x="8020" y="12315"/>
                  <a:pt x="8020" y="12432"/>
                </a:cubicBezTo>
                <a:cubicBezTo>
                  <a:pt x="8020" y="12532"/>
                  <a:pt x="8087" y="12615"/>
                  <a:pt x="8171" y="12649"/>
                </a:cubicBezTo>
                <a:lnTo>
                  <a:pt x="8171" y="13819"/>
                </a:lnTo>
                <a:cubicBezTo>
                  <a:pt x="8171" y="13952"/>
                  <a:pt x="8254" y="14052"/>
                  <a:pt x="8371" y="14069"/>
                </a:cubicBezTo>
                <a:cubicBezTo>
                  <a:pt x="8387" y="14073"/>
                  <a:pt x="8403" y="14074"/>
                  <a:pt x="8418" y="14074"/>
                </a:cubicBezTo>
                <a:cubicBezTo>
                  <a:pt x="8545" y="14074"/>
                  <a:pt x="8639" y="13953"/>
                  <a:pt x="8639" y="13819"/>
                </a:cubicBezTo>
                <a:lnTo>
                  <a:pt x="8639" y="12632"/>
                </a:lnTo>
                <a:cubicBezTo>
                  <a:pt x="8722" y="12599"/>
                  <a:pt x="8789" y="12515"/>
                  <a:pt x="8789" y="12398"/>
                </a:cubicBezTo>
                <a:cubicBezTo>
                  <a:pt x="8789" y="12298"/>
                  <a:pt x="8722" y="12214"/>
                  <a:pt x="8639" y="12181"/>
                </a:cubicBezTo>
                <a:lnTo>
                  <a:pt x="8639" y="11947"/>
                </a:lnTo>
                <a:lnTo>
                  <a:pt x="9792" y="11947"/>
                </a:lnTo>
                <a:lnTo>
                  <a:pt x="9792" y="12181"/>
                </a:lnTo>
                <a:cubicBezTo>
                  <a:pt x="9708" y="12214"/>
                  <a:pt x="9641" y="12298"/>
                  <a:pt x="9641" y="12398"/>
                </a:cubicBezTo>
                <a:cubicBezTo>
                  <a:pt x="9641" y="12515"/>
                  <a:pt x="9708" y="12599"/>
                  <a:pt x="9792" y="12632"/>
                </a:cubicBezTo>
                <a:lnTo>
                  <a:pt x="9792" y="13802"/>
                </a:lnTo>
                <a:cubicBezTo>
                  <a:pt x="9792" y="13935"/>
                  <a:pt x="9875" y="14036"/>
                  <a:pt x="10009" y="14052"/>
                </a:cubicBezTo>
                <a:cubicBezTo>
                  <a:pt x="10017" y="14053"/>
                  <a:pt x="10026" y="14054"/>
                  <a:pt x="10034" y="14054"/>
                </a:cubicBezTo>
                <a:cubicBezTo>
                  <a:pt x="10159" y="14054"/>
                  <a:pt x="10276" y="13943"/>
                  <a:pt x="10276" y="13802"/>
                </a:cubicBezTo>
                <a:lnTo>
                  <a:pt x="10276" y="12615"/>
                </a:lnTo>
                <a:cubicBezTo>
                  <a:pt x="10360" y="12565"/>
                  <a:pt x="10427" y="12482"/>
                  <a:pt x="10427" y="12382"/>
                </a:cubicBezTo>
                <a:cubicBezTo>
                  <a:pt x="10427" y="12281"/>
                  <a:pt x="10360" y="12198"/>
                  <a:pt x="10276" y="12148"/>
                </a:cubicBezTo>
                <a:lnTo>
                  <a:pt x="10276" y="11880"/>
                </a:lnTo>
                <a:cubicBezTo>
                  <a:pt x="10460" y="11797"/>
                  <a:pt x="10610" y="11613"/>
                  <a:pt x="10610" y="11396"/>
                </a:cubicBezTo>
                <a:lnTo>
                  <a:pt x="10610" y="1254"/>
                </a:lnTo>
                <a:cubicBezTo>
                  <a:pt x="10627" y="602"/>
                  <a:pt x="10026" y="1"/>
                  <a:pt x="9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1" name="Google Shape;1661;p69"/>
          <p:cNvGrpSpPr/>
          <p:nvPr/>
        </p:nvGrpSpPr>
        <p:grpSpPr>
          <a:xfrm>
            <a:off x="3988512" y="3988850"/>
            <a:ext cx="309618" cy="401925"/>
            <a:chOff x="4394200" y="3816350"/>
            <a:chExt cx="273200" cy="354650"/>
          </a:xfrm>
        </p:grpSpPr>
        <p:sp>
          <p:nvSpPr>
            <p:cNvPr id="1662" name="Google Shape;1662;p69"/>
            <p:cNvSpPr/>
            <p:nvPr/>
          </p:nvSpPr>
          <p:spPr>
            <a:xfrm>
              <a:off x="4441825" y="3913675"/>
              <a:ext cx="178375" cy="256625"/>
            </a:xfrm>
            <a:custGeom>
              <a:rect b="b" l="l" r="r" t="t"/>
              <a:pathLst>
                <a:path extrusionOk="0" h="10265" w="7135">
                  <a:moveTo>
                    <a:pt x="4227" y="402"/>
                  </a:moveTo>
                  <a:cubicBezTo>
                    <a:pt x="4294" y="435"/>
                    <a:pt x="4378" y="518"/>
                    <a:pt x="4461" y="602"/>
                  </a:cubicBezTo>
                  <a:cubicBezTo>
                    <a:pt x="4545" y="702"/>
                    <a:pt x="4645" y="803"/>
                    <a:pt x="4795" y="869"/>
                  </a:cubicBezTo>
                  <a:cubicBezTo>
                    <a:pt x="4946" y="936"/>
                    <a:pt x="5096" y="953"/>
                    <a:pt x="5213" y="953"/>
                  </a:cubicBezTo>
                  <a:cubicBezTo>
                    <a:pt x="5313" y="953"/>
                    <a:pt x="5447" y="970"/>
                    <a:pt x="5481" y="1020"/>
                  </a:cubicBezTo>
                  <a:cubicBezTo>
                    <a:pt x="5531" y="1053"/>
                    <a:pt x="5564" y="1153"/>
                    <a:pt x="5614" y="1270"/>
                  </a:cubicBezTo>
                  <a:cubicBezTo>
                    <a:pt x="5664" y="1387"/>
                    <a:pt x="5698" y="1538"/>
                    <a:pt x="5798" y="1655"/>
                  </a:cubicBezTo>
                  <a:cubicBezTo>
                    <a:pt x="5882" y="1788"/>
                    <a:pt x="6032" y="1855"/>
                    <a:pt x="6132" y="1939"/>
                  </a:cubicBezTo>
                  <a:cubicBezTo>
                    <a:pt x="6232" y="1989"/>
                    <a:pt x="6316" y="2056"/>
                    <a:pt x="6366" y="2106"/>
                  </a:cubicBezTo>
                  <a:cubicBezTo>
                    <a:pt x="6383" y="2156"/>
                    <a:pt x="6366" y="2273"/>
                    <a:pt x="6366" y="2373"/>
                  </a:cubicBezTo>
                  <a:cubicBezTo>
                    <a:pt x="6349" y="2490"/>
                    <a:pt x="6316" y="2657"/>
                    <a:pt x="6366" y="2808"/>
                  </a:cubicBezTo>
                  <a:cubicBezTo>
                    <a:pt x="6416" y="2958"/>
                    <a:pt x="6466" y="3075"/>
                    <a:pt x="6550" y="3192"/>
                  </a:cubicBezTo>
                  <a:cubicBezTo>
                    <a:pt x="6617" y="3292"/>
                    <a:pt x="6684" y="3376"/>
                    <a:pt x="6684" y="3442"/>
                  </a:cubicBezTo>
                  <a:cubicBezTo>
                    <a:pt x="6684" y="3493"/>
                    <a:pt x="6617" y="3610"/>
                    <a:pt x="6550" y="3693"/>
                  </a:cubicBezTo>
                  <a:cubicBezTo>
                    <a:pt x="6500" y="3793"/>
                    <a:pt x="6400" y="3910"/>
                    <a:pt x="6366" y="4061"/>
                  </a:cubicBezTo>
                  <a:cubicBezTo>
                    <a:pt x="6316" y="4211"/>
                    <a:pt x="6349" y="4361"/>
                    <a:pt x="6366" y="4495"/>
                  </a:cubicBezTo>
                  <a:cubicBezTo>
                    <a:pt x="6383" y="4612"/>
                    <a:pt x="6383" y="4729"/>
                    <a:pt x="6366" y="4779"/>
                  </a:cubicBezTo>
                  <a:cubicBezTo>
                    <a:pt x="6349" y="4829"/>
                    <a:pt x="6232" y="4896"/>
                    <a:pt x="6132" y="4946"/>
                  </a:cubicBezTo>
                  <a:cubicBezTo>
                    <a:pt x="6032" y="4996"/>
                    <a:pt x="5882" y="5080"/>
                    <a:pt x="5798" y="5214"/>
                  </a:cubicBezTo>
                  <a:cubicBezTo>
                    <a:pt x="5698" y="5331"/>
                    <a:pt x="5648" y="5481"/>
                    <a:pt x="5614" y="5615"/>
                  </a:cubicBezTo>
                  <a:cubicBezTo>
                    <a:pt x="5564" y="5715"/>
                    <a:pt x="5547" y="5815"/>
                    <a:pt x="5481" y="5865"/>
                  </a:cubicBezTo>
                  <a:cubicBezTo>
                    <a:pt x="5447" y="5899"/>
                    <a:pt x="5313" y="5899"/>
                    <a:pt x="5213" y="5915"/>
                  </a:cubicBezTo>
                  <a:cubicBezTo>
                    <a:pt x="5096" y="5949"/>
                    <a:pt x="4929" y="5949"/>
                    <a:pt x="4795" y="5999"/>
                  </a:cubicBezTo>
                  <a:cubicBezTo>
                    <a:pt x="4662" y="6066"/>
                    <a:pt x="4545" y="6166"/>
                    <a:pt x="4461" y="6266"/>
                  </a:cubicBezTo>
                  <a:cubicBezTo>
                    <a:pt x="4378" y="6350"/>
                    <a:pt x="4294" y="6433"/>
                    <a:pt x="4244" y="6467"/>
                  </a:cubicBezTo>
                  <a:lnTo>
                    <a:pt x="4211" y="6467"/>
                  </a:lnTo>
                  <a:cubicBezTo>
                    <a:pt x="4161" y="6467"/>
                    <a:pt x="4060" y="6417"/>
                    <a:pt x="3960" y="6400"/>
                  </a:cubicBezTo>
                  <a:lnTo>
                    <a:pt x="3776" y="6333"/>
                  </a:lnTo>
                  <a:lnTo>
                    <a:pt x="3776" y="4996"/>
                  </a:lnTo>
                  <a:lnTo>
                    <a:pt x="5096" y="3526"/>
                  </a:lnTo>
                  <a:cubicBezTo>
                    <a:pt x="5196" y="3409"/>
                    <a:pt x="5180" y="3242"/>
                    <a:pt x="5046" y="3158"/>
                  </a:cubicBezTo>
                  <a:cubicBezTo>
                    <a:pt x="5009" y="3140"/>
                    <a:pt x="4964" y="3130"/>
                    <a:pt x="4918" y="3130"/>
                  </a:cubicBezTo>
                  <a:cubicBezTo>
                    <a:pt x="4842" y="3130"/>
                    <a:pt x="4764" y="3156"/>
                    <a:pt x="4712" y="3209"/>
                  </a:cubicBezTo>
                  <a:lnTo>
                    <a:pt x="3776" y="4278"/>
                  </a:lnTo>
                  <a:lnTo>
                    <a:pt x="3776" y="2189"/>
                  </a:lnTo>
                  <a:cubicBezTo>
                    <a:pt x="3776" y="2056"/>
                    <a:pt x="3693" y="1955"/>
                    <a:pt x="3559" y="1939"/>
                  </a:cubicBezTo>
                  <a:cubicBezTo>
                    <a:pt x="3545" y="1935"/>
                    <a:pt x="3531" y="1934"/>
                    <a:pt x="3517" y="1934"/>
                  </a:cubicBezTo>
                  <a:cubicBezTo>
                    <a:pt x="3399" y="1934"/>
                    <a:pt x="3292" y="2055"/>
                    <a:pt x="3292" y="2189"/>
                  </a:cubicBezTo>
                  <a:lnTo>
                    <a:pt x="3292" y="4278"/>
                  </a:lnTo>
                  <a:lnTo>
                    <a:pt x="2356" y="3209"/>
                  </a:lnTo>
                  <a:cubicBezTo>
                    <a:pt x="2312" y="3156"/>
                    <a:pt x="2246" y="3131"/>
                    <a:pt x="2180" y="3131"/>
                  </a:cubicBezTo>
                  <a:cubicBezTo>
                    <a:pt x="2121" y="3131"/>
                    <a:pt x="2062" y="3152"/>
                    <a:pt x="2022" y="3192"/>
                  </a:cubicBezTo>
                  <a:cubicBezTo>
                    <a:pt x="1922" y="3275"/>
                    <a:pt x="1922" y="3442"/>
                    <a:pt x="2005" y="3526"/>
                  </a:cubicBezTo>
                  <a:lnTo>
                    <a:pt x="3308" y="4996"/>
                  </a:lnTo>
                  <a:lnTo>
                    <a:pt x="3308" y="6333"/>
                  </a:lnTo>
                  <a:lnTo>
                    <a:pt x="3125" y="6400"/>
                  </a:lnTo>
                  <a:cubicBezTo>
                    <a:pt x="3041" y="6450"/>
                    <a:pt x="2941" y="6467"/>
                    <a:pt x="2874" y="6467"/>
                  </a:cubicBezTo>
                  <a:lnTo>
                    <a:pt x="2857" y="6467"/>
                  </a:lnTo>
                  <a:cubicBezTo>
                    <a:pt x="2790" y="6433"/>
                    <a:pt x="2707" y="6350"/>
                    <a:pt x="2623" y="6266"/>
                  </a:cubicBezTo>
                  <a:cubicBezTo>
                    <a:pt x="2540" y="6166"/>
                    <a:pt x="2440" y="6066"/>
                    <a:pt x="2289" y="5999"/>
                  </a:cubicBezTo>
                  <a:cubicBezTo>
                    <a:pt x="2139" y="5949"/>
                    <a:pt x="2005" y="5915"/>
                    <a:pt x="1871" y="5915"/>
                  </a:cubicBezTo>
                  <a:cubicBezTo>
                    <a:pt x="1771" y="5915"/>
                    <a:pt x="1638" y="5899"/>
                    <a:pt x="1604" y="5865"/>
                  </a:cubicBezTo>
                  <a:cubicBezTo>
                    <a:pt x="1554" y="5815"/>
                    <a:pt x="1521" y="5715"/>
                    <a:pt x="1470" y="5615"/>
                  </a:cubicBezTo>
                  <a:cubicBezTo>
                    <a:pt x="1437" y="5481"/>
                    <a:pt x="1387" y="5331"/>
                    <a:pt x="1287" y="5214"/>
                  </a:cubicBezTo>
                  <a:cubicBezTo>
                    <a:pt x="1203" y="5080"/>
                    <a:pt x="1053" y="5030"/>
                    <a:pt x="953" y="4946"/>
                  </a:cubicBezTo>
                  <a:cubicBezTo>
                    <a:pt x="852" y="4879"/>
                    <a:pt x="769" y="4813"/>
                    <a:pt x="719" y="4779"/>
                  </a:cubicBezTo>
                  <a:cubicBezTo>
                    <a:pt x="702" y="4712"/>
                    <a:pt x="719" y="4612"/>
                    <a:pt x="719" y="4495"/>
                  </a:cubicBezTo>
                  <a:cubicBezTo>
                    <a:pt x="752" y="4378"/>
                    <a:pt x="769" y="4211"/>
                    <a:pt x="719" y="4061"/>
                  </a:cubicBezTo>
                  <a:cubicBezTo>
                    <a:pt x="685" y="3910"/>
                    <a:pt x="618" y="3793"/>
                    <a:pt x="535" y="3693"/>
                  </a:cubicBezTo>
                  <a:cubicBezTo>
                    <a:pt x="468" y="3576"/>
                    <a:pt x="418" y="3493"/>
                    <a:pt x="418" y="3442"/>
                  </a:cubicBezTo>
                  <a:cubicBezTo>
                    <a:pt x="418" y="3376"/>
                    <a:pt x="468" y="3275"/>
                    <a:pt x="535" y="3192"/>
                  </a:cubicBezTo>
                  <a:cubicBezTo>
                    <a:pt x="602" y="3075"/>
                    <a:pt x="685" y="2958"/>
                    <a:pt x="719" y="2808"/>
                  </a:cubicBezTo>
                  <a:cubicBezTo>
                    <a:pt x="769" y="2657"/>
                    <a:pt x="752" y="2523"/>
                    <a:pt x="719" y="2373"/>
                  </a:cubicBezTo>
                  <a:cubicBezTo>
                    <a:pt x="702" y="2273"/>
                    <a:pt x="702" y="2139"/>
                    <a:pt x="719" y="2106"/>
                  </a:cubicBezTo>
                  <a:cubicBezTo>
                    <a:pt x="752" y="2039"/>
                    <a:pt x="852" y="1972"/>
                    <a:pt x="953" y="1939"/>
                  </a:cubicBezTo>
                  <a:cubicBezTo>
                    <a:pt x="1053" y="1872"/>
                    <a:pt x="1203" y="1788"/>
                    <a:pt x="1287" y="1655"/>
                  </a:cubicBezTo>
                  <a:cubicBezTo>
                    <a:pt x="1387" y="1538"/>
                    <a:pt x="1437" y="1387"/>
                    <a:pt x="1470" y="1270"/>
                  </a:cubicBezTo>
                  <a:cubicBezTo>
                    <a:pt x="1521" y="1153"/>
                    <a:pt x="1537" y="1053"/>
                    <a:pt x="1604" y="1020"/>
                  </a:cubicBezTo>
                  <a:cubicBezTo>
                    <a:pt x="1638" y="970"/>
                    <a:pt x="1771" y="970"/>
                    <a:pt x="1871" y="953"/>
                  </a:cubicBezTo>
                  <a:cubicBezTo>
                    <a:pt x="2005" y="936"/>
                    <a:pt x="2172" y="936"/>
                    <a:pt x="2289" y="869"/>
                  </a:cubicBezTo>
                  <a:cubicBezTo>
                    <a:pt x="2423" y="803"/>
                    <a:pt x="2523" y="702"/>
                    <a:pt x="2623" y="602"/>
                  </a:cubicBezTo>
                  <a:cubicBezTo>
                    <a:pt x="2707" y="518"/>
                    <a:pt x="2790" y="435"/>
                    <a:pt x="2857" y="402"/>
                  </a:cubicBezTo>
                  <a:lnTo>
                    <a:pt x="2874" y="402"/>
                  </a:lnTo>
                  <a:cubicBezTo>
                    <a:pt x="2941" y="402"/>
                    <a:pt x="3024" y="452"/>
                    <a:pt x="3125" y="468"/>
                  </a:cubicBezTo>
                  <a:cubicBezTo>
                    <a:pt x="3258" y="518"/>
                    <a:pt x="3392" y="569"/>
                    <a:pt x="3542" y="569"/>
                  </a:cubicBezTo>
                  <a:cubicBezTo>
                    <a:pt x="3693" y="569"/>
                    <a:pt x="3843" y="518"/>
                    <a:pt x="3960" y="468"/>
                  </a:cubicBezTo>
                  <a:cubicBezTo>
                    <a:pt x="4044" y="435"/>
                    <a:pt x="4144" y="402"/>
                    <a:pt x="4211" y="402"/>
                  </a:cubicBezTo>
                  <a:close/>
                  <a:moveTo>
                    <a:pt x="2891" y="0"/>
                  </a:moveTo>
                  <a:cubicBezTo>
                    <a:pt x="2857" y="0"/>
                    <a:pt x="2807" y="0"/>
                    <a:pt x="2774" y="34"/>
                  </a:cubicBezTo>
                  <a:cubicBezTo>
                    <a:pt x="2557" y="67"/>
                    <a:pt x="2440" y="218"/>
                    <a:pt x="2306" y="351"/>
                  </a:cubicBezTo>
                  <a:cubicBezTo>
                    <a:pt x="2256" y="402"/>
                    <a:pt x="2189" y="485"/>
                    <a:pt x="2122" y="502"/>
                  </a:cubicBezTo>
                  <a:cubicBezTo>
                    <a:pt x="2055" y="535"/>
                    <a:pt x="1955" y="552"/>
                    <a:pt x="1871" y="552"/>
                  </a:cubicBezTo>
                  <a:cubicBezTo>
                    <a:pt x="1704" y="569"/>
                    <a:pt x="1504" y="602"/>
                    <a:pt x="1354" y="719"/>
                  </a:cubicBezTo>
                  <a:cubicBezTo>
                    <a:pt x="1186" y="836"/>
                    <a:pt x="1120" y="1036"/>
                    <a:pt x="1086" y="1204"/>
                  </a:cubicBezTo>
                  <a:cubicBezTo>
                    <a:pt x="1053" y="1287"/>
                    <a:pt x="1019" y="1387"/>
                    <a:pt x="969" y="1421"/>
                  </a:cubicBezTo>
                  <a:cubicBezTo>
                    <a:pt x="936" y="1471"/>
                    <a:pt x="852" y="1538"/>
                    <a:pt x="769" y="1571"/>
                  </a:cubicBezTo>
                  <a:cubicBezTo>
                    <a:pt x="618" y="1655"/>
                    <a:pt x="451" y="1755"/>
                    <a:pt x="351" y="1955"/>
                  </a:cubicBezTo>
                  <a:cubicBezTo>
                    <a:pt x="267" y="2139"/>
                    <a:pt x="284" y="2323"/>
                    <a:pt x="301" y="2490"/>
                  </a:cubicBezTo>
                  <a:cubicBezTo>
                    <a:pt x="334" y="2590"/>
                    <a:pt x="334" y="2674"/>
                    <a:pt x="334" y="2741"/>
                  </a:cubicBezTo>
                  <a:cubicBezTo>
                    <a:pt x="301" y="2808"/>
                    <a:pt x="267" y="2891"/>
                    <a:pt x="201" y="2958"/>
                  </a:cubicBezTo>
                  <a:cubicBezTo>
                    <a:pt x="100" y="3108"/>
                    <a:pt x="0" y="3275"/>
                    <a:pt x="0" y="3476"/>
                  </a:cubicBezTo>
                  <a:cubicBezTo>
                    <a:pt x="0" y="3693"/>
                    <a:pt x="100" y="3843"/>
                    <a:pt x="201" y="3994"/>
                  </a:cubicBezTo>
                  <a:cubicBezTo>
                    <a:pt x="251" y="4077"/>
                    <a:pt x="301" y="4161"/>
                    <a:pt x="334" y="4211"/>
                  </a:cubicBezTo>
                  <a:cubicBezTo>
                    <a:pt x="351" y="4261"/>
                    <a:pt x="334" y="4378"/>
                    <a:pt x="301" y="4462"/>
                  </a:cubicBezTo>
                  <a:cubicBezTo>
                    <a:pt x="284" y="4629"/>
                    <a:pt x="267" y="4829"/>
                    <a:pt x="351" y="4996"/>
                  </a:cubicBezTo>
                  <a:cubicBezTo>
                    <a:pt x="435" y="5197"/>
                    <a:pt x="618" y="5297"/>
                    <a:pt x="769" y="5381"/>
                  </a:cubicBezTo>
                  <a:cubicBezTo>
                    <a:pt x="852" y="5414"/>
                    <a:pt x="936" y="5481"/>
                    <a:pt x="969" y="5531"/>
                  </a:cubicBezTo>
                  <a:cubicBezTo>
                    <a:pt x="1019" y="5564"/>
                    <a:pt x="1036" y="5665"/>
                    <a:pt x="1086" y="5748"/>
                  </a:cubicBezTo>
                  <a:cubicBezTo>
                    <a:pt x="1136" y="5915"/>
                    <a:pt x="1203" y="6116"/>
                    <a:pt x="1354" y="6233"/>
                  </a:cubicBezTo>
                  <a:cubicBezTo>
                    <a:pt x="1521" y="6366"/>
                    <a:pt x="1704" y="6383"/>
                    <a:pt x="1871" y="6400"/>
                  </a:cubicBezTo>
                  <a:cubicBezTo>
                    <a:pt x="1972" y="6400"/>
                    <a:pt x="2055" y="6417"/>
                    <a:pt x="2122" y="6450"/>
                  </a:cubicBezTo>
                  <a:cubicBezTo>
                    <a:pt x="2189" y="6467"/>
                    <a:pt x="2256" y="6550"/>
                    <a:pt x="2306" y="6617"/>
                  </a:cubicBezTo>
                  <a:cubicBezTo>
                    <a:pt x="2440" y="6734"/>
                    <a:pt x="2557" y="6884"/>
                    <a:pt x="2774" y="6918"/>
                  </a:cubicBezTo>
                  <a:cubicBezTo>
                    <a:pt x="2807" y="6918"/>
                    <a:pt x="2857" y="6951"/>
                    <a:pt x="2891" y="6951"/>
                  </a:cubicBezTo>
                  <a:cubicBezTo>
                    <a:pt x="3041" y="6951"/>
                    <a:pt x="3191" y="6884"/>
                    <a:pt x="3308" y="6834"/>
                  </a:cubicBezTo>
                  <a:lnTo>
                    <a:pt x="3308" y="10009"/>
                  </a:lnTo>
                  <a:cubicBezTo>
                    <a:pt x="3308" y="10143"/>
                    <a:pt x="3392" y="10243"/>
                    <a:pt x="3526" y="10260"/>
                  </a:cubicBezTo>
                  <a:cubicBezTo>
                    <a:pt x="3541" y="10263"/>
                    <a:pt x="3557" y="10265"/>
                    <a:pt x="3572" y="10265"/>
                  </a:cubicBezTo>
                  <a:cubicBezTo>
                    <a:pt x="3699" y="10265"/>
                    <a:pt x="3793" y="10143"/>
                    <a:pt x="3793" y="10009"/>
                  </a:cubicBezTo>
                  <a:lnTo>
                    <a:pt x="3793" y="6834"/>
                  </a:lnTo>
                  <a:cubicBezTo>
                    <a:pt x="3927" y="6884"/>
                    <a:pt x="4060" y="6951"/>
                    <a:pt x="4211" y="6951"/>
                  </a:cubicBezTo>
                  <a:cubicBezTo>
                    <a:pt x="4261" y="6951"/>
                    <a:pt x="4294" y="6951"/>
                    <a:pt x="4344" y="6918"/>
                  </a:cubicBezTo>
                  <a:cubicBezTo>
                    <a:pt x="4545" y="6884"/>
                    <a:pt x="4679" y="6734"/>
                    <a:pt x="4795" y="6617"/>
                  </a:cubicBezTo>
                  <a:cubicBezTo>
                    <a:pt x="4879" y="6550"/>
                    <a:pt x="4946" y="6467"/>
                    <a:pt x="5013" y="6450"/>
                  </a:cubicBezTo>
                  <a:cubicBezTo>
                    <a:pt x="5063" y="6417"/>
                    <a:pt x="5180" y="6400"/>
                    <a:pt x="5263" y="6400"/>
                  </a:cubicBezTo>
                  <a:cubicBezTo>
                    <a:pt x="5430" y="6383"/>
                    <a:pt x="5631" y="6350"/>
                    <a:pt x="5781" y="6233"/>
                  </a:cubicBezTo>
                  <a:cubicBezTo>
                    <a:pt x="5948" y="6116"/>
                    <a:pt x="6015" y="5915"/>
                    <a:pt x="6049" y="5748"/>
                  </a:cubicBezTo>
                  <a:cubicBezTo>
                    <a:pt x="6082" y="5665"/>
                    <a:pt x="6115" y="5564"/>
                    <a:pt x="6149" y="5531"/>
                  </a:cubicBezTo>
                  <a:cubicBezTo>
                    <a:pt x="6199" y="5481"/>
                    <a:pt x="6283" y="5414"/>
                    <a:pt x="6366" y="5381"/>
                  </a:cubicBezTo>
                  <a:cubicBezTo>
                    <a:pt x="6516" y="5297"/>
                    <a:pt x="6684" y="5197"/>
                    <a:pt x="6784" y="4996"/>
                  </a:cubicBezTo>
                  <a:cubicBezTo>
                    <a:pt x="6867" y="4813"/>
                    <a:pt x="6851" y="4629"/>
                    <a:pt x="6834" y="4462"/>
                  </a:cubicBezTo>
                  <a:cubicBezTo>
                    <a:pt x="6801" y="4361"/>
                    <a:pt x="6801" y="4278"/>
                    <a:pt x="6801" y="4211"/>
                  </a:cubicBezTo>
                  <a:cubicBezTo>
                    <a:pt x="6834" y="4144"/>
                    <a:pt x="6867" y="4061"/>
                    <a:pt x="6934" y="3994"/>
                  </a:cubicBezTo>
                  <a:cubicBezTo>
                    <a:pt x="7034" y="3843"/>
                    <a:pt x="7135" y="3693"/>
                    <a:pt x="7135" y="3476"/>
                  </a:cubicBezTo>
                  <a:cubicBezTo>
                    <a:pt x="7135" y="3275"/>
                    <a:pt x="7034" y="3108"/>
                    <a:pt x="6934" y="2958"/>
                  </a:cubicBezTo>
                  <a:cubicBezTo>
                    <a:pt x="6884" y="2874"/>
                    <a:pt x="6834" y="2791"/>
                    <a:pt x="6801" y="2741"/>
                  </a:cubicBezTo>
                  <a:cubicBezTo>
                    <a:pt x="6784" y="2691"/>
                    <a:pt x="6801" y="2574"/>
                    <a:pt x="6834" y="2490"/>
                  </a:cubicBezTo>
                  <a:cubicBezTo>
                    <a:pt x="6851" y="2323"/>
                    <a:pt x="6867" y="2122"/>
                    <a:pt x="6784" y="1955"/>
                  </a:cubicBezTo>
                  <a:cubicBezTo>
                    <a:pt x="6700" y="1755"/>
                    <a:pt x="6516" y="1655"/>
                    <a:pt x="6366" y="1571"/>
                  </a:cubicBezTo>
                  <a:cubicBezTo>
                    <a:pt x="6283" y="1538"/>
                    <a:pt x="6199" y="1471"/>
                    <a:pt x="6149" y="1421"/>
                  </a:cubicBezTo>
                  <a:cubicBezTo>
                    <a:pt x="6115" y="1387"/>
                    <a:pt x="6099" y="1287"/>
                    <a:pt x="6049" y="1204"/>
                  </a:cubicBezTo>
                  <a:cubicBezTo>
                    <a:pt x="5999" y="1036"/>
                    <a:pt x="5932" y="836"/>
                    <a:pt x="5781" y="719"/>
                  </a:cubicBezTo>
                  <a:cubicBezTo>
                    <a:pt x="5614" y="585"/>
                    <a:pt x="5430" y="569"/>
                    <a:pt x="5263" y="552"/>
                  </a:cubicBezTo>
                  <a:cubicBezTo>
                    <a:pt x="5163" y="552"/>
                    <a:pt x="5080" y="535"/>
                    <a:pt x="5013" y="502"/>
                  </a:cubicBezTo>
                  <a:cubicBezTo>
                    <a:pt x="4946" y="485"/>
                    <a:pt x="4879" y="402"/>
                    <a:pt x="4829" y="351"/>
                  </a:cubicBezTo>
                  <a:cubicBezTo>
                    <a:pt x="4695" y="218"/>
                    <a:pt x="4562" y="67"/>
                    <a:pt x="4361" y="34"/>
                  </a:cubicBezTo>
                  <a:cubicBezTo>
                    <a:pt x="4311" y="34"/>
                    <a:pt x="4278" y="0"/>
                    <a:pt x="4227" y="0"/>
                  </a:cubicBezTo>
                  <a:cubicBezTo>
                    <a:pt x="4094" y="0"/>
                    <a:pt x="3943" y="67"/>
                    <a:pt x="3810" y="117"/>
                  </a:cubicBezTo>
                  <a:cubicBezTo>
                    <a:pt x="3726" y="151"/>
                    <a:pt x="3626" y="168"/>
                    <a:pt x="3559" y="168"/>
                  </a:cubicBezTo>
                  <a:cubicBezTo>
                    <a:pt x="3509" y="168"/>
                    <a:pt x="3392" y="134"/>
                    <a:pt x="3308" y="117"/>
                  </a:cubicBezTo>
                  <a:cubicBezTo>
                    <a:pt x="3191" y="67"/>
                    <a:pt x="3041" y="0"/>
                    <a:pt x="28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9"/>
            <p:cNvSpPr/>
            <p:nvPr/>
          </p:nvSpPr>
          <p:spPr>
            <a:xfrm>
              <a:off x="4394200" y="3816350"/>
              <a:ext cx="273200" cy="354650"/>
            </a:xfrm>
            <a:custGeom>
              <a:rect b="b" l="l" r="r" t="t"/>
              <a:pathLst>
                <a:path extrusionOk="0" h="14186" w="10928">
                  <a:moveTo>
                    <a:pt x="5447" y="0"/>
                  </a:moveTo>
                  <a:cubicBezTo>
                    <a:pt x="5397" y="0"/>
                    <a:pt x="5330" y="17"/>
                    <a:pt x="5280" y="84"/>
                  </a:cubicBezTo>
                  <a:cubicBezTo>
                    <a:pt x="4311" y="1086"/>
                    <a:pt x="3676" y="2173"/>
                    <a:pt x="3359" y="2741"/>
                  </a:cubicBezTo>
                  <a:cubicBezTo>
                    <a:pt x="3158" y="2423"/>
                    <a:pt x="2824" y="1955"/>
                    <a:pt x="2607" y="1671"/>
                  </a:cubicBezTo>
                  <a:cubicBezTo>
                    <a:pt x="2590" y="1621"/>
                    <a:pt x="2557" y="1604"/>
                    <a:pt x="2507" y="1588"/>
                  </a:cubicBezTo>
                  <a:cubicBezTo>
                    <a:pt x="2475" y="1572"/>
                    <a:pt x="2439" y="1564"/>
                    <a:pt x="2404" y="1564"/>
                  </a:cubicBezTo>
                  <a:cubicBezTo>
                    <a:pt x="2329" y="1564"/>
                    <a:pt x="2257" y="1598"/>
                    <a:pt x="2223" y="1655"/>
                  </a:cubicBezTo>
                  <a:cubicBezTo>
                    <a:pt x="2189" y="1671"/>
                    <a:pt x="1655" y="2340"/>
                    <a:pt x="1103" y="3376"/>
                  </a:cubicBezTo>
                  <a:cubicBezTo>
                    <a:pt x="602" y="4345"/>
                    <a:pt x="0" y="5798"/>
                    <a:pt x="0" y="7352"/>
                  </a:cubicBezTo>
                  <a:cubicBezTo>
                    <a:pt x="0" y="8655"/>
                    <a:pt x="351" y="9775"/>
                    <a:pt x="1103" y="10660"/>
                  </a:cubicBezTo>
                  <a:cubicBezTo>
                    <a:pt x="1755" y="11412"/>
                    <a:pt x="2657" y="11980"/>
                    <a:pt x="3743" y="12281"/>
                  </a:cubicBezTo>
                  <a:lnTo>
                    <a:pt x="3743" y="13919"/>
                  </a:lnTo>
                  <a:cubicBezTo>
                    <a:pt x="3743" y="14052"/>
                    <a:pt x="3843" y="14186"/>
                    <a:pt x="3994" y="14186"/>
                  </a:cubicBezTo>
                  <a:cubicBezTo>
                    <a:pt x="4111" y="14186"/>
                    <a:pt x="4244" y="14069"/>
                    <a:pt x="4244" y="13919"/>
                  </a:cubicBezTo>
                  <a:lnTo>
                    <a:pt x="4244" y="12097"/>
                  </a:lnTo>
                  <a:cubicBezTo>
                    <a:pt x="4244" y="11980"/>
                    <a:pt x="4161" y="11880"/>
                    <a:pt x="4061" y="11863"/>
                  </a:cubicBezTo>
                  <a:cubicBezTo>
                    <a:pt x="1771" y="11312"/>
                    <a:pt x="485" y="9691"/>
                    <a:pt x="502" y="7369"/>
                  </a:cubicBezTo>
                  <a:cubicBezTo>
                    <a:pt x="518" y="5113"/>
                    <a:pt x="1905" y="2958"/>
                    <a:pt x="2423" y="2223"/>
                  </a:cubicBezTo>
                  <a:lnTo>
                    <a:pt x="3192" y="3342"/>
                  </a:lnTo>
                  <a:cubicBezTo>
                    <a:pt x="3259" y="3438"/>
                    <a:pt x="3332" y="3463"/>
                    <a:pt x="3391" y="3463"/>
                  </a:cubicBezTo>
                  <a:cubicBezTo>
                    <a:pt x="3435" y="3463"/>
                    <a:pt x="3471" y="3449"/>
                    <a:pt x="3492" y="3442"/>
                  </a:cubicBezTo>
                  <a:cubicBezTo>
                    <a:pt x="3559" y="3426"/>
                    <a:pt x="3593" y="3359"/>
                    <a:pt x="3643" y="3292"/>
                  </a:cubicBezTo>
                  <a:cubicBezTo>
                    <a:pt x="3660" y="3259"/>
                    <a:pt x="4278" y="1888"/>
                    <a:pt x="5447" y="602"/>
                  </a:cubicBezTo>
                  <a:cubicBezTo>
                    <a:pt x="6650" y="1888"/>
                    <a:pt x="7269" y="3259"/>
                    <a:pt x="7269" y="3292"/>
                  </a:cubicBezTo>
                  <a:cubicBezTo>
                    <a:pt x="7285" y="3359"/>
                    <a:pt x="7352" y="3392"/>
                    <a:pt x="7419" y="3442"/>
                  </a:cubicBezTo>
                  <a:cubicBezTo>
                    <a:pt x="7433" y="3449"/>
                    <a:pt x="7468" y="3463"/>
                    <a:pt x="7512" y="3463"/>
                  </a:cubicBezTo>
                  <a:cubicBezTo>
                    <a:pt x="7571" y="3463"/>
                    <a:pt x="7645" y="3438"/>
                    <a:pt x="7703" y="3342"/>
                  </a:cubicBezTo>
                  <a:lnTo>
                    <a:pt x="8488" y="2223"/>
                  </a:lnTo>
                  <a:cubicBezTo>
                    <a:pt x="9006" y="2958"/>
                    <a:pt x="10376" y="5113"/>
                    <a:pt x="10410" y="7369"/>
                  </a:cubicBezTo>
                  <a:cubicBezTo>
                    <a:pt x="10427" y="9691"/>
                    <a:pt x="9123" y="11312"/>
                    <a:pt x="6851" y="11863"/>
                  </a:cubicBezTo>
                  <a:cubicBezTo>
                    <a:pt x="6751" y="11880"/>
                    <a:pt x="6667" y="11980"/>
                    <a:pt x="6667" y="12097"/>
                  </a:cubicBezTo>
                  <a:lnTo>
                    <a:pt x="6667" y="13919"/>
                  </a:lnTo>
                  <a:cubicBezTo>
                    <a:pt x="6667" y="14052"/>
                    <a:pt x="6767" y="14186"/>
                    <a:pt x="6918" y="14186"/>
                  </a:cubicBezTo>
                  <a:cubicBezTo>
                    <a:pt x="7035" y="14186"/>
                    <a:pt x="7168" y="14069"/>
                    <a:pt x="7168" y="13919"/>
                  </a:cubicBezTo>
                  <a:lnTo>
                    <a:pt x="7168" y="12281"/>
                  </a:lnTo>
                  <a:cubicBezTo>
                    <a:pt x="8254" y="11980"/>
                    <a:pt x="9157" y="11446"/>
                    <a:pt x="9792" y="10660"/>
                  </a:cubicBezTo>
                  <a:cubicBezTo>
                    <a:pt x="10543" y="9792"/>
                    <a:pt x="10928" y="8655"/>
                    <a:pt x="10911" y="7352"/>
                  </a:cubicBezTo>
                  <a:cubicBezTo>
                    <a:pt x="10878" y="5798"/>
                    <a:pt x="10276" y="4345"/>
                    <a:pt x="9775" y="3376"/>
                  </a:cubicBezTo>
                  <a:cubicBezTo>
                    <a:pt x="9240" y="2340"/>
                    <a:pt x="8706" y="1688"/>
                    <a:pt x="8672" y="1655"/>
                  </a:cubicBezTo>
                  <a:cubicBezTo>
                    <a:pt x="8622" y="1588"/>
                    <a:pt x="8538" y="1571"/>
                    <a:pt x="8488" y="1571"/>
                  </a:cubicBezTo>
                  <a:cubicBezTo>
                    <a:pt x="8405" y="1571"/>
                    <a:pt x="8338" y="1604"/>
                    <a:pt x="8288" y="1671"/>
                  </a:cubicBezTo>
                  <a:cubicBezTo>
                    <a:pt x="8087" y="1955"/>
                    <a:pt x="7770" y="2423"/>
                    <a:pt x="7536" y="2741"/>
                  </a:cubicBezTo>
                  <a:cubicBezTo>
                    <a:pt x="7252" y="2173"/>
                    <a:pt x="6600" y="1086"/>
                    <a:pt x="5614" y="84"/>
                  </a:cubicBezTo>
                  <a:cubicBezTo>
                    <a:pt x="5581" y="34"/>
                    <a:pt x="5514" y="0"/>
                    <a:pt x="5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69"/>
          <p:cNvSpPr/>
          <p:nvPr/>
        </p:nvSpPr>
        <p:spPr>
          <a:xfrm>
            <a:off x="3941877" y="3367237"/>
            <a:ext cx="402888" cy="351748"/>
          </a:xfrm>
          <a:custGeom>
            <a:rect b="b" l="l" r="r" t="t"/>
            <a:pathLst>
              <a:path extrusionOk="0" h="12415" w="14220">
                <a:moveTo>
                  <a:pt x="7102" y="5547"/>
                </a:moveTo>
                <a:cubicBezTo>
                  <a:pt x="7336" y="6232"/>
                  <a:pt x="7636" y="6917"/>
                  <a:pt x="8021" y="7569"/>
                </a:cubicBezTo>
                <a:cubicBezTo>
                  <a:pt x="8388" y="8221"/>
                  <a:pt x="8823" y="8822"/>
                  <a:pt x="9307" y="9357"/>
                </a:cubicBezTo>
                <a:cubicBezTo>
                  <a:pt x="8605" y="9223"/>
                  <a:pt x="7854" y="9156"/>
                  <a:pt x="7102" y="9156"/>
                </a:cubicBezTo>
                <a:cubicBezTo>
                  <a:pt x="6350" y="9156"/>
                  <a:pt x="5615" y="9223"/>
                  <a:pt x="4879" y="9357"/>
                </a:cubicBezTo>
                <a:cubicBezTo>
                  <a:pt x="5364" y="8822"/>
                  <a:pt x="5798" y="8221"/>
                  <a:pt x="6183" y="7569"/>
                </a:cubicBezTo>
                <a:cubicBezTo>
                  <a:pt x="6550" y="6917"/>
                  <a:pt x="6868" y="6249"/>
                  <a:pt x="7102" y="5547"/>
                </a:cubicBezTo>
                <a:close/>
                <a:moveTo>
                  <a:pt x="7018" y="501"/>
                </a:moveTo>
                <a:lnTo>
                  <a:pt x="7018" y="501"/>
                </a:lnTo>
                <a:cubicBezTo>
                  <a:pt x="7452" y="2707"/>
                  <a:pt x="7001" y="5180"/>
                  <a:pt x="5765" y="7318"/>
                </a:cubicBezTo>
                <a:cubicBezTo>
                  <a:pt x="5280" y="8154"/>
                  <a:pt x="4696" y="8906"/>
                  <a:pt x="4027" y="9574"/>
                </a:cubicBezTo>
                <a:cubicBezTo>
                  <a:pt x="3760" y="9658"/>
                  <a:pt x="3493" y="9741"/>
                  <a:pt x="3209" y="9841"/>
                </a:cubicBezTo>
                <a:cubicBezTo>
                  <a:pt x="2356" y="10176"/>
                  <a:pt x="1571" y="10593"/>
                  <a:pt x="853" y="11111"/>
                </a:cubicBezTo>
                <a:lnTo>
                  <a:pt x="853" y="11111"/>
                </a:lnTo>
                <a:lnTo>
                  <a:pt x="6918" y="635"/>
                </a:lnTo>
                <a:cubicBezTo>
                  <a:pt x="6935" y="585"/>
                  <a:pt x="6968" y="552"/>
                  <a:pt x="7018" y="501"/>
                </a:cubicBezTo>
                <a:close/>
                <a:moveTo>
                  <a:pt x="7603" y="1170"/>
                </a:moveTo>
                <a:lnTo>
                  <a:pt x="13635" y="11613"/>
                </a:lnTo>
                <a:cubicBezTo>
                  <a:pt x="13685" y="11679"/>
                  <a:pt x="13702" y="11763"/>
                  <a:pt x="13702" y="11813"/>
                </a:cubicBezTo>
                <a:cubicBezTo>
                  <a:pt x="11580" y="11078"/>
                  <a:pt x="9658" y="9474"/>
                  <a:pt x="8438" y="7318"/>
                </a:cubicBezTo>
                <a:cubicBezTo>
                  <a:pt x="7954" y="6483"/>
                  <a:pt x="7569" y="5597"/>
                  <a:pt x="7352" y="4679"/>
                </a:cubicBezTo>
                <a:cubicBezTo>
                  <a:pt x="7402" y="4411"/>
                  <a:pt x="7469" y="4127"/>
                  <a:pt x="7519" y="3843"/>
                </a:cubicBezTo>
                <a:cubicBezTo>
                  <a:pt x="7653" y="2958"/>
                  <a:pt x="7686" y="2055"/>
                  <a:pt x="7603" y="1170"/>
                </a:cubicBezTo>
                <a:close/>
                <a:moveTo>
                  <a:pt x="7102" y="9658"/>
                </a:moveTo>
                <a:cubicBezTo>
                  <a:pt x="8054" y="9658"/>
                  <a:pt x="9023" y="9775"/>
                  <a:pt x="9925" y="10025"/>
                </a:cubicBezTo>
                <a:cubicBezTo>
                  <a:pt x="10126" y="10242"/>
                  <a:pt x="10343" y="10426"/>
                  <a:pt x="10560" y="10593"/>
                </a:cubicBezTo>
                <a:cubicBezTo>
                  <a:pt x="11229" y="11145"/>
                  <a:pt x="11947" y="11596"/>
                  <a:pt x="12699" y="11930"/>
                </a:cubicBezTo>
                <a:lnTo>
                  <a:pt x="619" y="11930"/>
                </a:lnTo>
                <a:cubicBezTo>
                  <a:pt x="2323" y="10493"/>
                  <a:pt x="4645" y="9658"/>
                  <a:pt x="7102" y="9658"/>
                </a:cubicBezTo>
                <a:close/>
                <a:moveTo>
                  <a:pt x="7102" y="0"/>
                </a:moveTo>
                <a:cubicBezTo>
                  <a:pt x="6868" y="0"/>
                  <a:pt x="6634" y="151"/>
                  <a:pt x="6500" y="401"/>
                </a:cubicBezTo>
                <a:lnTo>
                  <a:pt x="151" y="11395"/>
                </a:lnTo>
                <a:cubicBezTo>
                  <a:pt x="34" y="11579"/>
                  <a:pt x="0" y="11763"/>
                  <a:pt x="17" y="11913"/>
                </a:cubicBezTo>
                <a:cubicBezTo>
                  <a:pt x="17" y="11980"/>
                  <a:pt x="34" y="12030"/>
                  <a:pt x="84" y="12080"/>
                </a:cubicBezTo>
                <a:lnTo>
                  <a:pt x="84" y="12097"/>
                </a:lnTo>
                <a:cubicBezTo>
                  <a:pt x="201" y="12314"/>
                  <a:pt x="435" y="12415"/>
                  <a:pt x="736" y="12415"/>
                </a:cubicBezTo>
                <a:lnTo>
                  <a:pt x="13417" y="12415"/>
                </a:lnTo>
                <a:cubicBezTo>
                  <a:pt x="13568" y="12415"/>
                  <a:pt x="13685" y="12398"/>
                  <a:pt x="13785" y="12348"/>
                </a:cubicBezTo>
                <a:cubicBezTo>
                  <a:pt x="13885" y="12348"/>
                  <a:pt x="13986" y="12281"/>
                  <a:pt x="14019" y="12181"/>
                </a:cubicBezTo>
                <a:lnTo>
                  <a:pt x="14019" y="12164"/>
                </a:lnTo>
                <a:cubicBezTo>
                  <a:pt x="14036" y="12147"/>
                  <a:pt x="14052" y="12114"/>
                  <a:pt x="14052" y="12097"/>
                </a:cubicBezTo>
                <a:cubicBezTo>
                  <a:pt x="14219" y="11897"/>
                  <a:pt x="14203" y="11629"/>
                  <a:pt x="14052" y="11395"/>
                </a:cubicBezTo>
                <a:lnTo>
                  <a:pt x="7703" y="401"/>
                </a:lnTo>
                <a:cubicBezTo>
                  <a:pt x="7553" y="151"/>
                  <a:pt x="7336" y="0"/>
                  <a:pt x="71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5" name="Google Shape;1665;p69"/>
          <p:cNvGrpSpPr/>
          <p:nvPr/>
        </p:nvGrpSpPr>
        <p:grpSpPr>
          <a:xfrm>
            <a:off x="3938080" y="2637786"/>
            <a:ext cx="410481" cy="355063"/>
            <a:chOff x="4308975" y="2624200"/>
            <a:chExt cx="362200" cy="313300"/>
          </a:xfrm>
        </p:grpSpPr>
        <p:sp>
          <p:nvSpPr>
            <p:cNvPr id="1666" name="Google Shape;1666;p69"/>
            <p:cNvSpPr/>
            <p:nvPr/>
          </p:nvSpPr>
          <p:spPr>
            <a:xfrm>
              <a:off x="4423025" y="2714375"/>
              <a:ext cx="28425" cy="127050"/>
            </a:xfrm>
            <a:custGeom>
              <a:rect b="b" l="l" r="r" t="t"/>
              <a:pathLst>
                <a:path extrusionOk="0" h="5082" w="1137">
                  <a:moveTo>
                    <a:pt x="242" y="1"/>
                  </a:moveTo>
                  <a:cubicBezTo>
                    <a:pt x="104" y="1"/>
                    <a:pt x="0" y="127"/>
                    <a:pt x="0" y="253"/>
                  </a:cubicBezTo>
                  <a:lnTo>
                    <a:pt x="0" y="3494"/>
                  </a:lnTo>
                  <a:cubicBezTo>
                    <a:pt x="0" y="4063"/>
                    <a:pt x="268" y="4597"/>
                    <a:pt x="752" y="5015"/>
                  </a:cubicBezTo>
                  <a:cubicBezTo>
                    <a:pt x="786" y="5065"/>
                    <a:pt x="852" y="5082"/>
                    <a:pt x="919" y="5082"/>
                  </a:cubicBezTo>
                  <a:cubicBezTo>
                    <a:pt x="953" y="5065"/>
                    <a:pt x="1036" y="5048"/>
                    <a:pt x="1086" y="4965"/>
                  </a:cubicBezTo>
                  <a:cubicBezTo>
                    <a:pt x="1136" y="4848"/>
                    <a:pt x="1120" y="4714"/>
                    <a:pt x="1036" y="4631"/>
                  </a:cubicBezTo>
                  <a:cubicBezTo>
                    <a:pt x="669" y="4313"/>
                    <a:pt x="468" y="3895"/>
                    <a:pt x="468" y="3478"/>
                  </a:cubicBezTo>
                  <a:lnTo>
                    <a:pt x="468" y="253"/>
                  </a:lnTo>
                  <a:cubicBezTo>
                    <a:pt x="468" y="136"/>
                    <a:pt x="385" y="36"/>
                    <a:pt x="268" y="2"/>
                  </a:cubicBezTo>
                  <a:cubicBezTo>
                    <a:pt x="259" y="1"/>
                    <a:pt x="250" y="1"/>
                    <a:pt x="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9"/>
            <p:cNvSpPr/>
            <p:nvPr/>
          </p:nvSpPr>
          <p:spPr>
            <a:xfrm>
              <a:off x="4423025" y="2659650"/>
              <a:ext cx="12125" cy="44475"/>
            </a:xfrm>
            <a:custGeom>
              <a:rect b="b" l="l" r="r" t="t"/>
              <a:pathLst>
                <a:path extrusionOk="0" h="1779" w="485">
                  <a:moveTo>
                    <a:pt x="239" y="1"/>
                  </a:moveTo>
                  <a:cubicBezTo>
                    <a:pt x="103" y="1"/>
                    <a:pt x="0" y="112"/>
                    <a:pt x="0" y="253"/>
                  </a:cubicBezTo>
                  <a:lnTo>
                    <a:pt x="0" y="1523"/>
                  </a:lnTo>
                  <a:cubicBezTo>
                    <a:pt x="0" y="1658"/>
                    <a:pt x="94" y="1779"/>
                    <a:pt x="221" y="1779"/>
                  </a:cubicBezTo>
                  <a:cubicBezTo>
                    <a:pt x="236" y="1779"/>
                    <a:pt x="252" y="1777"/>
                    <a:pt x="268" y="1774"/>
                  </a:cubicBezTo>
                  <a:cubicBezTo>
                    <a:pt x="401" y="1757"/>
                    <a:pt x="485" y="1640"/>
                    <a:pt x="485" y="1523"/>
                  </a:cubicBezTo>
                  <a:lnTo>
                    <a:pt x="485" y="253"/>
                  </a:lnTo>
                  <a:cubicBezTo>
                    <a:pt x="485" y="119"/>
                    <a:pt x="401" y="19"/>
                    <a:pt x="268" y="3"/>
                  </a:cubicBezTo>
                  <a:cubicBezTo>
                    <a:pt x="258" y="1"/>
                    <a:pt x="248"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9"/>
            <p:cNvSpPr/>
            <p:nvPr/>
          </p:nvSpPr>
          <p:spPr>
            <a:xfrm>
              <a:off x="4308975" y="2624200"/>
              <a:ext cx="362200" cy="313300"/>
            </a:xfrm>
            <a:custGeom>
              <a:rect b="b" l="l" r="r" t="t"/>
              <a:pathLst>
                <a:path extrusionOk="0" h="12532" w="14488">
                  <a:moveTo>
                    <a:pt x="10561" y="502"/>
                  </a:moveTo>
                  <a:lnTo>
                    <a:pt x="10561" y="1554"/>
                  </a:lnTo>
                  <a:cubicBezTo>
                    <a:pt x="10561" y="1604"/>
                    <a:pt x="10577" y="1654"/>
                    <a:pt x="10594" y="1688"/>
                  </a:cubicBezTo>
                  <a:cubicBezTo>
                    <a:pt x="10645" y="1760"/>
                    <a:pt x="10716" y="1794"/>
                    <a:pt x="10786" y="1794"/>
                  </a:cubicBezTo>
                  <a:cubicBezTo>
                    <a:pt x="10829" y="1794"/>
                    <a:pt x="10873" y="1780"/>
                    <a:pt x="10912" y="1755"/>
                  </a:cubicBezTo>
                  <a:cubicBezTo>
                    <a:pt x="11236" y="1569"/>
                    <a:pt x="11592" y="1476"/>
                    <a:pt x="11945" y="1476"/>
                  </a:cubicBezTo>
                  <a:cubicBezTo>
                    <a:pt x="12227" y="1476"/>
                    <a:pt x="12506" y="1536"/>
                    <a:pt x="12766" y="1654"/>
                  </a:cubicBezTo>
                  <a:cubicBezTo>
                    <a:pt x="13551" y="2055"/>
                    <a:pt x="13952" y="2891"/>
                    <a:pt x="13785" y="3827"/>
                  </a:cubicBezTo>
                  <a:cubicBezTo>
                    <a:pt x="13635" y="4645"/>
                    <a:pt x="13167" y="5414"/>
                    <a:pt x="12432" y="5999"/>
                  </a:cubicBezTo>
                  <a:cubicBezTo>
                    <a:pt x="11998" y="6333"/>
                    <a:pt x="11513" y="6600"/>
                    <a:pt x="11028" y="6734"/>
                  </a:cubicBezTo>
                  <a:cubicBezTo>
                    <a:pt x="11012" y="6600"/>
                    <a:pt x="10878" y="6533"/>
                    <a:pt x="10761" y="6533"/>
                  </a:cubicBezTo>
                  <a:cubicBezTo>
                    <a:pt x="10627" y="6567"/>
                    <a:pt x="10561" y="6667"/>
                    <a:pt x="10561" y="6784"/>
                  </a:cubicBezTo>
                  <a:lnTo>
                    <a:pt x="10561" y="7018"/>
                  </a:lnTo>
                  <a:lnTo>
                    <a:pt x="10561" y="7068"/>
                  </a:lnTo>
                  <a:cubicBezTo>
                    <a:pt x="10561" y="8455"/>
                    <a:pt x="9341" y="9658"/>
                    <a:pt x="7737" y="9858"/>
                  </a:cubicBezTo>
                  <a:cubicBezTo>
                    <a:pt x="7586" y="9875"/>
                    <a:pt x="7486" y="10025"/>
                    <a:pt x="7553" y="10176"/>
                  </a:cubicBezTo>
                  <a:cubicBezTo>
                    <a:pt x="7586" y="10276"/>
                    <a:pt x="7687" y="10343"/>
                    <a:pt x="7820" y="10343"/>
                  </a:cubicBezTo>
                  <a:cubicBezTo>
                    <a:pt x="7871" y="10343"/>
                    <a:pt x="7921" y="10326"/>
                    <a:pt x="7988" y="10326"/>
                  </a:cubicBezTo>
                  <a:lnTo>
                    <a:pt x="7988" y="12047"/>
                  </a:lnTo>
                  <a:lnTo>
                    <a:pt x="6517" y="12047"/>
                  </a:lnTo>
                  <a:lnTo>
                    <a:pt x="6517" y="10326"/>
                  </a:lnTo>
                  <a:cubicBezTo>
                    <a:pt x="6668" y="10343"/>
                    <a:pt x="6784" y="10360"/>
                    <a:pt x="6935" y="10360"/>
                  </a:cubicBezTo>
                  <a:lnTo>
                    <a:pt x="6952" y="10360"/>
                  </a:lnTo>
                  <a:cubicBezTo>
                    <a:pt x="7085" y="10360"/>
                    <a:pt x="7185" y="10259"/>
                    <a:pt x="7219" y="10126"/>
                  </a:cubicBezTo>
                  <a:cubicBezTo>
                    <a:pt x="7219" y="10009"/>
                    <a:pt x="7135" y="9875"/>
                    <a:pt x="6985" y="9875"/>
                  </a:cubicBezTo>
                  <a:cubicBezTo>
                    <a:pt x="5264" y="9775"/>
                    <a:pt x="3927" y="8522"/>
                    <a:pt x="3927" y="7068"/>
                  </a:cubicBezTo>
                  <a:lnTo>
                    <a:pt x="3927" y="7018"/>
                  </a:lnTo>
                  <a:lnTo>
                    <a:pt x="3927" y="6784"/>
                  </a:lnTo>
                  <a:cubicBezTo>
                    <a:pt x="3927" y="6667"/>
                    <a:pt x="3844" y="6550"/>
                    <a:pt x="3727" y="6533"/>
                  </a:cubicBezTo>
                  <a:cubicBezTo>
                    <a:pt x="3715" y="6532"/>
                    <a:pt x="3704" y="6531"/>
                    <a:pt x="3693" y="6531"/>
                  </a:cubicBezTo>
                  <a:cubicBezTo>
                    <a:pt x="3576" y="6531"/>
                    <a:pt x="3490" y="6610"/>
                    <a:pt x="3459" y="6717"/>
                  </a:cubicBezTo>
                  <a:cubicBezTo>
                    <a:pt x="2992" y="6600"/>
                    <a:pt x="2490" y="6350"/>
                    <a:pt x="2056" y="5999"/>
                  </a:cubicBezTo>
                  <a:cubicBezTo>
                    <a:pt x="1304" y="5414"/>
                    <a:pt x="820" y="4629"/>
                    <a:pt x="686" y="3827"/>
                  </a:cubicBezTo>
                  <a:cubicBezTo>
                    <a:pt x="535" y="2891"/>
                    <a:pt x="953" y="2022"/>
                    <a:pt x="1722" y="1654"/>
                  </a:cubicBezTo>
                  <a:cubicBezTo>
                    <a:pt x="1986" y="1533"/>
                    <a:pt x="2268" y="1471"/>
                    <a:pt x="2553" y="1471"/>
                  </a:cubicBezTo>
                  <a:cubicBezTo>
                    <a:pt x="2898" y="1471"/>
                    <a:pt x="3247" y="1563"/>
                    <a:pt x="3576" y="1755"/>
                  </a:cubicBezTo>
                  <a:cubicBezTo>
                    <a:pt x="3615" y="1780"/>
                    <a:pt x="3659" y="1794"/>
                    <a:pt x="3702" y="1794"/>
                  </a:cubicBezTo>
                  <a:cubicBezTo>
                    <a:pt x="3772" y="1794"/>
                    <a:pt x="3843" y="1760"/>
                    <a:pt x="3894" y="1688"/>
                  </a:cubicBezTo>
                  <a:cubicBezTo>
                    <a:pt x="3927" y="1654"/>
                    <a:pt x="3927" y="1588"/>
                    <a:pt x="3927" y="1554"/>
                  </a:cubicBezTo>
                  <a:lnTo>
                    <a:pt x="3927" y="502"/>
                  </a:lnTo>
                  <a:close/>
                  <a:moveTo>
                    <a:pt x="3292" y="0"/>
                  </a:moveTo>
                  <a:cubicBezTo>
                    <a:pt x="3242" y="0"/>
                    <a:pt x="3209" y="17"/>
                    <a:pt x="3175" y="67"/>
                  </a:cubicBezTo>
                  <a:cubicBezTo>
                    <a:pt x="3008" y="268"/>
                    <a:pt x="3159" y="502"/>
                    <a:pt x="3343" y="502"/>
                  </a:cubicBezTo>
                  <a:lnTo>
                    <a:pt x="3426" y="502"/>
                  </a:lnTo>
                  <a:lnTo>
                    <a:pt x="3426" y="1170"/>
                  </a:lnTo>
                  <a:cubicBezTo>
                    <a:pt x="3133" y="1054"/>
                    <a:pt x="2825" y="995"/>
                    <a:pt x="2520" y="995"/>
                  </a:cubicBezTo>
                  <a:cubicBezTo>
                    <a:pt x="2164" y="995"/>
                    <a:pt x="1811" y="1075"/>
                    <a:pt x="1488" y="1237"/>
                  </a:cubicBezTo>
                  <a:cubicBezTo>
                    <a:pt x="502" y="1688"/>
                    <a:pt x="1" y="2757"/>
                    <a:pt x="201" y="3910"/>
                  </a:cubicBezTo>
                  <a:cubicBezTo>
                    <a:pt x="335" y="4846"/>
                    <a:pt x="903" y="5731"/>
                    <a:pt x="1738" y="6400"/>
                  </a:cubicBezTo>
                  <a:cubicBezTo>
                    <a:pt x="2256" y="6817"/>
                    <a:pt x="2875" y="7101"/>
                    <a:pt x="3426" y="7235"/>
                  </a:cubicBezTo>
                  <a:cubicBezTo>
                    <a:pt x="3476" y="8020"/>
                    <a:pt x="3827" y="8772"/>
                    <a:pt x="4462" y="9340"/>
                  </a:cubicBezTo>
                  <a:cubicBezTo>
                    <a:pt x="4896" y="9741"/>
                    <a:pt x="5414" y="10042"/>
                    <a:pt x="6016" y="10209"/>
                  </a:cubicBezTo>
                  <a:lnTo>
                    <a:pt x="6016" y="12047"/>
                  </a:lnTo>
                  <a:lnTo>
                    <a:pt x="4512" y="12047"/>
                  </a:lnTo>
                  <a:cubicBezTo>
                    <a:pt x="4395" y="12047"/>
                    <a:pt x="4295" y="12131"/>
                    <a:pt x="4261" y="12264"/>
                  </a:cubicBezTo>
                  <a:cubicBezTo>
                    <a:pt x="4245" y="12415"/>
                    <a:pt x="4362" y="12532"/>
                    <a:pt x="4495" y="12532"/>
                  </a:cubicBezTo>
                  <a:lnTo>
                    <a:pt x="9976" y="12532"/>
                  </a:lnTo>
                  <a:cubicBezTo>
                    <a:pt x="10093" y="12532"/>
                    <a:pt x="10193" y="12448"/>
                    <a:pt x="10226" y="12331"/>
                  </a:cubicBezTo>
                  <a:cubicBezTo>
                    <a:pt x="10243" y="12181"/>
                    <a:pt x="10109" y="12047"/>
                    <a:pt x="9993" y="12047"/>
                  </a:cubicBezTo>
                  <a:lnTo>
                    <a:pt x="8439" y="12047"/>
                  </a:lnTo>
                  <a:lnTo>
                    <a:pt x="8439" y="10209"/>
                  </a:lnTo>
                  <a:cubicBezTo>
                    <a:pt x="9074" y="10025"/>
                    <a:pt x="9642" y="9691"/>
                    <a:pt x="10093" y="9257"/>
                  </a:cubicBezTo>
                  <a:cubicBezTo>
                    <a:pt x="10661" y="8689"/>
                    <a:pt x="10995" y="7954"/>
                    <a:pt x="11028" y="7202"/>
                  </a:cubicBezTo>
                  <a:cubicBezTo>
                    <a:pt x="11597" y="7085"/>
                    <a:pt x="12198" y="6784"/>
                    <a:pt x="12733" y="6366"/>
                  </a:cubicBezTo>
                  <a:cubicBezTo>
                    <a:pt x="13568" y="5698"/>
                    <a:pt x="14103" y="4829"/>
                    <a:pt x="14270" y="3893"/>
                  </a:cubicBezTo>
                  <a:cubicBezTo>
                    <a:pt x="14487" y="2740"/>
                    <a:pt x="13952" y="1688"/>
                    <a:pt x="13000" y="1220"/>
                  </a:cubicBezTo>
                  <a:cubicBezTo>
                    <a:pt x="12677" y="1058"/>
                    <a:pt x="12324" y="979"/>
                    <a:pt x="11968" y="979"/>
                  </a:cubicBezTo>
                  <a:cubicBezTo>
                    <a:pt x="11663" y="979"/>
                    <a:pt x="11355" y="1037"/>
                    <a:pt x="11062" y="1153"/>
                  </a:cubicBezTo>
                  <a:lnTo>
                    <a:pt x="11062" y="502"/>
                  </a:lnTo>
                  <a:lnTo>
                    <a:pt x="11196" y="502"/>
                  </a:lnTo>
                  <a:cubicBezTo>
                    <a:pt x="11246" y="502"/>
                    <a:pt x="11279" y="485"/>
                    <a:pt x="11313" y="435"/>
                  </a:cubicBezTo>
                  <a:cubicBezTo>
                    <a:pt x="11480" y="234"/>
                    <a:pt x="11329" y="0"/>
                    <a:pt x="11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9"/>
            <p:cNvSpPr/>
            <p:nvPr/>
          </p:nvSpPr>
          <p:spPr>
            <a:xfrm>
              <a:off x="4573400" y="2671950"/>
              <a:ext cx="74375" cy="111000"/>
            </a:xfrm>
            <a:custGeom>
              <a:rect b="b" l="l" r="r" t="t"/>
              <a:pathLst>
                <a:path extrusionOk="0" h="4440" w="2975">
                  <a:moveTo>
                    <a:pt x="1389" y="479"/>
                  </a:moveTo>
                  <a:cubicBezTo>
                    <a:pt x="1555" y="479"/>
                    <a:pt x="1704" y="518"/>
                    <a:pt x="1822" y="580"/>
                  </a:cubicBezTo>
                  <a:cubicBezTo>
                    <a:pt x="2139" y="747"/>
                    <a:pt x="2440" y="1115"/>
                    <a:pt x="2340" y="1766"/>
                  </a:cubicBezTo>
                  <a:cubicBezTo>
                    <a:pt x="2172" y="2819"/>
                    <a:pt x="1237" y="3571"/>
                    <a:pt x="485" y="3855"/>
                  </a:cubicBezTo>
                  <a:lnTo>
                    <a:pt x="485" y="897"/>
                  </a:lnTo>
                  <a:cubicBezTo>
                    <a:pt x="780" y="592"/>
                    <a:pt x="1108" y="479"/>
                    <a:pt x="1389" y="479"/>
                  </a:cubicBezTo>
                  <a:close/>
                  <a:moveTo>
                    <a:pt x="1390" y="1"/>
                  </a:moveTo>
                  <a:cubicBezTo>
                    <a:pt x="1091" y="1"/>
                    <a:pt x="760" y="89"/>
                    <a:pt x="435" y="313"/>
                  </a:cubicBezTo>
                  <a:cubicBezTo>
                    <a:pt x="406" y="240"/>
                    <a:pt x="313" y="192"/>
                    <a:pt x="235" y="192"/>
                  </a:cubicBezTo>
                  <a:cubicBezTo>
                    <a:pt x="223" y="192"/>
                    <a:pt x="212" y="193"/>
                    <a:pt x="201" y="196"/>
                  </a:cubicBezTo>
                  <a:cubicBezTo>
                    <a:pt x="84" y="229"/>
                    <a:pt x="0" y="329"/>
                    <a:pt x="0" y="446"/>
                  </a:cubicBezTo>
                  <a:lnTo>
                    <a:pt x="0" y="814"/>
                  </a:lnTo>
                  <a:lnTo>
                    <a:pt x="0" y="4189"/>
                  </a:lnTo>
                  <a:cubicBezTo>
                    <a:pt x="0" y="4239"/>
                    <a:pt x="0" y="4272"/>
                    <a:pt x="34" y="4323"/>
                  </a:cubicBezTo>
                  <a:cubicBezTo>
                    <a:pt x="84" y="4406"/>
                    <a:pt x="167" y="4440"/>
                    <a:pt x="251" y="4440"/>
                  </a:cubicBezTo>
                  <a:lnTo>
                    <a:pt x="318" y="4440"/>
                  </a:lnTo>
                  <a:cubicBezTo>
                    <a:pt x="1170" y="4239"/>
                    <a:pt x="2590" y="3353"/>
                    <a:pt x="2841" y="1866"/>
                  </a:cubicBezTo>
                  <a:cubicBezTo>
                    <a:pt x="2974" y="947"/>
                    <a:pt x="2507" y="363"/>
                    <a:pt x="2022" y="145"/>
                  </a:cubicBezTo>
                  <a:cubicBezTo>
                    <a:pt x="1844" y="57"/>
                    <a:pt x="1627" y="1"/>
                    <a:pt x="1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9"/>
            <p:cNvSpPr/>
            <p:nvPr/>
          </p:nvSpPr>
          <p:spPr>
            <a:xfrm>
              <a:off x="4518675" y="2832625"/>
              <a:ext cx="13400" cy="12975"/>
            </a:xfrm>
            <a:custGeom>
              <a:rect b="b" l="l" r="r" t="t"/>
              <a:pathLst>
                <a:path extrusionOk="0" h="519" w="536">
                  <a:moveTo>
                    <a:pt x="268" y="1"/>
                  </a:moveTo>
                  <a:cubicBezTo>
                    <a:pt x="201" y="1"/>
                    <a:pt x="134" y="18"/>
                    <a:pt x="84" y="84"/>
                  </a:cubicBezTo>
                  <a:cubicBezTo>
                    <a:pt x="34" y="118"/>
                    <a:pt x="1" y="185"/>
                    <a:pt x="1" y="268"/>
                  </a:cubicBezTo>
                  <a:cubicBezTo>
                    <a:pt x="1" y="335"/>
                    <a:pt x="17" y="402"/>
                    <a:pt x="84" y="452"/>
                  </a:cubicBezTo>
                  <a:cubicBezTo>
                    <a:pt x="117" y="502"/>
                    <a:pt x="184" y="519"/>
                    <a:pt x="268" y="519"/>
                  </a:cubicBezTo>
                  <a:cubicBezTo>
                    <a:pt x="335" y="519"/>
                    <a:pt x="385" y="502"/>
                    <a:pt x="452" y="452"/>
                  </a:cubicBezTo>
                  <a:cubicBezTo>
                    <a:pt x="502" y="419"/>
                    <a:pt x="535" y="352"/>
                    <a:pt x="535" y="268"/>
                  </a:cubicBezTo>
                  <a:cubicBezTo>
                    <a:pt x="535" y="185"/>
                    <a:pt x="518" y="118"/>
                    <a:pt x="452" y="68"/>
                  </a:cubicBezTo>
                  <a:cubicBezTo>
                    <a:pt x="418" y="18"/>
                    <a:pt x="351"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9"/>
            <p:cNvSpPr/>
            <p:nvPr/>
          </p:nvSpPr>
          <p:spPr>
            <a:xfrm>
              <a:off x="4533725" y="2809650"/>
              <a:ext cx="13375" cy="12975"/>
            </a:xfrm>
            <a:custGeom>
              <a:rect b="b" l="l" r="r" t="t"/>
              <a:pathLst>
                <a:path extrusionOk="0" h="519" w="535">
                  <a:moveTo>
                    <a:pt x="267" y="1"/>
                  </a:moveTo>
                  <a:cubicBezTo>
                    <a:pt x="201" y="1"/>
                    <a:pt x="150" y="18"/>
                    <a:pt x="84" y="84"/>
                  </a:cubicBezTo>
                  <a:cubicBezTo>
                    <a:pt x="33" y="118"/>
                    <a:pt x="0" y="185"/>
                    <a:pt x="0" y="268"/>
                  </a:cubicBezTo>
                  <a:cubicBezTo>
                    <a:pt x="0" y="335"/>
                    <a:pt x="17" y="402"/>
                    <a:pt x="84" y="452"/>
                  </a:cubicBezTo>
                  <a:cubicBezTo>
                    <a:pt x="117" y="502"/>
                    <a:pt x="184" y="519"/>
                    <a:pt x="267" y="519"/>
                  </a:cubicBezTo>
                  <a:cubicBezTo>
                    <a:pt x="334" y="519"/>
                    <a:pt x="401" y="502"/>
                    <a:pt x="451" y="452"/>
                  </a:cubicBezTo>
                  <a:cubicBezTo>
                    <a:pt x="501" y="419"/>
                    <a:pt x="535" y="352"/>
                    <a:pt x="535" y="268"/>
                  </a:cubicBezTo>
                  <a:cubicBezTo>
                    <a:pt x="535" y="185"/>
                    <a:pt x="518" y="118"/>
                    <a:pt x="451" y="68"/>
                  </a:cubicBezTo>
                  <a:cubicBezTo>
                    <a:pt x="418" y="18"/>
                    <a:pt x="351"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9"/>
            <p:cNvSpPr/>
            <p:nvPr/>
          </p:nvSpPr>
          <p:spPr>
            <a:xfrm>
              <a:off x="4333200" y="2671950"/>
              <a:ext cx="74800" cy="110575"/>
            </a:xfrm>
            <a:custGeom>
              <a:rect b="b" l="l" r="r" t="t"/>
              <a:pathLst>
                <a:path extrusionOk="0" h="4423" w="2992">
                  <a:moveTo>
                    <a:pt x="1564" y="491"/>
                  </a:moveTo>
                  <a:cubicBezTo>
                    <a:pt x="1845" y="491"/>
                    <a:pt x="2181" y="599"/>
                    <a:pt x="2490" y="897"/>
                  </a:cubicBezTo>
                  <a:lnTo>
                    <a:pt x="2490" y="3855"/>
                  </a:lnTo>
                  <a:cubicBezTo>
                    <a:pt x="1722" y="3571"/>
                    <a:pt x="786" y="2819"/>
                    <a:pt x="619" y="1766"/>
                  </a:cubicBezTo>
                  <a:cubicBezTo>
                    <a:pt x="519" y="1115"/>
                    <a:pt x="820" y="730"/>
                    <a:pt x="1154" y="580"/>
                  </a:cubicBezTo>
                  <a:cubicBezTo>
                    <a:pt x="1263" y="525"/>
                    <a:pt x="1404" y="491"/>
                    <a:pt x="1564" y="491"/>
                  </a:cubicBezTo>
                  <a:close/>
                  <a:moveTo>
                    <a:pt x="1569" y="1"/>
                  </a:moveTo>
                  <a:cubicBezTo>
                    <a:pt x="1331" y="1"/>
                    <a:pt x="1114" y="57"/>
                    <a:pt x="937" y="145"/>
                  </a:cubicBezTo>
                  <a:cubicBezTo>
                    <a:pt x="452" y="363"/>
                    <a:pt x="1" y="931"/>
                    <a:pt x="151" y="1850"/>
                  </a:cubicBezTo>
                  <a:cubicBezTo>
                    <a:pt x="402" y="3337"/>
                    <a:pt x="1839" y="4206"/>
                    <a:pt x="2674" y="4423"/>
                  </a:cubicBezTo>
                  <a:lnTo>
                    <a:pt x="2741" y="4423"/>
                  </a:lnTo>
                  <a:cubicBezTo>
                    <a:pt x="2825" y="4423"/>
                    <a:pt x="2908" y="4373"/>
                    <a:pt x="2958" y="4272"/>
                  </a:cubicBezTo>
                  <a:cubicBezTo>
                    <a:pt x="2992" y="4239"/>
                    <a:pt x="2992" y="4206"/>
                    <a:pt x="2992" y="4172"/>
                  </a:cubicBezTo>
                  <a:lnTo>
                    <a:pt x="2992" y="780"/>
                  </a:lnTo>
                  <a:lnTo>
                    <a:pt x="2992" y="429"/>
                  </a:lnTo>
                  <a:cubicBezTo>
                    <a:pt x="2958" y="329"/>
                    <a:pt x="2875" y="229"/>
                    <a:pt x="2758" y="196"/>
                  </a:cubicBezTo>
                  <a:cubicBezTo>
                    <a:pt x="2747" y="194"/>
                    <a:pt x="2737" y="193"/>
                    <a:pt x="2727" y="193"/>
                  </a:cubicBezTo>
                  <a:cubicBezTo>
                    <a:pt x="2640" y="193"/>
                    <a:pt x="2569" y="253"/>
                    <a:pt x="2524" y="313"/>
                  </a:cubicBezTo>
                  <a:cubicBezTo>
                    <a:pt x="2198" y="89"/>
                    <a:pt x="1867" y="1"/>
                    <a:pt x="1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3" name="Google Shape;1673;p69"/>
          <p:cNvSpPr/>
          <p:nvPr/>
        </p:nvSpPr>
        <p:spPr>
          <a:xfrm>
            <a:off x="3956312" y="1977945"/>
            <a:ext cx="374017" cy="401840"/>
          </a:xfrm>
          <a:custGeom>
            <a:rect b="b" l="l" r="r" t="t"/>
            <a:pathLst>
              <a:path extrusionOk="0" h="14183" w="13201">
                <a:moveTo>
                  <a:pt x="12683" y="1567"/>
                </a:moveTo>
                <a:cubicBezTo>
                  <a:pt x="12616" y="2319"/>
                  <a:pt x="12215" y="3138"/>
                  <a:pt x="11580" y="3756"/>
                </a:cubicBezTo>
                <a:cubicBezTo>
                  <a:pt x="10962" y="4391"/>
                  <a:pt x="10177" y="4792"/>
                  <a:pt x="9391" y="4842"/>
                </a:cubicBezTo>
                <a:cubicBezTo>
                  <a:pt x="9458" y="4073"/>
                  <a:pt x="9859" y="3288"/>
                  <a:pt x="10477" y="2653"/>
                </a:cubicBezTo>
                <a:cubicBezTo>
                  <a:pt x="11112" y="2035"/>
                  <a:pt x="11897" y="1634"/>
                  <a:pt x="12683" y="1567"/>
                </a:cubicBezTo>
                <a:close/>
                <a:moveTo>
                  <a:pt x="6551" y="632"/>
                </a:moveTo>
                <a:cubicBezTo>
                  <a:pt x="7035" y="1216"/>
                  <a:pt x="7336" y="2052"/>
                  <a:pt x="7336" y="2954"/>
                </a:cubicBezTo>
                <a:cubicBezTo>
                  <a:pt x="7336" y="3840"/>
                  <a:pt x="7035" y="4675"/>
                  <a:pt x="6551" y="5260"/>
                </a:cubicBezTo>
                <a:cubicBezTo>
                  <a:pt x="6083" y="4675"/>
                  <a:pt x="5782" y="3840"/>
                  <a:pt x="5782" y="2954"/>
                </a:cubicBezTo>
                <a:cubicBezTo>
                  <a:pt x="5782" y="2052"/>
                  <a:pt x="6083" y="1216"/>
                  <a:pt x="6551" y="632"/>
                </a:cubicBezTo>
                <a:close/>
                <a:moveTo>
                  <a:pt x="4780" y="5678"/>
                </a:moveTo>
                <a:cubicBezTo>
                  <a:pt x="5047" y="5678"/>
                  <a:pt x="5281" y="6062"/>
                  <a:pt x="5281" y="6496"/>
                </a:cubicBezTo>
                <a:cubicBezTo>
                  <a:pt x="5281" y="6931"/>
                  <a:pt x="5047" y="7315"/>
                  <a:pt x="4780" y="7315"/>
                </a:cubicBezTo>
                <a:cubicBezTo>
                  <a:pt x="4512" y="7298"/>
                  <a:pt x="4278" y="6914"/>
                  <a:pt x="4278" y="6496"/>
                </a:cubicBezTo>
                <a:cubicBezTo>
                  <a:pt x="4278" y="6062"/>
                  <a:pt x="4512" y="5678"/>
                  <a:pt x="4780" y="5678"/>
                </a:cubicBezTo>
                <a:close/>
                <a:moveTo>
                  <a:pt x="10143" y="6563"/>
                </a:moveTo>
                <a:cubicBezTo>
                  <a:pt x="10594" y="6563"/>
                  <a:pt x="10962" y="6797"/>
                  <a:pt x="10962" y="7064"/>
                </a:cubicBezTo>
                <a:cubicBezTo>
                  <a:pt x="10962" y="7332"/>
                  <a:pt x="10594" y="7566"/>
                  <a:pt x="10143" y="7566"/>
                </a:cubicBezTo>
                <a:cubicBezTo>
                  <a:pt x="9709" y="7566"/>
                  <a:pt x="9341" y="7332"/>
                  <a:pt x="9341" y="7064"/>
                </a:cubicBezTo>
                <a:cubicBezTo>
                  <a:pt x="9358" y="6797"/>
                  <a:pt x="9725" y="6563"/>
                  <a:pt x="10143" y="6563"/>
                </a:cubicBezTo>
                <a:close/>
                <a:moveTo>
                  <a:pt x="2658" y="7816"/>
                </a:moveTo>
                <a:cubicBezTo>
                  <a:pt x="2925" y="7816"/>
                  <a:pt x="3159" y="8184"/>
                  <a:pt x="3159" y="8635"/>
                </a:cubicBezTo>
                <a:cubicBezTo>
                  <a:pt x="3159" y="9069"/>
                  <a:pt x="2925" y="9437"/>
                  <a:pt x="2658" y="9437"/>
                </a:cubicBezTo>
                <a:cubicBezTo>
                  <a:pt x="2374" y="9437"/>
                  <a:pt x="2156" y="9069"/>
                  <a:pt x="2156" y="8635"/>
                </a:cubicBezTo>
                <a:cubicBezTo>
                  <a:pt x="2156" y="8184"/>
                  <a:pt x="2374" y="7816"/>
                  <a:pt x="2658" y="7816"/>
                </a:cubicBezTo>
                <a:close/>
                <a:moveTo>
                  <a:pt x="8088" y="10105"/>
                </a:moveTo>
                <a:cubicBezTo>
                  <a:pt x="8957" y="10105"/>
                  <a:pt x="9809" y="10406"/>
                  <a:pt x="10394" y="10874"/>
                </a:cubicBezTo>
                <a:cubicBezTo>
                  <a:pt x="9809" y="11358"/>
                  <a:pt x="8973" y="11659"/>
                  <a:pt x="8088" y="11659"/>
                </a:cubicBezTo>
                <a:cubicBezTo>
                  <a:pt x="7202" y="11659"/>
                  <a:pt x="6350" y="11358"/>
                  <a:pt x="5765" y="10874"/>
                </a:cubicBezTo>
                <a:cubicBezTo>
                  <a:pt x="6367" y="10389"/>
                  <a:pt x="7202" y="10105"/>
                  <a:pt x="8088" y="10105"/>
                </a:cubicBezTo>
                <a:close/>
                <a:moveTo>
                  <a:pt x="4529" y="12177"/>
                </a:moveTo>
                <a:cubicBezTo>
                  <a:pt x="4963" y="12177"/>
                  <a:pt x="5348" y="12411"/>
                  <a:pt x="5348" y="12678"/>
                </a:cubicBezTo>
                <a:cubicBezTo>
                  <a:pt x="5348" y="12946"/>
                  <a:pt x="4963" y="13180"/>
                  <a:pt x="4529" y="13180"/>
                </a:cubicBezTo>
                <a:cubicBezTo>
                  <a:pt x="4095" y="13180"/>
                  <a:pt x="3710" y="12946"/>
                  <a:pt x="3710" y="12678"/>
                </a:cubicBezTo>
                <a:cubicBezTo>
                  <a:pt x="3744" y="12411"/>
                  <a:pt x="4111" y="12177"/>
                  <a:pt x="4529" y="12177"/>
                </a:cubicBezTo>
                <a:close/>
                <a:moveTo>
                  <a:pt x="6588" y="1"/>
                </a:moveTo>
                <a:cubicBezTo>
                  <a:pt x="6530" y="1"/>
                  <a:pt x="6476" y="22"/>
                  <a:pt x="6434" y="63"/>
                </a:cubicBezTo>
                <a:cubicBezTo>
                  <a:pt x="5732" y="749"/>
                  <a:pt x="5348" y="1784"/>
                  <a:pt x="5348" y="2904"/>
                </a:cubicBezTo>
                <a:cubicBezTo>
                  <a:pt x="5348" y="3990"/>
                  <a:pt x="5715" y="4992"/>
                  <a:pt x="6367" y="5678"/>
                </a:cubicBezTo>
                <a:lnTo>
                  <a:pt x="6367" y="7566"/>
                </a:lnTo>
                <a:lnTo>
                  <a:pt x="5047" y="8886"/>
                </a:lnTo>
                <a:lnTo>
                  <a:pt x="5047" y="7749"/>
                </a:lnTo>
                <a:cubicBezTo>
                  <a:pt x="5047" y="7749"/>
                  <a:pt x="5782" y="7098"/>
                  <a:pt x="5782" y="6496"/>
                </a:cubicBezTo>
                <a:cubicBezTo>
                  <a:pt x="5782" y="5761"/>
                  <a:pt x="5348" y="5210"/>
                  <a:pt x="4796" y="5210"/>
                </a:cubicBezTo>
                <a:cubicBezTo>
                  <a:pt x="4262" y="5210"/>
                  <a:pt x="3811" y="5761"/>
                  <a:pt x="3811" y="6496"/>
                </a:cubicBezTo>
                <a:cubicBezTo>
                  <a:pt x="3811" y="7098"/>
                  <a:pt x="4529" y="7749"/>
                  <a:pt x="4529" y="7749"/>
                </a:cubicBezTo>
                <a:lnTo>
                  <a:pt x="4529" y="9387"/>
                </a:lnTo>
                <a:lnTo>
                  <a:pt x="2875" y="11024"/>
                </a:lnTo>
                <a:lnTo>
                  <a:pt x="2875" y="9905"/>
                </a:lnTo>
                <a:cubicBezTo>
                  <a:pt x="3293" y="9754"/>
                  <a:pt x="3610" y="9253"/>
                  <a:pt x="3610" y="8652"/>
                </a:cubicBezTo>
                <a:cubicBezTo>
                  <a:pt x="3610" y="7916"/>
                  <a:pt x="3176" y="7348"/>
                  <a:pt x="2624" y="7348"/>
                </a:cubicBezTo>
                <a:cubicBezTo>
                  <a:pt x="2090" y="7348"/>
                  <a:pt x="1638" y="7916"/>
                  <a:pt x="1638" y="8652"/>
                </a:cubicBezTo>
                <a:cubicBezTo>
                  <a:pt x="1638" y="9253"/>
                  <a:pt x="1956" y="9754"/>
                  <a:pt x="2374" y="9905"/>
                </a:cubicBezTo>
                <a:lnTo>
                  <a:pt x="2374" y="11509"/>
                </a:lnTo>
                <a:lnTo>
                  <a:pt x="101" y="13781"/>
                </a:lnTo>
                <a:cubicBezTo>
                  <a:pt x="1" y="13898"/>
                  <a:pt x="1" y="14032"/>
                  <a:pt x="101" y="14115"/>
                </a:cubicBezTo>
                <a:cubicBezTo>
                  <a:pt x="135" y="14165"/>
                  <a:pt x="201" y="14182"/>
                  <a:pt x="268" y="14182"/>
                </a:cubicBezTo>
                <a:cubicBezTo>
                  <a:pt x="335" y="14182"/>
                  <a:pt x="385" y="14165"/>
                  <a:pt x="435" y="14115"/>
                </a:cubicBezTo>
                <a:lnTo>
                  <a:pt x="1622" y="12929"/>
                </a:lnTo>
                <a:lnTo>
                  <a:pt x="3259" y="12929"/>
                </a:lnTo>
                <a:cubicBezTo>
                  <a:pt x="3393" y="13347"/>
                  <a:pt x="3894" y="13664"/>
                  <a:pt x="4512" y="13664"/>
                </a:cubicBezTo>
                <a:cubicBezTo>
                  <a:pt x="5231" y="13664"/>
                  <a:pt x="5799" y="13230"/>
                  <a:pt x="5799" y="12678"/>
                </a:cubicBezTo>
                <a:cubicBezTo>
                  <a:pt x="5799" y="12144"/>
                  <a:pt x="5231" y="11693"/>
                  <a:pt x="4512" y="11693"/>
                </a:cubicBezTo>
                <a:cubicBezTo>
                  <a:pt x="3894" y="11693"/>
                  <a:pt x="3393" y="12010"/>
                  <a:pt x="3259" y="12428"/>
                </a:cubicBezTo>
                <a:lnTo>
                  <a:pt x="2123" y="12428"/>
                </a:lnTo>
                <a:lnTo>
                  <a:pt x="2758" y="11810"/>
                </a:lnTo>
                <a:lnTo>
                  <a:pt x="2808" y="11743"/>
                </a:lnTo>
                <a:lnTo>
                  <a:pt x="3443" y="11108"/>
                </a:lnTo>
                <a:lnTo>
                  <a:pt x="5298" y="11108"/>
                </a:lnTo>
                <a:cubicBezTo>
                  <a:pt x="5983" y="11759"/>
                  <a:pt x="6985" y="12144"/>
                  <a:pt x="8071" y="12144"/>
                </a:cubicBezTo>
                <a:cubicBezTo>
                  <a:pt x="9207" y="12144"/>
                  <a:pt x="10243" y="11743"/>
                  <a:pt x="10912" y="11058"/>
                </a:cubicBezTo>
                <a:cubicBezTo>
                  <a:pt x="10995" y="10941"/>
                  <a:pt x="10995" y="10807"/>
                  <a:pt x="10912" y="10723"/>
                </a:cubicBezTo>
                <a:cubicBezTo>
                  <a:pt x="10227" y="10022"/>
                  <a:pt x="9207" y="9637"/>
                  <a:pt x="8071" y="9637"/>
                </a:cubicBezTo>
                <a:cubicBezTo>
                  <a:pt x="6985" y="9637"/>
                  <a:pt x="5983" y="10005"/>
                  <a:pt x="5298" y="10657"/>
                </a:cubicBezTo>
                <a:lnTo>
                  <a:pt x="3928" y="10657"/>
                </a:lnTo>
                <a:lnTo>
                  <a:pt x="4897" y="9671"/>
                </a:lnTo>
                <a:lnTo>
                  <a:pt x="4963" y="9604"/>
                </a:lnTo>
                <a:lnTo>
                  <a:pt x="7286" y="7298"/>
                </a:lnTo>
                <a:lnTo>
                  <a:pt x="8907" y="7298"/>
                </a:lnTo>
                <a:cubicBezTo>
                  <a:pt x="9057" y="7716"/>
                  <a:pt x="9558" y="8017"/>
                  <a:pt x="10160" y="8017"/>
                </a:cubicBezTo>
                <a:cubicBezTo>
                  <a:pt x="10895" y="8017"/>
                  <a:pt x="11463" y="7582"/>
                  <a:pt x="11463" y="7048"/>
                </a:cubicBezTo>
                <a:cubicBezTo>
                  <a:pt x="11463" y="6496"/>
                  <a:pt x="10895" y="6062"/>
                  <a:pt x="10160" y="6062"/>
                </a:cubicBezTo>
                <a:cubicBezTo>
                  <a:pt x="9558" y="6062"/>
                  <a:pt x="9057" y="6379"/>
                  <a:pt x="8907" y="6797"/>
                </a:cubicBezTo>
                <a:lnTo>
                  <a:pt x="7770" y="6797"/>
                </a:lnTo>
                <a:lnTo>
                  <a:pt x="9274" y="5327"/>
                </a:lnTo>
                <a:cubicBezTo>
                  <a:pt x="10210" y="5310"/>
                  <a:pt x="11196" y="4876"/>
                  <a:pt x="11948" y="4090"/>
                </a:cubicBezTo>
                <a:cubicBezTo>
                  <a:pt x="12733" y="3305"/>
                  <a:pt x="13201" y="2286"/>
                  <a:pt x="13184" y="1317"/>
                </a:cubicBezTo>
                <a:cubicBezTo>
                  <a:pt x="13184" y="1200"/>
                  <a:pt x="13067" y="1083"/>
                  <a:pt x="12917" y="1066"/>
                </a:cubicBezTo>
                <a:lnTo>
                  <a:pt x="12900" y="1066"/>
                </a:lnTo>
                <a:cubicBezTo>
                  <a:pt x="11948" y="1066"/>
                  <a:pt x="10945" y="1534"/>
                  <a:pt x="10143" y="2302"/>
                </a:cubicBezTo>
                <a:cubicBezTo>
                  <a:pt x="9374" y="3071"/>
                  <a:pt x="8940" y="4040"/>
                  <a:pt x="8907" y="4976"/>
                </a:cubicBezTo>
                <a:lnTo>
                  <a:pt x="6818" y="7064"/>
                </a:lnTo>
                <a:lnTo>
                  <a:pt x="6818" y="5678"/>
                </a:lnTo>
                <a:cubicBezTo>
                  <a:pt x="7470" y="4992"/>
                  <a:pt x="7854" y="3990"/>
                  <a:pt x="7854" y="2904"/>
                </a:cubicBezTo>
                <a:cubicBezTo>
                  <a:pt x="7854" y="1784"/>
                  <a:pt x="7453" y="749"/>
                  <a:pt x="6768" y="63"/>
                </a:cubicBezTo>
                <a:cubicBezTo>
                  <a:pt x="6709" y="22"/>
                  <a:pt x="6647" y="1"/>
                  <a:pt x="65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9"/>
          <p:cNvSpPr/>
          <p:nvPr/>
        </p:nvSpPr>
        <p:spPr>
          <a:xfrm>
            <a:off x="3943308" y="1312595"/>
            <a:ext cx="400027" cy="387872"/>
          </a:xfrm>
          <a:custGeom>
            <a:rect b="b" l="l" r="r" t="t"/>
            <a:pathLst>
              <a:path extrusionOk="0" h="13690" w="14119">
                <a:moveTo>
                  <a:pt x="6049" y="473"/>
                </a:moveTo>
                <a:lnTo>
                  <a:pt x="9574" y="2511"/>
                </a:lnTo>
                <a:lnTo>
                  <a:pt x="6049" y="4567"/>
                </a:lnTo>
                <a:lnTo>
                  <a:pt x="2523" y="2545"/>
                </a:lnTo>
                <a:lnTo>
                  <a:pt x="6049" y="473"/>
                </a:lnTo>
                <a:close/>
                <a:moveTo>
                  <a:pt x="10292" y="4483"/>
                </a:moveTo>
                <a:lnTo>
                  <a:pt x="13367" y="6271"/>
                </a:lnTo>
                <a:lnTo>
                  <a:pt x="11930" y="7106"/>
                </a:lnTo>
                <a:lnTo>
                  <a:pt x="10292" y="6154"/>
                </a:lnTo>
                <a:lnTo>
                  <a:pt x="10292" y="4483"/>
                </a:lnTo>
                <a:close/>
                <a:moveTo>
                  <a:pt x="9808" y="2963"/>
                </a:moveTo>
                <a:lnTo>
                  <a:pt x="9808" y="7073"/>
                </a:lnTo>
                <a:lnTo>
                  <a:pt x="6282" y="9111"/>
                </a:lnTo>
                <a:lnTo>
                  <a:pt x="6282" y="6605"/>
                </a:lnTo>
                <a:cubicBezTo>
                  <a:pt x="6282" y="6488"/>
                  <a:pt x="6182" y="6388"/>
                  <a:pt x="6049" y="6388"/>
                </a:cubicBezTo>
                <a:cubicBezTo>
                  <a:pt x="5932" y="6388"/>
                  <a:pt x="5815" y="6488"/>
                  <a:pt x="5815" y="6605"/>
                </a:cubicBezTo>
                <a:lnTo>
                  <a:pt x="5815" y="9095"/>
                </a:lnTo>
                <a:lnTo>
                  <a:pt x="2289" y="7056"/>
                </a:lnTo>
                <a:lnTo>
                  <a:pt x="2289" y="2963"/>
                </a:lnTo>
                <a:lnTo>
                  <a:pt x="5815" y="5001"/>
                </a:lnTo>
                <a:lnTo>
                  <a:pt x="5815" y="5719"/>
                </a:lnTo>
                <a:cubicBezTo>
                  <a:pt x="5815" y="5836"/>
                  <a:pt x="5932" y="5937"/>
                  <a:pt x="6049" y="5937"/>
                </a:cubicBezTo>
                <a:cubicBezTo>
                  <a:pt x="6182" y="5937"/>
                  <a:pt x="6282" y="5836"/>
                  <a:pt x="6282" y="5719"/>
                </a:cubicBezTo>
                <a:lnTo>
                  <a:pt x="6282" y="5001"/>
                </a:lnTo>
                <a:lnTo>
                  <a:pt x="9808" y="2963"/>
                </a:lnTo>
                <a:close/>
                <a:moveTo>
                  <a:pt x="13601" y="6689"/>
                </a:moveTo>
                <a:lnTo>
                  <a:pt x="13601" y="8861"/>
                </a:lnTo>
                <a:lnTo>
                  <a:pt x="12181" y="9696"/>
                </a:lnTo>
                <a:lnTo>
                  <a:pt x="12181" y="7524"/>
                </a:lnTo>
                <a:lnTo>
                  <a:pt x="13601" y="6689"/>
                </a:lnTo>
                <a:close/>
                <a:moveTo>
                  <a:pt x="10209" y="6722"/>
                </a:moveTo>
                <a:lnTo>
                  <a:pt x="11362" y="7374"/>
                </a:lnTo>
                <a:lnTo>
                  <a:pt x="5948" y="10532"/>
                </a:lnTo>
                <a:lnTo>
                  <a:pt x="535" y="7374"/>
                </a:lnTo>
                <a:lnTo>
                  <a:pt x="1688" y="6722"/>
                </a:lnTo>
                <a:lnTo>
                  <a:pt x="1688" y="7190"/>
                </a:lnTo>
                <a:cubicBezTo>
                  <a:pt x="1788" y="7273"/>
                  <a:pt x="1838" y="7357"/>
                  <a:pt x="1905" y="7407"/>
                </a:cubicBezTo>
                <a:lnTo>
                  <a:pt x="5915" y="9746"/>
                </a:lnTo>
                <a:cubicBezTo>
                  <a:pt x="5915" y="9746"/>
                  <a:pt x="5932" y="9746"/>
                  <a:pt x="5932" y="9763"/>
                </a:cubicBezTo>
                <a:lnTo>
                  <a:pt x="6049" y="9763"/>
                </a:lnTo>
                <a:cubicBezTo>
                  <a:pt x="6049" y="9763"/>
                  <a:pt x="6082" y="9763"/>
                  <a:pt x="6082" y="9746"/>
                </a:cubicBezTo>
                <a:lnTo>
                  <a:pt x="10092" y="7407"/>
                </a:lnTo>
                <a:cubicBezTo>
                  <a:pt x="10176" y="7357"/>
                  <a:pt x="10209" y="7273"/>
                  <a:pt x="10209" y="7190"/>
                </a:cubicBezTo>
                <a:lnTo>
                  <a:pt x="10209" y="6722"/>
                </a:lnTo>
                <a:close/>
                <a:moveTo>
                  <a:pt x="418" y="7825"/>
                </a:moveTo>
                <a:lnTo>
                  <a:pt x="5798" y="10949"/>
                </a:lnTo>
                <a:lnTo>
                  <a:pt x="5798" y="13121"/>
                </a:lnTo>
                <a:lnTo>
                  <a:pt x="418" y="9997"/>
                </a:lnTo>
                <a:lnTo>
                  <a:pt x="418" y="7825"/>
                </a:lnTo>
                <a:close/>
                <a:moveTo>
                  <a:pt x="11696" y="7825"/>
                </a:moveTo>
                <a:lnTo>
                  <a:pt x="11696" y="9997"/>
                </a:lnTo>
                <a:lnTo>
                  <a:pt x="6299" y="13155"/>
                </a:lnTo>
                <a:lnTo>
                  <a:pt x="6299" y="10966"/>
                </a:lnTo>
                <a:lnTo>
                  <a:pt x="11696" y="7825"/>
                </a:lnTo>
                <a:close/>
                <a:moveTo>
                  <a:pt x="6107" y="1"/>
                </a:moveTo>
                <a:cubicBezTo>
                  <a:pt x="6065" y="1"/>
                  <a:pt x="6023" y="14"/>
                  <a:pt x="5982" y="39"/>
                </a:cubicBezTo>
                <a:lnTo>
                  <a:pt x="1905" y="2328"/>
                </a:lnTo>
                <a:cubicBezTo>
                  <a:pt x="1905" y="2328"/>
                  <a:pt x="1871" y="2328"/>
                  <a:pt x="1871" y="2344"/>
                </a:cubicBezTo>
                <a:cubicBezTo>
                  <a:pt x="1871" y="2344"/>
                  <a:pt x="1855" y="2344"/>
                  <a:pt x="1855" y="2361"/>
                </a:cubicBezTo>
                <a:lnTo>
                  <a:pt x="1838" y="2394"/>
                </a:lnTo>
                <a:lnTo>
                  <a:pt x="1805" y="2411"/>
                </a:lnTo>
                <a:lnTo>
                  <a:pt x="1805" y="2428"/>
                </a:lnTo>
                <a:lnTo>
                  <a:pt x="1805" y="2445"/>
                </a:lnTo>
                <a:lnTo>
                  <a:pt x="1805" y="2478"/>
                </a:lnTo>
                <a:lnTo>
                  <a:pt x="1805" y="2495"/>
                </a:lnTo>
                <a:lnTo>
                  <a:pt x="1805" y="6120"/>
                </a:lnTo>
                <a:lnTo>
                  <a:pt x="84" y="7123"/>
                </a:lnTo>
                <a:cubicBezTo>
                  <a:pt x="84" y="7123"/>
                  <a:pt x="50" y="7123"/>
                  <a:pt x="50" y="7156"/>
                </a:cubicBezTo>
                <a:cubicBezTo>
                  <a:pt x="50" y="7156"/>
                  <a:pt x="33" y="7156"/>
                  <a:pt x="33" y="7173"/>
                </a:cubicBezTo>
                <a:lnTo>
                  <a:pt x="17" y="7190"/>
                </a:lnTo>
                <a:lnTo>
                  <a:pt x="0" y="7207"/>
                </a:lnTo>
                <a:lnTo>
                  <a:pt x="0" y="7240"/>
                </a:lnTo>
                <a:lnTo>
                  <a:pt x="0" y="7257"/>
                </a:lnTo>
                <a:lnTo>
                  <a:pt x="0" y="7273"/>
                </a:lnTo>
                <a:lnTo>
                  <a:pt x="0" y="7290"/>
                </a:lnTo>
                <a:lnTo>
                  <a:pt x="0" y="10030"/>
                </a:lnTo>
                <a:cubicBezTo>
                  <a:pt x="0" y="10114"/>
                  <a:pt x="33" y="10197"/>
                  <a:pt x="117" y="10247"/>
                </a:cubicBezTo>
                <a:lnTo>
                  <a:pt x="6015" y="13673"/>
                </a:lnTo>
                <a:cubicBezTo>
                  <a:pt x="6015" y="13673"/>
                  <a:pt x="6032" y="13673"/>
                  <a:pt x="6032" y="13689"/>
                </a:cubicBezTo>
                <a:lnTo>
                  <a:pt x="6165" y="13689"/>
                </a:lnTo>
                <a:cubicBezTo>
                  <a:pt x="6165" y="13689"/>
                  <a:pt x="6182" y="13689"/>
                  <a:pt x="6182" y="13673"/>
                </a:cubicBezTo>
                <a:lnTo>
                  <a:pt x="12064" y="10247"/>
                </a:lnTo>
                <a:lnTo>
                  <a:pt x="13985" y="9111"/>
                </a:lnTo>
                <a:cubicBezTo>
                  <a:pt x="14069" y="9078"/>
                  <a:pt x="14119" y="8994"/>
                  <a:pt x="14119" y="8911"/>
                </a:cubicBezTo>
                <a:lnTo>
                  <a:pt x="14102" y="6271"/>
                </a:lnTo>
                <a:lnTo>
                  <a:pt x="14102" y="6254"/>
                </a:lnTo>
                <a:lnTo>
                  <a:pt x="14102" y="6237"/>
                </a:lnTo>
                <a:lnTo>
                  <a:pt x="14102" y="6221"/>
                </a:lnTo>
                <a:lnTo>
                  <a:pt x="14102" y="6187"/>
                </a:lnTo>
                <a:cubicBezTo>
                  <a:pt x="14102" y="6187"/>
                  <a:pt x="14102" y="6171"/>
                  <a:pt x="14069" y="6171"/>
                </a:cubicBezTo>
                <a:cubicBezTo>
                  <a:pt x="14069" y="6171"/>
                  <a:pt x="14069" y="6154"/>
                  <a:pt x="14052" y="6154"/>
                </a:cubicBezTo>
                <a:lnTo>
                  <a:pt x="14035" y="6137"/>
                </a:lnTo>
                <a:lnTo>
                  <a:pt x="14002" y="6104"/>
                </a:lnTo>
                <a:lnTo>
                  <a:pt x="10326" y="3965"/>
                </a:lnTo>
                <a:lnTo>
                  <a:pt x="10326" y="2545"/>
                </a:lnTo>
                <a:lnTo>
                  <a:pt x="10326" y="2511"/>
                </a:lnTo>
                <a:lnTo>
                  <a:pt x="10326" y="2495"/>
                </a:lnTo>
                <a:lnTo>
                  <a:pt x="10326" y="2478"/>
                </a:lnTo>
                <a:lnTo>
                  <a:pt x="10326" y="2461"/>
                </a:lnTo>
                <a:cubicBezTo>
                  <a:pt x="10326" y="2461"/>
                  <a:pt x="10326" y="2428"/>
                  <a:pt x="10309" y="2428"/>
                </a:cubicBezTo>
                <a:lnTo>
                  <a:pt x="10292" y="2411"/>
                </a:lnTo>
                <a:cubicBezTo>
                  <a:pt x="10292" y="2411"/>
                  <a:pt x="10276" y="2411"/>
                  <a:pt x="10276" y="2394"/>
                </a:cubicBezTo>
                <a:lnTo>
                  <a:pt x="10242" y="2378"/>
                </a:lnTo>
                <a:lnTo>
                  <a:pt x="6232" y="39"/>
                </a:lnTo>
                <a:cubicBezTo>
                  <a:pt x="6191" y="14"/>
                  <a:pt x="6149" y="1"/>
                  <a:pt x="6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 name="Google Shape;1675;p69"/>
          <p:cNvGrpSpPr/>
          <p:nvPr/>
        </p:nvGrpSpPr>
        <p:grpSpPr>
          <a:xfrm>
            <a:off x="3134712" y="4040925"/>
            <a:ext cx="397675" cy="348915"/>
            <a:chOff x="3641900" y="3862300"/>
            <a:chExt cx="350900" cy="307875"/>
          </a:xfrm>
        </p:grpSpPr>
        <p:sp>
          <p:nvSpPr>
            <p:cNvPr id="1676" name="Google Shape;1676;p69"/>
            <p:cNvSpPr/>
            <p:nvPr/>
          </p:nvSpPr>
          <p:spPr>
            <a:xfrm>
              <a:off x="3738375" y="4087850"/>
              <a:ext cx="13400" cy="12975"/>
            </a:xfrm>
            <a:custGeom>
              <a:rect b="b" l="l" r="r" t="t"/>
              <a:pathLst>
                <a:path extrusionOk="0" h="519" w="536">
                  <a:moveTo>
                    <a:pt x="285" y="1"/>
                  </a:moveTo>
                  <a:cubicBezTo>
                    <a:pt x="235" y="1"/>
                    <a:pt x="168" y="18"/>
                    <a:pt x="101" y="84"/>
                  </a:cubicBezTo>
                  <a:cubicBezTo>
                    <a:pt x="68" y="118"/>
                    <a:pt x="18" y="185"/>
                    <a:pt x="18" y="268"/>
                  </a:cubicBezTo>
                  <a:cubicBezTo>
                    <a:pt x="1" y="335"/>
                    <a:pt x="51" y="402"/>
                    <a:pt x="84" y="435"/>
                  </a:cubicBezTo>
                  <a:cubicBezTo>
                    <a:pt x="135" y="485"/>
                    <a:pt x="185" y="519"/>
                    <a:pt x="268" y="519"/>
                  </a:cubicBezTo>
                  <a:cubicBezTo>
                    <a:pt x="335" y="519"/>
                    <a:pt x="402" y="502"/>
                    <a:pt x="452" y="435"/>
                  </a:cubicBezTo>
                  <a:cubicBezTo>
                    <a:pt x="502" y="402"/>
                    <a:pt x="536" y="335"/>
                    <a:pt x="536" y="252"/>
                  </a:cubicBezTo>
                  <a:cubicBezTo>
                    <a:pt x="536" y="185"/>
                    <a:pt x="519" y="118"/>
                    <a:pt x="485" y="68"/>
                  </a:cubicBezTo>
                  <a:cubicBezTo>
                    <a:pt x="435" y="18"/>
                    <a:pt x="368" y="1"/>
                    <a:pt x="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9"/>
            <p:cNvSpPr/>
            <p:nvPr/>
          </p:nvSpPr>
          <p:spPr>
            <a:xfrm>
              <a:off x="3720000" y="4018525"/>
              <a:ext cx="13825" cy="12975"/>
            </a:xfrm>
            <a:custGeom>
              <a:rect b="b" l="l" r="r" t="t"/>
              <a:pathLst>
                <a:path extrusionOk="0" h="519" w="553">
                  <a:moveTo>
                    <a:pt x="301" y="0"/>
                  </a:moveTo>
                  <a:cubicBezTo>
                    <a:pt x="235" y="0"/>
                    <a:pt x="168" y="17"/>
                    <a:pt x="118" y="84"/>
                  </a:cubicBezTo>
                  <a:cubicBezTo>
                    <a:pt x="68" y="117"/>
                    <a:pt x="34" y="184"/>
                    <a:pt x="34" y="268"/>
                  </a:cubicBezTo>
                  <a:cubicBezTo>
                    <a:pt x="1" y="301"/>
                    <a:pt x="51" y="368"/>
                    <a:pt x="84" y="435"/>
                  </a:cubicBezTo>
                  <a:cubicBezTo>
                    <a:pt x="134" y="468"/>
                    <a:pt x="218" y="518"/>
                    <a:pt x="285" y="518"/>
                  </a:cubicBezTo>
                  <a:cubicBezTo>
                    <a:pt x="335" y="518"/>
                    <a:pt x="402" y="485"/>
                    <a:pt x="469" y="435"/>
                  </a:cubicBezTo>
                  <a:cubicBezTo>
                    <a:pt x="502" y="385"/>
                    <a:pt x="552" y="335"/>
                    <a:pt x="552" y="251"/>
                  </a:cubicBezTo>
                  <a:cubicBezTo>
                    <a:pt x="552" y="184"/>
                    <a:pt x="519" y="117"/>
                    <a:pt x="485" y="50"/>
                  </a:cubicBezTo>
                  <a:cubicBezTo>
                    <a:pt x="435" y="17"/>
                    <a:pt x="385" y="0"/>
                    <a:pt x="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9"/>
            <p:cNvSpPr/>
            <p:nvPr/>
          </p:nvSpPr>
          <p:spPr>
            <a:xfrm>
              <a:off x="3641900" y="3862300"/>
              <a:ext cx="350900" cy="307875"/>
            </a:xfrm>
            <a:custGeom>
              <a:rect b="b" l="l" r="r" t="t"/>
              <a:pathLst>
                <a:path extrusionOk="0" h="12315" w="14036">
                  <a:moveTo>
                    <a:pt x="6717" y="769"/>
                  </a:moveTo>
                  <a:lnTo>
                    <a:pt x="6717" y="2340"/>
                  </a:lnTo>
                  <a:lnTo>
                    <a:pt x="5832" y="1822"/>
                  </a:lnTo>
                  <a:lnTo>
                    <a:pt x="6717" y="769"/>
                  </a:lnTo>
                  <a:close/>
                  <a:moveTo>
                    <a:pt x="7202" y="769"/>
                  </a:moveTo>
                  <a:lnTo>
                    <a:pt x="8104" y="1822"/>
                  </a:lnTo>
                  <a:lnTo>
                    <a:pt x="7202" y="2340"/>
                  </a:lnTo>
                  <a:lnTo>
                    <a:pt x="7202" y="769"/>
                  </a:lnTo>
                  <a:close/>
                  <a:moveTo>
                    <a:pt x="8438" y="2189"/>
                  </a:moveTo>
                  <a:lnTo>
                    <a:pt x="9441" y="3359"/>
                  </a:lnTo>
                  <a:lnTo>
                    <a:pt x="8705" y="3776"/>
                  </a:lnTo>
                  <a:cubicBezTo>
                    <a:pt x="8605" y="3843"/>
                    <a:pt x="8555" y="3960"/>
                    <a:pt x="8605" y="4077"/>
                  </a:cubicBezTo>
                  <a:cubicBezTo>
                    <a:pt x="8639" y="4177"/>
                    <a:pt x="8722" y="4228"/>
                    <a:pt x="8839" y="4228"/>
                  </a:cubicBezTo>
                  <a:cubicBezTo>
                    <a:pt x="8872" y="4228"/>
                    <a:pt x="8906" y="4211"/>
                    <a:pt x="8956" y="4194"/>
                  </a:cubicBezTo>
                  <a:lnTo>
                    <a:pt x="9775" y="3710"/>
                  </a:lnTo>
                  <a:lnTo>
                    <a:pt x="10777" y="4879"/>
                  </a:lnTo>
                  <a:lnTo>
                    <a:pt x="7218" y="6951"/>
                  </a:lnTo>
                  <a:lnTo>
                    <a:pt x="7218" y="5213"/>
                  </a:lnTo>
                  <a:lnTo>
                    <a:pt x="8037" y="4746"/>
                  </a:lnTo>
                  <a:cubicBezTo>
                    <a:pt x="8137" y="4679"/>
                    <a:pt x="8187" y="4545"/>
                    <a:pt x="8137" y="4428"/>
                  </a:cubicBezTo>
                  <a:cubicBezTo>
                    <a:pt x="8089" y="4320"/>
                    <a:pt x="7990" y="4273"/>
                    <a:pt x="7895" y="4273"/>
                  </a:cubicBezTo>
                  <a:cubicBezTo>
                    <a:pt x="7857" y="4273"/>
                    <a:pt x="7820" y="4280"/>
                    <a:pt x="7786" y="4294"/>
                  </a:cubicBezTo>
                  <a:lnTo>
                    <a:pt x="7202" y="4629"/>
                  </a:lnTo>
                  <a:lnTo>
                    <a:pt x="7202" y="4161"/>
                  </a:lnTo>
                  <a:cubicBezTo>
                    <a:pt x="7202" y="4027"/>
                    <a:pt x="7118" y="3927"/>
                    <a:pt x="7001" y="3910"/>
                  </a:cubicBezTo>
                  <a:cubicBezTo>
                    <a:pt x="6985" y="3907"/>
                    <a:pt x="6970" y="3905"/>
                    <a:pt x="6954" y="3905"/>
                  </a:cubicBezTo>
                  <a:cubicBezTo>
                    <a:pt x="6824" y="3905"/>
                    <a:pt x="6717" y="4026"/>
                    <a:pt x="6717" y="4161"/>
                  </a:cubicBezTo>
                  <a:lnTo>
                    <a:pt x="6717" y="4629"/>
                  </a:lnTo>
                  <a:lnTo>
                    <a:pt x="4512" y="3342"/>
                  </a:lnTo>
                  <a:lnTo>
                    <a:pt x="5497" y="2189"/>
                  </a:lnTo>
                  <a:lnTo>
                    <a:pt x="6717" y="2891"/>
                  </a:lnTo>
                  <a:lnTo>
                    <a:pt x="6717" y="3242"/>
                  </a:lnTo>
                  <a:cubicBezTo>
                    <a:pt x="6717" y="3359"/>
                    <a:pt x="6801" y="3459"/>
                    <a:pt x="6934" y="3492"/>
                  </a:cubicBezTo>
                  <a:cubicBezTo>
                    <a:pt x="6942" y="3493"/>
                    <a:pt x="6950" y="3494"/>
                    <a:pt x="6957" y="3494"/>
                  </a:cubicBezTo>
                  <a:cubicBezTo>
                    <a:pt x="7083" y="3494"/>
                    <a:pt x="7202" y="3368"/>
                    <a:pt x="7202" y="3242"/>
                  </a:cubicBezTo>
                  <a:lnTo>
                    <a:pt x="7202" y="2891"/>
                  </a:lnTo>
                  <a:lnTo>
                    <a:pt x="8438" y="2189"/>
                  </a:lnTo>
                  <a:close/>
                  <a:moveTo>
                    <a:pt x="4194" y="3710"/>
                  </a:moveTo>
                  <a:lnTo>
                    <a:pt x="6750" y="5197"/>
                  </a:lnTo>
                  <a:lnTo>
                    <a:pt x="6750" y="6934"/>
                  </a:lnTo>
                  <a:lnTo>
                    <a:pt x="6049" y="6533"/>
                  </a:lnTo>
                  <a:cubicBezTo>
                    <a:pt x="6012" y="6509"/>
                    <a:pt x="5973" y="6498"/>
                    <a:pt x="5934" y="6498"/>
                  </a:cubicBezTo>
                  <a:cubicBezTo>
                    <a:pt x="5867" y="6498"/>
                    <a:pt x="5801" y="6531"/>
                    <a:pt x="5748" y="6584"/>
                  </a:cubicBezTo>
                  <a:cubicBezTo>
                    <a:pt x="5631" y="6700"/>
                    <a:pt x="5664" y="6868"/>
                    <a:pt x="5798" y="6951"/>
                  </a:cubicBezTo>
                  <a:lnTo>
                    <a:pt x="6750" y="7502"/>
                  </a:lnTo>
                  <a:lnTo>
                    <a:pt x="6750" y="9223"/>
                  </a:lnTo>
                  <a:lnTo>
                    <a:pt x="1855" y="6433"/>
                  </a:lnTo>
                  <a:lnTo>
                    <a:pt x="2857" y="5264"/>
                  </a:lnTo>
                  <a:lnTo>
                    <a:pt x="4862" y="6433"/>
                  </a:lnTo>
                  <a:cubicBezTo>
                    <a:pt x="4913" y="6450"/>
                    <a:pt x="4946" y="6467"/>
                    <a:pt x="4996" y="6467"/>
                  </a:cubicBezTo>
                  <a:cubicBezTo>
                    <a:pt x="5080" y="6467"/>
                    <a:pt x="5163" y="6433"/>
                    <a:pt x="5197" y="6350"/>
                  </a:cubicBezTo>
                  <a:cubicBezTo>
                    <a:pt x="5263" y="6216"/>
                    <a:pt x="5213" y="6082"/>
                    <a:pt x="5113" y="6015"/>
                  </a:cubicBezTo>
                  <a:lnTo>
                    <a:pt x="3192" y="4879"/>
                  </a:lnTo>
                  <a:lnTo>
                    <a:pt x="4194" y="3710"/>
                  </a:lnTo>
                  <a:close/>
                  <a:moveTo>
                    <a:pt x="1537" y="6801"/>
                  </a:moveTo>
                  <a:lnTo>
                    <a:pt x="6717" y="9842"/>
                  </a:lnTo>
                  <a:lnTo>
                    <a:pt x="6717" y="11646"/>
                  </a:lnTo>
                  <a:lnTo>
                    <a:pt x="501" y="8020"/>
                  </a:lnTo>
                  <a:lnTo>
                    <a:pt x="1537" y="6801"/>
                  </a:lnTo>
                  <a:close/>
                  <a:moveTo>
                    <a:pt x="11061" y="5264"/>
                  </a:moveTo>
                  <a:lnTo>
                    <a:pt x="12064" y="6433"/>
                  </a:lnTo>
                  <a:lnTo>
                    <a:pt x="11178" y="6951"/>
                  </a:lnTo>
                  <a:cubicBezTo>
                    <a:pt x="11045" y="7018"/>
                    <a:pt x="11028" y="7168"/>
                    <a:pt x="11095" y="7285"/>
                  </a:cubicBezTo>
                  <a:cubicBezTo>
                    <a:pt x="11128" y="7369"/>
                    <a:pt x="11212" y="7419"/>
                    <a:pt x="11295" y="7419"/>
                  </a:cubicBezTo>
                  <a:cubicBezTo>
                    <a:pt x="11345" y="7419"/>
                    <a:pt x="11379" y="7386"/>
                    <a:pt x="11429" y="7369"/>
                  </a:cubicBezTo>
                  <a:lnTo>
                    <a:pt x="12398" y="6801"/>
                  </a:lnTo>
                  <a:lnTo>
                    <a:pt x="13451" y="8020"/>
                  </a:lnTo>
                  <a:lnTo>
                    <a:pt x="7218" y="11646"/>
                  </a:lnTo>
                  <a:lnTo>
                    <a:pt x="7218" y="9808"/>
                  </a:lnTo>
                  <a:lnTo>
                    <a:pt x="7202" y="9808"/>
                  </a:lnTo>
                  <a:lnTo>
                    <a:pt x="10510" y="7887"/>
                  </a:lnTo>
                  <a:cubicBezTo>
                    <a:pt x="10627" y="7837"/>
                    <a:pt x="10644" y="7686"/>
                    <a:pt x="10593" y="7553"/>
                  </a:cubicBezTo>
                  <a:cubicBezTo>
                    <a:pt x="10550" y="7476"/>
                    <a:pt x="10470" y="7435"/>
                    <a:pt x="10387" y="7435"/>
                  </a:cubicBezTo>
                  <a:cubicBezTo>
                    <a:pt x="10343" y="7435"/>
                    <a:pt x="10299" y="7446"/>
                    <a:pt x="10259" y="7469"/>
                  </a:cubicBezTo>
                  <a:lnTo>
                    <a:pt x="7202" y="9240"/>
                  </a:lnTo>
                  <a:lnTo>
                    <a:pt x="7202" y="7519"/>
                  </a:lnTo>
                  <a:lnTo>
                    <a:pt x="11061" y="5264"/>
                  </a:lnTo>
                  <a:close/>
                  <a:moveTo>
                    <a:pt x="6867" y="0"/>
                  </a:moveTo>
                  <a:lnTo>
                    <a:pt x="6851" y="17"/>
                  </a:lnTo>
                  <a:lnTo>
                    <a:pt x="5314" y="1788"/>
                  </a:lnTo>
                  <a:lnTo>
                    <a:pt x="4010" y="3342"/>
                  </a:lnTo>
                  <a:lnTo>
                    <a:pt x="0" y="7987"/>
                  </a:lnTo>
                  <a:lnTo>
                    <a:pt x="0" y="8020"/>
                  </a:lnTo>
                  <a:lnTo>
                    <a:pt x="0" y="8037"/>
                  </a:lnTo>
                  <a:lnTo>
                    <a:pt x="0" y="8054"/>
                  </a:lnTo>
                  <a:lnTo>
                    <a:pt x="0" y="8071"/>
                  </a:lnTo>
                  <a:lnTo>
                    <a:pt x="0" y="8104"/>
                  </a:lnTo>
                  <a:lnTo>
                    <a:pt x="0" y="8121"/>
                  </a:lnTo>
                  <a:lnTo>
                    <a:pt x="0" y="8137"/>
                  </a:lnTo>
                  <a:lnTo>
                    <a:pt x="0" y="8154"/>
                  </a:lnTo>
                  <a:lnTo>
                    <a:pt x="0" y="8188"/>
                  </a:lnTo>
                  <a:lnTo>
                    <a:pt x="0" y="8204"/>
                  </a:lnTo>
                  <a:lnTo>
                    <a:pt x="0" y="8221"/>
                  </a:lnTo>
                  <a:lnTo>
                    <a:pt x="17" y="8238"/>
                  </a:lnTo>
                  <a:lnTo>
                    <a:pt x="34" y="8271"/>
                  </a:lnTo>
                  <a:lnTo>
                    <a:pt x="50" y="8288"/>
                  </a:lnTo>
                  <a:cubicBezTo>
                    <a:pt x="50" y="8288"/>
                    <a:pt x="84" y="8288"/>
                    <a:pt x="84" y="8304"/>
                  </a:cubicBezTo>
                  <a:lnTo>
                    <a:pt x="6934" y="12298"/>
                  </a:lnTo>
                  <a:cubicBezTo>
                    <a:pt x="6934" y="12298"/>
                    <a:pt x="6951" y="12298"/>
                    <a:pt x="6951" y="12315"/>
                  </a:cubicBezTo>
                  <a:lnTo>
                    <a:pt x="7068" y="12315"/>
                  </a:lnTo>
                  <a:cubicBezTo>
                    <a:pt x="7068" y="12315"/>
                    <a:pt x="7101" y="12315"/>
                    <a:pt x="7101" y="12298"/>
                  </a:cubicBezTo>
                  <a:lnTo>
                    <a:pt x="13952" y="8304"/>
                  </a:lnTo>
                  <a:cubicBezTo>
                    <a:pt x="13952" y="8304"/>
                    <a:pt x="13969" y="8304"/>
                    <a:pt x="13969" y="8288"/>
                  </a:cubicBezTo>
                  <a:lnTo>
                    <a:pt x="13985" y="8271"/>
                  </a:lnTo>
                  <a:cubicBezTo>
                    <a:pt x="13985" y="8254"/>
                    <a:pt x="13985" y="8254"/>
                    <a:pt x="14019" y="8221"/>
                  </a:cubicBezTo>
                  <a:lnTo>
                    <a:pt x="14019" y="8221"/>
                  </a:lnTo>
                  <a:cubicBezTo>
                    <a:pt x="14008" y="8232"/>
                    <a:pt x="14000" y="8236"/>
                    <a:pt x="13996" y="8236"/>
                  </a:cubicBezTo>
                  <a:cubicBezTo>
                    <a:pt x="13989" y="8236"/>
                    <a:pt x="13996" y="8221"/>
                    <a:pt x="14019" y="8221"/>
                  </a:cubicBezTo>
                  <a:cubicBezTo>
                    <a:pt x="14019" y="8204"/>
                    <a:pt x="14035" y="8204"/>
                    <a:pt x="14035" y="8204"/>
                  </a:cubicBezTo>
                  <a:lnTo>
                    <a:pt x="14035" y="8188"/>
                  </a:lnTo>
                  <a:lnTo>
                    <a:pt x="14035" y="8154"/>
                  </a:lnTo>
                  <a:lnTo>
                    <a:pt x="14035" y="8137"/>
                  </a:lnTo>
                  <a:lnTo>
                    <a:pt x="14035" y="8121"/>
                  </a:lnTo>
                  <a:lnTo>
                    <a:pt x="14035" y="8104"/>
                  </a:lnTo>
                  <a:lnTo>
                    <a:pt x="14035" y="8071"/>
                  </a:lnTo>
                  <a:lnTo>
                    <a:pt x="14035" y="8054"/>
                  </a:lnTo>
                  <a:lnTo>
                    <a:pt x="14035" y="8037"/>
                  </a:lnTo>
                  <a:lnTo>
                    <a:pt x="14035" y="8020"/>
                  </a:lnTo>
                  <a:lnTo>
                    <a:pt x="14035" y="7987"/>
                  </a:lnTo>
                  <a:lnTo>
                    <a:pt x="7185" y="17"/>
                  </a:lnTo>
                  <a:lnTo>
                    <a:pt x="71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 name="Google Shape;1679;p69"/>
          <p:cNvGrpSpPr/>
          <p:nvPr/>
        </p:nvGrpSpPr>
        <p:grpSpPr>
          <a:xfrm>
            <a:off x="3132346" y="3324198"/>
            <a:ext cx="402406" cy="394842"/>
            <a:chOff x="3638550" y="3229875"/>
            <a:chExt cx="355075" cy="348400"/>
          </a:xfrm>
        </p:grpSpPr>
        <p:sp>
          <p:nvSpPr>
            <p:cNvPr id="1680" name="Google Shape;1680;p69"/>
            <p:cNvSpPr/>
            <p:nvPr/>
          </p:nvSpPr>
          <p:spPr>
            <a:xfrm>
              <a:off x="3638550" y="3229875"/>
              <a:ext cx="355075" cy="348400"/>
            </a:xfrm>
            <a:custGeom>
              <a:rect b="b" l="l" r="r" t="t"/>
              <a:pathLst>
                <a:path extrusionOk="0" h="13936" w="14203">
                  <a:moveTo>
                    <a:pt x="13685" y="502"/>
                  </a:moveTo>
                  <a:cubicBezTo>
                    <a:pt x="13685" y="1722"/>
                    <a:pt x="13434" y="2925"/>
                    <a:pt x="13000" y="4027"/>
                  </a:cubicBezTo>
                  <a:cubicBezTo>
                    <a:pt x="12732" y="3927"/>
                    <a:pt x="12482" y="3827"/>
                    <a:pt x="12231" y="3677"/>
                  </a:cubicBezTo>
                  <a:cubicBezTo>
                    <a:pt x="12189" y="3656"/>
                    <a:pt x="12146" y="3646"/>
                    <a:pt x="12104" y="3646"/>
                  </a:cubicBezTo>
                  <a:cubicBezTo>
                    <a:pt x="12013" y="3646"/>
                    <a:pt x="11931" y="3691"/>
                    <a:pt x="11897" y="3760"/>
                  </a:cubicBezTo>
                  <a:cubicBezTo>
                    <a:pt x="11830" y="3894"/>
                    <a:pt x="11864" y="4027"/>
                    <a:pt x="11964" y="4094"/>
                  </a:cubicBezTo>
                  <a:cubicBezTo>
                    <a:pt x="12248" y="4245"/>
                    <a:pt x="12515" y="4395"/>
                    <a:pt x="12783" y="4495"/>
                  </a:cubicBezTo>
                  <a:cubicBezTo>
                    <a:pt x="12281" y="5581"/>
                    <a:pt x="11580" y="6584"/>
                    <a:pt x="10694" y="7436"/>
                  </a:cubicBezTo>
                  <a:cubicBezTo>
                    <a:pt x="8823" y="9291"/>
                    <a:pt x="6333" y="10327"/>
                    <a:pt x="3727" y="10327"/>
                  </a:cubicBezTo>
                  <a:lnTo>
                    <a:pt x="3676" y="10327"/>
                  </a:lnTo>
                  <a:cubicBezTo>
                    <a:pt x="3710" y="7687"/>
                    <a:pt x="4762" y="5230"/>
                    <a:pt x="6667" y="3342"/>
                  </a:cubicBezTo>
                  <a:cubicBezTo>
                    <a:pt x="7553" y="2490"/>
                    <a:pt x="8572" y="1805"/>
                    <a:pt x="9675" y="1321"/>
                  </a:cubicBezTo>
                  <a:cubicBezTo>
                    <a:pt x="9925" y="2056"/>
                    <a:pt x="10360" y="2724"/>
                    <a:pt x="10928" y="3259"/>
                  </a:cubicBezTo>
                  <a:cubicBezTo>
                    <a:pt x="11062" y="3392"/>
                    <a:pt x="11179" y="3493"/>
                    <a:pt x="11312" y="3610"/>
                  </a:cubicBezTo>
                  <a:cubicBezTo>
                    <a:pt x="11346" y="3660"/>
                    <a:pt x="11412" y="3677"/>
                    <a:pt x="11446" y="3677"/>
                  </a:cubicBezTo>
                  <a:cubicBezTo>
                    <a:pt x="11513" y="3677"/>
                    <a:pt x="11596" y="3660"/>
                    <a:pt x="11630" y="3593"/>
                  </a:cubicBezTo>
                  <a:cubicBezTo>
                    <a:pt x="11713" y="3493"/>
                    <a:pt x="11697" y="3342"/>
                    <a:pt x="11596" y="3259"/>
                  </a:cubicBezTo>
                  <a:cubicBezTo>
                    <a:pt x="11463" y="3159"/>
                    <a:pt x="11362" y="3058"/>
                    <a:pt x="11245" y="2941"/>
                  </a:cubicBezTo>
                  <a:cubicBezTo>
                    <a:pt x="10711" y="2423"/>
                    <a:pt x="10343" y="1822"/>
                    <a:pt x="10109" y="1154"/>
                  </a:cubicBezTo>
                  <a:cubicBezTo>
                    <a:pt x="11229" y="736"/>
                    <a:pt x="12432" y="502"/>
                    <a:pt x="13635" y="502"/>
                  </a:cubicBezTo>
                  <a:close/>
                  <a:moveTo>
                    <a:pt x="3192" y="10844"/>
                  </a:moveTo>
                  <a:lnTo>
                    <a:pt x="2975" y="13184"/>
                  </a:lnTo>
                  <a:lnTo>
                    <a:pt x="819" y="11028"/>
                  </a:lnTo>
                  <a:lnTo>
                    <a:pt x="3192" y="10844"/>
                  </a:lnTo>
                  <a:close/>
                  <a:moveTo>
                    <a:pt x="13668" y="1"/>
                  </a:moveTo>
                  <a:cubicBezTo>
                    <a:pt x="10911" y="1"/>
                    <a:pt x="8321" y="1070"/>
                    <a:pt x="6333" y="2991"/>
                  </a:cubicBezTo>
                  <a:cubicBezTo>
                    <a:pt x="5280" y="4011"/>
                    <a:pt x="4495" y="5197"/>
                    <a:pt x="3960" y="6534"/>
                  </a:cubicBezTo>
                  <a:cubicBezTo>
                    <a:pt x="3459" y="7753"/>
                    <a:pt x="3192" y="9023"/>
                    <a:pt x="3192" y="10327"/>
                  </a:cubicBezTo>
                  <a:lnTo>
                    <a:pt x="234" y="10544"/>
                  </a:lnTo>
                  <a:cubicBezTo>
                    <a:pt x="101" y="10544"/>
                    <a:pt x="34" y="10661"/>
                    <a:pt x="1" y="10778"/>
                  </a:cubicBezTo>
                  <a:cubicBezTo>
                    <a:pt x="1" y="10844"/>
                    <a:pt x="34" y="10911"/>
                    <a:pt x="84" y="10961"/>
                  </a:cubicBezTo>
                  <a:lnTo>
                    <a:pt x="2991" y="13869"/>
                  </a:lnTo>
                  <a:cubicBezTo>
                    <a:pt x="3025" y="13919"/>
                    <a:pt x="3092" y="13936"/>
                    <a:pt x="3158" y="13936"/>
                  </a:cubicBezTo>
                  <a:cubicBezTo>
                    <a:pt x="3175" y="13936"/>
                    <a:pt x="3225" y="13936"/>
                    <a:pt x="3242" y="13919"/>
                  </a:cubicBezTo>
                  <a:cubicBezTo>
                    <a:pt x="3326" y="13869"/>
                    <a:pt x="3392" y="13802"/>
                    <a:pt x="3409" y="13702"/>
                  </a:cubicBezTo>
                  <a:lnTo>
                    <a:pt x="3676" y="10778"/>
                  </a:lnTo>
                  <a:lnTo>
                    <a:pt x="3743" y="10778"/>
                  </a:lnTo>
                  <a:cubicBezTo>
                    <a:pt x="5080" y="10778"/>
                    <a:pt x="6367" y="10527"/>
                    <a:pt x="7620" y="10026"/>
                  </a:cubicBezTo>
                  <a:cubicBezTo>
                    <a:pt x="8906" y="9508"/>
                    <a:pt x="10076" y="8756"/>
                    <a:pt x="11078" y="7770"/>
                  </a:cubicBezTo>
                  <a:cubicBezTo>
                    <a:pt x="12098" y="6751"/>
                    <a:pt x="12916" y="5581"/>
                    <a:pt x="13434" y="4245"/>
                  </a:cubicBezTo>
                  <a:cubicBezTo>
                    <a:pt x="13952" y="2958"/>
                    <a:pt x="14203" y="1605"/>
                    <a:pt x="14186" y="235"/>
                  </a:cubicBezTo>
                  <a:cubicBezTo>
                    <a:pt x="14186" y="101"/>
                    <a:pt x="14086" y="1"/>
                    <a:pt x="139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9"/>
            <p:cNvSpPr/>
            <p:nvPr/>
          </p:nvSpPr>
          <p:spPr>
            <a:xfrm>
              <a:off x="3770975" y="3384425"/>
              <a:ext cx="66850" cy="66875"/>
            </a:xfrm>
            <a:custGeom>
              <a:rect b="b" l="l" r="r" t="t"/>
              <a:pathLst>
                <a:path extrusionOk="0" h="2675" w="2674">
                  <a:moveTo>
                    <a:pt x="1337" y="502"/>
                  </a:moveTo>
                  <a:cubicBezTo>
                    <a:pt x="1788" y="502"/>
                    <a:pt x="2172" y="886"/>
                    <a:pt x="2172" y="1337"/>
                  </a:cubicBezTo>
                  <a:cubicBezTo>
                    <a:pt x="2172" y="1805"/>
                    <a:pt x="1788" y="2173"/>
                    <a:pt x="1337" y="2173"/>
                  </a:cubicBezTo>
                  <a:cubicBezTo>
                    <a:pt x="869" y="2173"/>
                    <a:pt x="501" y="1805"/>
                    <a:pt x="501" y="1337"/>
                  </a:cubicBezTo>
                  <a:cubicBezTo>
                    <a:pt x="501" y="886"/>
                    <a:pt x="869" y="502"/>
                    <a:pt x="1337" y="502"/>
                  </a:cubicBezTo>
                  <a:close/>
                  <a:moveTo>
                    <a:pt x="1337" y="1"/>
                  </a:moveTo>
                  <a:cubicBezTo>
                    <a:pt x="602" y="1"/>
                    <a:pt x="0" y="586"/>
                    <a:pt x="0" y="1337"/>
                  </a:cubicBezTo>
                  <a:cubicBezTo>
                    <a:pt x="0" y="2073"/>
                    <a:pt x="585" y="2674"/>
                    <a:pt x="1337" y="2674"/>
                  </a:cubicBezTo>
                  <a:cubicBezTo>
                    <a:pt x="2055" y="2674"/>
                    <a:pt x="2674" y="2089"/>
                    <a:pt x="2674" y="1337"/>
                  </a:cubicBezTo>
                  <a:cubicBezTo>
                    <a:pt x="2640" y="586"/>
                    <a:pt x="2055" y="1"/>
                    <a:pt x="1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9"/>
            <p:cNvSpPr/>
            <p:nvPr/>
          </p:nvSpPr>
          <p:spPr>
            <a:xfrm>
              <a:off x="3830700" y="3324275"/>
              <a:ext cx="66850" cy="66875"/>
            </a:xfrm>
            <a:custGeom>
              <a:rect b="b" l="l" r="r" t="t"/>
              <a:pathLst>
                <a:path extrusionOk="0" h="2675" w="2674">
                  <a:moveTo>
                    <a:pt x="1337" y="502"/>
                  </a:moveTo>
                  <a:cubicBezTo>
                    <a:pt x="1805" y="502"/>
                    <a:pt x="2173" y="886"/>
                    <a:pt x="2173" y="1337"/>
                  </a:cubicBezTo>
                  <a:cubicBezTo>
                    <a:pt x="2173" y="1789"/>
                    <a:pt x="1805" y="2173"/>
                    <a:pt x="1337" y="2173"/>
                  </a:cubicBezTo>
                  <a:cubicBezTo>
                    <a:pt x="886" y="2173"/>
                    <a:pt x="502" y="1805"/>
                    <a:pt x="502" y="1337"/>
                  </a:cubicBezTo>
                  <a:cubicBezTo>
                    <a:pt x="502" y="886"/>
                    <a:pt x="886" y="502"/>
                    <a:pt x="1337" y="502"/>
                  </a:cubicBezTo>
                  <a:close/>
                  <a:moveTo>
                    <a:pt x="1337" y="1"/>
                  </a:moveTo>
                  <a:cubicBezTo>
                    <a:pt x="619" y="1"/>
                    <a:pt x="0" y="586"/>
                    <a:pt x="0" y="1337"/>
                  </a:cubicBezTo>
                  <a:cubicBezTo>
                    <a:pt x="0" y="2073"/>
                    <a:pt x="585" y="2674"/>
                    <a:pt x="1337" y="2674"/>
                  </a:cubicBezTo>
                  <a:cubicBezTo>
                    <a:pt x="2072" y="2674"/>
                    <a:pt x="2674" y="2089"/>
                    <a:pt x="2674" y="1337"/>
                  </a:cubicBezTo>
                  <a:cubicBezTo>
                    <a:pt x="2674" y="586"/>
                    <a:pt x="2072" y="1"/>
                    <a:pt x="1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9"/>
            <p:cNvSpPr/>
            <p:nvPr/>
          </p:nvSpPr>
          <p:spPr>
            <a:xfrm>
              <a:off x="3923425" y="3265375"/>
              <a:ext cx="19675" cy="20075"/>
            </a:xfrm>
            <a:custGeom>
              <a:rect b="b" l="l" r="r" t="t"/>
              <a:pathLst>
                <a:path extrusionOk="0" h="803" w="787">
                  <a:moveTo>
                    <a:pt x="385" y="1"/>
                  </a:moveTo>
                  <a:cubicBezTo>
                    <a:pt x="151" y="1"/>
                    <a:pt x="1" y="185"/>
                    <a:pt x="1" y="402"/>
                  </a:cubicBezTo>
                  <a:cubicBezTo>
                    <a:pt x="1" y="602"/>
                    <a:pt x="185" y="803"/>
                    <a:pt x="385" y="803"/>
                  </a:cubicBezTo>
                  <a:cubicBezTo>
                    <a:pt x="602" y="803"/>
                    <a:pt x="786" y="602"/>
                    <a:pt x="786" y="402"/>
                  </a:cubicBezTo>
                  <a:cubicBezTo>
                    <a:pt x="786" y="185"/>
                    <a:pt x="602" y="1"/>
                    <a:pt x="3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69"/>
          <p:cNvGrpSpPr/>
          <p:nvPr/>
        </p:nvGrpSpPr>
        <p:grpSpPr>
          <a:xfrm>
            <a:off x="3132105" y="2619313"/>
            <a:ext cx="402888" cy="373536"/>
            <a:chOff x="3639375" y="2607900"/>
            <a:chExt cx="355500" cy="329600"/>
          </a:xfrm>
        </p:grpSpPr>
        <p:sp>
          <p:nvSpPr>
            <p:cNvPr id="1685" name="Google Shape;1685;p69"/>
            <p:cNvSpPr/>
            <p:nvPr/>
          </p:nvSpPr>
          <p:spPr>
            <a:xfrm>
              <a:off x="3660700" y="2669725"/>
              <a:ext cx="45550" cy="64775"/>
            </a:xfrm>
            <a:custGeom>
              <a:rect b="b" l="l" r="r" t="t"/>
              <a:pathLst>
                <a:path extrusionOk="0" h="2591" w="1822">
                  <a:moveTo>
                    <a:pt x="1203" y="485"/>
                  </a:moveTo>
                  <a:cubicBezTo>
                    <a:pt x="1069" y="936"/>
                    <a:pt x="986" y="1454"/>
                    <a:pt x="986" y="2039"/>
                  </a:cubicBezTo>
                  <a:cubicBezTo>
                    <a:pt x="668" y="1922"/>
                    <a:pt x="451" y="1621"/>
                    <a:pt x="451" y="1287"/>
                  </a:cubicBezTo>
                  <a:cubicBezTo>
                    <a:pt x="451" y="869"/>
                    <a:pt x="785" y="518"/>
                    <a:pt x="1203" y="485"/>
                  </a:cubicBezTo>
                  <a:close/>
                  <a:moveTo>
                    <a:pt x="1287" y="1"/>
                  </a:moveTo>
                  <a:cubicBezTo>
                    <a:pt x="585" y="1"/>
                    <a:pt x="0" y="585"/>
                    <a:pt x="0" y="1287"/>
                  </a:cubicBezTo>
                  <a:cubicBezTo>
                    <a:pt x="0" y="1989"/>
                    <a:pt x="535" y="2540"/>
                    <a:pt x="1237" y="2590"/>
                  </a:cubicBezTo>
                  <a:lnTo>
                    <a:pt x="1253" y="2590"/>
                  </a:lnTo>
                  <a:cubicBezTo>
                    <a:pt x="1353" y="2590"/>
                    <a:pt x="1437" y="2524"/>
                    <a:pt x="1487" y="2440"/>
                  </a:cubicBezTo>
                  <a:cubicBezTo>
                    <a:pt x="1504" y="2423"/>
                    <a:pt x="1504" y="2373"/>
                    <a:pt x="1504" y="2340"/>
                  </a:cubicBezTo>
                  <a:lnTo>
                    <a:pt x="1504" y="2290"/>
                  </a:lnTo>
                  <a:cubicBezTo>
                    <a:pt x="1504" y="1521"/>
                    <a:pt x="1604" y="869"/>
                    <a:pt x="1821" y="351"/>
                  </a:cubicBezTo>
                  <a:cubicBezTo>
                    <a:pt x="1821" y="251"/>
                    <a:pt x="1788" y="151"/>
                    <a:pt x="1688" y="84"/>
                  </a:cubicBezTo>
                  <a:cubicBezTo>
                    <a:pt x="1671" y="51"/>
                    <a:pt x="1621" y="34"/>
                    <a:pt x="1604" y="34"/>
                  </a:cubicBezTo>
                  <a:cubicBezTo>
                    <a:pt x="1504" y="17"/>
                    <a:pt x="1404" y="1"/>
                    <a:pt x="1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9"/>
            <p:cNvSpPr/>
            <p:nvPr/>
          </p:nvSpPr>
          <p:spPr>
            <a:xfrm>
              <a:off x="3926350" y="2669300"/>
              <a:ext cx="45975" cy="64775"/>
            </a:xfrm>
            <a:custGeom>
              <a:rect b="b" l="l" r="r" t="t"/>
              <a:pathLst>
                <a:path extrusionOk="0" h="2591" w="1839">
                  <a:moveTo>
                    <a:pt x="586" y="502"/>
                  </a:moveTo>
                  <a:lnTo>
                    <a:pt x="586" y="502"/>
                  </a:lnTo>
                  <a:cubicBezTo>
                    <a:pt x="1003" y="535"/>
                    <a:pt x="1337" y="886"/>
                    <a:pt x="1337" y="1304"/>
                  </a:cubicBezTo>
                  <a:cubicBezTo>
                    <a:pt x="1337" y="1638"/>
                    <a:pt x="1137" y="1956"/>
                    <a:pt x="819" y="2056"/>
                  </a:cubicBezTo>
                  <a:cubicBezTo>
                    <a:pt x="803" y="1454"/>
                    <a:pt x="736" y="953"/>
                    <a:pt x="586" y="502"/>
                  </a:cubicBezTo>
                  <a:close/>
                  <a:moveTo>
                    <a:pt x="502" y="1"/>
                  </a:moveTo>
                  <a:cubicBezTo>
                    <a:pt x="402" y="1"/>
                    <a:pt x="302" y="18"/>
                    <a:pt x="185" y="34"/>
                  </a:cubicBezTo>
                  <a:cubicBezTo>
                    <a:pt x="151" y="34"/>
                    <a:pt x="134" y="51"/>
                    <a:pt x="101" y="68"/>
                  </a:cubicBezTo>
                  <a:cubicBezTo>
                    <a:pt x="17" y="134"/>
                    <a:pt x="1" y="268"/>
                    <a:pt x="17" y="352"/>
                  </a:cubicBezTo>
                  <a:cubicBezTo>
                    <a:pt x="235" y="870"/>
                    <a:pt x="335" y="1521"/>
                    <a:pt x="335" y="2290"/>
                  </a:cubicBezTo>
                  <a:lnTo>
                    <a:pt x="335" y="2357"/>
                  </a:lnTo>
                  <a:cubicBezTo>
                    <a:pt x="335" y="2424"/>
                    <a:pt x="352" y="2474"/>
                    <a:pt x="418" y="2524"/>
                  </a:cubicBezTo>
                  <a:cubicBezTo>
                    <a:pt x="469" y="2557"/>
                    <a:pt x="519" y="2591"/>
                    <a:pt x="586" y="2591"/>
                  </a:cubicBezTo>
                  <a:lnTo>
                    <a:pt x="602" y="2591"/>
                  </a:lnTo>
                  <a:cubicBezTo>
                    <a:pt x="1304" y="2541"/>
                    <a:pt x="1839" y="1972"/>
                    <a:pt x="1839" y="1287"/>
                  </a:cubicBezTo>
                  <a:cubicBezTo>
                    <a:pt x="1822" y="586"/>
                    <a:pt x="1237" y="1"/>
                    <a:pt x="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9"/>
            <p:cNvSpPr/>
            <p:nvPr/>
          </p:nvSpPr>
          <p:spPr>
            <a:xfrm>
              <a:off x="3639375" y="2607900"/>
              <a:ext cx="355500" cy="329600"/>
            </a:xfrm>
            <a:custGeom>
              <a:rect b="b" l="l" r="r" t="t"/>
              <a:pathLst>
                <a:path extrusionOk="0" h="13184" w="14220">
                  <a:moveTo>
                    <a:pt x="9324" y="552"/>
                  </a:moveTo>
                  <a:cubicBezTo>
                    <a:pt x="9408" y="702"/>
                    <a:pt x="9508" y="819"/>
                    <a:pt x="9659" y="953"/>
                  </a:cubicBezTo>
                  <a:lnTo>
                    <a:pt x="6417" y="953"/>
                  </a:lnTo>
                  <a:cubicBezTo>
                    <a:pt x="6300" y="953"/>
                    <a:pt x="6200" y="1037"/>
                    <a:pt x="6166" y="1154"/>
                  </a:cubicBezTo>
                  <a:cubicBezTo>
                    <a:pt x="6150" y="1304"/>
                    <a:pt x="6283" y="1421"/>
                    <a:pt x="6417" y="1421"/>
                  </a:cubicBezTo>
                  <a:lnTo>
                    <a:pt x="10394" y="1421"/>
                  </a:lnTo>
                  <a:cubicBezTo>
                    <a:pt x="10644" y="1621"/>
                    <a:pt x="10912" y="1822"/>
                    <a:pt x="11162" y="2139"/>
                  </a:cubicBezTo>
                  <a:cubicBezTo>
                    <a:pt x="11212" y="2201"/>
                    <a:pt x="11289" y="2236"/>
                    <a:pt x="11360" y="2236"/>
                  </a:cubicBezTo>
                  <a:cubicBezTo>
                    <a:pt x="11384" y="2236"/>
                    <a:pt x="11408" y="2232"/>
                    <a:pt x="11430" y="2223"/>
                  </a:cubicBezTo>
                  <a:cubicBezTo>
                    <a:pt x="11630" y="2156"/>
                    <a:pt x="11831" y="2123"/>
                    <a:pt x="12014" y="2123"/>
                  </a:cubicBezTo>
                  <a:cubicBezTo>
                    <a:pt x="12933" y="2123"/>
                    <a:pt x="13669" y="2875"/>
                    <a:pt x="13669" y="3760"/>
                  </a:cubicBezTo>
                  <a:cubicBezTo>
                    <a:pt x="13652" y="4662"/>
                    <a:pt x="12917" y="5398"/>
                    <a:pt x="12031" y="5414"/>
                  </a:cubicBezTo>
                  <a:cubicBezTo>
                    <a:pt x="11897" y="5414"/>
                    <a:pt x="11797" y="5514"/>
                    <a:pt x="11797" y="5648"/>
                  </a:cubicBezTo>
                  <a:cubicBezTo>
                    <a:pt x="11697" y="7553"/>
                    <a:pt x="11229" y="9274"/>
                    <a:pt x="10511" y="10510"/>
                  </a:cubicBezTo>
                  <a:cubicBezTo>
                    <a:pt x="9675" y="11981"/>
                    <a:pt x="8506" y="12699"/>
                    <a:pt x="7069" y="12699"/>
                  </a:cubicBezTo>
                  <a:cubicBezTo>
                    <a:pt x="5632" y="12699"/>
                    <a:pt x="4462" y="11981"/>
                    <a:pt x="3627" y="10510"/>
                  </a:cubicBezTo>
                  <a:cubicBezTo>
                    <a:pt x="2925" y="9274"/>
                    <a:pt x="2457" y="7553"/>
                    <a:pt x="2357" y="5648"/>
                  </a:cubicBezTo>
                  <a:cubicBezTo>
                    <a:pt x="2357" y="5514"/>
                    <a:pt x="2240" y="5414"/>
                    <a:pt x="2123" y="5414"/>
                  </a:cubicBezTo>
                  <a:cubicBezTo>
                    <a:pt x="1221" y="5398"/>
                    <a:pt x="486" y="4662"/>
                    <a:pt x="486" y="3760"/>
                  </a:cubicBezTo>
                  <a:cubicBezTo>
                    <a:pt x="486" y="2841"/>
                    <a:pt x="1237" y="2123"/>
                    <a:pt x="2140" y="2123"/>
                  </a:cubicBezTo>
                  <a:cubicBezTo>
                    <a:pt x="2357" y="2123"/>
                    <a:pt x="2541" y="2156"/>
                    <a:pt x="2724" y="2223"/>
                  </a:cubicBezTo>
                  <a:cubicBezTo>
                    <a:pt x="2750" y="2232"/>
                    <a:pt x="2777" y="2236"/>
                    <a:pt x="2804" y="2236"/>
                  </a:cubicBezTo>
                  <a:cubicBezTo>
                    <a:pt x="2881" y="2236"/>
                    <a:pt x="2955" y="2201"/>
                    <a:pt x="2992" y="2139"/>
                  </a:cubicBezTo>
                  <a:cubicBezTo>
                    <a:pt x="3226" y="1822"/>
                    <a:pt x="3493" y="1588"/>
                    <a:pt x="3777" y="1421"/>
                  </a:cubicBezTo>
                  <a:lnTo>
                    <a:pt x="5481" y="1421"/>
                  </a:lnTo>
                  <a:cubicBezTo>
                    <a:pt x="5615" y="1421"/>
                    <a:pt x="5715" y="1337"/>
                    <a:pt x="5732" y="1220"/>
                  </a:cubicBezTo>
                  <a:cubicBezTo>
                    <a:pt x="5749" y="1070"/>
                    <a:pt x="5632" y="953"/>
                    <a:pt x="5481" y="953"/>
                  </a:cubicBezTo>
                  <a:lnTo>
                    <a:pt x="4479" y="953"/>
                  </a:lnTo>
                  <a:cubicBezTo>
                    <a:pt x="4613" y="819"/>
                    <a:pt x="4729" y="702"/>
                    <a:pt x="4813" y="552"/>
                  </a:cubicBezTo>
                  <a:close/>
                  <a:moveTo>
                    <a:pt x="4212" y="1"/>
                  </a:moveTo>
                  <a:cubicBezTo>
                    <a:pt x="4095" y="1"/>
                    <a:pt x="3978" y="84"/>
                    <a:pt x="3961" y="218"/>
                  </a:cubicBezTo>
                  <a:cubicBezTo>
                    <a:pt x="3944" y="352"/>
                    <a:pt x="4028" y="485"/>
                    <a:pt x="4178" y="502"/>
                  </a:cubicBezTo>
                  <a:cubicBezTo>
                    <a:pt x="4044" y="602"/>
                    <a:pt x="3894" y="719"/>
                    <a:pt x="3727" y="836"/>
                  </a:cubicBezTo>
                  <a:cubicBezTo>
                    <a:pt x="3677" y="886"/>
                    <a:pt x="3627" y="920"/>
                    <a:pt x="3560" y="970"/>
                  </a:cubicBezTo>
                  <a:cubicBezTo>
                    <a:pt x="3293" y="1154"/>
                    <a:pt x="3009" y="1387"/>
                    <a:pt x="2724" y="1688"/>
                  </a:cubicBezTo>
                  <a:cubicBezTo>
                    <a:pt x="2591" y="1655"/>
                    <a:pt x="2440" y="1638"/>
                    <a:pt x="2273" y="1621"/>
                  </a:cubicBezTo>
                  <a:cubicBezTo>
                    <a:pt x="2224" y="1618"/>
                    <a:pt x="2175" y="1616"/>
                    <a:pt x="2127" y="1616"/>
                  </a:cubicBezTo>
                  <a:cubicBezTo>
                    <a:pt x="970" y="1616"/>
                    <a:pt x="1" y="2556"/>
                    <a:pt x="1" y="3727"/>
                  </a:cubicBezTo>
                  <a:cubicBezTo>
                    <a:pt x="1" y="4311"/>
                    <a:pt x="201" y="4846"/>
                    <a:pt x="602" y="5247"/>
                  </a:cubicBezTo>
                  <a:cubicBezTo>
                    <a:pt x="937" y="5598"/>
                    <a:pt x="1388" y="5815"/>
                    <a:pt x="1872" y="5882"/>
                  </a:cubicBezTo>
                  <a:cubicBezTo>
                    <a:pt x="2006" y="7770"/>
                    <a:pt x="2474" y="9491"/>
                    <a:pt x="3209" y="10744"/>
                  </a:cubicBezTo>
                  <a:cubicBezTo>
                    <a:pt x="3643" y="11496"/>
                    <a:pt x="4178" y="12098"/>
                    <a:pt x="4796" y="12499"/>
                  </a:cubicBezTo>
                  <a:cubicBezTo>
                    <a:pt x="4947" y="12599"/>
                    <a:pt x="5114" y="12682"/>
                    <a:pt x="5281" y="12766"/>
                  </a:cubicBezTo>
                  <a:cubicBezTo>
                    <a:pt x="5231" y="12833"/>
                    <a:pt x="5197" y="12900"/>
                    <a:pt x="5214" y="12983"/>
                  </a:cubicBezTo>
                  <a:cubicBezTo>
                    <a:pt x="5231" y="13100"/>
                    <a:pt x="5348" y="13184"/>
                    <a:pt x="5465" y="13184"/>
                  </a:cubicBezTo>
                  <a:lnTo>
                    <a:pt x="8723" y="13184"/>
                  </a:lnTo>
                  <a:cubicBezTo>
                    <a:pt x="8857" y="13184"/>
                    <a:pt x="8957" y="13100"/>
                    <a:pt x="8973" y="12983"/>
                  </a:cubicBezTo>
                  <a:cubicBezTo>
                    <a:pt x="8990" y="12900"/>
                    <a:pt x="8957" y="12833"/>
                    <a:pt x="8907" y="12766"/>
                  </a:cubicBezTo>
                  <a:cubicBezTo>
                    <a:pt x="9074" y="12682"/>
                    <a:pt x="9241" y="12599"/>
                    <a:pt x="9391" y="12499"/>
                  </a:cubicBezTo>
                  <a:cubicBezTo>
                    <a:pt x="9993" y="12081"/>
                    <a:pt x="10544" y="11496"/>
                    <a:pt x="10978" y="10744"/>
                  </a:cubicBezTo>
                  <a:cubicBezTo>
                    <a:pt x="11714" y="9491"/>
                    <a:pt x="12165" y="7770"/>
                    <a:pt x="12315" y="5882"/>
                  </a:cubicBezTo>
                  <a:cubicBezTo>
                    <a:pt x="12800" y="5815"/>
                    <a:pt x="13234" y="5598"/>
                    <a:pt x="13585" y="5247"/>
                  </a:cubicBezTo>
                  <a:cubicBezTo>
                    <a:pt x="13986" y="4829"/>
                    <a:pt x="14220" y="4295"/>
                    <a:pt x="14203" y="3727"/>
                  </a:cubicBezTo>
                  <a:cubicBezTo>
                    <a:pt x="14139" y="2547"/>
                    <a:pt x="13153" y="1618"/>
                    <a:pt x="11985" y="1618"/>
                  </a:cubicBezTo>
                  <a:cubicBezTo>
                    <a:pt x="11945" y="1618"/>
                    <a:pt x="11905" y="1619"/>
                    <a:pt x="11864" y="1621"/>
                  </a:cubicBezTo>
                  <a:cubicBezTo>
                    <a:pt x="11714" y="1621"/>
                    <a:pt x="11547" y="1655"/>
                    <a:pt x="11396" y="1688"/>
                  </a:cubicBezTo>
                  <a:cubicBezTo>
                    <a:pt x="11129" y="1387"/>
                    <a:pt x="10828" y="1154"/>
                    <a:pt x="10561" y="970"/>
                  </a:cubicBezTo>
                  <a:cubicBezTo>
                    <a:pt x="10494" y="920"/>
                    <a:pt x="10444" y="886"/>
                    <a:pt x="10394" y="836"/>
                  </a:cubicBezTo>
                  <a:cubicBezTo>
                    <a:pt x="10227" y="719"/>
                    <a:pt x="10060" y="602"/>
                    <a:pt x="9959" y="502"/>
                  </a:cubicBezTo>
                  <a:cubicBezTo>
                    <a:pt x="10076" y="485"/>
                    <a:pt x="10193" y="352"/>
                    <a:pt x="10160" y="218"/>
                  </a:cubicBezTo>
                  <a:cubicBezTo>
                    <a:pt x="10143" y="84"/>
                    <a:pt x="10043" y="1"/>
                    <a:pt x="9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9"/>
            <p:cNvSpPr/>
            <p:nvPr/>
          </p:nvSpPr>
          <p:spPr>
            <a:xfrm>
              <a:off x="3847000" y="2857700"/>
              <a:ext cx="13800" cy="13400"/>
            </a:xfrm>
            <a:custGeom>
              <a:rect b="b" l="l" r="r" t="t"/>
              <a:pathLst>
                <a:path extrusionOk="0" h="536" w="552">
                  <a:moveTo>
                    <a:pt x="267" y="0"/>
                  </a:moveTo>
                  <a:cubicBezTo>
                    <a:pt x="217" y="0"/>
                    <a:pt x="150" y="17"/>
                    <a:pt x="84" y="84"/>
                  </a:cubicBezTo>
                  <a:cubicBezTo>
                    <a:pt x="50" y="117"/>
                    <a:pt x="0" y="184"/>
                    <a:pt x="0" y="268"/>
                  </a:cubicBezTo>
                  <a:cubicBezTo>
                    <a:pt x="0" y="335"/>
                    <a:pt x="17" y="401"/>
                    <a:pt x="84" y="451"/>
                  </a:cubicBezTo>
                  <a:cubicBezTo>
                    <a:pt x="134" y="502"/>
                    <a:pt x="184" y="535"/>
                    <a:pt x="267" y="535"/>
                  </a:cubicBezTo>
                  <a:cubicBezTo>
                    <a:pt x="334" y="535"/>
                    <a:pt x="401" y="518"/>
                    <a:pt x="468" y="468"/>
                  </a:cubicBezTo>
                  <a:cubicBezTo>
                    <a:pt x="501" y="435"/>
                    <a:pt x="552" y="368"/>
                    <a:pt x="552" y="284"/>
                  </a:cubicBezTo>
                  <a:cubicBezTo>
                    <a:pt x="552" y="167"/>
                    <a:pt x="518" y="101"/>
                    <a:pt x="468" y="67"/>
                  </a:cubicBezTo>
                  <a:cubicBezTo>
                    <a:pt x="418" y="17"/>
                    <a:pt x="351"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9"/>
            <p:cNvSpPr/>
            <p:nvPr/>
          </p:nvSpPr>
          <p:spPr>
            <a:xfrm>
              <a:off x="3862875" y="2834300"/>
              <a:ext cx="13375" cy="13400"/>
            </a:xfrm>
            <a:custGeom>
              <a:rect b="b" l="l" r="r" t="t"/>
              <a:pathLst>
                <a:path extrusionOk="0" h="536" w="535">
                  <a:moveTo>
                    <a:pt x="267" y="1"/>
                  </a:moveTo>
                  <a:cubicBezTo>
                    <a:pt x="201" y="1"/>
                    <a:pt x="134" y="17"/>
                    <a:pt x="84" y="84"/>
                  </a:cubicBezTo>
                  <a:cubicBezTo>
                    <a:pt x="33" y="118"/>
                    <a:pt x="0" y="184"/>
                    <a:pt x="0" y="268"/>
                  </a:cubicBezTo>
                  <a:cubicBezTo>
                    <a:pt x="0" y="335"/>
                    <a:pt x="17" y="385"/>
                    <a:pt x="84" y="452"/>
                  </a:cubicBezTo>
                  <a:cubicBezTo>
                    <a:pt x="117" y="485"/>
                    <a:pt x="184" y="535"/>
                    <a:pt x="267" y="535"/>
                  </a:cubicBezTo>
                  <a:cubicBezTo>
                    <a:pt x="334" y="535"/>
                    <a:pt x="384" y="519"/>
                    <a:pt x="451" y="452"/>
                  </a:cubicBezTo>
                  <a:cubicBezTo>
                    <a:pt x="501" y="402"/>
                    <a:pt x="535" y="352"/>
                    <a:pt x="535" y="268"/>
                  </a:cubicBezTo>
                  <a:cubicBezTo>
                    <a:pt x="535" y="184"/>
                    <a:pt x="501" y="118"/>
                    <a:pt x="451" y="51"/>
                  </a:cubicBezTo>
                  <a:cubicBezTo>
                    <a:pt x="418" y="17"/>
                    <a:pt x="351" y="1"/>
                    <a:pt x="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 name="Google Shape;1690;p69"/>
          <p:cNvSpPr/>
          <p:nvPr/>
        </p:nvSpPr>
        <p:spPr>
          <a:xfrm>
            <a:off x="3133536" y="2026591"/>
            <a:ext cx="400027" cy="353193"/>
          </a:xfrm>
          <a:custGeom>
            <a:rect b="b" l="l" r="r" t="t"/>
            <a:pathLst>
              <a:path extrusionOk="0" h="12466" w="14119">
                <a:moveTo>
                  <a:pt x="9106" y="519"/>
                </a:moveTo>
                <a:cubicBezTo>
                  <a:pt x="9190" y="519"/>
                  <a:pt x="9257" y="585"/>
                  <a:pt x="9273" y="636"/>
                </a:cubicBezTo>
                <a:lnTo>
                  <a:pt x="10426" y="4896"/>
                </a:lnTo>
                <a:cubicBezTo>
                  <a:pt x="10443" y="5013"/>
                  <a:pt x="10560" y="5097"/>
                  <a:pt x="10660" y="5097"/>
                </a:cubicBezTo>
                <a:lnTo>
                  <a:pt x="11395" y="5097"/>
                </a:lnTo>
                <a:cubicBezTo>
                  <a:pt x="11496" y="5097"/>
                  <a:pt x="11596" y="5013"/>
                  <a:pt x="11613" y="4896"/>
                </a:cubicBezTo>
                <a:lnTo>
                  <a:pt x="12648" y="1053"/>
                </a:lnTo>
                <a:cubicBezTo>
                  <a:pt x="12665" y="970"/>
                  <a:pt x="12732" y="936"/>
                  <a:pt x="12816" y="936"/>
                </a:cubicBezTo>
                <a:lnTo>
                  <a:pt x="12849" y="936"/>
                </a:lnTo>
                <a:cubicBezTo>
                  <a:pt x="12916" y="953"/>
                  <a:pt x="12949" y="1003"/>
                  <a:pt x="12983" y="1037"/>
                </a:cubicBezTo>
                <a:cubicBezTo>
                  <a:pt x="12999" y="1087"/>
                  <a:pt x="12999" y="1103"/>
                  <a:pt x="12983" y="1137"/>
                </a:cubicBezTo>
                <a:lnTo>
                  <a:pt x="12816" y="1772"/>
                </a:lnTo>
                <a:lnTo>
                  <a:pt x="12816" y="1805"/>
                </a:lnTo>
                <a:lnTo>
                  <a:pt x="12014" y="4763"/>
                </a:lnTo>
                <a:cubicBezTo>
                  <a:pt x="11980" y="4879"/>
                  <a:pt x="12064" y="5030"/>
                  <a:pt x="12181" y="5047"/>
                </a:cubicBezTo>
                <a:lnTo>
                  <a:pt x="12247" y="5047"/>
                </a:lnTo>
                <a:cubicBezTo>
                  <a:pt x="12348" y="5047"/>
                  <a:pt x="12448" y="4980"/>
                  <a:pt x="12481" y="4863"/>
                </a:cubicBezTo>
                <a:lnTo>
                  <a:pt x="13267" y="1872"/>
                </a:lnTo>
                <a:cubicBezTo>
                  <a:pt x="13283" y="1805"/>
                  <a:pt x="13350" y="1772"/>
                  <a:pt x="13434" y="1772"/>
                </a:cubicBezTo>
                <a:lnTo>
                  <a:pt x="13484" y="1772"/>
                </a:lnTo>
                <a:cubicBezTo>
                  <a:pt x="13534" y="1788"/>
                  <a:pt x="13584" y="1839"/>
                  <a:pt x="13601" y="1872"/>
                </a:cubicBezTo>
                <a:cubicBezTo>
                  <a:pt x="13618" y="1922"/>
                  <a:pt x="13618" y="1939"/>
                  <a:pt x="13601" y="1972"/>
                </a:cubicBezTo>
                <a:lnTo>
                  <a:pt x="12849" y="4813"/>
                </a:lnTo>
                <a:cubicBezTo>
                  <a:pt x="12832" y="4846"/>
                  <a:pt x="12832" y="4863"/>
                  <a:pt x="12832" y="4879"/>
                </a:cubicBezTo>
                <a:lnTo>
                  <a:pt x="12832" y="7118"/>
                </a:lnTo>
                <a:cubicBezTo>
                  <a:pt x="12832" y="8088"/>
                  <a:pt x="12097" y="8890"/>
                  <a:pt x="11161" y="8956"/>
                </a:cubicBezTo>
                <a:cubicBezTo>
                  <a:pt x="11121" y="8959"/>
                  <a:pt x="11082" y="8960"/>
                  <a:pt x="11043" y="8960"/>
                </a:cubicBezTo>
                <a:cubicBezTo>
                  <a:pt x="10513" y="8960"/>
                  <a:pt x="10088" y="8754"/>
                  <a:pt x="9808" y="8505"/>
                </a:cubicBezTo>
                <a:lnTo>
                  <a:pt x="9775" y="8472"/>
                </a:lnTo>
                <a:cubicBezTo>
                  <a:pt x="9691" y="8405"/>
                  <a:pt x="9641" y="8355"/>
                  <a:pt x="9574" y="8271"/>
                </a:cubicBezTo>
                <a:cubicBezTo>
                  <a:pt x="9106" y="7770"/>
                  <a:pt x="7318" y="5882"/>
                  <a:pt x="7302" y="5865"/>
                </a:cubicBezTo>
                <a:cubicBezTo>
                  <a:pt x="7252" y="5815"/>
                  <a:pt x="7252" y="5782"/>
                  <a:pt x="7252" y="5732"/>
                </a:cubicBezTo>
                <a:cubicBezTo>
                  <a:pt x="7252" y="5698"/>
                  <a:pt x="7268" y="5648"/>
                  <a:pt x="7318" y="5615"/>
                </a:cubicBezTo>
                <a:cubicBezTo>
                  <a:pt x="7352" y="5598"/>
                  <a:pt x="7402" y="5565"/>
                  <a:pt x="7435" y="5565"/>
                </a:cubicBezTo>
                <a:cubicBezTo>
                  <a:pt x="7486" y="5565"/>
                  <a:pt x="7519" y="5598"/>
                  <a:pt x="7569" y="5631"/>
                </a:cubicBezTo>
                <a:lnTo>
                  <a:pt x="8755" y="6901"/>
                </a:lnTo>
                <a:cubicBezTo>
                  <a:pt x="8806" y="6968"/>
                  <a:pt x="8889" y="6985"/>
                  <a:pt x="8939" y="6985"/>
                </a:cubicBezTo>
                <a:cubicBezTo>
                  <a:pt x="9073" y="6985"/>
                  <a:pt x="9173" y="6868"/>
                  <a:pt x="9173" y="6734"/>
                </a:cubicBezTo>
                <a:lnTo>
                  <a:pt x="9173" y="6016"/>
                </a:lnTo>
                <a:cubicBezTo>
                  <a:pt x="10009" y="6133"/>
                  <a:pt x="10677" y="6851"/>
                  <a:pt x="10677" y="7720"/>
                </a:cubicBezTo>
                <a:cubicBezTo>
                  <a:pt x="10677" y="7854"/>
                  <a:pt x="10760" y="7954"/>
                  <a:pt x="10894" y="7971"/>
                </a:cubicBezTo>
                <a:cubicBezTo>
                  <a:pt x="10904" y="7972"/>
                  <a:pt x="10913" y="7972"/>
                  <a:pt x="10923" y="7972"/>
                </a:cubicBezTo>
                <a:cubicBezTo>
                  <a:pt x="11046" y="7972"/>
                  <a:pt x="11161" y="7875"/>
                  <a:pt x="11161" y="7720"/>
                </a:cubicBezTo>
                <a:cubicBezTo>
                  <a:pt x="11161" y="6567"/>
                  <a:pt x="10276" y="5631"/>
                  <a:pt x="9173" y="5514"/>
                </a:cubicBezTo>
                <a:lnTo>
                  <a:pt x="9173" y="4896"/>
                </a:lnTo>
                <a:lnTo>
                  <a:pt x="9173" y="4846"/>
                </a:lnTo>
                <a:lnTo>
                  <a:pt x="8221" y="1220"/>
                </a:lnTo>
                <a:lnTo>
                  <a:pt x="8221" y="1120"/>
                </a:lnTo>
                <a:cubicBezTo>
                  <a:pt x="8237" y="1053"/>
                  <a:pt x="8271" y="1020"/>
                  <a:pt x="8338" y="1020"/>
                </a:cubicBezTo>
                <a:cubicBezTo>
                  <a:pt x="8352" y="1017"/>
                  <a:pt x="8366" y="1016"/>
                  <a:pt x="8379" y="1016"/>
                </a:cubicBezTo>
                <a:cubicBezTo>
                  <a:pt x="8448" y="1016"/>
                  <a:pt x="8513" y="1050"/>
                  <a:pt x="8555" y="1120"/>
                </a:cubicBezTo>
                <a:lnTo>
                  <a:pt x="9557" y="4863"/>
                </a:lnTo>
                <a:cubicBezTo>
                  <a:pt x="9574" y="4963"/>
                  <a:pt x="9674" y="5047"/>
                  <a:pt x="9775" y="5047"/>
                </a:cubicBezTo>
                <a:lnTo>
                  <a:pt x="9841" y="5047"/>
                </a:lnTo>
                <a:cubicBezTo>
                  <a:pt x="9975" y="5013"/>
                  <a:pt x="10059" y="4879"/>
                  <a:pt x="10009" y="4763"/>
                </a:cubicBezTo>
                <a:lnTo>
                  <a:pt x="9006" y="1003"/>
                </a:lnTo>
                <a:lnTo>
                  <a:pt x="8939" y="719"/>
                </a:lnTo>
                <a:lnTo>
                  <a:pt x="8939" y="619"/>
                </a:lnTo>
                <a:cubicBezTo>
                  <a:pt x="8973" y="552"/>
                  <a:pt x="9006" y="519"/>
                  <a:pt x="9073" y="519"/>
                </a:cubicBezTo>
                <a:close/>
                <a:moveTo>
                  <a:pt x="4979" y="519"/>
                </a:moveTo>
                <a:cubicBezTo>
                  <a:pt x="5046" y="535"/>
                  <a:pt x="5079" y="585"/>
                  <a:pt x="5096" y="619"/>
                </a:cubicBezTo>
                <a:cubicBezTo>
                  <a:pt x="5130" y="669"/>
                  <a:pt x="5130" y="686"/>
                  <a:pt x="5096" y="719"/>
                </a:cubicBezTo>
                <a:lnTo>
                  <a:pt x="5046" y="1003"/>
                </a:lnTo>
                <a:lnTo>
                  <a:pt x="4044" y="4763"/>
                </a:lnTo>
                <a:cubicBezTo>
                  <a:pt x="3993" y="4879"/>
                  <a:pt x="4077" y="5030"/>
                  <a:pt x="4211" y="5047"/>
                </a:cubicBezTo>
                <a:lnTo>
                  <a:pt x="4261" y="5047"/>
                </a:lnTo>
                <a:cubicBezTo>
                  <a:pt x="4378" y="5047"/>
                  <a:pt x="4478" y="4980"/>
                  <a:pt x="4495" y="4863"/>
                </a:cubicBezTo>
                <a:lnTo>
                  <a:pt x="5497" y="1120"/>
                </a:lnTo>
                <a:cubicBezTo>
                  <a:pt x="5539" y="1050"/>
                  <a:pt x="5604" y="1016"/>
                  <a:pt x="5673" y="1016"/>
                </a:cubicBezTo>
                <a:cubicBezTo>
                  <a:pt x="5687" y="1016"/>
                  <a:pt x="5700" y="1017"/>
                  <a:pt x="5714" y="1020"/>
                </a:cubicBezTo>
                <a:cubicBezTo>
                  <a:pt x="5748" y="1037"/>
                  <a:pt x="5798" y="1053"/>
                  <a:pt x="5815" y="1103"/>
                </a:cubicBezTo>
                <a:cubicBezTo>
                  <a:pt x="5831" y="1137"/>
                  <a:pt x="5831" y="1187"/>
                  <a:pt x="5831" y="1220"/>
                </a:cubicBezTo>
                <a:lnTo>
                  <a:pt x="4879" y="4846"/>
                </a:lnTo>
                <a:lnTo>
                  <a:pt x="4879" y="4896"/>
                </a:lnTo>
                <a:lnTo>
                  <a:pt x="4879" y="5514"/>
                </a:lnTo>
                <a:cubicBezTo>
                  <a:pt x="3760" y="5631"/>
                  <a:pt x="2891" y="6567"/>
                  <a:pt x="2891" y="7720"/>
                </a:cubicBezTo>
                <a:cubicBezTo>
                  <a:pt x="2891" y="7854"/>
                  <a:pt x="2974" y="7954"/>
                  <a:pt x="3091" y="7971"/>
                </a:cubicBezTo>
                <a:cubicBezTo>
                  <a:pt x="3101" y="7972"/>
                  <a:pt x="3110" y="7972"/>
                  <a:pt x="3120" y="7972"/>
                </a:cubicBezTo>
                <a:cubicBezTo>
                  <a:pt x="3258" y="7972"/>
                  <a:pt x="3375" y="7861"/>
                  <a:pt x="3375" y="7720"/>
                </a:cubicBezTo>
                <a:cubicBezTo>
                  <a:pt x="3375" y="6851"/>
                  <a:pt x="4010" y="6116"/>
                  <a:pt x="4879" y="5982"/>
                </a:cubicBezTo>
                <a:lnTo>
                  <a:pt x="4879" y="6717"/>
                </a:lnTo>
                <a:cubicBezTo>
                  <a:pt x="4879" y="6784"/>
                  <a:pt x="4896" y="6868"/>
                  <a:pt x="4963" y="6901"/>
                </a:cubicBezTo>
                <a:cubicBezTo>
                  <a:pt x="5008" y="6939"/>
                  <a:pt x="5063" y="6956"/>
                  <a:pt x="5118" y="6956"/>
                </a:cubicBezTo>
                <a:cubicBezTo>
                  <a:pt x="5185" y="6956"/>
                  <a:pt x="5251" y="6930"/>
                  <a:pt x="5297" y="6885"/>
                </a:cubicBezTo>
                <a:lnTo>
                  <a:pt x="6483" y="5615"/>
                </a:lnTo>
                <a:cubicBezTo>
                  <a:pt x="6516" y="5565"/>
                  <a:pt x="6567" y="5548"/>
                  <a:pt x="6600" y="5548"/>
                </a:cubicBezTo>
                <a:cubicBezTo>
                  <a:pt x="6650" y="5548"/>
                  <a:pt x="6684" y="5565"/>
                  <a:pt x="6734" y="5598"/>
                </a:cubicBezTo>
                <a:cubicBezTo>
                  <a:pt x="6767" y="5631"/>
                  <a:pt x="6800" y="5681"/>
                  <a:pt x="6800" y="5715"/>
                </a:cubicBezTo>
                <a:cubicBezTo>
                  <a:pt x="6767" y="5815"/>
                  <a:pt x="6750" y="5865"/>
                  <a:pt x="6734" y="5882"/>
                </a:cubicBezTo>
                <a:cubicBezTo>
                  <a:pt x="6717" y="5915"/>
                  <a:pt x="4912" y="7787"/>
                  <a:pt x="4461" y="8288"/>
                </a:cubicBezTo>
                <a:cubicBezTo>
                  <a:pt x="4394" y="8355"/>
                  <a:pt x="4328" y="8422"/>
                  <a:pt x="4244" y="8472"/>
                </a:cubicBezTo>
                <a:lnTo>
                  <a:pt x="4227" y="8505"/>
                </a:lnTo>
                <a:cubicBezTo>
                  <a:pt x="3945" y="8743"/>
                  <a:pt x="3557" y="8967"/>
                  <a:pt x="3064" y="8967"/>
                </a:cubicBezTo>
                <a:cubicBezTo>
                  <a:pt x="3002" y="8967"/>
                  <a:pt x="2939" y="8964"/>
                  <a:pt x="2874" y="8956"/>
                </a:cubicBezTo>
                <a:cubicBezTo>
                  <a:pt x="1905" y="8873"/>
                  <a:pt x="1203" y="8054"/>
                  <a:pt x="1203" y="7118"/>
                </a:cubicBezTo>
                <a:lnTo>
                  <a:pt x="1203" y="4879"/>
                </a:lnTo>
                <a:lnTo>
                  <a:pt x="1203" y="4813"/>
                </a:lnTo>
                <a:lnTo>
                  <a:pt x="451" y="1972"/>
                </a:lnTo>
                <a:lnTo>
                  <a:pt x="451" y="1872"/>
                </a:lnTo>
                <a:cubicBezTo>
                  <a:pt x="468" y="1805"/>
                  <a:pt x="501" y="1772"/>
                  <a:pt x="568" y="1772"/>
                </a:cubicBezTo>
                <a:lnTo>
                  <a:pt x="618" y="1772"/>
                </a:lnTo>
                <a:cubicBezTo>
                  <a:pt x="668" y="1772"/>
                  <a:pt x="735" y="1805"/>
                  <a:pt x="785" y="1872"/>
                </a:cubicBezTo>
                <a:lnTo>
                  <a:pt x="1571" y="4863"/>
                </a:lnTo>
                <a:cubicBezTo>
                  <a:pt x="1587" y="4963"/>
                  <a:pt x="1704" y="5047"/>
                  <a:pt x="1805" y="5047"/>
                </a:cubicBezTo>
                <a:lnTo>
                  <a:pt x="1871" y="5047"/>
                </a:lnTo>
                <a:cubicBezTo>
                  <a:pt x="1988" y="5013"/>
                  <a:pt x="2072" y="4879"/>
                  <a:pt x="2039" y="4763"/>
                </a:cubicBezTo>
                <a:lnTo>
                  <a:pt x="1237" y="1805"/>
                </a:lnTo>
                <a:lnTo>
                  <a:pt x="1237" y="1772"/>
                </a:lnTo>
                <a:lnTo>
                  <a:pt x="1069" y="1137"/>
                </a:lnTo>
                <a:lnTo>
                  <a:pt x="1069" y="1037"/>
                </a:lnTo>
                <a:cubicBezTo>
                  <a:pt x="1086" y="970"/>
                  <a:pt x="1136" y="936"/>
                  <a:pt x="1203" y="936"/>
                </a:cubicBezTo>
                <a:lnTo>
                  <a:pt x="1237" y="936"/>
                </a:lnTo>
                <a:cubicBezTo>
                  <a:pt x="1320" y="936"/>
                  <a:pt x="1387" y="1003"/>
                  <a:pt x="1404" y="1053"/>
                </a:cubicBezTo>
                <a:lnTo>
                  <a:pt x="2423" y="4896"/>
                </a:lnTo>
                <a:cubicBezTo>
                  <a:pt x="2456" y="5013"/>
                  <a:pt x="2556" y="5097"/>
                  <a:pt x="2657" y="5097"/>
                </a:cubicBezTo>
                <a:lnTo>
                  <a:pt x="3392" y="5097"/>
                </a:lnTo>
                <a:cubicBezTo>
                  <a:pt x="3492" y="5097"/>
                  <a:pt x="3592" y="5013"/>
                  <a:pt x="3626" y="4896"/>
                </a:cubicBezTo>
                <a:lnTo>
                  <a:pt x="4762" y="636"/>
                </a:lnTo>
                <a:cubicBezTo>
                  <a:pt x="4795" y="552"/>
                  <a:pt x="4846" y="519"/>
                  <a:pt x="4929" y="519"/>
                </a:cubicBezTo>
                <a:close/>
                <a:moveTo>
                  <a:pt x="4394" y="9006"/>
                </a:moveTo>
                <a:cubicBezTo>
                  <a:pt x="4545" y="9090"/>
                  <a:pt x="4678" y="9190"/>
                  <a:pt x="4812" y="9307"/>
                </a:cubicBezTo>
                <a:cubicBezTo>
                  <a:pt x="5263" y="9725"/>
                  <a:pt x="5497" y="10293"/>
                  <a:pt x="5497" y="10878"/>
                </a:cubicBezTo>
                <a:cubicBezTo>
                  <a:pt x="4979" y="10878"/>
                  <a:pt x="4478" y="10694"/>
                  <a:pt x="4060" y="10343"/>
                </a:cubicBezTo>
                <a:cubicBezTo>
                  <a:pt x="4010" y="10293"/>
                  <a:pt x="3960" y="10276"/>
                  <a:pt x="3876" y="10276"/>
                </a:cubicBezTo>
                <a:cubicBezTo>
                  <a:pt x="3743" y="10276"/>
                  <a:pt x="3659" y="10377"/>
                  <a:pt x="3643" y="10510"/>
                </a:cubicBezTo>
                <a:cubicBezTo>
                  <a:pt x="3592" y="11045"/>
                  <a:pt x="3375" y="11546"/>
                  <a:pt x="3008" y="11897"/>
                </a:cubicBezTo>
                <a:cubicBezTo>
                  <a:pt x="2657" y="11546"/>
                  <a:pt x="2423" y="11045"/>
                  <a:pt x="2389" y="10510"/>
                </a:cubicBezTo>
                <a:cubicBezTo>
                  <a:pt x="2389" y="10377"/>
                  <a:pt x="2289" y="10293"/>
                  <a:pt x="2155" y="10276"/>
                </a:cubicBezTo>
                <a:cubicBezTo>
                  <a:pt x="2089" y="10276"/>
                  <a:pt x="2039" y="10293"/>
                  <a:pt x="1972" y="10343"/>
                </a:cubicBezTo>
                <a:cubicBezTo>
                  <a:pt x="1554" y="10694"/>
                  <a:pt x="1053" y="10878"/>
                  <a:pt x="535" y="10878"/>
                </a:cubicBezTo>
                <a:cubicBezTo>
                  <a:pt x="535" y="10293"/>
                  <a:pt x="752" y="9725"/>
                  <a:pt x="1203" y="9307"/>
                </a:cubicBezTo>
                <a:cubicBezTo>
                  <a:pt x="1320" y="9190"/>
                  <a:pt x="1454" y="9090"/>
                  <a:pt x="1587" y="9006"/>
                </a:cubicBezTo>
                <a:cubicBezTo>
                  <a:pt x="1988" y="9291"/>
                  <a:pt x="2473" y="9474"/>
                  <a:pt x="2991" y="9474"/>
                </a:cubicBezTo>
                <a:cubicBezTo>
                  <a:pt x="3492" y="9474"/>
                  <a:pt x="3977" y="9307"/>
                  <a:pt x="4394" y="9006"/>
                </a:cubicBezTo>
                <a:close/>
                <a:moveTo>
                  <a:pt x="12431" y="9006"/>
                </a:moveTo>
                <a:cubicBezTo>
                  <a:pt x="12582" y="9090"/>
                  <a:pt x="12699" y="9190"/>
                  <a:pt x="12832" y="9307"/>
                </a:cubicBezTo>
                <a:cubicBezTo>
                  <a:pt x="13250" y="9725"/>
                  <a:pt x="13484" y="10293"/>
                  <a:pt x="13484" y="10878"/>
                </a:cubicBezTo>
                <a:cubicBezTo>
                  <a:pt x="12949" y="10878"/>
                  <a:pt x="12448" y="10694"/>
                  <a:pt x="12030" y="10343"/>
                </a:cubicBezTo>
                <a:cubicBezTo>
                  <a:pt x="11997" y="10299"/>
                  <a:pt x="11934" y="10276"/>
                  <a:pt x="11871" y="10276"/>
                </a:cubicBezTo>
                <a:cubicBezTo>
                  <a:pt x="11839" y="10276"/>
                  <a:pt x="11807" y="10282"/>
                  <a:pt x="11780" y="10293"/>
                </a:cubicBezTo>
                <a:cubicBezTo>
                  <a:pt x="11696" y="10343"/>
                  <a:pt x="11646" y="10393"/>
                  <a:pt x="11646" y="10510"/>
                </a:cubicBezTo>
                <a:cubicBezTo>
                  <a:pt x="11596" y="11045"/>
                  <a:pt x="11362" y="11546"/>
                  <a:pt x="11011" y="11897"/>
                </a:cubicBezTo>
                <a:cubicBezTo>
                  <a:pt x="10660" y="11546"/>
                  <a:pt x="10426" y="11045"/>
                  <a:pt x="10393" y="10510"/>
                </a:cubicBezTo>
                <a:cubicBezTo>
                  <a:pt x="10393" y="10427"/>
                  <a:pt x="10326" y="10343"/>
                  <a:pt x="10242" y="10293"/>
                </a:cubicBezTo>
                <a:cubicBezTo>
                  <a:pt x="10215" y="10282"/>
                  <a:pt x="10185" y="10276"/>
                  <a:pt x="10155" y="10276"/>
                </a:cubicBezTo>
                <a:cubicBezTo>
                  <a:pt x="10096" y="10276"/>
                  <a:pt x="10036" y="10299"/>
                  <a:pt x="9992" y="10343"/>
                </a:cubicBezTo>
                <a:cubicBezTo>
                  <a:pt x="9574" y="10694"/>
                  <a:pt x="9073" y="10878"/>
                  <a:pt x="8555" y="10878"/>
                </a:cubicBezTo>
                <a:cubicBezTo>
                  <a:pt x="8555" y="10293"/>
                  <a:pt x="8772" y="9725"/>
                  <a:pt x="9223" y="9307"/>
                </a:cubicBezTo>
                <a:cubicBezTo>
                  <a:pt x="9340" y="9190"/>
                  <a:pt x="9474" y="9090"/>
                  <a:pt x="9641" y="9006"/>
                </a:cubicBezTo>
                <a:cubicBezTo>
                  <a:pt x="10059" y="9307"/>
                  <a:pt x="10526" y="9474"/>
                  <a:pt x="11028" y="9474"/>
                </a:cubicBezTo>
                <a:cubicBezTo>
                  <a:pt x="11562" y="9474"/>
                  <a:pt x="12064" y="9291"/>
                  <a:pt x="12431" y="9006"/>
                </a:cubicBezTo>
                <a:close/>
                <a:moveTo>
                  <a:pt x="9106" y="1"/>
                </a:moveTo>
                <a:cubicBezTo>
                  <a:pt x="9056" y="1"/>
                  <a:pt x="9006" y="1"/>
                  <a:pt x="8939" y="17"/>
                </a:cubicBezTo>
                <a:cubicBezTo>
                  <a:pt x="8772" y="67"/>
                  <a:pt x="8638" y="168"/>
                  <a:pt x="8555" y="335"/>
                </a:cubicBezTo>
                <a:cubicBezTo>
                  <a:pt x="8505" y="402"/>
                  <a:pt x="8488" y="485"/>
                  <a:pt x="8471" y="535"/>
                </a:cubicBezTo>
                <a:cubicBezTo>
                  <a:pt x="8388" y="535"/>
                  <a:pt x="8304" y="535"/>
                  <a:pt x="8237" y="569"/>
                </a:cubicBezTo>
                <a:cubicBezTo>
                  <a:pt x="8070" y="602"/>
                  <a:pt x="7920" y="702"/>
                  <a:pt x="7836" y="869"/>
                </a:cubicBezTo>
                <a:cubicBezTo>
                  <a:pt x="7753" y="1020"/>
                  <a:pt x="7736" y="1204"/>
                  <a:pt x="7770" y="1371"/>
                </a:cubicBezTo>
                <a:lnTo>
                  <a:pt x="8739" y="4963"/>
                </a:lnTo>
                <a:lnTo>
                  <a:pt x="8739" y="6133"/>
                </a:lnTo>
                <a:lnTo>
                  <a:pt x="7970" y="5331"/>
                </a:lnTo>
                <a:cubicBezTo>
                  <a:pt x="7853" y="5214"/>
                  <a:pt x="7736" y="5130"/>
                  <a:pt x="7586" y="5113"/>
                </a:cubicBezTo>
                <a:cubicBezTo>
                  <a:pt x="7549" y="5107"/>
                  <a:pt x="7512" y="5103"/>
                  <a:pt x="7476" y="5103"/>
                </a:cubicBezTo>
                <a:cubicBezTo>
                  <a:pt x="7330" y="5103"/>
                  <a:pt x="7188" y="5157"/>
                  <a:pt x="7068" y="5264"/>
                </a:cubicBezTo>
                <a:cubicBezTo>
                  <a:pt x="6934" y="5164"/>
                  <a:pt x="6800" y="5113"/>
                  <a:pt x="6650" y="5113"/>
                </a:cubicBezTo>
                <a:cubicBezTo>
                  <a:pt x="6466" y="5113"/>
                  <a:pt x="6299" y="5197"/>
                  <a:pt x="6166" y="5331"/>
                </a:cubicBezTo>
                <a:lnTo>
                  <a:pt x="5397" y="6166"/>
                </a:lnTo>
                <a:lnTo>
                  <a:pt x="5397" y="4996"/>
                </a:lnTo>
                <a:lnTo>
                  <a:pt x="6349" y="1404"/>
                </a:lnTo>
                <a:cubicBezTo>
                  <a:pt x="6399" y="1237"/>
                  <a:pt x="6383" y="1037"/>
                  <a:pt x="6299" y="903"/>
                </a:cubicBezTo>
                <a:cubicBezTo>
                  <a:pt x="6216" y="752"/>
                  <a:pt x="6065" y="619"/>
                  <a:pt x="5898" y="585"/>
                </a:cubicBezTo>
                <a:cubicBezTo>
                  <a:pt x="5815" y="569"/>
                  <a:pt x="5731" y="569"/>
                  <a:pt x="5664" y="569"/>
                </a:cubicBezTo>
                <a:cubicBezTo>
                  <a:pt x="5648" y="502"/>
                  <a:pt x="5631" y="418"/>
                  <a:pt x="5581" y="351"/>
                </a:cubicBezTo>
                <a:cubicBezTo>
                  <a:pt x="5497" y="201"/>
                  <a:pt x="5347" y="84"/>
                  <a:pt x="5180" y="34"/>
                </a:cubicBezTo>
                <a:cubicBezTo>
                  <a:pt x="5130" y="17"/>
                  <a:pt x="5079" y="17"/>
                  <a:pt x="5013" y="17"/>
                </a:cubicBezTo>
                <a:cubicBezTo>
                  <a:pt x="4729" y="17"/>
                  <a:pt x="4461" y="235"/>
                  <a:pt x="4394" y="502"/>
                </a:cubicBezTo>
                <a:lnTo>
                  <a:pt x="3308" y="4579"/>
                </a:lnTo>
                <a:lnTo>
                  <a:pt x="2924" y="4579"/>
                </a:lnTo>
                <a:lnTo>
                  <a:pt x="1955" y="920"/>
                </a:lnTo>
                <a:cubicBezTo>
                  <a:pt x="1871" y="619"/>
                  <a:pt x="1621" y="435"/>
                  <a:pt x="1303" y="435"/>
                </a:cubicBezTo>
                <a:cubicBezTo>
                  <a:pt x="1237" y="435"/>
                  <a:pt x="1170" y="435"/>
                  <a:pt x="1136" y="452"/>
                </a:cubicBezTo>
                <a:cubicBezTo>
                  <a:pt x="969" y="502"/>
                  <a:pt x="819" y="602"/>
                  <a:pt x="735" y="769"/>
                </a:cubicBezTo>
                <a:cubicBezTo>
                  <a:pt x="652" y="920"/>
                  <a:pt x="635" y="1103"/>
                  <a:pt x="668" y="1270"/>
                </a:cubicBezTo>
                <a:lnTo>
                  <a:pt x="668" y="1287"/>
                </a:lnTo>
                <a:cubicBezTo>
                  <a:pt x="618" y="1287"/>
                  <a:pt x="551" y="1287"/>
                  <a:pt x="501" y="1321"/>
                </a:cubicBezTo>
                <a:cubicBezTo>
                  <a:pt x="334" y="1354"/>
                  <a:pt x="201" y="1454"/>
                  <a:pt x="117" y="1621"/>
                </a:cubicBezTo>
                <a:cubicBezTo>
                  <a:pt x="34" y="1772"/>
                  <a:pt x="0" y="1955"/>
                  <a:pt x="50" y="2123"/>
                </a:cubicBezTo>
                <a:lnTo>
                  <a:pt x="819" y="4946"/>
                </a:lnTo>
                <a:lnTo>
                  <a:pt x="819" y="7169"/>
                </a:lnTo>
                <a:cubicBezTo>
                  <a:pt x="802" y="7720"/>
                  <a:pt x="1003" y="8255"/>
                  <a:pt x="1337" y="8639"/>
                </a:cubicBezTo>
                <a:cubicBezTo>
                  <a:pt x="1220" y="8722"/>
                  <a:pt x="1069" y="8839"/>
                  <a:pt x="969" y="8956"/>
                </a:cubicBezTo>
                <a:cubicBezTo>
                  <a:pt x="384" y="9541"/>
                  <a:pt x="84" y="10343"/>
                  <a:pt x="167" y="11128"/>
                </a:cubicBezTo>
                <a:cubicBezTo>
                  <a:pt x="201" y="11229"/>
                  <a:pt x="284" y="11346"/>
                  <a:pt x="384" y="11346"/>
                </a:cubicBezTo>
                <a:cubicBezTo>
                  <a:pt x="464" y="11353"/>
                  <a:pt x="544" y="11356"/>
                  <a:pt x="623" y="11356"/>
                </a:cubicBezTo>
                <a:cubicBezTo>
                  <a:pt x="1127" y="11356"/>
                  <a:pt x="1622" y="11219"/>
                  <a:pt x="2055" y="10945"/>
                </a:cubicBezTo>
                <a:cubicBezTo>
                  <a:pt x="2172" y="11529"/>
                  <a:pt x="2506" y="12047"/>
                  <a:pt x="2958" y="12398"/>
                </a:cubicBezTo>
                <a:cubicBezTo>
                  <a:pt x="2991" y="12448"/>
                  <a:pt x="3058" y="12465"/>
                  <a:pt x="3091" y="12465"/>
                </a:cubicBezTo>
                <a:cubicBezTo>
                  <a:pt x="3158" y="12465"/>
                  <a:pt x="3208" y="12448"/>
                  <a:pt x="3242" y="12398"/>
                </a:cubicBezTo>
                <a:cubicBezTo>
                  <a:pt x="3709" y="12031"/>
                  <a:pt x="4010" y="11529"/>
                  <a:pt x="4144" y="10945"/>
                </a:cubicBezTo>
                <a:cubicBezTo>
                  <a:pt x="4577" y="11219"/>
                  <a:pt x="5084" y="11356"/>
                  <a:pt x="5581" y="11356"/>
                </a:cubicBezTo>
                <a:cubicBezTo>
                  <a:pt x="5659" y="11356"/>
                  <a:pt x="5737" y="11353"/>
                  <a:pt x="5815" y="11346"/>
                </a:cubicBezTo>
                <a:cubicBezTo>
                  <a:pt x="5915" y="11312"/>
                  <a:pt x="6015" y="11229"/>
                  <a:pt x="6015" y="11128"/>
                </a:cubicBezTo>
                <a:cubicBezTo>
                  <a:pt x="6099" y="10343"/>
                  <a:pt x="5815" y="9541"/>
                  <a:pt x="5230" y="8956"/>
                </a:cubicBezTo>
                <a:cubicBezTo>
                  <a:pt x="5096" y="8839"/>
                  <a:pt x="4979" y="8756"/>
                  <a:pt x="4846" y="8639"/>
                </a:cubicBezTo>
                <a:lnTo>
                  <a:pt x="4846" y="8622"/>
                </a:lnTo>
                <a:cubicBezTo>
                  <a:pt x="5263" y="8171"/>
                  <a:pt x="6750" y="6617"/>
                  <a:pt x="7068" y="6283"/>
                </a:cubicBezTo>
                <a:cubicBezTo>
                  <a:pt x="7385" y="6617"/>
                  <a:pt x="8856" y="8171"/>
                  <a:pt x="9273" y="8622"/>
                </a:cubicBezTo>
                <a:lnTo>
                  <a:pt x="9273" y="8639"/>
                </a:lnTo>
                <a:cubicBezTo>
                  <a:pt x="9156" y="8722"/>
                  <a:pt x="9006" y="8839"/>
                  <a:pt x="8906" y="8956"/>
                </a:cubicBezTo>
                <a:cubicBezTo>
                  <a:pt x="8321" y="9541"/>
                  <a:pt x="8020" y="10343"/>
                  <a:pt x="8104" y="11128"/>
                </a:cubicBezTo>
                <a:cubicBezTo>
                  <a:pt x="8137" y="11229"/>
                  <a:pt x="8221" y="11346"/>
                  <a:pt x="8321" y="11346"/>
                </a:cubicBezTo>
                <a:cubicBezTo>
                  <a:pt x="8401" y="11353"/>
                  <a:pt x="8480" y="11356"/>
                  <a:pt x="8560" y="11356"/>
                </a:cubicBezTo>
                <a:cubicBezTo>
                  <a:pt x="9064" y="11356"/>
                  <a:pt x="9559" y="11219"/>
                  <a:pt x="9992" y="10945"/>
                </a:cubicBezTo>
                <a:cubicBezTo>
                  <a:pt x="10109" y="11529"/>
                  <a:pt x="10443" y="12047"/>
                  <a:pt x="10894" y="12398"/>
                </a:cubicBezTo>
                <a:cubicBezTo>
                  <a:pt x="10927" y="12448"/>
                  <a:pt x="10994" y="12465"/>
                  <a:pt x="11028" y="12465"/>
                </a:cubicBezTo>
                <a:cubicBezTo>
                  <a:pt x="11095" y="12465"/>
                  <a:pt x="11145" y="12448"/>
                  <a:pt x="11178" y="12398"/>
                </a:cubicBezTo>
                <a:cubicBezTo>
                  <a:pt x="11646" y="12031"/>
                  <a:pt x="11947" y="11529"/>
                  <a:pt x="12080" y="10945"/>
                </a:cubicBezTo>
                <a:cubicBezTo>
                  <a:pt x="12513" y="11219"/>
                  <a:pt x="13021" y="11356"/>
                  <a:pt x="13517" y="11356"/>
                </a:cubicBezTo>
                <a:cubicBezTo>
                  <a:pt x="13596" y="11356"/>
                  <a:pt x="13674" y="11353"/>
                  <a:pt x="13751" y="11346"/>
                </a:cubicBezTo>
                <a:cubicBezTo>
                  <a:pt x="13851" y="11312"/>
                  <a:pt x="13952" y="11229"/>
                  <a:pt x="13952" y="11128"/>
                </a:cubicBezTo>
                <a:cubicBezTo>
                  <a:pt x="14035" y="10343"/>
                  <a:pt x="13751" y="9541"/>
                  <a:pt x="13166" y="8956"/>
                </a:cubicBezTo>
                <a:cubicBezTo>
                  <a:pt x="13033" y="8839"/>
                  <a:pt x="12916" y="8756"/>
                  <a:pt x="12782" y="8639"/>
                </a:cubicBezTo>
                <a:cubicBezTo>
                  <a:pt x="13116" y="8255"/>
                  <a:pt x="13334" y="7720"/>
                  <a:pt x="13350" y="7169"/>
                </a:cubicBezTo>
                <a:lnTo>
                  <a:pt x="13334" y="4913"/>
                </a:lnTo>
                <a:lnTo>
                  <a:pt x="14085" y="2106"/>
                </a:lnTo>
                <a:cubicBezTo>
                  <a:pt x="14119" y="1939"/>
                  <a:pt x="14102" y="1755"/>
                  <a:pt x="14019" y="1605"/>
                </a:cubicBezTo>
                <a:cubicBezTo>
                  <a:pt x="13935" y="1454"/>
                  <a:pt x="13785" y="1337"/>
                  <a:pt x="13618" y="1287"/>
                </a:cubicBezTo>
                <a:cubicBezTo>
                  <a:pt x="13567" y="1270"/>
                  <a:pt x="13501" y="1270"/>
                  <a:pt x="13450" y="1270"/>
                </a:cubicBezTo>
                <a:lnTo>
                  <a:pt x="13450" y="1254"/>
                </a:lnTo>
                <a:cubicBezTo>
                  <a:pt x="13501" y="1087"/>
                  <a:pt x="13484" y="903"/>
                  <a:pt x="13400" y="752"/>
                </a:cubicBezTo>
                <a:cubicBezTo>
                  <a:pt x="13317" y="602"/>
                  <a:pt x="13166" y="485"/>
                  <a:pt x="12999" y="435"/>
                </a:cubicBezTo>
                <a:cubicBezTo>
                  <a:pt x="12933" y="418"/>
                  <a:pt x="12899" y="418"/>
                  <a:pt x="12832" y="418"/>
                </a:cubicBezTo>
                <a:cubicBezTo>
                  <a:pt x="12532" y="418"/>
                  <a:pt x="12264" y="619"/>
                  <a:pt x="12181" y="903"/>
                </a:cubicBezTo>
                <a:lnTo>
                  <a:pt x="11195" y="4545"/>
                </a:lnTo>
                <a:lnTo>
                  <a:pt x="10827" y="4545"/>
                </a:lnTo>
                <a:lnTo>
                  <a:pt x="9741" y="485"/>
                </a:lnTo>
                <a:cubicBezTo>
                  <a:pt x="9658" y="184"/>
                  <a:pt x="9407" y="1"/>
                  <a:pt x="9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 name="Google Shape;1691;p69"/>
          <p:cNvGrpSpPr/>
          <p:nvPr/>
        </p:nvGrpSpPr>
        <p:grpSpPr>
          <a:xfrm>
            <a:off x="3132105" y="1302051"/>
            <a:ext cx="402888" cy="402237"/>
            <a:chOff x="3637725" y="1445575"/>
            <a:chExt cx="355500" cy="354925"/>
          </a:xfrm>
        </p:grpSpPr>
        <p:sp>
          <p:nvSpPr>
            <p:cNvPr id="1692" name="Google Shape;1692;p69"/>
            <p:cNvSpPr/>
            <p:nvPr/>
          </p:nvSpPr>
          <p:spPr>
            <a:xfrm>
              <a:off x="3637725" y="1445575"/>
              <a:ext cx="355500" cy="354925"/>
            </a:xfrm>
            <a:custGeom>
              <a:rect b="b" l="l" r="r" t="t"/>
              <a:pathLst>
                <a:path extrusionOk="0" h="14197" w="14220">
                  <a:moveTo>
                    <a:pt x="1930" y="491"/>
                  </a:moveTo>
                  <a:cubicBezTo>
                    <a:pt x="2136" y="491"/>
                    <a:pt x="2289" y="649"/>
                    <a:pt x="2289" y="863"/>
                  </a:cubicBezTo>
                  <a:cubicBezTo>
                    <a:pt x="2289" y="996"/>
                    <a:pt x="2272" y="1130"/>
                    <a:pt x="2239" y="1331"/>
                  </a:cubicBezTo>
                  <a:cubicBezTo>
                    <a:pt x="2172" y="1631"/>
                    <a:pt x="2072" y="2032"/>
                    <a:pt x="2039" y="2717"/>
                  </a:cubicBezTo>
                  <a:lnTo>
                    <a:pt x="1788" y="2717"/>
                  </a:lnTo>
                  <a:cubicBezTo>
                    <a:pt x="1755" y="2032"/>
                    <a:pt x="1671" y="1615"/>
                    <a:pt x="1604" y="1331"/>
                  </a:cubicBezTo>
                  <a:cubicBezTo>
                    <a:pt x="1571" y="1163"/>
                    <a:pt x="1537" y="1013"/>
                    <a:pt x="1537" y="879"/>
                  </a:cubicBezTo>
                  <a:cubicBezTo>
                    <a:pt x="1537" y="696"/>
                    <a:pt x="1671" y="529"/>
                    <a:pt x="1871" y="495"/>
                  </a:cubicBezTo>
                  <a:cubicBezTo>
                    <a:pt x="1892" y="492"/>
                    <a:pt x="1911" y="491"/>
                    <a:pt x="1930" y="491"/>
                  </a:cubicBezTo>
                  <a:close/>
                  <a:moveTo>
                    <a:pt x="12487" y="491"/>
                  </a:moveTo>
                  <a:cubicBezTo>
                    <a:pt x="12681" y="491"/>
                    <a:pt x="12849" y="649"/>
                    <a:pt x="12849" y="863"/>
                  </a:cubicBezTo>
                  <a:cubicBezTo>
                    <a:pt x="12849" y="996"/>
                    <a:pt x="12816" y="1130"/>
                    <a:pt x="12782" y="1331"/>
                  </a:cubicBezTo>
                  <a:cubicBezTo>
                    <a:pt x="12715" y="1631"/>
                    <a:pt x="12615" y="2032"/>
                    <a:pt x="12598" y="2717"/>
                  </a:cubicBezTo>
                  <a:lnTo>
                    <a:pt x="12348" y="2717"/>
                  </a:lnTo>
                  <a:cubicBezTo>
                    <a:pt x="12314" y="2032"/>
                    <a:pt x="12214" y="1615"/>
                    <a:pt x="12147" y="1331"/>
                  </a:cubicBezTo>
                  <a:cubicBezTo>
                    <a:pt x="12114" y="1163"/>
                    <a:pt x="12097" y="1013"/>
                    <a:pt x="12097" y="879"/>
                  </a:cubicBezTo>
                  <a:cubicBezTo>
                    <a:pt x="12097" y="696"/>
                    <a:pt x="12214" y="529"/>
                    <a:pt x="12431" y="495"/>
                  </a:cubicBezTo>
                  <a:cubicBezTo>
                    <a:pt x="12450" y="492"/>
                    <a:pt x="12468" y="491"/>
                    <a:pt x="12487" y="491"/>
                  </a:cubicBezTo>
                  <a:close/>
                  <a:moveTo>
                    <a:pt x="3125" y="3202"/>
                  </a:moveTo>
                  <a:cubicBezTo>
                    <a:pt x="3158" y="3202"/>
                    <a:pt x="3175" y="3219"/>
                    <a:pt x="3175" y="3252"/>
                  </a:cubicBezTo>
                  <a:lnTo>
                    <a:pt x="3175" y="3386"/>
                  </a:lnTo>
                  <a:cubicBezTo>
                    <a:pt x="3175" y="3402"/>
                    <a:pt x="3158" y="3436"/>
                    <a:pt x="3125" y="3436"/>
                  </a:cubicBezTo>
                  <a:lnTo>
                    <a:pt x="585" y="3436"/>
                  </a:lnTo>
                  <a:cubicBezTo>
                    <a:pt x="552" y="3436"/>
                    <a:pt x="535" y="3402"/>
                    <a:pt x="535" y="3386"/>
                  </a:cubicBezTo>
                  <a:lnTo>
                    <a:pt x="535" y="3252"/>
                  </a:lnTo>
                  <a:cubicBezTo>
                    <a:pt x="535" y="3219"/>
                    <a:pt x="568" y="3202"/>
                    <a:pt x="585" y="3202"/>
                  </a:cubicBezTo>
                  <a:close/>
                  <a:moveTo>
                    <a:pt x="13668" y="3202"/>
                  </a:moveTo>
                  <a:cubicBezTo>
                    <a:pt x="13701" y="3202"/>
                    <a:pt x="13718" y="3219"/>
                    <a:pt x="13718" y="3252"/>
                  </a:cubicBezTo>
                  <a:lnTo>
                    <a:pt x="13718" y="3386"/>
                  </a:lnTo>
                  <a:cubicBezTo>
                    <a:pt x="13718" y="3419"/>
                    <a:pt x="13701" y="3436"/>
                    <a:pt x="13668" y="3436"/>
                  </a:cubicBezTo>
                  <a:lnTo>
                    <a:pt x="11128" y="3436"/>
                  </a:lnTo>
                  <a:cubicBezTo>
                    <a:pt x="11125" y="3439"/>
                    <a:pt x="11122" y="3440"/>
                    <a:pt x="11119" y="3440"/>
                  </a:cubicBezTo>
                  <a:cubicBezTo>
                    <a:pt x="11106" y="3440"/>
                    <a:pt x="11095" y="3413"/>
                    <a:pt x="11095" y="3386"/>
                  </a:cubicBezTo>
                  <a:lnTo>
                    <a:pt x="11095" y="3252"/>
                  </a:lnTo>
                  <a:cubicBezTo>
                    <a:pt x="11095" y="3219"/>
                    <a:pt x="11111" y="3202"/>
                    <a:pt x="11128" y="3202"/>
                  </a:cubicBezTo>
                  <a:close/>
                  <a:moveTo>
                    <a:pt x="2774" y="3937"/>
                  </a:moveTo>
                  <a:lnTo>
                    <a:pt x="2774" y="10270"/>
                  </a:lnTo>
                  <a:lnTo>
                    <a:pt x="953" y="10270"/>
                  </a:lnTo>
                  <a:lnTo>
                    <a:pt x="953" y="3937"/>
                  </a:lnTo>
                  <a:close/>
                  <a:moveTo>
                    <a:pt x="11028" y="3937"/>
                  </a:moveTo>
                  <a:lnTo>
                    <a:pt x="11028" y="10270"/>
                  </a:lnTo>
                  <a:lnTo>
                    <a:pt x="3275" y="10270"/>
                  </a:lnTo>
                  <a:lnTo>
                    <a:pt x="3275" y="3937"/>
                  </a:lnTo>
                  <a:close/>
                  <a:moveTo>
                    <a:pt x="13350" y="3937"/>
                  </a:moveTo>
                  <a:lnTo>
                    <a:pt x="13350" y="10270"/>
                  </a:lnTo>
                  <a:lnTo>
                    <a:pt x="11529" y="10270"/>
                  </a:lnTo>
                  <a:lnTo>
                    <a:pt x="11529" y="3937"/>
                  </a:lnTo>
                  <a:close/>
                  <a:moveTo>
                    <a:pt x="3125" y="10737"/>
                  </a:moveTo>
                  <a:cubicBezTo>
                    <a:pt x="3158" y="10737"/>
                    <a:pt x="3175" y="10771"/>
                    <a:pt x="3175" y="10788"/>
                  </a:cubicBezTo>
                  <a:lnTo>
                    <a:pt x="3175" y="10921"/>
                  </a:lnTo>
                  <a:cubicBezTo>
                    <a:pt x="3175" y="10955"/>
                    <a:pt x="3158" y="10971"/>
                    <a:pt x="3125" y="10971"/>
                  </a:cubicBezTo>
                  <a:lnTo>
                    <a:pt x="585" y="10971"/>
                  </a:lnTo>
                  <a:cubicBezTo>
                    <a:pt x="568" y="10971"/>
                    <a:pt x="535" y="10955"/>
                    <a:pt x="535" y="10921"/>
                  </a:cubicBezTo>
                  <a:lnTo>
                    <a:pt x="535" y="10788"/>
                  </a:lnTo>
                  <a:cubicBezTo>
                    <a:pt x="535" y="10771"/>
                    <a:pt x="568" y="10737"/>
                    <a:pt x="585" y="10737"/>
                  </a:cubicBezTo>
                  <a:close/>
                  <a:moveTo>
                    <a:pt x="13684" y="10771"/>
                  </a:moveTo>
                  <a:cubicBezTo>
                    <a:pt x="13701" y="10771"/>
                    <a:pt x="13718" y="10788"/>
                    <a:pt x="13718" y="10804"/>
                  </a:cubicBezTo>
                  <a:lnTo>
                    <a:pt x="13718" y="10955"/>
                  </a:lnTo>
                  <a:cubicBezTo>
                    <a:pt x="13735" y="10971"/>
                    <a:pt x="13718" y="10988"/>
                    <a:pt x="13684" y="10988"/>
                  </a:cubicBezTo>
                  <a:lnTo>
                    <a:pt x="11128" y="10988"/>
                  </a:lnTo>
                  <a:cubicBezTo>
                    <a:pt x="11111" y="10988"/>
                    <a:pt x="11095" y="10971"/>
                    <a:pt x="11095" y="10955"/>
                  </a:cubicBezTo>
                  <a:lnTo>
                    <a:pt x="11095" y="10804"/>
                  </a:lnTo>
                  <a:cubicBezTo>
                    <a:pt x="11095" y="10788"/>
                    <a:pt x="11111" y="10771"/>
                    <a:pt x="11128" y="10771"/>
                  </a:cubicBezTo>
                  <a:close/>
                  <a:moveTo>
                    <a:pt x="2005" y="11473"/>
                  </a:moveTo>
                  <a:cubicBezTo>
                    <a:pt x="2039" y="12141"/>
                    <a:pt x="2122" y="12559"/>
                    <a:pt x="2189" y="12876"/>
                  </a:cubicBezTo>
                  <a:cubicBezTo>
                    <a:pt x="2239" y="13043"/>
                    <a:pt x="2256" y="13194"/>
                    <a:pt x="2256" y="13311"/>
                  </a:cubicBezTo>
                  <a:cubicBezTo>
                    <a:pt x="2256" y="13494"/>
                    <a:pt x="2122" y="13661"/>
                    <a:pt x="1922" y="13712"/>
                  </a:cubicBezTo>
                  <a:cubicBezTo>
                    <a:pt x="1911" y="13712"/>
                    <a:pt x="1900" y="13713"/>
                    <a:pt x="1890" y="13713"/>
                  </a:cubicBezTo>
                  <a:cubicBezTo>
                    <a:pt x="1671" y="13713"/>
                    <a:pt x="1504" y="13550"/>
                    <a:pt x="1504" y="13327"/>
                  </a:cubicBezTo>
                  <a:cubicBezTo>
                    <a:pt x="1504" y="13210"/>
                    <a:pt x="1521" y="13060"/>
                    <a:pt x="1571" y="12876"/>
                  </a:cubicBezTo>
                  <a:cubicBezTo>
                    <a:pt x="1621" y="12559"/>
                    <a:pt x="1738" y="12158"/>
                    <a:pt x="1755" y="11473"/>
                  </a:cubicBezTo>
                  <a:close/>
                  <a:moveTo>
                    <a:pt x="12565" y="11473"/>
                  </a:moveTo>
                  <a:cubicBezTo>
                    <a:pt x="12598" y="12141"/>
                    <a:pt x="12682" y="12559"/>
                    <a:pt x="12765" y="12876"/>
                  </a:cubicBezTo>
                  <a:cubicBezTo>
                    <a:pt x="12799" y="13043"/>
                    <a:pt x="12816" y="13194"/>
                    <a:pt x="12816" y="13311"/>
                  </a:cubicBezTo>
                  <a:cubicBezTo>
                    <a:pt x="12816" y="13494"/>
                    <a:pt x="12699" y="13661"/>
                    <a:pt x="12481" y="13712"/>
                  </a:cubicBezTo>
                  <a:cubicBezTo>
                    <a:pt x="12471" y="13712"/>
                    <a:pt x="12460" y="13713"/>
                    <a:pt x="12449" y="13713"/>
                  </a:cubicBezTo>
                  <a:cubicBezTo>
                    <a:pt x="12231" y="13713"/>
                    <a:pt x="12064" y="13550"/>
                    <a:pt x="12064" y="13327"/>
                  </a:cubicBezTo>
                  <a:cubicBezTo>
                    <a:pt x="12064" y="13210"/>
                    <a:pt x="12097" y="13060"/>
                    <a:pt x="12131" y="12876"/>
                  </a:cubicBezTo>
                  <a:cubicBezTo>
                    <a:pt x="12197" y="12559"/>
                    <a:pt x="12298" y="12158"/>
                    <a:pt x="12314" y="11473"/>
                  </a:cubicBezTo>
                  <a:close/>
                  <a:moveTo>
                    <a:pt x="12446" y="1"/>
                  </a:moveTo>
                  <a:cubicBezTo>
                    <a:pt x="12403" y="1"/>
                    <a:pt x="12359" y="4"/>
                    <a:pt x="12314" y="11"/>
                  </a:cubicBezTo>
                  <a:cubicBezTo>
                    <a:pt x="11897" y="77"/>
                    <a:pt x="11562" y="428"/>
                    <a:pt x="11562" y="863"/>
                  </a:cubicBezTo>
                  <a:cubicBezTo>
                    <a:pt x="11562" y="1046"/>
                    <a:pt x="11613" y="1214"/>
                    <a:pt x="11646" y="1431"/>
                  </a:cubicBezTo>
                  <a:cubicBezTo>
                    <a:pt x="11713" y="1715"/>
                    <a:pt x="11796" y="2099"/>
                    <a:pt x="11813" y="2717"/>
                  </a:cubicBezTo>
                  <a:lnTo>
                    <a:pt x="11111" y="2717"/>
                  </a:lnTo>
                  <a:cubicBezTo>
                    <a:pt x="10811" y="2717"/>
                    <a:pt x="10560" y="2951"/>
                    <a:pt x="10560" y="3269"/>
                  </a:cubicBezTo>
                  <a:lnTo>
                    <a:pt x="10560" y="3419"/>
                  </a:lnTo>
                  <a:lnTo>
                    <a:pt x="10560" y="3453"/>
                  </a:lnTo>
                  <a:lnTo>
                    <a:pt x="3626" y="3453"/>
                  </a:lnTo>
                  <a:lnTo>
                    <a:pt x="3626" y="3419"/>
                  </a:lnTo>
                  <a:lnTo>
                    <a:pt x="3626" y="3269"/>
                  </a:lnTo>
                  <a:cubicBezTo>
                    <a:pt x="3626" y="2968"/>
                    <a:pt x="3392" y="2717"/>
                    <a:pt x="3091" y="2717"/>
                  </a:cubicBezTo>
                  <a:lnTo>
                    <a:pt x="2456" y="2717"/>
                  </a:lnTo>
                  <a:cubicBezTo>
                    <a:pt x="2473" y="2099"/>
                    <a:pt x="2557" y="1715"/>
                    <a:pt x="2623" y="1431"/>
                  </a:cubicBezTo>
                  <a:cubicBezTo>
                    <a:pt x="2673" y="1264"/>
                    <a:pt x="2707" y="1097"/>
                    <a:pt x="2707" y="930"/>
                  </a:cubicBezTo>
                  <a:cubicBezTo>
                    <a:pt x="2724" y="428"/>
                    <a:pt x="2356" y="11"/>
                    <a:pt x="1855" y="11"/>
                  </a:cubicBezTo>
                  <a:cubicBezTo>
                    <a:pt x="1370" y="11"/>
                    <a:pt x="1003" y="378"/>
                    <a:pt x="1003" y="863"/>
                  </a:cubicBezTo>
                  <a:cubicBezTo>
                    <a:pt x="1003" y="1046"/>
                    <a:pt x="1036" y="1214"/>
                    <a:pt x="1086" y="1431"/>
                  </a:cubicBezTo>
                  <a:cubicBezTo>
                    <a:pt x="1136" y="1715"/>
                    <a:pt x="1220" y="2099"/>
                    <a:pt x="1253" y="2717"/>
                  </a:cubicBezTo>
                  <a:lnTo>
                    <a:pt x="535" y="2717"/>
                  </a:lnTo>
                  <a:cubicBezTo>
                    <a:pt x="251" y="2717"/>
                    <a:pt x="0" y="2951"/>
                    <a:pt x="0" y="3269"/>
                  </a:cubicBezTo>
                  <a:lnTo>
                    <a:pt x="0" y="3402"/>
                  </a:lnTo>
                  <a:cubicBezTo>
                    <a:pt x="0" y="3653"/>
                    <a:pt x="184" y="3887"/>
                    <a:pt x="418" y="3937"/>
                  </a:cubicBezTo>
                  <a:lnTo>
                    <a:pt x="418" y="10286"/>
                  </a:lnTo>
                  <a:cubicBezTo>
                    <a:pt x="167" y="10320"/>
                    <a:pt x="0" y="10554"/>
                    <a:pt x="0" y="10804"/>
                  </a:cubicBezTo>
                  <a:lnTo>
                    <a:pt x="0" y="10955"/>
                  </a:lnTo>
                  <a:cubicBezTo>
                    <a:pt x="0" y="11239"/>
                    <a:pt x="217" y="11489"/>
                    <a:pt x="535" y="11489"/>
                  </a:cubicBezTo>
                  <a:lnTo>
                    <a:pt x="1253" y="11489"/>
                  </a:lnTo>
                  <a:cubicBezTo>
                    <a:pt x="1220" y="12124"/>
                    <a:pt x="1136" y="12492"/>
                    <a:pt x="1086" y="12759"/>
                  </a:cubicBezTo>
                  <a:cubicBezTo>
                    <a:pt x="1036" y="12926"/>
                    <a:pt x="1003" y="13093"/>
                    <a:pt x="1003" y="13260"/>
                  </a:cubicBezTo>
                  <a:cubicBezTo>
                    <a:pt x="969" y="13745"/>
                    <a:pt x="1337" y="14163"/>
                    <a:pt x="1805" y="14179"/>
                  </a:cubicBezTo>
                  <a:cubicBezTo>
                    <a:pt x="1824" y="14181"/>
                    <a:pt x="1844" y="14181"/>
                    <a:pt x="1863" y="14181"/>
                  </a:cubicBezTo>
                  <a:cubicBezTo>
                    <a:pt x="2337" y="14181"/>
                    <a:pt x="2707" y="13793"/>
                    <a:pt x="2707" y="13327"/>
                  </a:cubicBezTo>
                  <a:cubicBezTo>
                    <a:pt x="2707" y="13143"/>
                    <a:pt x="2673" y="12976"/>
                    <a:pt x="2623" y="12776"/>
                  </a:cubicBezTo>
                  <a:cubicBezTo>
                    <a:pt x="2557" y="12475"/>
                    <a:pt x="2473" y="12108"/>
                    <a:pt x="2456" y="11489"/>
                  </a:cubicBezTo>
                  <a:lnTo>
                    <a:pt x="3091" y="11489"/>
                  </a:lnTo>
                  <a:cubicBezTo>
                    <a:pt x="3375" y="11489"/>
                    <a:pt x="3626" y="11272"/>
                    <a:pt x="3626" y="10955"/>
                  </a:cubicBezTo>
                  <a:lnTo>
                    <a:pt x="3626" y="10804"/>
                  </a:lnTo>
                  <a:lnTo>
                    <a:pt x="3626" y="10771"/>
                  </a:lnTo>
                  <a:lnTo>
                    <a:pt x="10560" y="10771"/>
                  </a:lnTo>
                  <a:lnTo>
                    <a:pt x="10560" y="10804"/>
                  </a:lnTo>
                  <a:lnTo>
                    <a:pt x="10560" y="10955"/>
                  </a:lnTo>
                  <a:cubicBezTo>
                    <a:pt x="10560" y="11239"/>
                    <a:pt x="10794" y="11489"/>
                    <a:pt x="11111" y="11489"/>
                  </a:cubicBezTo>
                  <a:lnTo>
                    <a:pt x="11813" y="11489"/>
                  </a:lnTo>
                  <a:cubicBezTo>
                    <a:pt x="11796" y="12124"/>
                    <a:pt x="11713" y="12492"/>
                    <a:pt x="11646" y="12776"/>
                  </a:cubicBezTo>
                  <a:cubicBezTo>
                    <a:pt x="11613" y="12943"/>
                    <a:pt x="11562" y="13110"/>
                    <a:pt x="11562" y="13277"/>
                  </a:cubicBezTo>
                  <a:cubicBezTo>
                    <a:pt x="11546" y="13778"/>
                    <a:pt x="11913" y="14196"/>
                    <a:pt x="12415" y="14196"/>
                  </a:cubicBezTo>
                  <a:cubicBezTo>
                    <a:pt x="12899" y="14196"/>
                    <a:pt x="13283" y="13812"/>
                    <a:pt x="13283" y="13327"/>
                  </a:cubicBezTo>
                  <a:cubicBezTo>
                    <a:pt x="13283" y="13143"/>
                    <a:pt x="13233" y="12976"/>
                    <a:pt x="13200" y="12776"/>
                  </a:cubicBezTo>
                  <a:cubicBezTo>
                    <a:pt x="13133" y="12475"/>
                    <a:pt x="13050" y="12108"/>
                    <a:pt x="13033" y="11489"/>
                  </a:cubicBezTo>
                  <a:lnTo>
                    <a:pt x="13651" y="11489"/>
                  </a:lnTo>
                  <a:cubicBezTo>
                    <a:pt x="13952" y="11489"/>
                    <a:pt x="14202" y="11272"/>
                    <a:pt x="14202" y="10955"/>
                  </a:cubicBezTo>
                  <a:lnTo>
                    <a:pt x="14202" y="10804"/>
                  </a:lnTo>
                  <a:cubicBezTo>
                    <a:pt x="14202" y="10554"/>
                    <a:pt x="14035" y="10353"/>
                    <a:pt x="13801" y="10286"/>
                  </a:cubicBezTo>
                  <a:lnTo>
                    <a:pt x="13801" y="3920"/>
                  </a:lnTo>
                  <a:cubicBezTo>
                    <a:pt x="14052" y="3854"/>
                    <a:pt x="14219" y="3636"/>
                    <a:pt x="14219" y="3386"/>
                  </a:cubicBezTo>
                  <a:lnTo>
                    <a:pt x="14219" y="3252"/>
                  </a:lnTo>
                  <a:cubicBezTo>
                    <a:pt x="14219" y="2951"/>
                    <a:pt x="13985" y="2701"/>
                    <a:pt x="13668" y="2701"/>
                  </a:cubicBezTo>
                  <a:lnTo>
                    <a:pt x="13050" y="2701"/>
                  </a:lnTo>
                  <a:cubicBezTo>
                    <a:pt x="13066" y="2082"/>
                    <a:pt x="13150" y="1698"/>
                    <a:pt x="13217" y="1414"/>
                  </a:cubicBezTo>
                  <a:cubicBezTo>
                    <a:pt x="13250" y="1247"/>
                    <a:pt x="13300" y="1080"/>
                    <a:pt x="13300" y="930"/>
                  </a:cubicBezTo>
                  <a:cubicBezTo>
                    <a:pt x="13316" y="423"/>
                    <a:pt x="12936" y="1"/>
                    <a:pt x="12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9"/>
            <p:cNvSpPr/>
            <p:nvPr/>
          </p:nvSpPr>
          <p:spPr>
            <a:xfrm>
              <a:off x="3829450" y="1565700"/>
              <a:ext cx="58500" cy="12150"/>
            </a:xfrm>
            <a:custGeom>
              <a:rect b="b" l="l" r="r" t="t"/>
              <a:pathLst>
                <a:path extrusionOk="0" h="486" w="2340">
                  <a:moveTo>
                    <a:pt x="251" y="1"/>
                  </a:moveTo>
                  <a:cubicBezTo>
                    <a:pt x="117" y="1"/>
                    <a:pt x="17" y="84"/>
                    <a:pt x="0" y="218"/>
                  </a:cubicBezTo>
                  <a:cubicBezTo>
                    <a:pt x="0" y="368"/>
                    <a:pt x="101" y="485"/>
                    <a:pt x="251" y="485"/>
                  </a:cubicBezTo>
                  <a:lnTo>
                    <a:pt x="2056" y="485"/>
                  </a:lnTo>
                  <a:cubicBezTo>
                    <a:pt x="2189" y="485"/>
                    <a:pt x="2289" y="402"/>
                    <a:pt x="2306" y="285"/>
                  </a:cubicBezTo>
                  <a:cubicBezTo>
                    <a:pt x="2340" y="135"/>
                    <a:pt x="2206" y="1"/>
                    <a:pt x="2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9"/>
            <p:cNvSpPr/>
            <p:nvPr/>
          </p:nvSpPr>
          <p:spPr>
            <a:xfrm>
              <a:off x="3828600" y="1600375"/>
              <a:ext cx="59350" cy="12150"/>
            </a:xfrm>
            <a:custGeom>
              <a:rect b="b" l="l" r="r" t="t"/>
              <a:pathLst>
                <a:path extrusionOk="0" h="486" w="2374">
                  <a:moveTo>
                    <a:pt x="285" y="1"/>
                  </a:moveTo>
                  <a:cubicBezTo>
                    <a:pt x="151" y="1"/>
                    <a:pt x="51" y="84"/>
                    <a:pt x="34" y="201"/>
                  </a:cubicBezTo>
                  <a:cubicBezTo>
                    <a:pt x="1" y="352"/>
                    <a:pt x="135" y="485"/>
                    <a:pt x="285" y="485"/>
                  </a:cubicBezTo>
                  <a:lnTo>
                    <a:pt x="2090" y="485"/>
                  </a:lnTo>
                  <a:cubicBezTo>
                    <a:pt x="2223" y="485"/>
                    <a:pt x="2323" y="402"/>
                    <a:pt x="2340" y="268"/>
                  </a:cubicBezTo>
                  <a:cubicBezTo>
                    <a:pt x="2374" y="118"/>
                    <a:pt x="2240" y="1"/>
                    <a:pt x="2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9"/>
            <p:cNvSpPr/>
            <p:nvPr/>
          </p:nvSpPr>
          <p:spPr>
            <a:xfrm>
              <a:off x="3828600" y="1634225"/>
              <a:ext cx="59350" cy="12125"/>
            </a:xfrm>
            <a:custGeom>
              <a:rect b="b" l="l" r="r" t="t"/>
              <a:pathLst>
                <a:path extrusionOk="0" h="485" w="2374">
                  <a:moveTo>
                    <a:pt x="285" y="0"/>
                  </a:moveTo>
                  <a:cubicBezTo>
                    <a:pt x="151" y="0"/>
                    <a:pt x="51" y="84"/>
                    <a:pt x="34" y="201"/>
                  </a:cubicBezTo>
                  <a:cubicBezTo>
                    <a:pt x="1" y="351"/>
                    <a:pt x="135" y="485"/>
                    <a:pt x="285" y="485"/>
                  </a:cubicBezTo>
                  <a:lnTo>
                    <a:pt x="2090" y="485"/>
                  </a:lnTo>
                  <a:cubicBezTo>
                    <a:pt x="2223" y="485"/>
                    <a:pt x="2323" y="401"/>
                    <a:pt x="2340" y="267"/>
                  </a:cubicBezTo>
                  <a:cubicBezTo>
                    <a:pt x="2374" y="134"/>
                    <a:pt x="2240" y="0"/>
                    <a:pt x="2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9"/>
            <p:cNvSpPr/>
            <p:nvPr/>
          </p:nvSpPr>
          <p:spPr>
            <a:xfrm>
              <a:off x="3828600" y="1667625"/>
              <a:ext cx="59350" cy="12150"/>
            </a:xfrm>
            <a:custGeom>
              <a:rect b="b" l="l" r="r" t="t"/>
              <a:pathLst>
                <a:path extrusionOk="0" h="486" w="2374">
                  <a:moveTo>
                    <a:pt x="285" y="1"/>
                  </a:moveTo>
                  <a:cubicBezTo>
                    <a:pt x="151" y="1"/>
                    <a:pt x="51" y="84"/>
                    <a:pt x="34" y="218"/>
                  </a:cubicBezTo>
                  <a:cubicBezTo>
                    <a:pt x="1" y="352"/>
                    <a:pt x="135" y="485"/>
                    <a:pt x="285" y="485"/>
                  </a:cubicBezTo>
                  <a:lnTo>
                    <a:pt x="2090" y="485"/>
                  </a:lnTo>
                  <a:cubicBezTo>
                    <a:pt x="2223" y="485"/>
                    <a:pt x="2323" y="402"/>
                    <a:pt x="2340" y="268"/>
                  </a:cubicBezTo>
                  <a:cubicBezTo>
                    <a:pt x="2374" y="118"/>
                    <a:pt x="2240" y="1"/>
                    <a:pt x="2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9"/>
            <p:cNvSpPr/>
            <p:nvPr/>
          </p:nvSpPr>
          <p:spPr>
            <a:xfrm>
              <a:off x="3745075" y="1565700"/>
              <a:ext cx="58500" cy="12150"/>
            </a:xfrm>
            <a:custGeom>
              <a:rect b="b" l="l" r="r" t="t"/>
              <a:pathLst>
                <a:path extrusionOk="0" h="486" w="2340">
                  <a:moveTo>
                    <a:pt x="284" y="1"/>
                  </a:moveTo>
                  <a:cubicBezTo>
                    <a:pt x="151" y="1"/>
                    <a:pt x="50" y="84"/>
                    <a:pt x="34" y="218"/>
                  </a:cubicBezTo>
                  <a:cubicBezTo>
                    <a:pt x="0" y="352"/>
                    <a:pt x="134" y="485"/>
                    <a:pt x="284" y="485"/>
                  </a:cubicBezTo>
                  <a:lnTo>
                    <a:pt x="2089" y="485"/>
                  </a:lnTo>
                  <a:cubicBezTo>
                    <a:pt x="2222" y="485"/>
                    <a:pt x="2323" y="402"/>
                    <a:pt x="2339" y="285"/>
                  </a:cubicBezTo>
                  <a:cubicBezTo>
                    <a:pt x="2339" y="135"/>
                    <a:pt x="2239" y="1"/>
                    <a:pt x="2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9"/>
            <p:cNvSpPr/>
            <p:nvPr/>
          </p:nvSpPr>
          <p:spPr>
            <a:xfrm>
              <a:off x="3745075" y="1600375"/>
              <a:ext cx="58500" cy="12150"/>
            </a:xfrm>
            <a:custGeom>
              <a:rect b="b" l="l" r="r" t="t"/>
              <a:pathLst>
                <a:path extrusionOk="0" h="486" w="2340">
                  <a:moveTo>
                    <a:pt x="284" y="1"/>
                  </a:moveTo>
                  <a:cubicBezTo>
                    <a:pt x="151" y="1"/>
                    <a:pt x="50" y="84"/>
                    <a:pt x="34" y="201"/>
                  </a:cubicBezTo>
                  <a:cubicBezTo>
                    <a:pt x="0" y="352"/>
                    <a:pt x="134" y="485"/>
                    <a:pt x="284" y="485"/>
                  </a:cubicBezTo>
                  <a:lnTo>
                    <a:pt x="2089" y="485"/>
                  </a:lnTo>
                  <a:cubicBezTo>
                    <a:pt x="2222" y="485"/>
                    <a:pt x="2323" y="402"/>
                    <a:pt x="2339" y="268"/>
                  </a:cubicBezTo>
                  <a:cubicBezTo>
                    <a:pt x="2339" y="118"/>
                    <a:pt x="2239" y="1"/>
                    <a:pt x="2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9"/>
            <p:cNvSpPr/>
            <p:nvPr/>
          </p:nvSpPr>
          <p:spPr>
            <a:xfrm>
              <a:off x="3745075" y="1634225"/>
              <a:ext cx="58500" cy="12125"/>
            </a:xfrm>
            <a:custGeom>
              <a:rect b="b" l="l" r="r" t="t"/>
              <a:pathLst>
                <a:path extrusionOk="0" h="485" w="2340">
                  <a:moveTo>
                    <a:pt x="284" y="0"/>
                  </a:moveTo>
                  <a:cubicBezTo>
                    <a:pt x="151" y="0"/>
                    <a:pt x="50" y="84"/>
                    <a:pt x="34" y="201"/>
                  </a:cubicBezTo>
                  <a:cubicBezTo>
                    <a:pt x="0" y="351"/>
                    <a:pt x="134" y="485"/>
                    <a:pt x="284" y="485"/>
                  </a:cubicBezTo>
                  <a:lnTo>
                    <a:pt x="2089" y="485"/>
                  </a:lnTo>
                  <a:cubicBezTo>
                    <a:pt x="2222" y="485"/>
                    <a:pt x="2323" y="401"/>
                    <a:pt x="2339" y="267"/>
                  </a:cubicBezTo>
                  <a:cubicBezTo>
                    <a:pt x="2339" y="134"/>
                    <a:pt x="2239" y="0"/>
                    <a:pt x="2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9"/>
            <p:cNvSpPr/>
            <p:nvPr/>
          </p:nvSpPr>
          <p:spPr>
            <a:xfrm>
              <a:off x="3745075" y="1667625"/>
              <a:ext cx="58500" cy="12150"/>
            </a:xfrm>
            <a:custGeom>
              <a:rect b="b" l="l" r="r" t="t"/>
              <a:pathLst>
                <a:path extrusionOk="0" h="486" w="2340">
                  <a:moveTo>
                    <a:pt x="284" y="1"/>
                  </a:moveTo>
                  <a:cubicBezTo>
                    <a:pt x="151" y="1"/>
                    <a:pt x="50" y="84"/>
                    <a:pt x="34" y="218"/>
                  </a:cubicBezTo>
                  <a:cubicBezTo>
                    <a:pt x="0" y="352"/>
                    <a:pt x="134" y="485"/>
                    <a:pt x="284" y="485"/>
                  </a:cubicBezTo>
                  <a:lnTo>
                    <a:pt x="2089" y="485"/>
                  </a:lnTo>
                  <a:cubicBezTo>
                    <a:pt x="2222" y="485"/>
                    <a:pt x="2323" y="402"/>
                    <a:pt x="2339" y="268"/>
                  </a:cubicBezTo>
                  <a:cubicBezTo>
                    <a:pt x="2339" y="118"/>
                    <a:pt x="2239" y="1"/>
                    <a:pt x="2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1" name="Google Shape;1701;p69"/>
          <p:cNvSpPr/>
          <p:nvPr/>
        </p:nvSpPr>
        <p:spPr>
          <a:xfrm>
            <a:off x="1528456" y="3999921"/>
            <a:ext cx="389147" cy="389855"/>
          </a:xfrm>
          <a:custGeom>
            <a:rect b="b" l="l" r="r" t="t"/>
            <a:pathLst>
              <a:path extrusionOk="0" h="13760" w="13735">
                <a:moveTo>
                  <a:pt x="12097" y="560"/>
                </a:moveTo>
                <a:cubicBezTo>
                  <a:pt x="12231" y="610"/>
                  <a:pt x="12515" y="710"/>
                  <a:pt x="12766" y="961"/>
                </a:cubicBezTo>
                <a:cubicBezTo>
                  <a:pt x="13016" y="1211"/>
                  <a:pt x="13117" y="1479"/>
                  <a:pt x="13150" y="1629"/>
                </a:cubicBezTo>
                <a:lnTo>
                  <a:pt x="10560" y="4219"/>
                </a:lnTo>
                <a:lnTo>
                  <a:pt x="10025" y="3684"/>
                </a:lnTo>
                <a:lnTo>
                  <a:pt x="9474" y="3133"/>
                </a:lnTo>
                <a:lnTo>
                  <a:pt x="12097" y="560"/>
                </a:lnTo>
                <a:close/>
                <a:moveTo>
                  <a:pt x="6299" y="593"/>
                </a:moveTo>
                <a:lnTo>
                  <a:pt x="9558" y="3851"/>
                </a:lnTo>
                <a:lnTo>
                  <a:pt x="3860" y="9549"/>
                </a:lnTo>
                <a:lnTo>
                  <a:pt x="602" y="6291"/>
                </a:lnTo>
                <a:lnTo>
                  <a:pt x="1320" y="5572"/>
                </a:lnTo>
                <a:lnTo>
                  <a:pt x="3693" y="7962"/>
                </a:lnTo>
                <a:cubicBezTo>
                  <a:pt x="3743" y="8012"/>
                  <a:pt x="3806" y="8037"/>
                  <a:pt x="3866" y="8037"/>
                </a:cubicBezTo>
                <a:cubicBezTo>
                  <a:pt x="3927" y="8037"/>
                  <a:pt x="3985" y="8012"/>
                  <a:pt x="4027" y="7962"/>
                </a:cubicBezTo>
                <a:lnTo>
                  <a:pt x="5380" y="6608"/>
                </a:lnTo>
                <a:cubicBezTo>
                  <a:pt x="5497" y="6491"/>
                  <a:pt x="5497" y="6358"/>
                  <a:pt x="5380" y="6274"/>
                </a:cubicBezTo>
                <a:cubicBezTo>
                  <a:pt x="5330" y="6216"/>
                  <a:pt x="5268" y="6186"/>
                  <a:pt x="5207" y="6186"/>
                </a:cubicBezTo>
                <a:cubicBezTo>
                  <a:pt x="5147" y="6186"/>
                  <a:pt x="5088" y="6216"/>
                  <a:pt x="5046" y="6274"/>
                </a:cubicBezTo>
                <a:lnTo>
                  <a:pt x="3860" y="7460"/>
                </a:lnTo>
                <a:lnTo>
                  <a:pt x="1654" y="5238"/>
                </a:lnTo>
                <a:lnTo>
                  <a:pt x="5247" y="1646"/>
                </a:lnTo>
                <a:lnTo>
                  <a:pt x="7452" y="3868"/>
                </a:lnTo>
                <a:lnTo>
                  <a:pt x="5698" y="5622"/>
                </a:lnTo>
                <a:cubicBezTo>
                  <a:pt x="5598" y="5723"/>
                  <a:pt x="5598" y="5873"/>
                  <a:pt x="5698" y="5957"/>
                </a:cubicBezTo>
                <a:cubicBezTo>
                  <a:pt x="5748" y="6007"/>
                  <a:pt x="5811" y="6032"/>
                  <a:pt x="5871" y="6032"/>
                </a:cubicBezTo>
                <a:cubicBezTo>
                  <a:pt x="5932" y="6032"/>
                  <a:pt x="5990" y="6007"/>
                  <a:pt x="6032" y="5957"/>
                </a:cubicBezTo>
                <a:lnTo>
                  <a:pt x="7970" y="4018"/>
                </a:lnTo>
                <a:cubicBezTo>
                  <a:pt x="8087" y="3902"/>
                  <a:pt x="8087" y="3768"/>
                  <a:pt x="7970" y="3684"/>
                </a:cubicBezTo>
                <a:lnTo>
                  <a:pt x="5598" y="1295"/>
                </a:lnTo>
                <a:lnTo>
                  <a:pt x="6299" y="593"/>
                </a:lnTo>
                <a:close/>
                <a:moveTo>
                  <a:pt x="9875" y="6291"/>
                </a:moveTo>
                <a:lnTo>
                  <a:pt x="12097" y="8496"/>
                </a:lnTo>
                <a:lnTo>
                  <a:pt x="8505" y="12089"/>
                </a:lnTo>
                <a:lnTo>
                  <a:pt x="6283" y="9883"/>
                </a:lnTo>
                <a:lnTo>
                  <a:pt x="9875" y="6291"/>
                </a:lnTo>
                <a:close/>
                <a:moveTo>
                  <a:pt x="502" y="6909"/>
                </a:moveTo>
                <a:lnTo>
                  <a:pt x="3492" y="9900"/>
                </a:lnTo>
                <a:lnTo>
                  <a:pt x="769" y="12623"/>
                </a:lnTo>
                <a:cubicBezTo>
                  <a:pt x="752" y="12573"/>
                  <a:pt x="735" y="12540"/>
                  <a:pt x="735" y="12473"/>
                </a:cubicBezTo>
                <a:lnTo>
                  <a:pt x="502" y="6909"/>
                </a:lnTo>
                <a:close/>
                <a:moveTo>
                  <a:pt x="9875" y="4219"/>
                </a:moveTo>
                <a:lnTo>
                  <a:pt x="13133" y="7477"/>
                </a:lnTo>
                <a:lnTo>
                  <a:pt x="12431" y="8162"/>
                </a:lnTo>
                <a:lnTo>
                  <a:pt x="10042" y="5790"/>
                </a:lnTo>
                <a:cubicBezTo>
                  <a:pt x="9992" y="5739"/>
                  <a:pt x="9929" y="5714"/>
                  <a:pt x="9869" y="5714"/>
                </a:cubicBezTo>
                <a:cubicBezTo>
                  <a:pt x="9808" y="5714"/>
                  <a:pt x="9750" y="5739"/>
                  <a:pt x="9708" y="5790"/>
                </a:cubicBezTo>
                <a:lnTo>
                  <a:pt x="5781" y="9716"/>
                </a:lnTo>
                <a:cubicBezTo>
                  <a:pt x="5681" y="9816"/>
                  <a:pt x="5681" y="9967"/>
                  <a:pt x="5781" y="10050"/>
                </a:cubicBezTo>
                <a:lnTo>
                  <a:pt x="8171" y="12423"/>
                </a:lnTo>
                <a:lnTo>
                  <a:pt x="7436" y="13158"/>
                </a:lnTo>
                <a:lnTo>
                  <a:pt x="5665" y="11387"/>
                </a:lnTo>
                <a:cubicBezTo>
                  <a:pt x="5606" y="11337"/>
                  <a:pt x="5543" y="11312"/>
                  <a:pt x="5485" y="11312"/>
                </a:cubicBezTo>
                <a:cubicBezTo>
                  <a:pt x="5426" y="11312"/>
                  <a:pt x="5372" y="11337"/>
                  <a:pt x="5330" y="11387"/>
                </a:cubicBezTo>
                <a:cubicBezTo>
                  <a:pt x="5213" y="11487"/>
                  <a:pt x="5213" y="11638"/>
                  <a:pt x="5330" y="11721"/>
                </a:cubicBezTo>
                <a:lnTo>
                  <a:pt x="6834" y="13225"/>
                </a:lnTo>
                <a:lnTo>
                  <a:pt x="1270" y="12991"/>
                </a:lnTo>
                <a:cubicBezTo>
                  <a:pt x="1203" y="12991"/>
                  <a:pt x="1170" y="12974"/>
                  <a:pt x="1120" y="12974"/>
                </a:cubicBezTo>
                <a:lnTo>
                  <a:pt x="3843" y="10251"/>
                </a:lnTo>
                <a:lnTo>
                  <a:pt x="4695" y="11120"/>
                </a:lnTo>
                <a:cubicBezTo>
                  <a:pt x="4746" y="11170"/>
                  <a:pt x="4808" y="11195"/>
                  <a:pt x="4869" y="11195"/>
                </a:cubicBezTo>
                <a:cubicBezTo>
                  <a:pt x="4929" y="11195"/>
                  <a:pt x="4988" y="11170"/>
                  <a:pt x="5030" y="11120"/>
                </a:cubicBezTo>
                <a:cubicBezTo>
                  <a:pt x="5130" y="11003"/>
                  <a:pt x="5130" y="10869"/>
                  <a:pt x="5030" y="10785"/>
                </a:cubicBezTo>
                <a:lnTo>
                  <a:pt x="4177" y="9917"/>
                </a:lnTo>
                <a:lnTo>
                  <a:pt x="9875" y="4219"/>
                </a:lnTo>
                <a:close/>
                <a:moveTo>
                  <a:pt x="6276" y="0"/>
                </a:moveTo>
                <a:cubicBezTo>
                  <a:pt x="6216" y="0"/>
                  <a:pt x="6157" y="25"/>
                  <a:pt x="6116" y="75"/>
                </a:cubicBezTo>
                <a:lnTo>
                  <a:pt x="67" y="6140"/>
                </a:lnTo>
                <a:cubicBezTo>
                  <a:pt x="34" y="6157"/>
                  <a:pt x="17" y="6174"/>
                  <a:pt x="17" y="6224"/>
                </a:cubicBezTo>
                <a:cubicBezTo>
                  <a:pt x="0" y="6241"/>
                  <a:pt x="0" y="6291"/>
                  <a:pt x="0" y="6324"/>
                </a:cubicBezTo>
                <a:lnTo>
                  <a:pt x="251" y="12506"/>
                </a:lnTo>
                <a:cubicBezTo>
                  <a:pt x="268" y="12757"/>
                  <a:pt x="368" y="12991"/>
                  <a:pt x="535" y="13175"/>
                </a:cubicBezTo>
                <a:lnTo>
                  <a:pt x="568" y="13191"/>
                </a:lnTo>
                <a:lnTo>
                  <a:pt x="585" y="13225"/>
                </a:lnTo>
                <a:cubicBezTo>
                  <a:pt x="769" y="13392"/>
                  <a:pt x="1003" y="13492"/>
                  <a:pt x="1253" y="13509"/>
                </a:cubicBezTo>
                <a:lnTo>
                  <a:pt x="7436" y="13760"/>
                </a:lnTo>
                <a:cubicBezTo>
                  <a:pt x="7452" y="13760"/>
                  <a:pt x="7502" y="13760"/>
                  <a:pt x="7519" y="13743"/>
                </a:cubicBezTo>
                <a:cubicBezTo>
                  <a:pt x="7536" y="13726"/>
                  <a:pt x="7586" y="13726"/>
                  <a:pt x="7603" y="13676"/>
                </a:cubicBezTo>
                <a:lnTo>
                  <a:pt x="13651" y="7628"/>
                </a:lnTo>
                <a:cubicBezTo>
                  <a:pt x="13735" y="7544"/>
                  <a:pt x="13735" y="7394"/>
                  <a:pt x="13651" y="7293"/>
                </a:cubicBezTo>
                <a:lnTo>
                  <a:pt x="10944" y="4570"/>
                </a:lnTo>
                <a:lnTo>
                  <a:pt x="13618" y="1896"/>
                </a:lnTo>
                <a:cubicBezTo>
                  <a:pt x="13685" y="1846"/>
                  <a:pt x="13701" y="1780"/>
                  <a:pt x="13685" y="1696"/>
                </a:cubicBezTo>
                <a:cubicBezTo>
                  <a:pt x="13685" y="1679"/>
                  <a:pt x="13601" y="1128"/>
                  <a:pt x="13117" y="627"/>
                </a:cubicBezTo>
                <a:cubicBezTo>
                  <a:pt x="12615" y="125"/>
                  <a:pt x="12064" y="59"/>
                  <a:pt x="12047" y="59"/>
                </a:cubicBezTo>
                <a:cubicBezTo>
                  <a:pt x="11964" y="59"/>
                  <a:pt x="11897" y="92"/>
                  <a:pt x="11847" y="125"/>
                </a:cubicBezTo>
                <a:lnTo>
                  <a:pt x="9173" y="2799"/>
                </a:lnTo>
                <a:lnTo>
                  <a:pt x="6450" y="75"/>
                </a:lnTo>
                <a:cubicBezTo>
                  <a:pt x="6400" y="25"/>
                  <a:pt x="6337" y="0"/>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2" name="Google Shape;1702;p69"/>
          <p:cNvGrpSpPr/>
          <p:nvPr/>
        </p:nvGrpSpPr>
        <p:grpSpPr>
          <a:xfrm>
            <a:off x="1522053" y="3381486"/>
            <a:ext cx="401953" cy="338035"/>
            <a:chOff x="2172375" y="3280425"/>
            <a:chExt cx="354675" cy="298275"/>
          </a:xfrm>
        </p:grpSpPr>
        <p:sp>
          <p:nvSpPr>
            <p:cNvPr id="1703" name="Google Shape;1703;p69"/>
            <p:cNvSpPr/>
            <p:nvPr/>
          </p:nvSpPr>
          <p:spPr>
            <a:xfrm>
              <a:off x="2287250" y="3358125"/>
              <a:ext cx="125325" cy="142450"/>
            </a:xfrm>
            <a:custGeom>
              <a:rect b="b" l="l" r="r" t="t"/>
              <a:pathLst>
                <a:path extrusionOk="0" h="5698" w="5013">
                  <a:moveTo>
                    <a:pt x="2507" y="735"/>
                  </a:moveTo>
                  <a:lnTo>
                    <a:pt x="2841" y="1303"/>
                  </a:lnTo>
                  <a:lnTo>
                    <a:pt x="2206" y="1303"/>
                  </a:lnTo>
                  <a:lnTo>
                    <a:pt x="2507" y="735"/>
                  </a:lnTo>
                  <a:close/>
                  <a:moveTo>
                    <a:pt x="1337" y="1788"/>
                  </a:moveTo>
                  <a:lnTo>
                    <a:pt x="1003" y="2356"/>
                  </a:lnTo>
                  <a:lnTo>
                    <a:pt x="702" y="1788"/>
                  </a:lnTo>
                  <a:close/>
                  <a:moveTo>
                    <a:pt x="4328" y="1788"/>
                  </a:moveTo>
                  <a:lnTo>
                    <a:pt x="3994" y="2356"/>
                  </a:lnTo>
                  <a:lnTo>
                    <a:pt x="3659" y="1788"/>
                  </a:lnTo>
                  <a:close/>
                  <a:moveTo>
                    <a:pt x="1036" y="3308"/>
                  </a:moveTo>
                  <a:lnTo>
                    <a:pt x="1370" y="3877"/>
                  </a:lnTo>
                  <a:lnTo>
                    <a:pt x="702" y="3877"/>
                  </a:lnTo>
                  <a:lnTo>
                    <a:pt x="1036" y="3308"/>
                  </a:lnTo>
                  <a:close/>
                  <a:moveTo>
                    <a:pt x="3125" y="1788"/>
                  </a:moveTo>
                  <a:lnTo>
                    <a:pt x="3726" y="2824"/>
                  </a:lnTo>
                  <a:lnTo>
                    <a:pt x="3125" y="3877"/>
                  </a:lnTo>
                  <a:lnTo>
                    <a:pt x="1905" y="3877"/>
                  </a:lnTo>
                  <a:lnTo>
                    <a:pt x="1304" y="2824"/>
                  </a:lnTo>
                  <a:lnTo>
                    <a:pt x="1905" y="1788"/>
                  </a:lnTo>
                  <a:close/>
                  <a:moveTo>
                    <a:pt x="4010" y="3308"/>
                  </a:moveTo>
                  <a:lnTo>
                    <a:pt x="4345" y="3877"/>
                  </a:lnTo>
                  <a:lnTo>
                    <a:pt x="3676" y="3877"/>
                  </a:lnTo>
                  <a:lnTo>
                    <a:pt x="4010" y="3308"/>
                  </a:lnTo>
                  <a:close/>
                  <a:moveTo>
                    <a:pt x="2824" y="4378"/>
                  </a:moveTo>
                  <a:lnTo>
                    <a:pt x="2507" y="4946"/>
                  </a:lnTo>
                  <a:lnTo>
                    <a:pt x="2172" y="4378"/>
                  </a:lnTo>
                  <a:close/>
                  <a:moveTo>
                    <a:pt x="2540" y="0"/>
                  </a:moveTo>
                  <a:cubicBezTo>
                    <a:pt x="2456" y="0"/>
                    <a:pt x="2373" y="50"/>
                    <a:pt x="2323" y="134"/>
                  </a:cubicBezTo>
                  <a:lnTo>
                    <a:pt x="1654" y="1303"/>
                  </a:lnTo>
                  <a:lnTo>
                    <a:pt x="284" y="1303"/>
                  </a:lnTo>
                  <a:cubicBezTo>
                    <a:pt x="218" y="1303"/>
                    <a:pt x="151" y="1320"/>
                    <a:pt x="117" y="1370"/>
                  </a:cubicBezTo>
                  <a:cubicBezTo>
                    <a:pt x="34" y="1454"/>
                    <a:pt x="0" y="1571"/>
                    <a:pt x="67" y="1688"/>
                  </a:cubicBezTo>
                  <a:lnTo>
                    <a:pt x="735" y="2857"/>
                  </a:lnTo>
                  <a:lnTo>
                    <a:pt x="67" y="4027"/>
                  </a:lnTo>
                  <a:cubicBezTo>
                    <a:pt x="0" y="4127"/>
                    <a:pt x="34" y="4244"/>
                    <a:pt x="117" y="4328"/>
                  </a:cubicBezTo>
                  <a:cubicBezTo>
                    <a:pt x="151" y="4378"/>
                    <a:pt x="218" y="4395"/>
                    <a:pt x="284" y="4395"/>
                  </a:cubicBezTo>
                  <a:lnTo>
                    <a:pt x="1621" y="4395"/>
                  </a:lnTo>
                  <a:lnTo>
                    <a:pt x="2289" y="5564"/>
                  </a:lnTo>
                  <a:cubicBezTo>
                    <a:pt x="2323" y="5648"/>
                    <a:pt x="2406" y="5698"/>
                    <a:pt x="2490" y="5698"/>
                  </a:cubicBezTo>
                  <a:cubicBezTo>
                    <a:pt x="2573" y="5698"/>
                    <a:pt x="2657" y="5648"/>
                    <a:pt x="2707" y="5564"/>
                  </a:cubicBezTo>
                  <a:lnTo>
                    <a:pt x="3375" y="4395"/>
                  </a:lnTo>
                  <a:lnTo>
                    <a:pt x="4729" y="4395"/>
                  </a:lnTo>
                  <a:cubicBezTo>
                    <a:pt x="4846" y="4395"/>
                    <a:pt x="4979" y="4294"/>
                    <a:pt x="4979" y="4144"/>
                  </a:cubicBezTo>
                  <a:cubicBezTo>
                    <a:pt x="4996" y="4077"/>
                    <a:pt x="4979" y="4027"/>
                    <a:pt x="4963" y="3994"/>
                  </a:cubicBezTo>
                  <a:lnTo>
                    <a:pt x="4294" y="2857"/>
                  </a:lnTo>
                  <a:lnTo>
                    <a:pt x="4963" y="1688"/>
                  </a:lnTo>
                  <a:cubicBezTo>
                    <a:pt x="5013" y="1571"/>
                    <a:pt x="4996" y="1454"/>
                    <a:pt x="4913" y="1370"/>
                  </a:cubicBezTo>
                  <a:cubicBezTo>
                    <a:pt x="4879" y="1320"/>
                    <a:pt x="4812" y="1303"/>
                    <a:pt x="4746" y="1303"/>
                  </a:cubicBezTo>
                  <a:lnTo>
                    <a:pt x="3409" y="1303"/>
                  </a:lnTo>
                  <a:lnTo>
                    <a:pt x="2741" y="134"/>
                  </a:lnTo>
                  <a:cubicBezTo>
                    <a:pt x="2707" y="50"/>
                    <a:pt x="2624" y="0"/>
                    <a:pt x="2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9"/>
            <p:cNvSpPr/>
            <p:nvPr/>
          </p:nvSpPr>
          <p:spPr>
            <a:xfrm>
              <a:off x="2172375" y="3280425"/>
              <a:ext cx="354675" cy="298275"/>
            </a:xfrm>
            <a:custGeom>
              <a:rect b="b" l="l" r="r" t="t"/>
              <a:pathLst>
                <a:path extrusionOk="0" h="11931" w="14187">
                  <a:moveTo>
                    <a:pt x="13701" y="485"/>
                  </a:moveTo>
                  <a:lnTo>
                    <a:pt x="13701" y="1972"/>
                  </a:lnTo>
                  <a:lnTo>
                    <a:pt x="502" y="1972"/>
                  </a:lnTo>
                  <a:lnTo>
                    <a:pt x="502" y="485"/>
                  </a:lnTo>
                  <a:close/>
                  <a:moveTo>
                    <a:pt x="13701" y="2473"/>
                  </a:moveTo>
                  <a:lnTo>
                    <a:pt x="13701" y="9474"/>
                  </a:lnTo>
                  <a:lnTo>
                    <a:pt x="502" y="9474"/>
                  </a:lnTo>
                  <a:lnTo>
                    <a:pt x="502" y="2473"/>
                  </a:lnTo>
                  <a:close/>
                  <a:moveTo>
                    <a:pt x="13701" y="9942"/>
                  </a:moveTo>
                  <a:lnTo>
                    <a:pt x="13701" y="11429"/>
                  </a:lnTo>
                  <a:lnTo>
                    <a:pt x="502" y="11429"/>
                  </a:lnTo>
                  <a:lnTo>
                    <a:pt x="502" y="9942"/>
                  </a:lnTo>
                  <a:close/>
                  <a:moveTo>
                    <a:pt x="251" y="0"/>
                  </a:moveTo>
                  <a:cubicBezTo>
                    <a:pt x="134" y="0"/>
                    <a:pt x="0" y="117"/>
                    <a:pt x="0" y="251"/>
                  </a:cubicBezTo>
                  <a:lnTo>
                    <a:pt x="0" y="11680"/>
                  </a:lnTo>
                  <a:cubicBezTo>
                    <a:pt x="0" y="11813"/>
                    <a:pt x="117" y="11930"/>
                    <a:pt x="251" y="11930"/>
                  </a:cubicBezTo>
                  <a:lnTo>
                    <a:pt x="13935" y="11930"/>
                  </a:lnTo>
                  <a:cubicBezTo>
                    <a:pt x="14069" y="11930"/>
                    <a:pt x="14186" y="11830"/>
                    <a:pt x="14186" y="11680"/>
                  </a:cubicBezTo>
                  <a:lnTo>
                    <a:pt x="14186" y="251"/>
                  </a:lnTo>
                  <a:cubicBezTo>
                    <a:pt x="14186" y="117"/>
                    <a:pt x="14086" y="0"/>
                    <a:pt x="1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69"/>
          <p:cNvGrpSpPr/>
          <p:nvPr/>
        </p:nvGrpSpPr>
        <p:grpSpPr>
          <a:xfrm>
            <a:off x="1522761" y="2675638"/>
            <a:ext cx="400537" cy="317211"/>
            <a:chOff x="2173625" y="2657600"/>
            <a:chExt cx="353425" cy="279900"/>
          </a:xfrm>
        </p:grpSpPr>
        <p:sp>
          <p:nvSpPr>
            <p:cNvPr id="1706" name="Google Shape;1706;p69"/>
            <p:cNvSpPr/>
            <p:nvPr/>
          </p:nvSpPr>
          <p:spPr>
            <a:xfrm>
              <a:off x="2173625" y="2657600"/>
              <a:ext cx="353425" cy="279900"/>
            </a:xfrm>
            <a:custGeom>
              <a:rect b="b" l="l" r="r" t="t"/>
              <a:pathLst>
                <a:path extrusionOk="0" h="11196" w="14137">
                  <a:moveTo>
                    <a:pt x="7035" y="486"/>
                  </a:moveTo>
                  <a:cubicBezTo>
                    <a:pt x="7453" y="486"/>
                    <a:pt x="7820" y="686"/>
                    <a:pt x="8071" y="1020"/>
                  </a:cubicBezTo>
                  <a:cubicBezTo>
                    <a:pt x="8122" y="1092"/>
                    <a:pt x="8199" y="1126"/>
                    <a:pt x="8274" y="1126"/>
                  </a:cubicBezTo>
                  <a:cubicBezTo>
                    <a:pt x="8320" y="1126"/>
                    <a:pt x="8366" y="1113"/>
                    <a:pt x="8405" y="1087"/>
                  </a:cubicBezTo>
                  <a:cubicBezTo>
                    <a:pt x="8539" y="1003"/>
                    <a:pt x="8706" y="970"/>
                    <a:pt x="8856" y="970"/>
                  </a:cubicBezTo>
                  <a:cubicBezTo>
                    <a:pt x="9307" y="970"/>
                    <a:pt x="9692" y="1338"/>
                    <a:pt x="9692" y="1805"/>
                  </a:cubicBezTo>
                  <a:cubicBezTo>
                    <a:pt x="9692" y="1922"/>
                    <a:pt x="9658" y="2056"/>
                    <a:pt x="9608" y="2173"/>
                  </a:cubicBezTo>
                  <a:cubicBezTo>
                    <a:pt x="9575" y="2190"/>
                    <a:pt x="9575" y="2240"/>
                    <a:pt x="9575" y="2273"/>
                  </a:cubicBezTo>
                  <a:cubicBezTo>
                    <a:pt x="9575" y="2407"/>
                    <a:pt x="9641" y="2507"/>
                    <a:pt x="9775" y="2524"/>
                  </a:cubicBezTo>
                  <a:cubicBezTo>
                    <a:pt x="9959" y="2574"/>
                    <a:pt x="10126" y="2641"/>
                    <a:pt x="10293" y="2691"/>
                  </a:cubicBezTo>
                  <a:cubicBezTo>
                    <a:pt x="10317" y="2703"/>
                    <a:pt x="10342" y="2708"/>
                    <a:pt x="10367" y="2708"/>
                  </a:cubicBezTo>
                  <a:cubicBezTo>
                    <a:pt x="10451" y="2708"/>
                    <a:pt x="10539" y="2651"/>
                    <a:pt x="10577" y="2574"/>
                  </a:cubicBezTo>
                  <a:cubicBezTo>
                    <a:pt x="10811" y="2173"/>
                    <a:pt x="11229" y="1822"/>
                    <a:pt x="11780" y="1638"/>
                  </a:cubicBezTo>
                  <a:cubicBezTo>
                    <a:pt x="12047" y="1521"/>
                    <a:pt x="12332" y="1488"/>
                    <a:pt x="12616" y="1488"/>
                  </a:cubicBezTo>
                  <a:cubicBezTo>
                    <a:pt x="13033" y="1488"/>
                    <a:pt x="13401" y="1605"/>
                    <a:pt x="13635" y="1822"/>
                  </a:cubicBezTo>
                  <a:cubicBezTo>
                    <a:pt x="13568" y="2323"/>
                    <a:pt x="13050" y="2858"/>
                    <a:pt x="12315" y="3109"/>
                  </a:cubicBezTo>
                  <a:cubicBezTo>
                    <a:pt x="12047" y="3226"/>
                    <a:pt x="11763" y="3259"/>
                    <a:pt x="11479" y="3259"/>
                  </a:cubicBezTo>
                  <a:cubicBezTo>
                    <a:pt x="11279" y="3259"/>
                    <a:pt x="11062" y="3242"/>
                    <a:pt x="10878" y="3176"/>
                  </a:cubicBezTo>
                  <a:cubicBezTo>
                    <a:pt x="10844" y="3159"/>
                    <a:pt x="10794" y="3159"/>
                    <a:pt x="10761" y="3159"/>
                  </a:cubicBezTo>
                  <a:cubicBezTo>
                    <a:pt x="10644" y="3176"/>
                    <a:pt x="10560" y="3259"/>
                    <a:pt x="10544" y="3359"/>
                  </a:cubicBezTo>
                  <a:cubicBezTo>
                    <a:pt x="10527" y="3560"/>
                    <a:pt x="10510" y="3844"/>
                    <a:pt x="10460" y="4161"/>
                  </a:cubicBezTo>
                  <a:lnTo>
                    <a:pt x="8806" y="4763"/>
                  </a:lnTo>
                  <a:cubicBezTo>
                    <a:pt x="8706" y="4813"/>
                    <a:pt x="8639" y="4897"/>
                    <a:pt x="8639" y="4997"/>
                  </a:cubicBezTo>
                  <a:lnTo>
                    <a:pt x="8639" y="6083"/>
                  </a:lnTo>
                  <a:cubicBezTo>
                    <a:pt x="8639" y="6200"/>
                    <a:pt x="8722" y="6317"/>
                    <a:pt x="8856" y="6334"/>
                  </a:cubicBezTo>
                  <a:cubicBezTo>
                    <a:pt x="8865" y="6335"/>
                    <a:pt x="8873" y="6335"/>
                    <a:pt x="8882" y="6335"/>
                  </a:cubicBezTo>
                  <a:cubicBezTo>
                    <a:pt x="9006" y="6335"/>
                    <a:pt x="9123" y="6224"/>
                    <a:pt x="9123" y="6083"/>
                  </a:cubicBezTo>
                  <a:lnTo>
                    <a:pt x="9123" y="5181"/>
                  </a:lnTo>
                  <a:lnTo>
                    <a:pt x="10393" y="4729"/>
                  </a:lnTo>
                  <a:lnTo>
                    <a:pt x="10393" y="4729"/>
                  </a:lnTo>
                  <a:cubicBezTo>
                    <a:pt x="10276" y="5866"/>
                    <a:pt x="10042" y="7353"/>
                    <a:pt x="9725" y="8322"/>
                  </a:cubicBezTo>
                  <a:cubicBezTo>
                    <a:pt x="9140" y="10110"/>
                    <a:pt x="7954" y="10745"/>
                    <a:pt x="7035" y="10745"/>
                  </a:cubicBezTo>
                  <a:cubicBezTo>
                    <a:pt x="6116" y="10745"/>
                    <a:pt x="4930" y="10110"/>
                    <a:pt x="4345" y="8322"/>
                  </a:cubicBezTo>
                  <a:cubicBezTo>
                    <a:pt x="4027" y="7353"/>
                    <a:pt x="3793" y="5866"/>
                    <a:pt x="3676" y="4729"/>
                  </a:cubicBezTo>
                  <a:lnTo>
                    <a:pt x="3676" y="4729"/>
                  </a:lnTo>
                  <a:lnTo>
                    <a:pt x="4946" y="5181"/>
                  </a:lnTo>
                  <a:lnTo>
                    <a:pt x="4946" y="6100"/>
                  </a:lnTo>
                  <a:cubicBezTo>
                    <a:pt x="4946" y="6233"/>
                    <a:pt x="5030" y="6334"/>
                    <a:pt x="5164" y="6350"/>
                  </a:cubicBezTo>
                  <a:cubicBezTo>
                    <a:pt x="5172" y="6351"/>
                    <a:pt x="5181" y="6352"/>
                    <a:pt x="5189" y="6352"/>
                  </a:cubicBezTo>
                  <a:cubicBezTo>
                    <a:pt x="5314" y="6352"/>
                    <a:pt x="5431" y="6240"/>
                    <a:pt x="5431" y="6100"/>
                  </a:cubicBezTo>
                  <a:lnTo>
                    <a:pt x="5431" y="5014"/>
                  </a:lnTo>
                  <a:cubicBezTo>
                    <a:pt x="5431" y="4913"/>
                    <a:pt x="5364" y="4830"/>
                    <a:pt x="5264" y="4780"/>
                  </a:cubicBezTo>
                  <a:lnTo>
                    <a:pt x="3610" y="4178"/>
                  </a:lnTo>
                  <a:cubicBezTo>
                    <a:pt x="3576" y="3844"/>
                    <a:pt x="3543" y="3577"/>
                    <a:pt x="3526" y="3393"/>
                  </a:cubicBezTo>
                  <a:cubicBezTo>
                    <a:pt x="3526" y="3343"/>
                    <a:pt x="3509" y="3309"/>
                    <a:pt x="3493" y="3259"/>
                  </a:cubicBezTo>
                  <a:cubicBezTo>
                    <a:pt x="3443" y="3192"/>
                    <a:pt x="3359" y="3159"/>
                    <a:pt x="3275" y="3159"/>
                  </a:cubicBezTo>
                  <a:cubicBezTo>
                    <a:pt x="3259" y="3159"/>
                    <a:pt x="3209" y="3159"/>
                    <a:pt x="3192" y="3176"/>
                  </a:cubicBezTo>
                  <a:cubicBezTo>
                    <a:pt x="3008" y="3242"/>
                    <a:pt x="2791" y="3276"/>
                    <a:pt x="2590" y="3276"/>
                  </a:cubicBezTo>
                  <a:cubicBezTo>
                    <a:pt x="2306" y="3276"/>
                    <a:pt x="2022" y="3226"/>
                    <a:pt x="1755" y="3142"/>
                  </a:cubicBezTo>
                  <a:cubicBezTo>
                    <a:pt x="1020" y="2858"/>
                    <a:pt x="502" y="2340"/>
                    <a:pt x="435" y="1805"/>
                  </a:cubicBezTo>
                  <a:cubicBezTo>
                    <a:pt x="669" y="1588"/>
                    <a:pt x="1037" y="1471"/>
                    <a:pt x="1454" y="1471"/>
                  </a:cubicBezTo>
                  <a:cubicBezTo>
                    <a:pt x="1738" y="1471"/>
                    <a:pt x="2022" y="1521"/>
                    <a:pt x="2290" y="1605"/>
                  </a:cubicBezTo>
                  <a:cubicBezTo>
                    <a:pt x="2841" y="1789"/>
                    <a:pt x="3259" y="2156"/>
                    <a:pt x="3476" y="2557"/>
                  </a:cubicBezTo>
                  <a:cubicBezTo>
                    <a:pt x="3532" y="2641"/>
                    <a:pt x="3611" y="2678"/>
                    <a:pt x="3714" y="2678"/>
                  </a:cubicBezTo>
                  <a:cubicBezTo>
                    <a:pt x="3734" y="2678"/>
                    <a:pt x="3755" y="2677"/>
                    <a:pt x="3777" y="2674"/>
                  </a:cubicBezTo>
                  <a:cubicBezTo>
                    <a:pt x="3944" y="2608"/>
                    <a:pt x="4128" y="2574"/>
                    <a:pt x="4295" y="2507"/>
                  </a:cubicBezTo>
                  <a:cubicBezTo>
                    <a:pt x="4345" y="2507"/>
                    <a:pt x="4362" y="2491"/>
                    <a:pt x="4395" y="2474"/>
                  </a:cubicBezTo>
                  <a:cubicBezTo>
                    <a:pt x="4478" y="2390"/>
                    <a:pt x="4512" y="2257"/>
                    <a:pt x="4462" y="2173"/>
                  </a:cubicBezTo>
                  <a:cubicBezTo>
                    <a:pt x="4395" y="2056"/>
                    <a:pt x="4378" y="1922"/>
                    <a:pt x="4378" y="1805"/>
                  </a:cubicBezTo>
                  <a:cubicBezTo>
                    <a:pt x="4378" y="1338"/>
                    <a:pt x="4763" y="970"/>
                    <a:pt x="5214" y="970"/>
                  </a:cubicBezTo>
                  <a:cubicBezTo>
                    <a:pt x="5381" y="970"/>
                    <a:pt x="5531" y="1003"/>
                    <a:pt x="5648" y="1087"/>
                  </a:cubicBezTo>
                  <a:cubicBezTo>
                    <a:pt x="5693" y="1113"/>
                    <a:pt x="5741" y="1126"/>
                    <a:pt x="5787" y="1126"/>
                  </a:cubicBezTo>
                  <a:cubicBezTo>
                    <a:pt x="5861" y="1126"/>
                    <a:pt x="5931" y="1092"/>
                    <a:pt x="5982" y="1020"/>
                  </a:cubicBezTo>
                  <a:cubicBezTo>
                    <a:pt x="6233" y="686"/>
                    <a:pt x="6617" y="486"/>
                    <a:pt x="7035" y="486"/>
                  </a:cubicBezTo>
                  <a:close/>
                  <a:moveTo>
                    <a:pt x="7052" y="1"/>
                  </a:moveTo>
                  <a:cubicBezTo>
                    <a:pt x="6584" y="1"/>
                    <a:pt x="6099" y="218"/>
                    <a:pt x="5765" y="569"/>
                  </a:cubicBezTo>
                  <a:cubicBezTo>
                    <a:pt x="5598" y="502"/>
                    <a:pt x="5431" y="469"/>
                    <a:pt x="5247" y="469"/>
                  </a:cubicBezTo>
                  <a:cubicBezTo>
                    <a:pt x="4512" y="469"/>
                    <a:pt x="3927" y="1054"/>
                    <a:pt x="3927" y="1772"/>
                  </a:cubicBezTo>
                  <a:cubicBezTo>
                    <a:pt x="3927" y="1889"/>
                    <a:pt x="3944" y="1989"/>
                    <a:pt x="3961" y="2090"/>
                  </a:cubicBezTo>
                  <a:cubicBezTo>
                    <a:pt x="3927" y="2106"/>
                    <a:pt x="3877" y="2106"/>
                    <a:pt x="3860" y="2140"/>
                  </a:cubicBezTo>
                  <a:cubicBezTo>
                    <a:pt x="3560" y="1689"/>
                    <a:pt x="3092" y="1338"/>
                    <a:pt x="2524" y="1137"/>
                  </a:cubicBezTo>
                  <a:cubicBezTo>
                    <a:pt x="2189" y="1003"/>
                    <a:pt x="1855" y="937"/>
                    <a:pt x="1521" y="937"/>
                  </a:cubicBezTo>
                  <a:cubicBezTo>
                    <a:pt x="920" y="937"/>
                    <a:pt x="368" y="1154"/>
                    <a:pt x="51" y="1505"/>
                  </a:cubicBezTo>
                  <a:cubicBezTo>
                    <a:pt x="17" y="1555"/>
                    <a:pt x="1" y="1605"/>
                    <a:pt x="1" y="1672"/>
                  </a:cubicBezTo>
                  <a:cubicBezTo>
                    <a:pt x="17" y="2440"/>
                    <a:pt x="686" y="3226"/>
                    <a:pt x="1638" y="3560"/>
                  </a:cubicBezTo>
                  <a:cubicBezTo>
                    <a:pt x="1972" y="3677"/>
                    <a:pt x="2306" y="3744"/>
                    <a:pt x="2641" y="3744"/>
                  </a:cubicBezTo>
                  <a:cubicBezTo>
                    <a:pt x="2808" y="3744"/>
                    <a:pt x="2958" y="3710"/>
                    <a:pt x="3125" y="3694"/>
                  </a:cubicBezTo>
                  <a:cubicBezTo>
                    <a:pt x="3225" y="4763"/>
                    <a:pt x="3476" y="7085"/>
                    <a:pt x="3927" y="8439"/>
                  </a:cubicBezTo>
                  <a:cubicBezTo>
                    <a:pt x="4595" y="10461"/>
                    <a:pt x="5999" y="11196"/>
                    <a:pt x="7085" y="11196"/>
                  </a:cubicBezTo>
                  <a:cubicBezTo>
                    <a:pt x="8154" y="11196"/>
                    <a:pt x="9558" y="10461"/>
                    <a:pt x="10226" y="8439"/>
                  </a:cubicBezTo>
                  <a:cubicBezTo>
                    <a:pt x="10694" y="7085"/>
                    <a:pt x="10928" y="4763"/>
                    <a:pt x="11028" y="3694"/>
                  </a:cubicBezTo>
                  <a:cubicBezTo>
                    <a:pt x="11162" y="3727"/>
                    <a:pt x="11346" y="3744"/>
                    <a:pt x="11479" y="3744"/>
                  </a:cubicBezTo>
                  <a:cubicBezTo>
                    <a:pt x="11814" y="3744"/>
                    <a:pt x="12148" y="3677"/>
                    <a:pt x="12482" y="3560"/>
                  </a:cubicBezTo>
                  <a:cubicBezTo>
                    <a:pt x="13451" y="3226"/>
                    <a:pt x="14119" y="2424"/>
                    <a:pt x="14136" y="1672"/>
                  </a:cubicBezTo>
                  <a:cubicBezTo>
                    <a:pt x="14136" y="1638"/>
                    <a:pt x="14119" y="1588"/>
                    <a:pt x="14069" y="1521"/>
                  </a:cubicBezTo>
                  <a:cubicBezTo>
                    <a:pt x="13768" y="1171"/>
                    <a:pt x="13217" y="937"/>
                    <a:pt x="12616" y="937"/>
                  </a:cubicBezTo>
                  <a:cubicBezTo>
                    <a:pt x="12281" y="937"/>
                    <a:pt x="11947" y="1003"/>
                    <a:pt x="11613" y="1137"/>
                  </a:cubicBezTo>
                  <a:cubicBezTo>
                    <a:pt x="11045" y="1338"/>
                    <a:pt x="10560" y="1689"/>
                    <a:pt x="10276" y="2140"/>
                  </a:cubicBezTo>
                  <a:cubicBezTo>
                    <a:pt x="10226" y="2106"/>
                    <a:pt x="10193" y="2106"/>
                    <a:pt x="10143" y="2090"/>
                  </a:cubicBezTo>
                  <a:cubicBezTo>
                    <a:pt x="10176" y="1989"/>
                    <a:pt x="10193" y="1889"/>
                    <a:pt x="10193" y="1772"/>
                  </a:cubicBezTo>
                  <a:cubicBezTo>
                    <a:pt x="10193" y="1054"/>
                    <a:pt x="9608" y="469"/>
                    <a:pt x="8873" y="469"/>
                  </a:cubicBezTo>
                  <a:cubicBezTo>
                    <a:pt x="8689" y="469"/>
                    <a:pt x="8522" y="502"/>
                    <a:pt x="8355" y="569"/>
                  </a:cubicBezTo>
                  <a:cubicBezTo>
                    <a:pt x="8021" y="218"/>
                    <a:pt x="7536" y="1"/>
                    <a:pt x="70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9"/>
            <p:cNvSpPr/>
            <p:nvPr/>
          </p:nvSpPr>
          <p:spPr>
            <a:xfrm>
              <a:off x="2324850" y="2851250"/>
              <a:ext cx="51400" cy="48650"/>
            </a:xfrm>
            <a:custGeom>
              <a:rect b="b" l="l" r="r" t="t"/>
              <a:pathLst>
                <a:path extrusionOk="0" h="1946" w="2056">
                  <a:moveTo>
                    <a:pt x="272" y="1"/>
                  </a:moveTo>
                  <a:cubicBezTo>
                    <a:pt x="179" y="1"/>
                    <a:pt x="84" y="57"/>
                    <a:pt x="50" y="158"/>
                  </a:cubicBezTo>
                  <a:cubicBezTo>
                    <a:pt x="0" y="258"/>
                    <a:pt x="50" y="409"/>
                    <a:pt x="150" y="459"/>
                  </a:cubicBezTo>
                  <a:lnTo>
                    <a:pt x="785" y="860"/>
                  </a:lnTo>
                  <a:lnTo>
                    <a:pt x="785" y="1461"/>
                  </a:lnTo>
                  <a:lnTo>
                    <a:pt x="418" y="1461"/>
                  </a:lnTo>
                  <a:cubicBezTo>
                    <a:pt x="301" y="1461"/>
                    <a:pt x="201" y="1545"/>
                    <a:pt x="167" y="1679"/>
                  </a:cubicBezTo>
                  <a:cubicBezTo>
                    <a:pt x="150" y="1812"/>
                    <a:pt x="284" y="1946"/>
                    <a:pt x="418" y="1946"/>
                  </a:cubicBezTo>
                  <a:lnTo>
                    <a:pt x="1638" y="1946"/>
                  </a:lnTo>
                  <a:cubicBezTo>
                    <a:pt x="1754" y="1946"/>
                    <a:pt x="1871" y="1862"/>
                    <a:pt x="1888" y="1745"/>
                  </a:cubicBezTo>
                  <a:cubicBezTo>
                    <a:pt x="1905" y="1595"/>
                    <a:pt x="1788" y="1461"/>
                    <a:pt x="1638" y="1461"/>
                  </a:cubicBezTo>
                  <a:lnTo>
                    <a:pt x="1287" y="1461"/>
                  </a:lnTo>
                  <a:lnTo>
                    <a:pt x="1287" y="860"/>
                  </a:lnTo>
                  <a:lnTo>
                    <a:pt x="1905" y="459"/>
                  </a:lnTo>
                  <a:cubicBezTo>
                    <a:pt x="2005" y="409"/>
                    <a:pt x="2055" y="258"/>
                    <a:pt x="2005" y="158"/>
                  </a:cubicBezTo>
                  <a:cubicBezTo>
                    <a:pt x="1938" y="57"/>
                    <a:pt x="1840" y="1"/>
                    <a:pt x="1747" y="1"/>
                  </a:cubicBezTo>
                  <a:cubicBezTo>
                    <a:pt x="1702" y="1"/>
                    <a:pt x="1659" y="14"/>
                    <a:pt x="1621" y="41"/>
                  </a:cubicBezTo>
                  <a:lnTo>
                    <a:pt x="1003" y="442"/>
                  </a:lnTo>
                  <a:lnTo>
                    <a:pt x="401" y="41"/>
                  </a:lnTo>
                  <a:cubicBezTo>
                    <a:pt x="363" y="14"/>
                    <a:pt x="318"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9"/>
            <p:cNvSpPr/>
            <p:nvPr/>
          </p:nvSpPr>
          <p:spPr>
            <a:xfrm>
              <a:off x="2298525" y="2718425"/>
              <a:ext cx="103200" cy="28175"/>
            </a:xfrm>
            <a:custGeom>
              <a:rect b="b" l="l" r="r" t="t"/>
              <a:pathLst>
                <a:path extrusionOk="0" h="1127" w="4128">
                  <a:moveTo>
                    <a:pt x="822" y="1"/>
                  </a:moveTo>
                  <a:cubicBezTo>
                    <a:pt x="774" y="1"/>
                    <a:pt x="726" y="14"/>
                    <a:pt x="685" y="41"/>
                  </a:cubicBezTo>
                  <a:cubicBezTo>
                    <a:pt x="552" y="124"/>
                    <a:pt x="385" y="158"/>
                    <a:pt x="251" y="158"/>
                  </a:cubicBezTo>
                  <a:cubicBezTo>
                    <a:pt x="117" y="158"/>
                    <a:pt x="0" y="258"/>
                    <a:pt x="0" y="408"/>
                  </a:cubicBezTo>
                  <a:cubicBezTo>
                    <a:pt x="0" y="542"/>
                    <a:pt x="101" y="659"/>
                    <a:pt x="251" y="659"/>
                  </a:cubicBezTo>
                  <a:cubicBezTo>
                    <a:pt x="435" y="659"/>
                    <a:pt x="602" y="626"/>
                    <a:pt x="769" y="559"/>
                  </a:cubicBezTo>
                  <a:cubicBezTo>
                    <a:pt x="1103" y="910"/>
                    <a:pt x="1588" y="1127"/>
                    <a:pt x="2056" y="1127"/>
                  </a:cubicBezTo>
                  <a:cubicBezTo>
                    <a:pt x="2540" y="1127"/>
                    <a:pt x="3025" y="910"/>
                    <a:pt x="3359" y="559"/>
                  </a:cubicBezTo>
                  <a:cubicBezTo>
                    <a:pt x="3526" y="626"/>
                    <a:pt x="3693" y="659"/>
                    <a:pt x="3877" y="659"/>
                  </a:cubicBezTo>
                  <a:cubicBezTo>
                    <a:pt x="4011" y="659"/>
                    <a:pt x="4127" y="559"/>
                    <a:pt x="4127" y="408"/>
                  </a:cubicBezTo>
                  <a:cubicBezTo>
                    <a:pt x="4127" y="258"/>
                    <a:pt x="4011" y="158"/>
                    <a:pt x="3877" y="158"/>
                  </a:cubicBezTo>
                  <a:cubicBezTo>
                    <a:pt x="3710" y="158"/>
                    <a:pt x="3559" y="124"/>
                    <a:pt x="3442" y="41"/>
                  </a:cubicBezTo>
                  <a:cubicBezTo>
                    <a:pt x="3402" y="14"/>
                    <a:pt x="3354" y="1"/>
                    <a:pt x="3306" y="1"/>
                  </a:cubicBezTo>
                  <a:cubicBezTo>
                    <a:pt x="3233" y="1"/>
                    <a:pt x="3158" y="31"/>
                    <a:pt x="3108" y="91"/>
                  </a:cubicBezTo>
                  <a:cubicBezTo>
                    <a:pt x="2858" y="425"/>
                    <a:pt x="2473" y="642"/>
                    <a:pt x="2056" y="642"/>
                  </a:cubicBezTo>
                  <a:cubicBezTo>
                    <a:pt x="1638" y="642"/>
                    <a:pt x="1270" y="425"/>
                    <a:pt x="1020" y="91"/>
                  </a:cubicBezTo>
                  <a:cubicBezTo>
                    <a:pt x="970" y="31"/>
                    <a:pt x="895" y="1"/>
                    <a:pt x="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 name="Google Shape;1709;p69"/>
          <p:cNvGrpSpPr/>
          <p:nvPr/>
        </p:nvGrpSpPr>
        <p:grpSpPr>
          <a:xfrm>
            <a:off x="1522520" y="2141203"/>
            <a:ext cx="401018" cy="238616"/>
            <a:chOff x="2173200" y="2186025"/>
            <a:chExt cx="353850" cy="210550"/>
          </a:xfrm>
        </p:grpSpPr>
        <p:sp>
          <p:nvSpPr>
            <p:cNvPr id="1710" name="Google Shape;1710;p69"/>
            <p:cNvSpPr/>
            <p:nvPr/>
          </p:nvSpPr>
          <p:spPr>
            <a:xfrm>
              <a:off x="2280550" y="2326775"/>
              <a:ext cx="13825" cy="12975"/>
            </a:xfrm>
            <a:custGeom>
              <a:rect b="b" l="l" r="r" t="t"/>
              <a:pathLst>
                <a:path extrusionOk="0" h="519" w="553">
                  <a:moveTo>
                    <a:pt x="268" y="1"/>
                  </a:moveTo>
                  <a:cubicBezTo>
                    <a:pt x="201" y="1"/>
                    <a:pt x="151" y="18"/>
                    <a:pt x="85" y="84"/>
                  </a:cubicBezTo>
                  <a:cubicBezTo>
                    <a:pt x="51" y="118"/>
                    <a:pt x="1" y="185"/>
                    <a:pt x="1" y="268"/>
                  </a:cubicBezTo>
                  <a:cubicBezTo>
                    <a:pt x="1" y="318"/>
                    <a:pt x="18" y="385"/>
                    <a:pt x="85" y="452"/>
                  </a:cubicBezTo>
                  <a:cubicBezTo>
                    <a:pt x="118" y="485"/>
                    <a:pt x="185" y="519"/>
                    <a:pt x="268" y="519"/>
                  </a:cubicBezTo>
                  <a:cubicBezTo>
                    <a:pt x="352" y="519"/>
                    <a:pt x="402" y="485"/>
                    <a:pt x="469" y="452"/>
                  </a:cubicBezTo>
                  <a:cubicBezTo>
                    <a:pt x="502" y="402"/>
                    <a:pt x="552" y="352"/>
                    <a:pt x="552" y="268"/>
                  </a:cubicBezTo>
                  <a:cubicBezTo>
                    <a:pt x="519" y="185"/>
                    <a:pt x="502" y="118"/>
                    <a:pt x="469" y="51"/>
                  </a:cubicBezTo>
                  <a:cubicBezTo>
                    <a:pt x="419" y="18"/>
                    <a:pt x="352"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9"/>
            <p:cNvSpPr/>
            <p:nvPr/>
          </p:nvSpPr>
          <p:spPr>
            <a:xfrm>
              <a:off x="2409625" y="2335975"/>
              <a:ext cx="13400" cy="12975"/>
            </a:xfrm>
            <a:custGeom>
              <a:rect b="b" l="l" r="r" t="t"/>
              <a:pathLst>
                <a:path extrusionOk="0" h="519" w="536">
                  <a:moveTo>
                    <a:pt x="268" y="0"/>
                  </a:moveTo>
                  <a:cubicBezTo>
                    <a:pt x="201" y="0"/>
                    <a:pt x="151" y="17"/>
                    <a:pt x="84" y="84"/>
                  </a:cubicBezTo>
                  <a:cubicBezTo>
                    <a:pt x="34" y="117"/>
                    <a:pt x="1" y="184"/>
                    <a:pt x="1" y="268"/>
                  </a:cubicBezTo>
                  <a:cubicBezTo>
                    <a:pt x="1" y="335"/>
                    <a:pt x="18" y="401"/>
                    <a:pt x="84" y="452"/>
                  </a:cubicBezTo>
                  <a:cubicBezTo>
                    <a:pt x="118" y="502"/>
                    <a:pt x="185" y="518"/>
                    <a:pt x="268" y="518"/>
                  </a:cubicBezTo>
                  <a:cubicBezTo>
                    <a:pt x="335" y="518"/>
                    <a:pt x="402" y="502"/>
                    <a:pt x="452" y="452"/>
                  </a:cubicBezTo>
                  <a:cubicBezTo>
                    <a:pt x="502" y="418"/>
                    <a:pt x="536" y="351"/>
                    <a:pt x="536" y="268"/>
                  </a:cubicBezTo>
                  <a:cubicBezTo>
                    <a:pt x="536" y="168"/>
                    <a:pt x="519" y="101"/>
                    <a:pt x="452" y="67"/>
                  </a:cubicBezTo>
                  <a:cubicBezTo>
                    <a:pt x="419" y="17"/>
                    <a:pt x="352"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9"/>
            <p:cNvSpPr/>
            <p:nvPr/>
          </p:nvSpPr>
          <p:spPr>
            <a:xfrm>
              <a:off x="2424675" y="2320925"/>
              <a:ext cx="13800" cy="12975"/>
            </a:xfrm>
            <a:custGeom>
              <a:rect b="b" l="l" r="r" t="t"/>
              <a:pathLst>
                <a:path extrusionOk="0" h="519" w="552">
                  <a:moveTo>
                    <a:pt x="268" y="1"/>
                  </a:moveTo>
                  <a:cubicBezTo>
                    <a:pt x="201" y="1"/>
                    <a:pt x="151" y="18"/>
                    <a:pt x="84" y="84"/>
                  </a:cubicBezTo>
                  <a:cubicBezTo>
                    <a:pt x="51" y="118"/>
                    <a:pt x="0" y="185"/>
                    <a:pt x="0" y="268"/>
                  </a:cubicBezTo>
                  <a:cubicBezTo>
                    <a:pt x="0" y="335"/>
                    <a:pt x="17" y="385"/>
                    <a:pt x="84" y="452"/>
                  </a:cubicBezTo>
                  <a:cubicBezTo>
                    <a:pt x="117" y="502"/>
                    <a:pt x="184" y="519"/>
                    <a:pt x="268" y="519"/>
                  </a:cubicBezTo>
                  <a:cubicBezTo>
                    <a:pt x="335" y="519"/>
                    <a:pt x="401" y="502"/>
                    <a:pt x="468" y="452"/>
                  </a:cubicBezTo>
                  <a:cubicBezTo>
                    <a:pt x="502" y="419"/>
                    <a:pt x="552" y="352"/>
                    <a:pt x="552" y="268"/>
                  </a:cubicBezTo>
                  <a:cubicBezTo>
                    <a:pt x="552" y="168"/>
                    <a:pt x="518" y="101"/>
                    <a:pt x="468" y="68"/>
                  </a:cubicBezTo>
                  <a:cubicBezTo>
                    <a:pt x="418" y="18"/>
                    <a:pt x="351"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9"/>
            <p:cNvSpPr/>
            <p:nvPr/>
          </p:nvSpPr>
          <p:spPr>
            <a:xfrm>
              <a:off x="2173200" y="2186025"/>
              <a:ext cx="353850" cy="210550"/>
            </a:xfrm>
            <a:custGeom>
              <a:rect b="b" l="l" r="r" t="t"/>
              <a:pathLst>
                <a:path extrusionOk="0" h="8422" w="14154">
                  <a:moveTo>
                    <a:pt x="970" y="1303"/>
                  </a:moveTo>
                  <a:cubicBezTo>
                    <a:pt x="1120" y="1303"/>
                    <a:pt x="1254" y="1320"/>
                    <a:pt x="1338" y="1337"/>
                  </a:cubicBezTo>
                  <a:cubicBezTo>
                    <a:pt x="1254" y="1370"/>
                    <a:pt x="1120" y="1387"/>
                    <a:pt x="970" y="1387"/>
                  </a:cubicBezTo>
                  <a:cubicBezTo>
                    <a:pt x="836" y="1387"/>
                    <a:pt x="703" y="1353"/>
                    <a:pt x="619" y="1337"/>
                  </a:cubicBezTo>
                  <a:cubicBezTo>
                    <a:pt x="703" y="1320"/>
                    <a:pt x="803" y="1303"/>
                    <a:pt x="970" y="1303"/>
                  </a:cubicBezTo>
                  <a:close/>
                  <a:moveTo>
                    <a:pt x="11112" y="485"/>
                  </a:moveTo>
                  <a:cubicBezTo>
                    <a:pt x="12666" y="485"/>
                    <a:pt x="13668" y="986"/>
                    <a:pt x="13668" y="1320"/>
                  </a:cubicBezTo>
                  <a:cubicBezTo>
                    <a:pt x="13668" y="1654"/>
                    <a:pt x="12666" y="2155"/>
                    <a:pt x="11112" y="2155"/>
                  </a:cubicBezTo>
                  <a:cubicBezTo>
                    <a:pt x="9541" y="2155"/>
                    <a:pt x="8539" y="1654"/>
                    <a:pt x="8539" y="1320"/>
                  </a:cubicBezTo>
                  <a:cubicBezTo>
                    <a:pt x="8539" y="986"/>
                    <a:pt x="9541" y="485"/>
                    <a:pt x="11112" y="485"/>
                  </a:cubicBezTo>
                  <a:close/>
                  <a:moveTo>
                    <a:pt x="1505" y="1821"/>
                  </a:moveTo>
                  <a:cubicBezTo>
                    <a:pt x="1722" y="3559"/>
                    <a:pt x="3209" y="4896"/>
                    <a:pt x="5013" y="4896"/>
                  </a:cubicBezTo>
                  <a:cubicBezTo>
                    <a:pt x="6267" y="4896"/>
                    <a:pt x="7353" y="4244"/>
                    <a:pt x="7988" y="3258"/>
                  </a:cubicBezTo>
                  <a:cubicBezTo>
                    <a:pt x="8188" y="3358"/>
                    <a:pt x="8372" y="3475"/>
                    <a:pt x="8572" y="3559"/>
                  </a:cubicBezTo>
                  <a:lnTo>
                    <a:pt x="8957" y="3676"/>
                  </a:lnTo>
                  <a:lnTo>
                    <a:pt x="9024" y="3676"/>
                  </a:lnTo>
                  <a:cubicBezTo>
                    <a:pt x="9124" y="3676"/>
                    <a:pt x="9224" y="3609"/>
                    <a:pt x="9241" y="3509"/>
                  </a:cubicBezTo>
                  <a:cubicBezTo>
                    <a:pt x="9291" y="3392"/>
                    <a:pt x="9207" y="3242"/>
                    <a:pt x="9074" y="3225"/>
                  </a:cubicBezTo>
                  <a:cubicBezTo>
                    <a:pt x="8957" y="3175"/>
                    <a:pt x="8856" y="3141"/>
                    <a:pt x="8723" y="3091"/>
                  </a:cubicBezTo>
                  <a:cubicBezTo>
                    <a:pt x="8539" y="3008"/>
                    <a:pt x="8355" y="2924"/>
                    <a:pt x="8205" y="2841"/>
                  </a:cubicBezTo>
                  <a:cubicBezTo>
                    <a:pt x="8305" y="2590"/>
                    <a:pt x="8405" y="2339"/>
                    <a:pt x="8455" y="2072"/>
                  </a:cubicBezTo>
                  <a:cubicBezTo>
                    <a:pt x="8606" y="2172"/>
                    <a:pt x="8790" y="2272"/>
                    <a:pt x="9024" y="2356"/>
                  </a:cubicBezTo>
                  <a:cubicBezTo>
                    <a:pt x="9575" y="2573"/>
                    <a:pt x="10310" y="2690"/>
                    <a:pt x="11079" y="2690"/>
                  </a:cubicBezTo>
                  <a:cubicBezTo>
                    <a:pt x="11864" y="2690"/>
                    <a:pt x="12616" y="2573"/>
                    <a:pt x="13151" y="2356"/>
                  </a:cubicBezTo>
                  <a:cubicBezTo>
                    <a:pt x="13318" y="2306"/>
                    <a:pt x="13468" y="2222"/>
                    <a:pt x="13585" y="2155"/>
                  </a:cubicBezTo>
                  <a:lnTo>
                    <a:pt x="13585" y="2155"/>
                  </a:lnTo>
                  <a:cubicBezTo>
                    <a:pt x="13552" y="2490"/>
                    <a:pt x="13485" y="2807"/>
                    <a:pt x="13401" y="3108"/>
                  </a:cubicBezTo>
                  <a:cubicBezTo>
                    <a:pt x="12750" y="3358"/>
                    <a:pt x="11948" y="3492"/>
                    <a:pt x="11079" y="3492"/>
                  </a:cubicBezTo>
                  <a:cubicBezTo>
                    <a:pt x="10711" y="3492"/>
                    <a:pt x="10310" y="3475"/>
                    <a:pt x="9959" y="3409"/>
                  </a:cubicBezTo>
                  <a:cubicBezTo>
                    <a:pt x="9948" y="3407"/>
                    <a:pt x="9937" y="3406"/>
                    <a:pt x="9926" y="3406"/>
                  </a:cubicBezTo>
                  <a:cubicBezTo>
                    <a:pt x="9806" y="3406"/>
                    <a:pt x="9707" y="3488"/>
                    <a:pt x="9692" y="3626"/>
                  </a:cubicBezTo>
                  <a:cubicBezTo>
                    <a:pt x="9658" y="3743"/>
                    <a:pt x="9742" y="3860"/>
                    <a:pt x="9892" y="3893"/>
                  </a:cubicBezTo>
                  <a:cubicBezTo>
                    <a:pt x="10293" y="3960"/>
                    <a:pt x="10694" y="3977"/>
                    <a:pt x="11112" y="3977"/>
                  </a:cubicBezTo>
                  <a:cubicBezTo>
                    <a:pt x="11881" y="3977"/>
                    <a:pt x="12616" y="3860"/>
                    <a:pt x="13251" y="3676"/>
                  </a:cubicBezTo>
                  <a:lnTo>
                    <a:pt x="13251" y="3676"/>
                  </a:lnTo>
                  <a:cubicBezTo>
                    <a:pt x="12315" y="6149"/>
                    <a:pt x="9892" y="7937"/>
                    <a:pt x="7069" y="7937"/>
                  </a:cubicBezTo>
                  <a:cubicBezTo>
                    <a:pt x="3593" y="7937"/>
                    <a:pt x="736" y="5230"/>
                    <a:pt x="502" y="1821"/>
                  </a:cubicBezTo>
                  <a:lnTo>
                    <a:pt x="502" y="1821"/>
                  </a:lnTo>
                  <a:cubicBezTo>
                    <a:pt x="636" y="1855"/>
                    <a:pt x="803" y="1888"/>
                    <a:pt x="970" y="1888"/>
                  </a:cubicBezTo>
                  <a:cubicBezTo>
                    <a:pt x="1170" y="1888"/>
                    <a:pt x="1354" y="1855"/>
                    <a:pt x="1505" y="1821"/>
                  </a:cubicBezTo>
                  <a:close/>
                  <a:moveTo>
                    <a:pt x="11112" y="0"/>
                  </a:moveTo>
                  <a:cubicBezTo>
                    <a:pt x="10327" y="0"/>
                    <a:pt x="9575" y="134"/>
                    <a:pt x="9040" y="334"/>
                  </a:cubicBezTo>
                  <a:cubicBezTo>
                    <a:pt x="8405" y="585"/>
                    <a:pt x="8054" y="936"/>
                    <a:pt x="8054" y="1337"/>
                  </a:cubicBezTo>
                  <a:cubicBezTo>
                    <a:pt x="8054" y="3041"/>
                    <a:pt x="6684" y="4394"/>
                    <a:pt x="5013" y="4394"/>
                  </a:cubicBezTo>
                  <a:cubicBezTo>
                    <a:pt x="3309" y="4394"/>
                    <a:pt x="1956" y="3008"/>
                    <a:pt x="1956" y="1337"/>
                  </a:cubicBezTo>
                  <a:cubicBezTo>
                    <a:pt x="1956" y="969"/>
                    <a:pt x="1455" y="819"/>
                    <a:pt x="970" y="819"/>
                  </a:cubicBezTo>
                  <a:cubicBezTo>
                    <a:pt x="502" y="819"/>
                    <a:pt x="1" y="986"/>
                    <a:pt x="1" y="1337"/>
                  </a:cubicBezTo>
                  <a:cubicBezTo>
                    <a:pt x="1" y="3242"/>
                    <a:pt x="719" y="5013"/>
                    <a:pt x="2056" y="6349"/>
                  </a:cubicBezTo>
                  <a:cubicBezTo>
                    <a:pt x="3393" y="7686"/>
                    <a:pt x="5181" y="8421"/>
                    <a:pt x="7069" y="8421"/>
                  </a:cubicBezTo>
                  <a:cubicBezTo>
                    <a:pt x="8973" y="8421"/>
                    <a:pt x="10744" y="7686"/>
                    <a:pt x="12081" y="6349"/>
                  </a:cubicBezTo>
                  <a:cubicBezTo>
                    <a:pt x="13418" y="5013"/>
                    <a:pt x="14153" y="3242"/>
                    <a:pt x="14153" y="1337"/>
                  </a:cubicBezTo>
                  <a:cubicBezTo>
                    <a:pt x="14153" y="936"/>
                    <a:pt x="13819" y="585"/>
                    <a:pt x="13167" y="334"/>
                  </a:cubicBezTo>
                  <a:cubicBezTo>
                    <a:pt x="12616" y="134"/>
                    <a:pt x="11881" y="0"/>
                    <a:pt x="11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69"/>
          <p:cNvGrpSpPr/>
          <p:nvPr/>
        </p:nvGrpSpPr>
        <p:grpSpPr>
          <a:xfrm>
            <a:off x="1564197" y="1302334"/>
            <a:ext cx="317664" cy="401953"/>
            <a:chOff x="2248825" y="1445825"/>
            <a:chExt cx="280300" cy="354675"/>
          </a:xfrm>
        </p:grpSpPr>
        <p:sp>
          <p:nvSpPr>
            <p:cNvPr id="1715" name="Google Shape;1715;p69"/>
            <p:cNvSpPr/>
            <p:nvPr/>
          </p:nvSpPr>
          <p:spPr>
            <a:xfrm>
              <a:off x="2248825" y="1445825"/>
              <a:ext cx="280300" cy="354675"/>
            </a:xfrm>
            <a:custGeom>
              <a:rect b="b" l="l" r="r" t="t"/>
              <a:pathLst>
                <a:path extrusionOk="0" h="14187" w="11212">
                  <a:moveTo>
                    <a:pt x="10560" y="502"/>
                  </a:moveTo>
                  <a:cubicBezTo>
                    <a:pt x="10610" y="502"/>
                    <a:pt x="10643" y="535"/>
                    <a:pt x="10643" y="585"/>
                  </a:cubicBezTo>
                  <a:lnTo>
                    <a:pt x="10643" y="11396"/>
                  </a:lnTo>
                  <a:cubicBezTo>
                    <a:pt x="10643" y="11446"/>
                    <a:pt x="10610" y="11479"/>
                    <a:pt x="10560" y="11479"/>
                  </a:cubicBezTo>
                  <a:lnTo>
                    <a:pt x="1587" y="11479"/>
                  </a:lnTo>
                  <a:lnTo>
                    <a:pt x="1587" y="3777"/>
                  </a:lnTo>
                  <a:cubicBezTo>
                    <a:pt x="1587" y="3660"/>
                    <a:pt x="1504" y="3543"/>
                    <a:pt x="1370" y="3526"/>
                  </a:cubicBezTo>
                  <a:cubicBezTo>
                    <a:pt x="1362" y="3525"/>
                    <a:pt x="1353" y="3524"/>
                    <a:pt x="1345" y="3524"/>
                  </a:cubicBezTo>
                  <a:cubicBezTo>
                    <a:pt x="1220" y="3524"/>
                    <a:pt x="1103" y="3636"/>
                    <a:pt x="1103" y="3777"/>
                  </a:cubicBezTo>
                  <a:lnTo>
                    <a:pt x="1103" y="11463"/>
                  </a:lnTo>
                  <a:lnTo>
                    <a:pt x="886" y="11463"/>
                  </a:lnTo>
                  <a:cubicBezTo>
                    <a:pt x="752" y="11463"/>
                    <a:pt x="618" y="11513"/>
                    <a:pt x="501" y="11563"/>
                  </a:cubicBezTo>
                  <a:lnTo>
                    <a:pt x="501" y="920"/>
                  </a:lnTo>
                  <a:cubicBezTo>
                    <a:pt x="501" y="669"/>
                    <a:pt x="685" y="502"/>
                    <a:pt x="902" y="502"/>
                  </a:cubicBezTo>
                  <a:lnTo>
                    <a:pt x="1103" y="502"/>
                  </a:lnTo>
                  <a:lnTo>
                    <a:pt x="1103" y="2841"/>
                  </a:lnTo>
                  <a:cubicBezTo>
                    <a:pt x="1103" y="2958"/>
                    <a:pt x="1237" y="3092"/>
                    <a:pt x="1354" y="3092"/>
                  </a:cubicBezTo>
                  <a:cubicBezTo>
                    <a:pt x="1470" y="3092"/>
                    <a:pt x="1587" y="2841"/>
                    <a:pt x="1587" y="2841"/>
                  </a:cubicBezTo>
                  <a:lnTo>
                    <a:pt x="1587" y="502"/>
                  </a:lnTo>
                  <a:close/>
                  <a:moveTo>
                    <a:pt x="10009" y="11964"/>
                  </a:moveTo>
                  <a:lnTo>
                    <a:pt x="10009" y="13685"/>
                  </a:lnTo>
                  <a:lnTo>
                    <a:pt x="902" y="13685"/>
                  </a:lnTo>
                  <a:cubicBezTo>
                    <a:pt x="668" y="13685"/>
                    <a:pt x="501" y="13484"/>
                    <a:pt x="501" y="13284"/>
                  </a:cubicBezTo>
                  <a:lnTo>
                    <a:pt x="501" y="12365"/>
                  </a:lnTo>
                  <a:cubicBezTo>
                    <a:pt x="501" y="12131"/>
                    <a:pt x="685" y="11964"/>
                    <a:pt x="902" y="11964"/>
                  </a:cubicBezTo>
                  <a:close/>
                  <a:moveTo>
                    <a:pt x="902" y="1"/>
                  </a:moveTo>
                  <a:cubicBezTo>
                    <a:pt x="401" y="1"/>
                    <a:pt x="0" y="402"/>
                    <a:pt x="0" y="903"/>
                  </a:cubicBezTo>
                  <a:lnTo>
                    <a:pt x="0" y="13935"/>
                  </a:lnTo>
                  <a:cubicBezTo>
                    <a:pt x="0" y="14069"/>
                    <a:pt x="100" y="14186"/>
                    <a:pt x="251" y="14186"/>
                  </a:cubicBezTo>
                  <a:lnTo>
                    <a:pt x="10961" y="14186"/>
                  </a:lnTo>
                  <a:cubicBezTo>
                    <a:pt x="10978" y="14186"/>
                    <a:pt x="11011" y="14186"/>
                    <a:pt x="11011" y="14153"/>
                  </a:cubicBezTo>
                  <a:cubicBezTo>
                    <a:pt x="11212" y="13952"/>
                    <a:pt x="11061" y="13702"/>
                    <a:pt x="10861" y="13702"/>
                  </a:cubicBezTo>
                  <a:lnTo>
                    <a:pt x="10460" y="13702"/>
                  </a:lnTo>
                  <a:lnTo>
                    <a:pt x="10460" y="11964"/>
                  </a:lnTo>
                  <a:lnTo>
                    <a:pt x="10560" y="11947"/>
                  </a:lnTo>
                  <a:cubicBezTo>
                    <a:pt x="10877" y="11947"/>
                    <a:pt x="11128" y="11697"/>
                    <a:pt x="11128" y="11379"/>
                  </a:cubicBezTo>
                  <a:lnTo>
                    <a:pt x="11128" y="569"/>
                  </a:lnTo>
                  <a:cubicBezTo>
                    <a:pt x="11128" y="251"/>
                    <a:pt x="10877" y="1"/>
                    <a:pt x="10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9"/>
            <p:cNvSpPr/>
            <p:nvPr/>
          </p:nvSpPr>
          <p:spPr>
            <a:xfrm>
              <a:off x="2322325" y="1502225"/>
              <a:ext cx="160850" cy="185900"/>
            </a:xfrm>
            <a:custGeom>
              <a:rect b="b" l="l" r="r" t="t"/>
              <a:pathLst>
                <a:path extrusionOk="0" h="7436" w="6434">
                  <a:moveTo>
                    <a:pt x="3226" y="752"/>
                  </a:moveTo>
                  <a:lnTo>
                    <a:pt x="3827" y="1771"/>
                  </a:lnTo>
                  <a:lnTo>
                    <a:pt x="2641" y="1771"/>
                  </a:lnTo>
                  <a:lnTo>
                    <a:pt x="3226" y="752"/>
                  </a:lnTo>
                  <a:close/>
                  <a:moveTo>
                    <a:pt x="1772" y="2273"/>
                  </a:moveTo>
                  <a:lnTo>
                    <a:pt x="1237" y="3242"/>
                  </a:lnTo>
                  <a:lnTo>
                    <a:pt x="669" y="2273"/>
                  </a:lnTo>
                  <a:close/>
                  <a:moveTo>
                    <a:pt x="5765" y="2273"/>
                  </a:moveTo>
                  <a:lnTo>
                    <a:pt x="5231" y="3242"/>
                  </a:lnTo>
                  <a:lnTo>
                    <a:pt x="4679" y="2273"/>
                  </a:lnTo>
                  <a:close/>
                  <a:moveTo>
                    <a:pt x="1237" y="4194"/>
                  </a:moveTo>
                  <a:lnTo>
                    <a:pt x="1772" y="5163"/>
                  </a:lnTo>
                  <a:lnTo>
                    <a:pt x="669" y="5163"/>
                  </a:lnTo>
                  <a:lnTo>
                    <a:pt x="1237" y="4194"/>
                  </a:lnTo>
                  <a:close/>
                  <a:moveTo>
                    <a:pt x="4094" y="2273"/>
                  </a:moveTo>
                  <a:lnTo>
                    <a:pt x="4930" y="3710"/>
                  </a:lnTo>
                  <a:lnTo>
                    <a:pt x="4094" y="5163"/>
                  </a:lnTo>
                  <a:lnTo>
                    <a:pt x="2340" y="5163"/>
                  </a:lnTo>
                  <a:lnTo>
                    <a:pt x="1505" y="3710"/>
                  </a:lnTo>
                  <a:lnTo>
                    <a:pt x="2340" y="2273"/>
                  </a:lnTo>
                  <a:close/>
                  <a:moveTo>
                    <a:pt x="5197" y="4194"/>
                  </a:moveTo>
                  <a:lnTo>
                    <a:pt x="5765" y="5163"/>
                  </a:lnTo>
                  <a:lnTo>
                    <a:pt x="4663" y="5163"/>
                  </a:lnTo>
                  <a:lnTo>
                    <a:pt x="5197" y="4194"/>
                  </a:lnTo>
                  <a:close/>
                  <a:moveTo>
                    <a:pt x="3810" y="5664"/>
                  </a:moveTo>
                  <a:lnTo>
                    <a:pt x="3226" y="6684"/>
                  </a:lnTo>
                  <a:lnTo>
                    <a:pt x="2607" y="5664"/>
                  </a:lnTo>
                  <a:close/>
                  <a:moveTo>
                    <a:pt x="3226" y="0"/>
                  </a:moveTo>
                  <a:cubicBezTo>
                    <a:pt x="3125" y="0"/>
                    <a:pt x="3042" y="34"/>
                    <a:pt x="3008" y="117"/>
                  </a:cubicBezTo>
                  <a:lnTo>
                    <a:pt x="2073" y="1771"/>
                  </a:lnTo>
                  <a:lnTo>
                    <a:pt x="251" y="1771"/>
                  </a:lnTo>
                  <a:cubicBezTo>
                    <a:pt x="168" y="1771"/>
                    <a:pt x="84" y="1821"/>
                    <a:pt x="51" y="1905"/>
                  </a:cubicBezTo>
                  <a:cubicBezTo>
                    <a:pt x="1" y="1989"/>
                    <a:pt x="1" y="2072"/>
                    <a:pt x="51" y="2156"/>
                  </a:cubicBezTo>
                  <a:lnTo>
                    <a:pt x="937" y="3710"/>
                  </a:lnTo>
                  <a:lnTo>
                    <a:pt x="51" y="5280"/>
                  </a:lnTo>
                  <a:cubicBezTo>
                    <a:pt x="1" y="5364"/>
                    <a:pt x="1" y="5447"/>
                    <a:pt x="51" y="5531"/>
                  </a:cubicBezTo>
                  <a:cubicBezTo>
                    <a:pt x="84" y="5614"/>
                    <a:pt x="168" y="5664"/>
                    <a:pt x="251" y="5664"/>
                  </a:cubicBezTo>
                  <a:lnTo>
                    <a:pt x="2073" y="5664"/>
                  </a:lnTo>
                  <a:lnTo>
                    <a:pt x="3008" y="7302"/>
                  </a:lnTo>
                  <a:cubicBezTo>
                    <a:pt x="3042" y="7385"/>
                    <a:pt x="3125" y="7436"/>
                    <a:pt x="3226" y="7436"/>
                  </a:cubicBezTo>
                  <a:cubicBezTo>
                    <a:pt x="3309" y="7436"/>
                    <a:pt x="3393" y="7385"/>
                    <a:pt x="3426" y="7302"/>
                  </a:cubicBezTo>
                  <a:lnTo>
                    <a:pt x="4362" y="5664"/>
                  </a:lnTo>
                  <a:lnTo>
                    <a:pt x="6183" y="5664"/>
                  </a:lnTo>
                  <a:cubicBezTo>
                    <a:pt x="6267" y="5664"/>
                    <a:pt x="6350" y="5614"/>
                    <a:pt x="6384" y="5531"/>
                  </a:cubicBezTo>
                  <a:cubicBezTo>
                    <a:pt x="6434" y="5447"/>
                    <a:pt x="6434" y="5364"/>
                    <a:pt x="6384" y="5280"/>
                  </a:cubicBezTo>
                  <a:lnTo>
                    <a:pt x="5498" y="3710"/>
                  </a:lnTo>
                  <a:lnTo>
                    <a:pt x="6384" y="2156"/>
                  </a:lnTo>
                  <a:cubicBezTo>
                    <a:pt x="6434" y="2072"/>
                    <a:pt x="6434" y="1989"/>
                    <a:pt x="6384" y="1905"/>
                  </a:cubicBezTo>
                  <a:cubicBezTo>
                    <a:pt x="6350" y="1821"/>
                    <a:pt x="6267" y="1771"/>
                    <a:pt x="6183" y="1771"/>
                  </a:cubicBezTo>
                  <a:lnTo>
                    <a:pt x="4362" y="1771"/>
                  </a:lnTo>
                  <a:lnTo>
                    <a:pt x="3426" y="117"/>
                  </a:lnTo>
                  <a:cubicBezTo>
                    <a:pt x="3393" y="34"/>
                    <a:pt x="3309"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69"/>
          <p:cNvGrpSpPr/>
          <p:nvPr/>
        </p:nvGrpSpPr>
        <p:grpSpPr>
          <a:xfrm>
            <a:off x="2386025" y="3982220"/>
            <a:ext cx="284062" cy="407138"/>
            <a:chOff x="2996525" y="3810500"/>
            <a:chExt cx="250650" cy="359250"/>
          </a:xfrm>
        </p:grpSpPr>
        <p:sp>
          <p:nvSpPr>
            <p:cNvPr id="1718" name="Google Shape;1718;p69"/>
            <p:cNvSpPr/>
            <p:nvPr/>
          </p:nvSpPr>
          <p:spPr>
            <a:xfrm>
              <a:off x="2996525" y="3810500"/>
              <a:ext cx="250650" cy="359250"/>
            </a:xfrm>
            <a:custGeom>
              <a:rect b="b" l="l" r="r" t="t"/>
              <a:pathLst>
                <a:path extrusionOk="0" h="14370" w="10026">
                  <a:moveTo>
                    <a:pt x="2691" y="585"/>
                  </a:moveTo>
                  <a:cubicBezTo>
                    <a:pt x="2858" y="585"/>
                    <a:pt x="3008" y="719"/>
                    <a:pt x="3041" y="886"/>
                  </a:cubicBezTo>
                  <a:cubicBezTo>
                    <a:pt x="3075" y="970"/>
                    <a:pt x="3108" y="1020"/>
                    <a:pt x="3192" y="1053"/>
                  </a:cubicBezTo>
                  <a:cubicBezTo>
                    <a:pt x="3222" y="1059"/>
                    <a:pt x="3253" y="1063"/>
                    <a:pt x="3283" y="1063"/>
                  </a:cubicBezTo>
                  <a:cubicBezTo>
                    <a:pt x="3334" y="1063"/>
                    <a:pt x="3383" y="1051"/>
                    <a:pt x="3426" y="1020"/>
                  </a:cubicBezTo>
                  <a:cubicBezTo>
                    <a:pt x="3492" y="983"/>
                    <a:pt x="3565" y="962"/>
                    <a:pt x="3636" y="962"/>
                  </a:cubicBezTo>
                  <a:cubicBezTo>
                    <a:pt x="3725" y="962"/>
                    <a:pt x="3812" y="995"/>
                    <a:pt x="3877" y="1070"/>
                  </a:cubicBezTo>
                  <a:cubicBezTo>
                    <a:pt x="4027" y="1220"/>
                    <a:pt x="4027" y="1437"/>
                    <a:pt x="3877" y="1571"/>
                  </a:cubicBezTo>
                  <a:cubicBezTo>
                    <a:pt x="3576" y="1304"/>
                    <a:pt x="3158" y="1137"/>
                    <a:pt x="2691" y="1137"/>
                  </a:cubicBezTo>
                  <a:cubicBezTo>
                    <a:pt x="2652" y="1134"/>
                    <a:pt x="2615" y="1132"/>
                    <a:pt x="2577" y="1132"/>
                  </a:cubicBezTo>
                  <a:cubicBezTo>
                    <a:pt x="2170" y="1132"/>
                    <a:pt x="1795" y="1296"/>
                    <a:pt x="1504" y="1571"/>
                  </a:cubicBezTo>
                  <a:cubicBezTo>
                    <a:pt x="1354" y="1421"/>
                    <a:pt x="1371" y="1187"/>
                    <a:pt x="1504" y="1070"/>
                  </a:cubicBezTo>
                  <a:cubicBezTo>
                    <a:pt x="1571" y="993"/>
                    <a:pt x="1665" y="955"/>
                    <a:pt x="1759" y="955"/>
                  </a:cubicBezTo>
                  <a:cubicBezTo>
                    <a:pt x="1829" y="955"/>
                    <a:pt x="1898" y="977"/>
                    <a:pt x="1955" y="1020"/>
                  </a:cubicBezTo>
                  <a:cubicBezTo>
                    <a:pt x="1998" y="1051"/>
                    <a:pt x="2047" y="1063"/>
                    <a:pt x="2098" y="1063"/>
                  </a:cubicBezTo>
                  <a:cubicBezTo>
                    <a:pt x="2128" y="1063"/>
                    <a:pt x="2159" y="1059"/>
                    <a:pt x="2189" y="1053"/>
                  </a:cubicBezTo>
                  <a:cubicBezTo>
                    <a:pt x="2273" y="1020"/>
                    <a:pt x="2323" y="936"/>
                    <a:pt x="2340" y="886"/>
                  </a:cubicBezTo>
                  <a:cubicBezTo>
                    <a:pt x="2373" y="719"/>
                    <a:pt x="2523" y="585"/>
                    <a:pt x="2691" y="585"/>
                  </a:cubicBezTo>
                  <a:close/>
                  <a:moveTo>
                    <a:pt x="2691" y="0"/>
                  </a:moveTo>
                  <a:cubicBezTo>
                    <a:pt x="2407" y="0"/>
                    <a:pt x="2106" y="168"/>
                    <a:pt x="1955" y="418"/>
                  </a:cubicBezTo>
                  <a:cubicBezTo>
                    <a:pt x="1891" y="403"/>
                    <a:pt x="1827" y="396"/>
                    <a:pt x="1762" y="396"/>
                  </a:cubicBezTo>
                  <a:cubicBezTo>
                    <a:pt x="1541" y="396"/>
                    <a:pt x="1325" y="484"/>
                    <a:pt x="1170" y="652"/>
                  </a:cubicBezTo>
                  <a:cubicBezTo>
                    <a:pt x="836" y="986"/>
                    <a:pt x="836" y="1521"/>
                    <a:pt x="1170" y="1855"/>
                  </a:cubicBezTo>
                  <a:lnTo>
                    <a:pt x="1187" y="1889"/>
                  </a:lnTo>
                  <a:cubicBezTo>
                    <a:pt x="1003" y="2173"/>
                    <a:pt x="903" y="2507"/>
                    <a:pt x="903" y="2874"/>
                  </a:cubicBezTo>
                  <a:lnTo>
                    <a:pt x="903" y="3242"/>
                  </a:lnTo>
                  <a:lnTo>
                    <a:pt x="318" y="3242"/>
                  </a:lnTo>
                  <a:cubicBezTo>
                    <a:pt x="184" y="3242"/>
                    <a:pt x="84" y="3325"/>
                    <a:pt x="67" y="3442"/>
                  </a:cubicBezTo>
                  <a:cubicBezTo>
                    <a:pt x="34" y="3593"/>
                    <a:pt x="168" y="3710"/>
                    <a:pt x="318" y="3710"/>
                  </a:cubicBezTo>
                  <a:lnTo>
                    <a:pt x="1153" y="3710"/>
                  </a:lnTo>
                  <a:cubicBezTo>
                    <a:pt x="1270" y="3710"/>
                    <a:pt x="1404" y="3610"/>
                    <a:pt x="1404" y="3459"/>
                  </a:cubicBezTo>
                  <a:lnTo>
                    <a:pt x="1404" y="2924"/>
                  </a:lnTo>
                  <a:cubicBezTo>
                    <a:pt x="1404" y="2256"/>
                    <a:pt x="1939" y="1655"/>
                    <a:pt x="2590" y="1588"/>
                  </a:cubicBezTo>
                  <a:cubicBezTo>
                    <a:pt x="2629" y="1584"/>
                    <a:pt x="2668" y="1583"/>
                    <a:pt x="2706" y="1583"/>
                  </a:cubicBezTo>
                  <a:cubicBezTo>
                    <a:pt x="3439" y="1583"/>
                    <a:pt x="4027" y="2177"/>
                    <a:pt x="4027" y="2908"/>
                  </a:cubicBezTo>
                  <a:lnTo>
                    <a:pt x="4027" y="5163"/>
                  </a:lnTo>
                  <a:cubicBezTo>
                    <a:pt x="4027" y="5264"/>
                    <a:pt x="4094" y="5347"/>
                    <a:pt x="4194" y="5381"/>
                  </a:cubicBezTo>
                  <a:lnTo>
                    <a:pt x="7452" y="6500"/>
                  </a:lnTo>
                  <a:cubicBezTo>
                    <a:pt x="7476" y="6506"/>
                    <a:pt x="7499" y="6509"/>
                    <a:pt x="7522" y="6509"/>
                  </a:cubicBezTo>
                  <a:cubicBezTo>
                    <a:pt x="7625" y="6509"/>
                    <a:pt x="7712" y="6449"/>
                    <a:pt x="7753" y="6366"/>
                  </a:cubicBezTo>
                  <a:lnTo>
                    <a:pt x="8689" y="4161"/>
                  </a:lnTo>
                  <a:cubicBezTo>
                    <a:pt x="8873" y="4211"/>
                    <a:pt x="9006" y="4378"/>
                    <a:pt x="9006" y="4595"/>
                  </a:cubicBezTo>
                  <a:lnTo>
                    <a:pt x="9006" y="4629"/>
                  </a:lnTo>
                  <a:lnTo>
                    <a:pt x="8856" y="4629"/>
                  </a:lnTo>
                  <a:cubicBezTo>
                    <a:pt x="8722" y="4629"/>
                    <a:pt x="8622" y="4712"/>
                    <a:pt x="8605" y="4846"/>
                  </a:cubicBezTo>
                  <a:cubicBezTo>
                    <a:pt x="8589" y="4996"/>
                    <a:pt x="8706" y="5113"/>
                    <a:pt x="8856" y="5113"/>
                  </a:cubicBezTo>
                  <a:lnTo>
                    <a:pt x="9006" y="5113"/>
                  </a:lnTo>
                  <a:lnTo>
                    <a:pt x="9006" y="5531"/>
                  </a:lnTo>
                  <a:lnTo>
                    <a:pt x="8856" y="5531"/>
                  </a:lnTo>
                  <a:cubicBezTo>
                    <a:pt x="8722" y="5531"/>
                    <a:pt x="8622" y="5615"/>
                    <a:pt x="8605" y="5748"/>
                  </a:cubicBezTo>
                  <a:cubicBezTo>
                    <a:pt x="8589" y="5882"/>
                    <a:pt x="8706" y="6016"/>
                    <a:pt x="8856" y="6016"/>
                  </a:cubicBezTo>
                  <a:lnTo>
                    <a:pt x="9006" y="6016"/>
                  </a:lnTo>
                  <a:lnTo>
                    <a:pt x="9006" y="6433"/>
                  </a:lnTo>
                  <a:lnTo>
                    <a:pt x="8856" y="6433"/>
                  </a:lnTo>
                  <a:cubicBezTo>
                    <a:pt x="8722" y="6433"/>
                    <a:pt x="8622" y="6517"/>
                    <a:pt x="8605" y="6634"/>
                  </a:cubicBezTo>
                  <a:cubicBezTo>
                    <a:pt x="8589" y="6784"/>
                    <a:pt x="8706" y="6918"/>
                    <a:pt x="8856" y="6918"/>
                  </a:cubicBezTo>
                  <a:lnTo>
                    <a:pt x="9006" y="6918"/>
                  </a:lnTo>
                  <a:lnTo>
                    <a:pt x="9006" y="6951"/>
                  </a:lnTo>
                  <a:lnTo>
                    <a:pt x="9006" y="6968"/>
                  </a:lnTo>
                  <a:cubicBezTo>
                    <a:pt x="8889" y="8956"/>
                    <a:pt x="7469" y="10610"/>
                    <a:pt x="5514" y="10978"/>
                  </a:cubicBezTo>
                  <a:cubicBezTo>
                    <a:pt x="5381" y="11011"/>
                    <a:pt x="5297" y="11112"/>
                    <a:pt x="5297" y="11212"/>
                  </a:cubicBezTo>
                  <a:cubicBezTo>
                    <a:pt x="5297" y="11546"/>
                    <a:pt x="5030" y="11797"/>
                    <a:pt x="4712" y="11797"/>
                  </a:cubicBezTo>
                  <a:cubicBezTo>
                    <a:pt x="4378" y="11797"/>
                    <a:pt x="4127" y="11529"/>
                    <a:pt x="4127" y="11212"/>
                  </a:cubicBezTo>
                  <a:cubicBezTo>
                    <a:pt x="4127" y="11095"/>
                    <a:pt x="4044" y="11011"/>
                    <a:pt x="3944" y="10978"/>
                  </a:cubicBezTo>
                  <a:cubicBezTo>
                    <a:pt x="1939" y="10610"/>
                    <a:pt x="452" y="8856"/>
                    <a:pt x="452" y="6801"/>
                  </a:cubicBezTo>
                  <a:lnTo>
                    <a:pt x="1354" y="4178"/>
                  </a:lnTo>
                  <a:cubicBezTo>
                    <a:pt x="1404" y="4077"/>
                    <a:pt x="1354" y="3944"/>
                    <a:pt x="1254" y="3877"/>
                  </a:cubicBezTo>
                  <a:cubicBezTo>
                    <a:pt x="1203" y="3860"/>
                    <a:pt x="1170" y="3843"/>
                    <a:pt x="1120" y="3843"/>
                  </a:cubicBezTo>
                  <a:lnTo>
                    <a:pt x="702" y="3843"/>
                  </a:lnTo>
                  <a:cubicBezTo>
                    <a:pt x="702" y="3843"/>
                    <a:pt x="452" y="3960"/>
                    <a:pt x="452" y="4094"/>
                  </a:cubicBezTo>
                  <a:cubicBezTo>
                    <a:pt x="452" y="4204"/>
                    <a:pt x="556" y="4329"/>
                    <a:pt x="679" y="4329"/>
                  </a:cubicBezTo>
                  <a:cubicBezTo>
                    <a:pt x="687" y="4329"/>
                    <a:pt x="695" y="4329"/>
                    <a:pt x="702" y="4328"/>
                  </a:cubicBezTo>
                  <a:lnTo>
                    <a:pt x="802" y="4328"/>
                  </a:lnTo>
                  <a:lnTo>
                    <a:pt x="17" y="6684"/>
                  </a:lnTo>
                  <a:cubicBezTo>
                    <a:pt x="17" y="6701"/>
                    <a:pt x="0" y="6717"/>
                    <a:pt x="0" y="6767"/>
                  </a:cubicBezTo>
                  <a:cubicBezTo>
                    <a:pt x="0" y="9006"/>
                    <a:pt x="1538" y="10928"/>
                    <a:pt x="3693" y="11396"/>
                  </a:cubicBezTo>
                  <a:cubicBezTo>
                    <a:pt x="3777" y="11813"/>
                    <a:pt x="4094" y="12148"/>
                    <a:pt x="4528" y="12265"/>
                  </a:cubicBezTo>
                  <a:lnTo>
                    <a:pt x="4528" y="14119"/>
                  </a:lnTo>
                  <a:cubicBezTo>
                    <a:pt x="4512" y="14236"/>
                    <a:pt x="4629" y="14370"/>
                    <a:pt x="4762" y="14370"/>
                  </a:cubicBezTo>
                  <a:cubicBezTo>
                    <a:pt x="4879" y="14370"/>
                    <a:pt x="4996" y="14119"/>
                    <a:pt x="4996" y="14119"/>
                  </a:cubicBezTo>
                  <a:lnTo>
                    <a:pt x="4996" y="12265"/>
                  </a:lnTo>
                  <a:cubicBezTo>
                    <a:pt x="5414" y="12148"/>
                    <a:pt x="5715" y="11813"/>
                    <a:pt x="5798" y="11396"/>
                  </a:cubicBezTo>
                  <a:cubicBezTo>
                    <a:pt x="6784" y="11178"/>
                    <a:pt x="7653" y="10644"/>
                    <a:pt x="8338" y="9892"/>
                  </a:cubicBezTo>
                  <a:cubicBezTo>
                    <a:pt x="9040" y="9107"/>
                    <a:pt x="9458" y="8087"/>
                    <a:pt x="9508" y="7035"/>
                  </a:cubicBezTo>
                  <a:lnTo>
                    <a:pt x="9508" y="6968"/>
                  </a:lnTo>
                  <a:lnTo>
                    <a:pt x="9508" y="6918"/>
                  </a:lnTo>
                  <a:lnTo>
                    <a:pt x="9758" y="6918"/>
                  </a:lnTo>
                  <a:cubicBezTo>
                    <a:pt x="9875" y="6918"/>
                    <a:pt x="9975" y="6834"/>
                    <a:pt x="10009" y="6701"/>
                  </a:cubicBezTo>
                  <a:cubicBezTo>
                    <a:pt x="10026" y="6550"/>
                    <a:pt x="9892" y="6433"/>
                    <a:pt x="9758" y="6433"/>
                  </a:cubicBezTo>
                  <a:lnTo>
                    <a:pt x="9474" y="6433"/>
                  </a:lnTo>
                  <a:lnTo>
                    <a:pt x="9474" y="6016"/>
                  </a:lnTo>
                  <a:lnTo>
                    <a:pt x="9758" y="6032"/>
                  </a:lnTo>
                  <a:cubicBezTo>
                    <a:pt x="9892" y="6032"/>
                    <a:pt x="10026" y="5915"/>
                    <a:pt x="10009" y="5765"/>
                  </a:cubicBezTo>
                  <a:cubicBezTo>
                    <a:pt x="9975" y="5648"/>
                    <a:pt x="9875" y="5564"/>
                    <a:pt x="9758" y="5564"/>
                  </a:cubicBezTo>
                  <a:lnTo>
                    <a:pt x="9508" y="5564"/>
                  </a:lnTo>
                  <a:lnTo>
                    <a:pt x="9508" y="5147"/>
                  </a:lnTo>
                  <a:lnTo>
                    <a:pt x="9758" y="5147"/>
                  </a:lnTo>
                  <a:cubicBezTo>
                    <a:pt x="9875" y="5147"/>
                    <a:pt x="9975" y="5063"/>
                    <a:pt x="10009" y="4930"/>
                  </a:cubicBezTo>
                  <a:cubicBezTo>
                    <a:pt x="10026" y="4779"/>
                    <a:pt x="9892" y="4662"/>
                    <a:pt x="9758" y="4662"/>
                  </a:cubicBezTo>
                  <a:lnTo>
                    <a:pt x="9474" y="4662"/>
                  </a:lnTo>
                  <a:lnTo>
                    <a:pt x="9474" y="4595"/>
                  </a:lnTo>
                  <a:cubicBezTo>
                    <a:pt x="9474" y="4077"/>
                    <a:pt x="9057" y="3643"/>
                    <a:pt x="8522" y="3643"/>
                  </a:cubicBezTo>
                  <a:cubicBezTo>
                    <a:pt x="8405" y="3643"/>
                    <a:pt x="8338" y="3693"/>
                    <a:pt x="8288" y="3777"/>
                  </a:cubicBezTo>
                  <a:lnTo>
                    <a:pt x="7369" y="5949"/>
                  </a:lnTo>
                  <a:lnTo>
                    <a:pt x="4478" y="4963"/>
                  </a:lnTo>
                  <a:lnTo>
                    <a:pt x="4478" y="2874"/>
                  </a:lnTo>
                  <a:cubicBezTo>
                    <a:pt x="4478" y="2507"/>
                    <a:pt x="4378" y="2173"/>
                    <a:pt x="4194" y="1889"/>
                  </a:cubicBezTo>
                  <a:lnTo>
                    <a:pt x="4211" y="1855"/>
                  </a:lnTo>
                  <a:cubicBezTo>
                    <a:pt x="4545" y="1521"/>
                    <a:pt x="4545" y="986"/>
                    <a:pt x="4211" y="652"/>
                  </a:cubicBezTo>
                  <a:cubicBezTo>
                    <a:pt x="4056" y="484"/>
                    <a:pt x="3830" y="396"/>
                    <a:pt x="3612" y="396"/>
                  </a:cubicBezTo>
                  <a:cubicBezTo>
                    <a:pt x="3549" y="396"/>
                    <a:pt x="3486" y="403"/>
                    <a:pt x="3426" y="418"/>
                  </a:cubicBezTo>
                  <a:cubicBezTo>
                    <a:pt x="3275" y="168"/>
                    <a:pt x="3008" y="0"/>
                    <a:pt x="2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9"/>
            <p:cNvSpPr/>
            <p:nvPr/>
          </p:nvSpPr>
          <p:spPr>
            <a:xfrm>
              <a:off x="3052925" y="3872750"/>
              <a:ext cx="20900" cy="20900"/>
            </a:xfrm>
            <a:custGeom>
              <a:rect b="b" l="l" r="r" t="t"/>
              <a:pathLst>
                <a:path extrusionOk="0" h="836" w="836">
                  <a:moveTo>
                    <a:pt x="418" y="0"/>
                  </a:moveTo>
                  <a:cubicBezTo>
                    <a:pt x="184" y="0"/>
                    <a:pt x="0" y="184"/>
                    <a:pt x="0" y="418"/>
                  </a:cubicBezTo>
                  <a:cubicBezTo>
                    <a:pt x="0" y="652"/>
                    <a:pt x="184" y="835"/>
                    <a:pt x="418" y="835"/>
                  </a:cubicBezTo>
                  <a:cubicBezTo>
                    <a:pt x="652" y="835"/>
                    <a:pt x="836" y="652"/>
                    <a:pt x="836" y="418"/>
                  </a:cubicBezTo>
                  <a:cubicBezTo>
                    <a:pt x="836" y="184"/>
                    <a:pt x="652" y="0"/>
                    <a:pt x="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9"/>
            <p:cNvSpPr/>
            <p:nvPr/>
          </p:nvSpPr>
          <p:spPr>
            <a:xfrm>
              <a:off x="3050825" y="3969225"/>
              <a:ext cx="90250" cy="77725"/>
            </a:xfrm>
            <a:custGeom>
              <a:rect b="b" l="l" r="r" t="t"/>
              <a:pathLst>
                <a:path extrusionOk="0" h="3109" w="3610">
                  <a:moveTo>
                    <a:pt x="235" y="1"/>
                  </a:moveTo>
                  <a:cubicBezTo>
                    <a:pt x="101" y="1"/>
                    <a:pt x="1" y="101"/>
                    <a:pt x="1" y="251"/>
                  </a:cubicBezTo>
                  <a:cubicBezTo>
                    <a:pt x="1" y="1839"/>
                    <a:pt x="1270" y="3109"/>
                    <a:pt x="2858" y="3109"/>
                  </a:cubicBezTo>
                  <a:cubicBezTo>
                    <a:pt x="3042" y="3109"/>
                    <a:pt x="3209" y="3092"/>
                    <a:pt x="3409" y="3075"/>
                  </a:cubicBezTo>
                  <a:cubicBezTo>
                    <a:pt x="3526" y="3058"/>
                    <a:pt x="3610" y="2925"/>
                    <a:pt x="3593" y="2774"/>
                  </a:cubicBezTo>
                  <a:cubicBezTo>
                    <a:pt x="3562" y="2667"/>
                    <a:pt x="3462" y="2588"/>
                    <a:pt x="3330" y="2588"/>
                  </a:cubicBezTo>
                  <a:cubicBezTo>
                    <a:pt x="3318" y="2588"/>
                    <a:pt x="3305" y="2589"/>
                    <a:pt x="3292" y="2591"/>
                  </a:cubicBezTo>
                  <a:cubicBezTo>
                    <a:pt x="3159" y="2607"/>
                    <a:pt x="3008" y="2641"/>
                    <a:pt x="2858" y="2641"/>
                  </a:cubicBezTo>
                  <a:cubicBezTo>
                    <a:pt x="1538" y="2641"/>
                    <a:pt x="485" y="1571"/>
                    <a:pt x="485" y="251"/>
                  </a:cubicBezTo>
                  <a:cubicBezTo>
                    <a:pt x="485" y="134"/>
                    <a:pt x="368" y="1"/>
                    <a:pt x="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 name="Google Shape;1721;p69"/>
          <p:cNvGrpSpPr/>
          <p:nvPr/>
        </p:nvGrpSpPr>
        <p:grpSpPr>
          <a:xfrm>
            <a:off x="2380826" y="3317540"/>
            <a:ext cx="294460" cy="401557"/>
            <a:chOff x="2986925" y="3224000"/>
            <a:chExt cx="259825" cy="354325"/>
          </a:xfrm>
        </p:grpSpPr>
        <p:sp>
          <p:nvSpPr>
            <p:cNvPr id="1722" name="Google Shape;1722;p69"/>
            <p:cNvSpPr/>
            <p:nvPr/>
          </p:nvSpPr>
          <p:spPr>
            <a:xfrm>
              <a:off x="2986925" y="3224000"/>
              <a:ext cx="259825" cy="274500"/>
            </a:xfrm>
            <a:custGeom>
              <a:rect b="b" l="l" r="r" t="t"/>
              <a:pathLst>
                <a:path extrusionOk="0" h="10980" w="10393">
                  <a:moveTo>
                    <a:pt x="4461" y="3160"/>
                  </a:moveTo>
                  <a:lnTo>
                    <a:pt x="4929" y="3744"/>
                  </a:lnTo>
                  <a:lnTo>
                    <a:pt x="4929" y="4747"/>
                  </a:lnTo>
                  <a:lnTo>
                    <a:pt x="4461" y="4162"/>
                  </a:lnTo>
                  <a:lnTo>
                    <a:pt x="4461" y="3160"/>
                  </a:lnTo>
                  <a:close/>
                  <a:moveTo>
                    <a:pt x="5932" y="3160"/>
                  </a:moveTo>
                  <a:lnTo>
                    <a:pt x="5932" y="4162"/>
                  </a:lnTo>
                  <a:lnTo>
                    <a:pt x="5464" y="4747"/>
                  </a:lnTo>
                  <a:lnTo>
                    <a:pt x="5464" y="3744"/>
                  </a:lnTo>
                  <a:lnTo>
                    <a:pt x="5932" y="3160"/>
                  </a:lnTo>
                  <a:close/>
                  <a:moveTo>
                    <a:pt x="2473" y="3477"/>
                  </a:moveTo>
                  <a:lnTo>
                    <a:pt x="2807" y="4463"/>
                  </a:lnTo>
                  <a:lnTo>
                    <a:pt x="2506" y="5181"/>
                  </a:lnTo>
                  <a:lnTo>
                    <a:pt x="2172" y="4212"/>
                  </a:lnTo>
                  <a:lnTo>
                    <a:pt x="2473" y="3477"/>
                  </a:lnTo>
                  <a:close/>
                  <a:moveTo>
                    <a:pt x="7920" y="3477"/>
                  </a:moveTo>
                  <a:lnTo>
                    <a:pt x="8187" y="4212"/>
                  </a:lnTo>
                  <a:lnTo>
                    <a:pt x="7853" y="5181"/>
                  </a:lnTo>
                  <a:lnTo>
                    <a:pt x="7586" y="4463"/>
                  </a:lnTo>
                  <a:lnTo>
                    <a:pt x="7920" y="3477"/>
                  </a:lnTo>
                  <a:close/>
                  <a:moveTo>
                    <a:pt x="1070" y="3928"/>
                  </a:moveTo>
                  <a:lnTo>
                    <a:pt x="1738" y="4346"/>
                  </a:lnTo>
                  <a:lnTo>
                    <a:pt x="2072" y="5332"/>
                  </a:lnTo>
                  <a:lnTo>
                    <a:pt x="1404" y="4914"/>
                  </a:lnTo>
                  <a:lnTo>
                    <a:pt x="1070" y="3928"/>
                  </a:lnTo>
                  <a:close/>
                  <a:moveTo>
                    <a:pt x="9324" y="3928"/>
                  </a:moveTo>
                  <a:lnTo>
                    <a:pt x="8989" y="4914"/>
                  </a:lnTo>
                  <a:lnTo>
                    <a:pt x="8321" y="5332"/>
                  </a:lnTo>
                  <a:lnTo>
                    <a:pt x="8655" y="4346"/>
                  </a:lnTo>
                  <a:lnTo>
                    <a:pt x="9324" y="3928"/>
                  </a:lnTo>
                  <a:close/>
                  <a:moveTo>
                    <a:pt x="4461" y="4964"/>
                  </a:moveTo>
                  <a:lnTo>
                    <a:pt x="4929" y="5549"/>
                  </a:lnTo>
                  <a:lnTo>
                    <a:pt x="4929" y="6551"/>
                  </a:lnTo>
                  <a:lnTo>
                    <a:pt x="4461" y="5967"/>
                  </a:lnTo>
                  <a:lnTo>
                    <a:pt x="4461" y="4964"/>
                  </a:lnTo>
                  <a:close/>
                  <a:moveTo>
                    <a:pt x="5932" y="4964"/>
                  </a:moveTo>
                  <a:lnTo>
                    <a:pt x="5932" y="5967"/>
                  </a:lnTo>
                  <a:lnTo>
                    <a:pt x="5464" y="6551"/>
                  </a:lnTo>
                  <a:lnTo>
                    <a:pt x="5464" y="5549"/>
                  </a:lnTo>
                  <a:lnTo>
                    <a:pt x="5932" y="4964"/>
                  </a:lnTo>
                  <a:close/>
                  <a:moveTo>
                    <a:pt x="3041" y="5165"/>
                  </a:moveTo>
                  <a:lnTo>
                    <a:pt x="3375" y="6150"/>
                  </a:lnTo>
                  <a:lnTo>
                    <a:pt x="3075" y="6886"/>
                  </a:lnTo>
                  <a:lnTo>
                    <a:pt x="2740" y="5900"/>
                  </a:lnTo>
                  <a:lnTo>
                    <a:pt x="3041" y="5165"/>
                  </a:lnTo>
                  <a:close/>
                  <a:moveTo>
                    <a:pt x="7335" y="5165"/>
                  </a:moveTo>
                  <a:lnTo>
                    <a:pt x="7636" y="5900"/>
                  </a:lnTo>
                  <a:lnTo>
                    <a:pt x="7302" y="6886"/>
                  </a:lnTo>
                  <a:lnTo>
                    <a:pt x="7001" y="6150"/>
                  </a:lnTo>
                  <a:lnTo>
                    <a:pt x="7335" y="5165"/>
                  </a:lnTo>
                  <a:close/>
                  <a:moveTo>
                    <a:pt x="8755" y="5633"/>
                  </a:moveTo>
                  <a:lnTo>
                    <a:pt x="8421" y="6602"/>
                  </a:lnTo>
                  <a:lnTo>
                    <a:pt x="7753" y="7019"/>
                  </a:lnTo>
                  <a:lnTo>
                    <a:pt x="8087" y="6050"/>
                  </a:lnTo>
                  <a:lnTo>
                    <a:pt x="8755" y="5633"/>
                  </a:lnTo>
                  <a:close/>
                  <a:moveTo>
                    <a:pt x="1638" y="5649"/>
                  </a:moveTo>
                  <a:lnTo>
                    <a:pt x="2306" y="6067"/>
                  </a:lnTo>
                  <a:lnTo>
                    <a:pt x="2640" y="7053"/>
                  </a:lnTo>
                  <a:lnTo>
                    <a:pt x="1972" y="6635"/>
                  </a:lnTo>
                  <a:lnTo>
                    <a:pt x="1638" y="5649"/>
                  </a:lnTo>
                  <a:close/>
                  <a:moveTo>
                    <a:pt x="4461" y="6752"/>
                  </a:moveTo>
                  <a:lnTo>
                    <a:pt x="4929" y="7337"/>
                  </a:lnTo>
                  <a:lnTo>
                    <a:pt x="4929" y="8339"/>
                  </a:lnTo>
                  <a:lnTo>
                    <a:pt x="4461" y="7754"/>
                  </a:lnTo>
                  <a:lnTo>
                    <a:pt x="4461" y="6752"/>
                  </a:lnTo>
                  <a:close/>
                  <a:moveTo>
                    <a:pt x="5932" y="6752"/>
                  </a:moveTo>
                  <a:lnTo>
                    <a:pt x="5932" y="7754"/>
                  </a:lnTo>
                  <a:lnTo>
                    <a:pt x="5464" y="8339"/>
                  </a:lnTo>
                  <a:lnTo>
                    <a:pt x="5464" y="7337"/>
                  </a:lnTo>
                  <a:lnTo>
                    <a:pt x="5932" y="6752"/>
                  </a:lnTo>
                  <a:close/>
                  <a:moveTo>
                    <a:pt x="3626" y="6886"/>
                  </a:moveTo>
                  <a:lnTo>
                    <a:pt x="3960" y="7855"/>
                  </a:lnTo>
                  <a:lnTo>
                    <a:pt x="3659" y="8590"/>
                  </a:lnTo>
                  <a:lnTo>
                    <a:pt x="3325" y="7604"/>
                  </a:lnTo>
                  <a:lnTo>
                    <a:pt x="3626" y="6886"/>
                  </a:lnTo>
                  <a:close/>
                  <a:moveTo>
                    <a:pt x="6767" y="6886"/>
                  </a:moveTo>
                  <a:lnTo>
                    <a:pt x="7068" y="7604"/>
                  </a:lnTo>
                  <a:lnTo>
                    <a:pt x="6734" y="8590"/>
                  </a:lnTo>
                  <a:lnTo>
                    <a:pt x="6433" y="7855"/>
                  </a:lnTo>
                  <a:lnTo>
                    <a:pt x="6767" y="6886"/>
                  </a:lnTo>
                  <a:close/>
                  <a:moveTo>
                    <a:pt x="2206" y="7337"/>
                  </a:moveTo>
                  <a:lnTo>
                    <a:pt x="2874" y="7754"/>
                  </a:lnTo>
                  <a:lnTo>
                    <a:pt x="3208" y="8740"/>
                  </a:lnTo>
                  <a:lnTo>
                    <a:pt x="2540" y="8323"/>
                  </a:lnTo>
                  <a:lnTo>
                    <a:pt x="2206" y="7337"/>
                  </a:lnTo>
                  <a:close/>
                  <a:moveTo>
                    <a:pt x="8187" y="7337"/>
                  </a:moveTo>
                  <a:lnTo>
                    <a:pt x="7853" y="8323"/>
                  </a:lnTo>
                  <a:lnTo>
                    <a:pt x="7185" y="8740"/>
                  </a:lnTo>
                  <a:lnTo>
                    <a:pt x="7519" y="7754"/>
                  </a:lnTo>
                  <a:lnTo>
                    <a:pt x="8187" y="7337"/>
                  </a:lnTo>
                  <a:close/>
                  <a:moveTo>
                    <a:pt x="4261" y="8323"/>
                  </a:moveTo>
                  <a:lnTo>
                    <a:pt x="4929" y="9108"/>
                  </a:lnTo>
                  <a:lnTo>
                    <a:pt x="4929" y="10495"/>
                  </a:lnTo>
                  <a:lnTo>
                    <a:pt x="4294" y="10495"/>
                  </a:lnTo>
                  <a:lnTo>
                    <a:pt x="3893" y="9308"/>
                  </a:lnTo>
                  <a:lnTo>
                    <a:pt x="4261" y="8323"/>
                  </a:lnTo>
                  <a:close/>
                  <a:moveTo>
                    <a:pt x="6099" y="8339"/>
                  </a:moveTo>
                  <a:lnTo>
                    <a:pt x="6483" y="9325"/>
                  </a:lnTo>
                  <a:lnTo>
                    <a:pt x="6082" y="10511"/>
                  </a:lnTo>
                  <a:lnTo>
                    <a:pt x="5430" y="10511"/>
                  </a:lnTo>
                  <a:lnTo>
                    <a:pt x="5430" y="9141"/>
                  </a:lnTo>
                  <a:lnTo>
                    <a:pt x="6099" y="8339"/>
                  </a:lnTo>
                  <a:close/>
                  <a:moveTo>
                    <a:pt x="5217" y="1"/>
                  </a:moveTo>
                  <a:cubicBezTo>
                    <a:pt x="5075" y="1"/>
                    <a:pt x="4963" y="115"/>
                    <a:pt x="4963" y="252"/>
                  </a:cubicBezTo>
                  <a:lnTo>
                    <a:pt x="4963" y="2976"/>
                  </a:lnTo>
                  <a:lnTo>
                    <a:pt x="4478" y="2391"/>
                  </a:lnTo>
                  <a:lnTo>
                    <a:pt x="4478" y="1338"/>
                  </a:lnTo>
                  <a:cubicBezTo>
                    <a:pt x="4478" y="1221"/>
                    <a:pt x="4395" y="1104"/>
                    <a:pt x="4261" y="1088"/>
                  </a:cubicBezTo>
                  <a:cubicBezTo>
                    <a:pt x="4253" y="1087"/>
                    <a:pt x="4246" y="1086"/>
                    <a:pt x="4238" y="1086"/>
                  </a:cubicBezTo>
                  <a:cubicBezTo>
                    <a:pt x="4112" y="1086"/>
                    <a:pt x="3994" y="1212"/>
                    <a:pt x="3994" y="1338"/>
                  </a:cubicBezTo>
                  <a:lnTo>
                    <a:pt x="3994" y="4262"/>
                  </a:lnTo>
                  <a:lnTo>
                    <a:pt x="3994" y="6067"/>
                  </a:lnTo>
                  <a:lnTo>
                    <a:pt x="3994" y="6384"/>
                  </a:lnTo>
                  <a:lnTo>
                    <a:pt x="2389" y="1622"/>
                  </a:lnTo>
                  <a:cubicBezTo>
                    <a:pt x="2354" y="1517"/>
                    <a:pt x="2261" y="1452"/>
                    <a:pt x="2163" y="1452"/>
                  </a:cubicBezTo>
                  <a:cubicBezTo>
                    <a:pt x="2121" y="1452"/>
                    <a:pt x="2078" y="1464"/>
                    <a:pt x="2039" y="1489"/>
                  </a:cubicBezTo>
                  <a:cubicBezTo>
                    <a:pt x="1922" y="1556"/>
                    <a:pt x="1888" y="1673"/>
                    <a:pt x="1922" y="1773"/>
                  </a:cubicBezTo>
                  <a:lnTo>
                    <a:pt x="2256" y="2759"/>
                  </a:lnTo>
                  <a:lnTo>
                    <a:pt x="1972" y="3494"/>
                  </a:lnTo>
                  <a:lnTo>
                    <a:pt x="1086" y="904"/>
                  </a:lnTo>
                  <a:cubicBezTo>
                    <a:pt x="1059" y="797"/>
                    <a:pt x="958" y="744"/>
                    <a:pt x="858" y="744"/>
                  </a:cubicBezTo>
                  <a:cubicBezTo>
                    <a:pt x="834" y="744"/>
                    <a:pt x="809" y="747"/>
                    <a:pt x="785" y="754"/>
                  </a:cubicBezTo>
                  <a:cubicBezTo>
                    <a:pt x="652" y="804"/>
                    <a:pt x="585" y="937"/>
                    <a:pt x="635" y="1071"/>
                  </a:cubicBezTo>
                  <a:lnTo>
                    <a:pt x="1504" y="3661"/>
                  </a:lnTo>
                  <a:lnTo>
                    <a:pt x="836" y="3243"/>
                  </a:lnTo>
                  <a:lnTo>
                    <a:pt x="501" y="2257"/>
                  </a:lnTo>
                  <a:cubicBezTo>
                    <a:pt x="471" y="2152"/>
                    <a:pt x="388" y="2088"/>
                    <a:pt x="274" y="2088"/>
                  </a:cubicBezTo>
                  <a:cubicBezTo>
                    <a:pt x="261" y="2088"/>
                    <a:pt x="248" y="2089"/>
                    <a:pt x="234" y="2090"/>
                  </a:cubicBezTo>
                  <a:cubicBezTo>
                    <a:pt x="84" y="2107"/>
                    <a:pt x="0" y="2274"/>
                    <a:pt x="50" y="2408"/>
                  </a:cubicBezTo>
                  <a:lnTo>
                    <a:pt x="401" y="3477"/>
                  </a:lnTo>
                  <a:lnTo>
                    <a:pt x="969" y="5165"/>
                  </a:lnTo>
                  <a:lnTo>
                    <a:pt x="1537" y="6852"/>
                  </a:lnTo>
                  <a:lnTo>
                    <a:pt x="2089" y="8556"/>
                  </a:lnTo>
                  <a:cubicBezTo>
                    <a:pt x="2122" y="8607"/>
                    <a:pt x="2156" y="8657"/>
                    <a:pt x="2206" y="8673"/>
                  </a:cubicBezTo>
                  <a:lnTo>
                    <a:pt x="3425" y="9442"/>
                  </a:lnTo>
                  <a:lnTo>
                    <a:pt x="3776" y="10495"/>
                  </a:lnTo>
                  <a:lnTo>
                    <a:pt x="3659" y="10495"/>
                  </a:lnTo>
                  <a:cubicBezTo>
                    <a:pt x="3526" y="10495"/>
                    <a:pt x="3425" y="10578"/>
                    <a:pt x="3409" y="10695"/>
                  </a:cubicBezTo>
                  <a:cubicBezTo>
                    <a:pt x="3392" y="10846"/>
                    <a:pt x="3509" y="10979"/>
                    <a:pt x="3659" y="10979"/>
                  </a:cubicBezTo>
                  <a:lnTo>
                    <a:pt x="6734" y="10979"/>
                  </a:lnTo>
                  <a:cubicBezTo>
                    <a:pt x="6851" y="10979"/>
                    <a:pt x="6951" y="10896"/>
                    <a:pt x="6984" y="10762"/>
                  </a:cubicBezTo>
                  <a:cubicBezTo>
                    <a:pt x="7001" y="10612"/>
                    <a:pt x="6867" y="10495"/>
                    <a:pt x="6734" y="10495"/>
                  </a:cubicBezTo>
                  <a:lnTo>
                    <a:pt x="6600" y="10495"/>
                  </a:lnTo>
                  <a:lnTo>
                    <a:pt x="6951" y="9442"/>
                  </a:lnTo>
                  <a:lnTo>
                    <a:pt x="8187" y="8673"/>
                  </a:lnTo>
                  <a:cubicBezTo>
                    <a:pt x="8237" y="8657"/>
                    <a:pt x="8271" y="8590"/>
                    <a:pt x="8288" y="8556"/>
                  </a:cubicBezTo>
                  <a:lnTo>
                    <a:pt x="8856" y="6852"/>
                  </a:lnTo>
                  <a:lnTo>
                    <a:pt x="9424" y="5165"/>
                  </a:lnTo>
                  <a:lnTo>
                    <a:pt x="9992" y="3477"/>
                  </a:lnTo>
                  <a:lnTo>
                    <a:pt x="10343" y="2408"/>
                  </a:lnTo>
                  <a:cubicBezTo>
                    <a:pt x="10393" y="2274"/>
                    <a:pt x="10343" y="2157"/>
                    <a:pt x="10226" y="2090"/>
                  </a:cubicBezTo>
                  <a:cubicBezTo>
                    <a:pt x="10191" y="2073"/>
                    <a:pt x="10153" y="2064"/>
                    <a:pt x="10116" y="2064"/>
                  </a:cubicBezTo>
                  <a:cubicBezTo>
                    <a:pt x="10012" y="2064"/>
                    <a:pt x="9912" y="2130"/>
                    <a:pt x="9875" y="2241"/>
                  </a:cubicBezTo>
                  <a:lnTo>
                    <a:pt x="9541" y="3226"/>
                  </a:lnTo>
                  <a:lnTo>
                    <a:pt x="8872" y="3644"/>
                  </a:lnTo>
                  <a:lnTo>
                    <a:pt x="9758" y="1054"/>
                  </a:lnTo>
                  <a:cubicBezTo>
                    <a:pt x="9791" y="904"/>
                    <a:pt x="9708" y="754"/>
                    <a:pt x="9574" y="737"/>
                  </a:cubicBezTo>
                  <a:cubicBezTo>
                    <a:pt x="9563" y="735"/>
                    <a:pt x="9551" y="735"/>
                    <a:pt x="9540" y="735"/>
                  </a:cubicBezTo>
                  <a:cubicBezTo>
                    <a:pt x="9424" y="735"/>
                    <a:pt x="9336" y="812"/>
                    <a:pt x="9290" y="904"/>
                  </a:cubicBezTo>
                  <a:lnTo>
                    <a:pt x="8438" y="3494"/>
                  </a:lnTo>
                  <a:lnTo>
                    <a:pt x="8154" y="2759"/>
                  </a:lnTo>
                  <a:lnTo>
                    <a:pt x="8488" y="1773"/>
                  </a:lnTo>
                  <a:cubicBezTo>
                    <a:pt x="8522" y="1673"/>
                    <a:pt x="8488" y="1556"/>
                    <a:pt x="8371" y="1489"/>
                  </a:cubicBezTo>
                  <a:cubicBezTo>
                    <a:pt x="8331" y="1464"/>
                    <a:pt x="8289" y="1452"/>
                    <a:pt x="8247" y="1452"/>
                  </a:cubicBezTo>
                  <a:cubicBezTo>
                    <a:pt x="8148" y="1452"/>
                    <a:pt x="8056" y="1517"/>
                    <a:pt x="8020" y="1622"/>
                  </a:cubicBezTo>
                  <a:lnTo>
                    <a:pt x="6416" y="6384"/>
                  </a:lnTo>
                  <a:lnTo>
                    <a:pt x="6416" y="6067"/>
                  </a:lnTo>
                  <a:lnTo>
                    <a:pt x="6416" y="4262"/>
                  </a:lnTo>
                  <a:lnTo>
                    <a:pt x="6416" y="1338"/>
                  </a:lnTo>
                  <a:cubicBezTo>
                    <a:pt x="6416" y="1221"/>
                    <a:pt x="6333" y="1104"/>
                    <a:pt x="6216" y="1088"/>
                  </a:cubicBezTo>
                  <a:cubicBezTo>
                    <a:pt x="6207" y="1087"/>
                    <a:pt x="6199" y="1086"/>
                    <a:pt x="6190" y="1086"/>
                  </a:cubicBezTo>
                  <a:cubicBezTo>
                    <a:pt x="6051" y="1086"/>
                    <a:pt x="5932" y="1212"/>
                    <a:pt x="5932" y="1338"/>
                  </a:cubicBezTo>
                  <a:lnTo>
                    <a:pt x="5932" y="2391"/>
                  </a:lnTo>
                  <a:lnTo>
                    <a:pt x="5447" y="2976"/>
                  </a:lnTo>
                  <a:lnTo>
                    <a:pt x="5447" y="252"/>
                  </a:lnTo>
                  <a:cubicBezTo>
                    <a:pt x="5447" y="152"/>
                    <a:pt x="5397" y="69"/>
                    <a:pt x="5313" y="18"/>
                  </a:cubicBezTo>
                  <a:cubicBezTo>
                    <a:pt x="5280" y="6"/>
                    <a:pt x="5248" y="1"/>
                    <a:pt x="52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9"/>
            <p:cNvSpPr/>
            <p:nvPr/>
          </p:nvSpPr>
          <p:spPr>
            <a:xfrm>
              <a:off x="3071725" y="3503900"/>
              <a:ext cx="89825" cy="12125"/>
            </a:xfrm>
            <a:custGeom>
              <a:rect b="b" l="l" r="r" t="t"/>
              <a:pathLst>
                <a:path extrusionOk="0" h="485" w="3593">
                  <a:moveTo>
                    <a:pt x="267" y="0"/>
                  </a:moveTo>
                  <a:cubicBezTo>
                    <a:pt x="150" y="0"/>
                    <a:pt x="33" y="84"/>
                    <a:pt x="17" y="218"/>
                  </a:cubicBezTo>
                  <a:cubicBezTo>
                    <a:pt x="0" y="368"/>
                    <a:pt x="117" y="485"/>
                    <a:pt x="267" y="485"/>
                  </a:cubicBezTo>
                  <a:lnTo>
                    <a:pt x="3342" y="485"/>
                  </a:lnTo>
                  <a:cubicBezTo>
                    <a:pt x="3459" y="485"/>
                    <a:pt x="3576" y="401"/>
                    <a:pt x="3592" y="284"/>
                  </a:cubicBezTo>
                  <a:cubicBezTo>
                    <a:pt x="3592" y="134"/>
                    <a:pt x="3492" y="0"/>
                    <a:pt x="3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9"/>
            <p:cNvSpPr/>
            <p:nvPr/>
          </p:nvSpPr>
          <p:spPr>
            <a:xfrm>
              <a:off x="3083825" y="3520575"/>
              <a:ext cx="11725" cy="50300"/>
            </a:xfrm>
            <a:custGeom>
              <a:rect b="b" l="l" r="r" t="t"/>
              <a:pathLst>
                <a:path extrusionOk="0" h="2012" w="469">
                  <a:moveTo>
                    <a:pt x="227" y="0"/>
                  </a:moveTo>
                  <a:cubicBezTo>
                    <a:pt x="218" y="0"/>
                    <a:pt x="210" y="1"/>
                    <a:pt x="201" y="2"/>
                  </a:cubicBezTo>
                  <a:cubicBezTo>
                    <a:pt x="84" y="35"/>
                    <a:pt x="1" y="152"/>
                    <a:pt x="1" y="252"/>
                  </a:cubicBezTo>
                  <a:lnTo>
                    <a:pt x="1" y="1756"/>
                  </a:lnTo>
                  <a:cubicBezTo>
                    <a:pt x="1" y="1890"/>
                    <a:pt x="84" y="1990"/>
                    <a:pt x="201" y="2007"/>
                  </a:cubicBezTo>
                  <a:cubicBezTo>
                    <a:pt x="217" y="2010"/>
                    <a:pt x="232" y="2012"/>
                    <a:pt x="247" y="2012"/>
                  </a:cubicBezTo>
                  <a:cubicBezTo>
                    <a:pt x="375" y="2012"/>
                    <a:pt x="468" y="1891"/>
                    <a:pt x="468" y="1756"/>
                  </a:cubicBezTo>
                  <a:lnTo>
                    <a:pt x="468" y="252"/>
                  </a:lnTo>
                  <a:cubicBezTo>
                    <a:pt x="468" y="126"/>
                    <a:pt x="364"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9"/>
            <p:cNvSpPr/>
            <p:nvPr/>
          </p:nvSpPr>
          <p:spPr>
            <a:xfrm>
              <a:off x="3110150" y="3520150"/>
              <a:ext cx="12125" cy="58175"/>
            </a:xfrm>
            <a:custGeom>
              <a:rect b="b" l="l" r="r" t="t"/>
              <a:pathLst>
                <a:path extrusionOk="0" h="2327" w="485">
                  <a:moveTo>
                    <a:pt x="246" y="0"/>
                  </a:moveTo>
                  <a:cubicBezTo>
                    <a:pt x="237" y="0"/>
                    <a:pt x="227" y="1"/>
                    <a:pt x="217" y="2"/>
                  </a:cubicBezTo>
                  <a:cubicBezTo>
                    <a:pt x="84" y="52"/>
                    <a:pt x="0" y="169"/>
                    <a:pt x="0" y="269"/>
                  </a:cubicBezTo>
                  <a:lnTo>
                    <a:pt x="0" y="2074"/>
                  </a:lnTo>
                  <a:cubicBezTo>
                    <a:pt x="0" y="2191"/>
                    <a:pt x="84" y="2308"/>
                    <a:pt x="217" y="2325"/>
                  </a:cubicBezTo>
                  <a:cubicBezTo>
                    <a:pt x="227" y="2326"/>
                    <a:pt x="237" y="2326"/>
                    <a:pt x="246" y="2326"/>
                  </a:cubicBezTo>
                  <a:cubicBezTo>
                    <a:pt x="382" y="2326"/>
                    <a:pt x="485" y="2215"/>
                    <a:pt x="485" y="2074"/>
                  </a:cubicBezTo>
                  <a:lnTo>
                    <a:pt x="485" y="253"/>
                  </a:lnTo>
                  <a:cubicBezTo>
                    <a:pt x="485" y="112"/>
                    <a:pt x="382" y="0"/>
                    <a:pt x="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9"/>
            <p:cNvSpPr/>
            <p:nvPr/>
          </p:nvSpPr>
          <p:spPr>
            <a:xfrm>
              <a:off x="3136875" y="3520575"/>
              <a:ext cx="12150" cy="50300"/>
            </a:xfrm>
            <a:custGeom>
              <a:rect b="b" l="l" r="r" t="t"/>
              <a:pathLst>
                <a:path extrusionOk="0" h="2012" w="486">
                  <a:moveTo>
                    <a:pt x="241" y="0"/>
                  </a:moveTo>
                  <a:cubicBezTo>
                    <a:pt x="233" y="0"/>
                    <a:pt x="225" y="1"/>
                    <a:pt x="218" y="2"/>
                  </a:cubicBezTo>
                  <a:cubicBezTo>
                    <a:pt x="84" y="35"/>
                    <a:pt x="1" y="152"/>
                    <a:pt x="1" y="252"/>
                  </a:cubicBezTo>
                  <a:lnTo>
                    <a:pt x="1" y="1756"/>
                  </a:lnTo>
                  <a:cubicBezTo>
                    <a:pt x="1" y="1890"/>
                    <a:pt x="84" y="1990"/>
                    <a:pt x="218" y="2007"/>
                  </a:cubicBezTo>
                  <a:cubicBezTo>
                    <a:pt x="232" y="2010"/>
                    <a:pt x="246" y="2012"/>
                    <a:pt x="260" y="2012"/>
                  </a:cubicBezTo>
                  <a:cubicBezTo>
                    <a:pt x="378" y="2012"/>
                    <a:pt x="485" y="1891"/>
                    <a:pt x="485" y="1756"/>
                  </a:cubicBezTo>
                  <a:lnTo>
                    <a:pt x="485" y="252"/>
                  </a:lnTo>
                  <a:cubicBezTo>
                    <a:pt x="485" y="126"/>
                    <a:pt x="366" y="0"/>
                    <a:pt x="2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 name="Google Shape;1727;p69"/>
          <p:cNvSpPr/>
          <p:nvPr/>
        </p:nvSpPr>
        <p:spPr>
          <a:xfrm>
            <a:off x="2327093" y="2592298"/>
            <a:ext cx="401925" cy="401925"/>
          </a:xfrm>
          <a:custGeom>
            <a:rect b="b" l="l" r="r" t="t"/>
            <a:pathLst>
              <a:path extrusionOk="0" h="14186" w="14186">
                <a:moveTo>
                  <a:pt x="4562" y="485"/>
                </a:moveTo>
                <a:lnTo>
                  <a:pt x="4562" y="2273"/>
                </a:lnTo>
                <a:lnTo>
                  <a:pt x="468" y="2273"/>
                </a:lnTo>
                <a:lnTo>
                  <a:pt x="468" y="485"/>
                </a:lnTo>
                <a:close/>
                <a:moveTo>
                  <a:pt x="9123" y="485"/>
                </a:moveTo>
                <a:lnTo>
                  <a:pt x="9123" y="2273"/>
                </a:lnTo>
                <a:lnTo>
                  <a:pt x="5046" y="2273"/>
                </a:lnTo>
                <a:lnTo>
                  <a:pt x="5046" y="485"/>
                </a:lnTo>
                <a:close/>
                <a:moveTo>
                  <a:pt x="13685" y="485"/>
                </a:moveTo>
                <a:lnTo>
                  <a:pt x="13685" y="2273"/>
                </a:lnTo>
                <a:lnTo>
                  <a:pt x="9608" y="2273"/>
                </a:lnTo>
                <a:lnTo>
                  <a:pt x="9608" y="485"/>
                </a:lnTo>
                <a:close/>
                <a:moveTo>
                  <a:pt x="2289" y="2757"/>
                </a:moveTo>
                <a:lnTo>
                  <a:pt x="2289" y="4545"/>
                </a:lnTo>
                <a:lnTo>
                  <a:pt x="502" y="4545"/>
                </a:lnTo>
                <a:lnTo>
                  <a:pt x="502" y="2757"/>
                </a:lnTo>
                <a:close/>
                <a:moveTo>
                  <a:pt x="11429" y="2757"/>
                </a:moveTo>
                <a:lnTo>
                  <a:pt x="11429" y="4545"/>
                </a:lnTo>
                <a:lnTo>
                  <a:pt x="7352" y="4545"/>
                </a:lnTo>
                <a:lnTo>
                  <a:pt x="7352" y="2757"/>
                </a:lnTo>
                <a:close/>
                <a:moveTo>
                  <a:pt x="13701" y="2757"/>
                </a:moveTo>
                <a:lnTo>
                  <a:pt x="13701" y="4545"/>
                </a:lnTo>
                <a:lnTo>
                  <a:pt x="11897" y="4545"/>
                </a:lnTo>
                <a:lnTo>
                  <a:pt x="11897" y="2757"/>
                </a:lnTo>
                <a:close/>
                <a:moveTo>
                  <a:pt x="4562" y="5030"/>
                </a:moveTo>
                <a:lnTo>
                  <a:pt x="4562" y="6834"/>
                </a:lnTo>
                <a:lnTo>
                  <a:pt x="502" y="6834"/>
                </a:lnTo>
                <a:lnTo>
                  <a:pt x="502" y="5030"/>
                </a:lnTo>
                <a:close/>
                <a:moveTo>
                  <a:pt x="13701" y="5030"/>
                </a:moveTo>
                <a:lnTo>
                  <a:pt x="13701" y="6834"/>
                </a:lnTo>
                <a:lnTo>
                  <a:pt x="9624" y="6834"/>
                </a:lnTo>
                <a:lnTo>
                  <a:pt x="9624" y="5030"/>
                </a:lnTo>
                <a:close/>
                <a:moveTo>
                  <a:pt x="6851" y="2757"/>
                </a:moveTo>
                <a:lnTo>
                  <a:pt x="6851" y="4545"/>
                </a:lnTo>
                <a:lnTo>
                  <a:pt x="6032" y="4545"/>
                </a:lnTo>
                <a:cubicBezTo>
                  <a:pt x="5915" y="4545"/>
                  <a:pt x="5781" y="4662"/>
                  <a:pt x="5781" y="4796"/>
                </a:cubicBezTo>
                <a:cubicBezTo>
                  <a:pt x="5781" y="4946"/>
                  <a:pt x="5882" y="5046"/>
                  <a:pt x="6032" y="5046"/>
                </a:cubicBezTo>
                <a:lnTo>
                  <a:pt x="9123" y="5046"/>
                </a:lnTo>
                <a:lnTo>
                  <a:pt x="9123" y="6851"/>
                </a:lnTo>
                <a:lnTo>
                  <a:pt x="5046" y="6851"/>
                </a:lnTo>
                <a:lnTo>
                  <a:pt x="5046" y="5046"/>
                </a:lnTo>
                <a:lnTo>
                  <a:pt x="5113" y="5046"/>
                </a:lnTo>
                <a:cubicBezTo>
                  <a:pt x="5247" y="5046"/>
                  <a:pt x="5364" y="4946"/>
                  <a:pt x="5364" y="4796"/>
                </a:cubicBezTo>
                <a:cubicBezTo>
                  <a:pt x="5364" y="4662"/>
                  <a:pt x="5264" y="4545"/>
                  <a:pt x="5113" y="4545"/>
                </a:cubicBezTo>
                <a:lnTo>
                  <a:pt x="2774" y="4545"/>
                </a:lnTo>
                <a:lnTo>
                  <a:pt x="2774" y="2757"/>
                </a:lnTo>
                <a:close/>
                <a:moveTo>
                  <a:pt x="2289" y="7302"/>
                </a:moveTo>
                <a:lnTo>
                  <a:pt x="2289" y="9106"/>
                </a:lnTo>
                <a:lnTo>
                  <a:pt x="502" y="9106"/>
                </a:lnTo>
                <a:lnTo>
                  <a:pt x="502" y="7302"/>
                </a:lnTo>
                <a:close/>
                <a:moveTo>
                  <a:pt x="6851" y="7302"/>
                </a:moveTo>
                <a:lnTo>
                  <a:pt x="6851" y="9106"/>
                </a:lnTo>
                <a:lnTo>
                  <a:pt x="2774" y="9106"/>
                </a:lnTo>
                <a:lnTo>
                  <a:pt x="2774" y="7302"/>
                </a:lnTo>
                <a:close/>
                <a:moveTo>
                  <a:pt x="13701" y="7302"/>
                </a:moveTo>
                <a:lnTo>
                  <a:pt x="13701" y="9106"/>
                </a:lnTo>
                <a:lnTo>
                  <a:pt x="11897" y="9106"/>
                </a:lnTo>
                <a:lnTo>
                  <a:pt x="11897" y="7302"/>
                </a:lnTo>
                <a:close/>
                <a:moveTo>
                  <a:pt x="4562" y="9608"/>
                </a:moveTo>
                <a:lnTo>
                  <a:pt x="4562" y="11395"/>
                </a:lnTo>
                <a:lnTo>
                  <a:pt x="502" y="11395"/>
                </a:lnTo>
                <a:lnTo>
                  <a:pt x="502" y="9608"/>
                </a:lnTo>
                <a:close/>
                <a:moveTo>
                  <a:pt x="9123" y="9608"/>
                </a:moveTo>
                <a:lnTo>
                  <a:pt x="9123" y="11395"/>
                </a:lnTo>
                <a:lnTo>
                  <a:pt x="5046" y="11395"/>
                </a:lnTo>
                <a:lnTo>
                  <a:pt x="5046" y="9608"/>
                </a:lnTo>
                <a:close/>
                <a:moveTo>
                  <a:pt x="11429" y="7302"/>
                </a:moveTo>
                <a:lnTo>
                  <a:pt x="11429" y="9106"/>
                </a:lnTo>
                <a:lnTo>
                  <a:pt x="11362" y="9106"/>
                </a:lnTo>
                <a:cubicBezTo>
                  <a:pt x="11228" y="9106"/>
                  <a:pt x="11112" y="9207"/>
                  <a:pt x="11112" y="9357"/>
                </a:cubicBezTo>
                <a:cubicBezTo>
                  <a:pt x="11112" y="9474"/>
                  <a:pt x="11212" y="9608"/>
                  <a:pt x="11362" y="9608"/>
                </a:cubicBezTo>
                <a:lnTo>
                  <a:pt x="13701" y="9608"/>
                </a:lnTo>
                <a:lnTo>
                  <a:pt x="13701" y="11395"/>
                </a:lnTo>
                <a:lnTo>
                  <a:pt x="9624" y="11395"/>
                </a:lnTo>
                <a:lnTo>
                  <a:pt x="9624" y="9608"/>
                </a:lnTo>
                <a:lnTo>
                  <a:pt x="10443" y="9608"/>
                </a:lnTo>
                <a:cubicBezTo>
                  <a:pt x="10560" y="9608"/>
                  <a:pt x="10694" y="9507"/>
                  <a:pt x="10694" y="9357"/>
                </a:cubicBezTo>
                <a:cubicBezTo>
                  <a:pt x="10694" y="9223"/>
                  <a:pt x="10594" y="9106"/>
                  <a:pt x="10443" y="9106"/>
                </a:cubicBezTo>
                <a:lnTo>
                  <a:pt x="7352" y="9106"/>
                </a:lnTo>
                <a:lnTo>
                  <a:pt x="7352" y="7302"/>
                </a:lnTo>
                <a:close/>
                <a:moveTo>
                  <a:pt x="2289" y="11880"/>
                </a:moveTo>
                <a:lnTo>
                  <a:pt x="2289" y="13685"/>
                </a:lnTo>
                <a:lnTo>
                  <a:pt x="502" y="13685"/>
                </a:lnTo>
                <a:lnTo>
                  <a:pt x="502" y="11880"/>
                </a:lnTo>
                <a:close/>
                <a:moveTo>
                  <a:pt x="6851" y="11880"/>
                </a:moveTo>
                <a:lnTo>
                  <a:pt x="6851" y="13685"/>
                </a:lnTo>
                <a:lnTo>
                  <a:pt x="2774" y="13685"/>
                </a:lnTo>
                <a:lnTo>
                  <a:pt x="2774" y="11880"/>
                </a:lnTo>
                <a:close/>
                <a:moveTo>
                  <a:pt x="11396" y="11880"/>
                </a:moveTo>
                <a:lnTo>
                  <a:pt x="11396" y="13685"/>
                </a:lnTo>
                <a:lnTo>
                  <a:pt x="7335" y="13685"/>
                </a:lnTo>
                <a:lnTo>
                  <a:pt x="7335" y="11880"/>
                </a:lnTo>
                <a:close/>
                <a:moveTo>
                  <a:pt x="13701" y="11880"/>
                </a:moveTo>
                <a:lnTo>
                  <a:pt x="13701" y="13685"/>
                </a:lnTo>
                <a:lnTo>
                  <a:pt x="11897" y="13685"/>
                </a:lnTo>
                <a:lnTo>
                  <a:pt x="11897" y="11880"/>
                </a:lnTo>
                <a:close/>
                <a:moveTo>
                  <a:pt x="251" y="0"/>
                </a:moveTo>
                <a:cubicBezTo>
                  <a:pt x="117" y="0"/>
                  <a:pt x="0" y="101"/>
                  <a:pt x="0" y="251"/>
                </a:cubicBezTo>
                <a:lnTo>
                  <a:pt x="0" y="13935"/>
                </a:lnTo>
                <a:cubicBezTo>
                  <a:pt x="0" y="14052"/>
                  <a:pt x="101" y="14186"/>
                  <a:pt x="251" y="14186"/>
                </a:cubicBezTo>
                <a:lnTo>
                  <a:pt x="13935" y="14186"/>
                </a:lnTo>
                <a:cubicBezTo>
                  <a:pt x="14052" y="14186"/>
                  <a:pt x="14186" y="14069"/>
                  <a:pt x="14186" y="13935"/>
                </a:cubicBezTo>
                <a:lnTo>
                  <a:pt x="14186" y="251"/>
                </a:lnTo>
                <a:cubicBezTo>
                  <a:pt x="14186" y="101"/>
                  <a:pt x="14069" y="0"/>
                  <a:pt x="1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 name="Google Shape;1728;p69"/>
          <p:cNvGrpSpPr/>
          <p:nvPr/>
        </p:nvGrpSpPr>
        <p:grpSpPr>
          <a:xfrm>
            <a:off x="2419160" y="1978829"/>
            <a:ext cx="217792" cy="401443"/>
            <a:chOff x="3055425" y="2042750"/>
            <a:chExt cx="192175" cy="354225"/>
          </a:xfrm>
        </p:grpSpPr>
        <p:sp>
          <p:nvSpPr>
            <p:cNvPr id="1729" name="Google Shape;1729;p69"/>
            <p:cNvSpPr/>
            <p:nvPr/>
          </p:nvSpPr>
          <p:spPr>
            <a:xfrm>
              <a:off x="3055425" y="2042750"/>
              <a:ext cx="192175" cy="354225"/>
            </a:xfrm>
            <a:custGeom>
              <a:rect b="b" l="l" r="r" t="t"/>
              <a:pathLst>
                <a:path extrusionOk="0" h="14169" w="7687">
                  <a:moveTo>
                    <a:pt x="4111" y="501"/>
                  </a:moveTo>
                  <a:lnTo>
                    <a:pt x="4562" y="551"/>
                  </a:lnTo>
                  <a:cubicBezTo>
                    <a:pt x="4528" y="602"/>
                    <a:pt x="4528" y="635"/>
                    <a:pt x="4528" y="685"/>
                  </a:cubicBezTo>
                  <a:cubicBezTo>
                    <a:pt x="4562" y="802"/>
                    <a:pt x="4662" y="936"/>
                    <a:pt x="4796" y="952"/>
                  </a:cubicBezTo>
                  <a:cubicBezTo>
                    <a:pt x="4809" y="954"/>
                    <a:pt x="4821" y="955"/>
                    <a:pt x="4834" y="955"/>
                  </a:cubicBezTo>
                  <a:cubicBezTo>
                    <a:pt x="4968" y="955"/>
                    <a:pt x="5083" y="876"/>
                    <a:pt x="5113" y="769"/>
                  </a:cubicBezTo>
                  <a:cubicBezTo>
                    <a:pt x="5715" y="1086"/>
                    <a:pt x="6132" y="1587"/>
                    <a:pt x="6132" y="2172"/>
                  </a:cubicBezTo>
                  <a:cubicBezTo>
                    <a:pt x="6132" y="2523"/>
                    <a:pt x="5965" y="2874"/>
                    <a:pt x="5681" y="3175"/>
                  </a:cubicBezTo>
                  <a:lnTo>
                    <a:pt x="1939" y="3175"/>
                  </a:lnTo>
                  <a:cubicBezTo>
                    <a:pt x="1671" y="2874"/>
                    <a:pt x="1504" y="2523"/>
                    <a:pt x="1504" y="2139"/>
                  </a:cubicBezTo>
                  <a:cubicBezTo>
                    <a:pt x="1504" y="1554"/>
                    <a:pt x="1905" y="1053"/>
                    <a:pt x="2523" y="752"/>
                  </a:cubicBezTo>
                  <a:cubicBezTo>
                    <a:pt x="2569" y="859"/>
                    <a:pt x="2671" y="938"/>
                    <a:pt x="2803" y="938"/>
                  </a:cubicBezTo>
                  <a:cubicBezTo>
                    <a:pt x="2815" y="938"/>
                    <a:pt x="2828" y="937"/>
                    <a:pt x="2841" y="936"/>
                  </a:cubicBezTo>
                  <a:cubicBezTo>
                    <a:pt x="2975" y="919"/>
                    <a:pt x="3091" y="802"/>
                    <a:pt x="3108" y="685"/>
                  </a:cubicBezTo>
                  <a:cubicBezTo>
                    <a:pt x="3108" y="635"/>
                    <a:pt x="3108" y="602"/>
                    <a:pt x="3091" y="551"/>
                  </a:cubicBezTo>
                  <a:cubicBezTo>
                    <a:pt x="3242" y="518"/>
                    <a:pt x="3376" y="501"/>
                    <a:pt x="3526" y="501"/>
                  </a:cubicBezTo>
                  <a:cubicBezTo>
                    <a:pt x="3559" y="635"/>
                    <a:pt x="3676" y="752"/>
                    <a:pt x="3827" y="752"/>
                  </a:cubicBezTo>
                  <a:cubicBezTo>
                    <a:pt x="3960" y="752"/>
                    <a:pt x="4094" y="635"/>
                    <a:pt x="4111" y="501"/>
                  </a:cubicBezTo>
                  <a:close/>
                  <a:moveTo>
                    <a:pt x="5598" y="3626"/>
                  </a:moveTo>
                  <a:cubicBezTo>
                    <a:pt x="5832" y="3626"/>
                    <a:pt x="6015" y="3810"/>
                    <a:pt x="6015" y="4043"/>
                  </a:cubicBezTo>
                  <a:cubicBezTo>
                    <a:pt x="6015" y="4277"/>
                    <a:pt x="5832" y="4461"/>
                    <a:pt x="5598" y="4461"/>
                  </a:cubicBezTo>
                  <a:lnTo>
                    <a:pt x="2072" y="4461"/>
                  </a:lnTo>
                  <a:cubicBezTo>
                    <a:pt x="1838" y="4461"/>
                    <a:pt x="1655" y="4277"/>
                    <a:pt x="1655" y="4043"/>
                  </a:cubicBezTo>
                  <a:cubicBezTo>
                    <a:pt x="1655" y="3810"/>
                    <a:pt x="1838" y="3626"/>
                    <a:pt x="2072" y="3626"/>
                  </a:cubicBezTo>
                  <a:close/>
                  <a:moveTo>
                    <a:pt x="5564" y="4929"/>
                  </a:moveTo>
                  <a:cubicBezTo>
                    <a:pt x="5614" y="5380"/>
                    <a:pt x="5899" y="5564"/>
                    <a:pt x="6082" y="5714"/>
                  </a:cubicBezTo>
                  <a:cubicBezTo>
                    <a:pt x="6233" y="5815"/>
                    <a:pt x="6316" y="5881"/>
                    <a:pt x="6350" y="6032"/>
                  </a:cubicBezTo>
                  <a:cubicBezTo>
                    <a:pt x="6517" y="6600"/>
                    <a:pt x="6767" y="8956"/>
                    <a:pt x="6985" y="11044"/>
                  </a:cubicBezTo>
                  <a:cubicBezTo>
                    <a:pt x="7018" y="11395"/>
                    <a:pt x="7035" y="11729"/>
                    <a:pt x="7085" y="12064"/>
                  </a:cubicBezTo>
                  <a:cubicBezTo>
                    <a:pt x="7168" y="12665"/>
                    <a:pt x="7185" y="13083"/>
                    <a:pt x="7018" y="13283"/>
                  </a:cubicBezTo>
                  <a:cubicBezTo>
                    <a:pt x="6734" y="13584"/>
                    <a:pt x="5765" y="13651"/>
                    <a:pt x="3843" y="13651"/>
                  </a:cubicBezTo>
                  <a:cubicBezTo>
                    <a:pt x="1922" y="13651"/>
                    <a:pt x="969" y="13584"/>
                    <a:pt x="669" y="13283"/>
                  </a:cubicBezTo>
                  <a:cubicBezTo>
                    <a:pt x="485" y="13066"/>
                    <a:pt x="518" y="12665"/>
                    <a:pt x="585" y="12064"/>
                  </a:cubicBezTo>
                  <a:cubicBezTo>
                    <a:pt x="635" y="11729"/>
                    <a:pt x="652" y="11379"/>
                    <a:pt x="685" y="11028"/>
                  </a:cubicBezTo>
                  <a:cubicBezTo>
                    <a:pt x="919" y="8856"/>
                    <a:pt x="1153" y="6600"/>
                    <a:pt x="1320" y="6032"/>
                  </a:cubicBezTo>
                  <a:cubicBezTo>
                    <a:pt x="1354" y="5898"/>
                    <a:pt x="1437" y="5848"/>
                    <a:pt x="1588" y="5714"/>
                  </a:cubicBezTo>
                  <a:cubicBezTo>
                    <a:pt x="1771" y="5564"/>
                    <a:pt x="2056" y="5380"/>
                    <a:pt x="2106" y="4929"/>
                  </a:cubicBezTo>
                  <a:close/>
                  <a:moveTo>
                    <a:pt x="3843" y="0"/>
                  </a:moveTo>
                  <a:cubicBezTo>
                    <a:pt x="3108" y="0"/>
                    <a:pt x="2406" y="201"/>
                    <a:pt x="1888" y="602"/>
                  </a:cubicBezTo>
                  <a:cubicBezTo>
                    <a:pt x="1337" y="1019"/>
                    <a:pt x="1020" y="1554"/>
                    <a:pt x="1020" y="2172"/>
                  </a:cubicBezTo>
                  <a:cubicBezTo>
                    <a:pt x="1020" y="2607"/>
                    <a:pt x="1187" y="3024"/>
                    <a:pt x="1504" y="3375"/>
                  </a:cubicBezTo>
                  <a:cubicBezTo>
                    <a:pt x="1320" y="3542"/>
                    <a:pt x="1187" y="3793"/>
                    <a:pt x="1187" y="4060"/>
                  </a:cubicBezTo>
                  <a:cubicBezTo>
                    <a:pt x="1187" y="4394"/>
                    <a:pt x="1387" y="4695"/>
                    <a:pt x="1655" y="4862"/>
                  </a:cubicBezTo>
                  <a:cubicBezTo>
                    <a:pt x="1638" y="5146"/>
                    <a:pt x="1504" y="5230"/>
                    <a:pt x="1320" y="5363"/>
                  </a:cubicBezTo>
                  <a:cubicBezTo>
                    <a:pt x="1153" y="5480"/>
                    <a:pt x="936" y="5631"/>
                    <a:pt x="853" y="5932"/>
                  </a:cubicBezTo>
                  <a:cubicBezTo>
                    <a:pt x="685" y="6533"/>
                    <a:pt x="468" y="8705"/>
                    <a:pt x="201" y="10994"/>
                  </a:cubicBezTo>
                  <a:cubicBezTo>
                    <a:pt x="167" y="11362"/>
                    <a:pt x="134" y="11713"/>
                    <a:pt x="101" y="12047"/>
                  </a:cubicBezTo>
                  <a:cubicBezTo>
                    <a:pt x="17" y="12782"/>
                    <a:pt x="0" y="13283"/>
                    <a:pt x="318" y="13634"/>
                  </a:cubicBezTo>
                  <a:cubicBezTo>
                    <a:pt x="736" y="14085"/>
                    <a:pt x="1588" y="14169"/>
                    <a:pt x="3843" y="14169"/>
                  </a:cubicBezTo>
                  <a:cubicBezTo>
                    <a:pt x="6099" y="14169"/>
                    <a:pt x="6951" y="14085"/>
                    <a:pt x="7369" y="13634"/>
                  </a:cubicBezTo>
                  <a:cubicBezTo>
                    <a:pt x="7686" y="13283"/>
                    <a:pt x="7670" y="12782"/>
                    <a:pt x="7586" y="12047"/>
                  </a:cubicBezTo>
                  <a:cubicBezTo>
                    <a:pt x="7536" y="11713"/>
                    <a:pt x="7519" y="11362"/>
                    <a:pt x="7486" y="11028"/>
                  </a:cubicBezTo>
                  <a:cubicBezTo>
                    <a:pt x="7235" y="8722"/>
                    <a:pt x="7018" y="6533"/>
                    <a:pt x="6834" y="5932"/>
                  </a:cubicBezTo>
                  <a:cubicBezTo>
                    <a:pt x="6751" y="5631"/>
                    <a:pt x="6533" y="5480"/>
                    <a:pt x="6366" y="5363"/>
                  </a:cubicBezTo>
                  <a:cubicBezTo>
                    <a:pt x="6183" y="5230"/>
                    <a:pt x="6066" y="5130"/>
                    <a:pt x="6032" y="4862"/>
                  </a:cubicBezTo>
                  <a:cubicBezTo>
                    <a:pt x="6316" y="4712"/>
                    <a:pt x="6500" y="4428"/>
                    <a:pt x="6500" y="4060"/>
                  </a:cubicBezTo>
                  <a:cubicBezTo>
                    <a:pt x="6500" y="3793"/>
                    <a:pt x="6366" y="3542"/>
                    <a:pt x="6183" y="3375"/>
                  </a:cubicBezTo>
                  <a:cubicBezTo>
                    <a:pt x="6500" y="3024"/>
                    <a:pt x="6667" y="2607"/>
                    <a:pt x="6667" y="2172"/>
                  </a:cubicBezTo>
                  <a:cubicBezTo>
                    <a:pt x="6667" y="1587"/>
                    <a:pt x="6366" y="1019"/>
                    <a:pt x="5815" y="602"/>
                  </a:cubicBezTo>
                  <a:cubicBezTo>
                    <a:pt x="5280" y="201"/>
                    <a:pt x="4579" y="0"/>
                    <a:pt x="3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9"/>
            <p:cNvSpPr/>
            <p:nvPr/>
          </p:nvSpPr>
          <p:spPr>
            <a:xfrm>
              <a:off x="3105550" y="2186025"/>
              <a:ext cx="91075" cy="121150"/>
            </a:xfrm>
            <a:custGeom>
              <a:rect b="b" l="l" r="r" t="t"/>
              <a:pathLst>
                <a:path extrusionOk="0" h="4846" w="3643">
                  <a:moveTo>
                    <a:pt x="301" y="0"/>
                  </a:moveTo>
                  <a:cubicBezTo>
                    <a:pt x="218" y="0"/>
                    <a:pt x="101" y="67"/>
                    <a:pt x="84" y="150"/>
                  </a:cubicBezTo>
                  <a:cubicBezTo>
                    <a:pt x="0" y="318"/>
                    <a:pt x="151" y="501"/>
                    <a:pt x="318" y="501"/>
                  </a:cubicBezTo>
                  <a:lnTo>
                    <a:pt x="585" y="501"/>
                  </a:lnTo>
                  <a:cubicBezTo>
                    <a:pt x="568" y="835"/>
                    <a:pt x="518" y="1353"/>
                    <a:pt x="485" y="1988"/>
                  </a:cubicBezTo>
                  <a:cubicBezTo>
                    <a:pt x="485" y="2122"/>
                    <a:pt x="568" y="2222"/>
                    <a:pt x="685" y="2239"/>
                  </a:cubicBezTo>
                  <a:lnTo>
                    <a:pt x="736" y="2239"/>
                  </a:lnTo>
                  <a:cubicBezTo>
                    <a:pt x="853" y="2239"/>
                    <a:pt x="970" y="2139"/>
                    <a:pt x="986" y="2005"/>
                  </a:cubicBezTo>
                  <a:cubicBezTo>
                    <a:pt x="1020" y="1387"/>
                    <a:pt x="1070" y="835"/>
                    <a:pt x="1086" y="518"/>
                  </a:cubicBezTo>
                  <a:lnTo>
                    <a:pt x="2607" y="518"/>
                  </a:lnTo>
                  <a:cubicBezTo>
                    <a:pt x="2674" y="1420"/>
                    <a:pt x="2774" y="3108"/>
                    <a:pt x="2891" y="4612"/>
                  </a:cubicBezTo>
                  <a:cubicBezTo>
                    <a:pt x="2891" y="4745"/>
                    <a:pt x="3008" y="4846"/>
                    <a:pt x="3142" y="4846"/>
                  </a:cubicBezTo>
                  <a:lnTo>
                    <a:pt x="3158" y="4846"/>
                  </a:lnTo>
                  <a:cubicBezTo>
                    <a:pt x="3275" y="4846"/>
                    <a:pt x="3392" y="4729"/>
                    <a:pt x="3392" y="4595"/>
                  </a:cubicBezTo>
                  <a:cubicBezTo>
                    <a:pt x="3275" y="3108"/>
                    <a:pt x="3175" y="1437"/>
                    <a:pt x="3108" y="551"/>
                  </a:cubicBezTo>
                  <a:lnTo>
                    <a:pt x="3359" y="551"/>
                  </a:lnTo>
                  <a:cubicBezTo>
                    <a:pt x="3442" y="551"/>
                    <a:pt x="3559" y="485"/>
                    <a:pt x="3576" y="401"/>
                  </a:cubicBezTo>
                  <a:cubicBezTo>
                    <a:pt x="3643" y="167"/>
                    <a:pt x="3492" y="0"/>
                    <a:pt x="3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9"/>
            <p:cNvSpPr/>
            <p:nvPr/>
          </p:nvSpPr>
          <p:spPr>
            <a:xfrm>
              <a:off x="3108900" y="2252025"/>
              <a:ext cx="20075" cy="125325"/>
            </a:xfrm>
            <a:custGeom>
              <a:rect b="b" l="l" r="r" t="t"/>
              <a:pathLst>
                <a:path extrusionOk="0" h="5013" w="803">
                  <a:moveTo>
                    <a:pt x="551" y="0"/>
                  </a:moveTo>
                  <a:cubicBezTo>
                    <a:pt x="434" y="0"/>
                    <a:pt x="301" y="84"/>
                    <a:pt x="301" y="234"/>
                  </a:cubicBezTo>
                  <a:cubicBezTo>
                    <a:pt x="184" y="1938"/>
                    <a:pt x="50" y="3960"/>
                    <a:pt x="0" y="4762"/>
                  </a:cubicBezTo>
                  <a:cubicBezTo>
                    <a:pt x="0" y="4879"/>
                    <a:pt x="84" y="5013"/>
                    <a:pt x="217" y="5013"/>
                  </a:cubicBezTo>
                  <a:lnTo>
                    <a:pt x="251" y="5013"/>
                  </a:lnTo>
                  <a:cubicBezTo>
                    <a:pt x="368" y="5013"/>
                    <a:pt x="468" y="4912"/>
                    <a:pt x="501" y="4779"/>
                  </a:cubicBezTo>
                  <a:cubicBezTo>
                    <a:pt x="551" y="4010"/>
                    <a:pt x="685" y="1988"/>
                    <a:pt x="802" y="251"/>
                  </a:cubicBezTo>
                  <a:cubicBezTo>
                    <a:pt x="785" y="117"/>
                    <a:pt x="685" y="0"/>
                    <a:pt x="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9"/>
            <p:cNvSpPr/>
            <p:nvPr/>
          </p:nvSpPr>
          <p:spPr>
            <a:xfrm>
              <a:off x="3179075" y="2316750"/>
              <a:ext cx="15900" cy="59775"/>
            </a:xfrm>
            <a:custGeom>
              <a:rect b="b" l="l" r="r" t="t"/>
              <a:pathLst>
                <a:path extrusionOk="0" h="2391" w="636">
                  <a:moveTo>
                    <a:pt x="234" y="1"/>
                  </a:moveTo>
                  <a:cubicBezTo>
                    <a:pt x="117" y="1"/>
                    <a:pt x="0" y="118"/>
                    <a:pt x="0" y="251"/>
                  </a:cubicBezTo>
                  <a:cubicBezTo>
                    <a:pt x="67" y="1204"/>
                    <a:pt x="134" y="1972"/>
                    <a:pt x="134" y="2173"/>
                  </a:cubicBezTo>
                  <a:cubicBezTo>
                    <a:pt x="134" y="2290"/>
                    <a:pt x="251" y="2390"/>
                    <a:pt x="384" y="2390"/>
                  </a:cubicBezTo>
                  <a:lnTo>
                    <a:pt x="401" y="2390"/>
                  </a:lnTo>
                  <a:cubicBezTo>
                    <a:pt x="535" y="2390"/>
                    <a:pt x="635" y="2273"/>
                    <a:pt x="635" y="2156"/>
                  </a:cubicBezTo>
                  <a:cubicBezTo>
                    <a:pt x="585" y="1956"/>
                    <a:pt x="551" y="1204"/>
                    <a:pt x="485" y="235"/>
                  </a:cubicBezTo>
                  <a:cubicBezTo>
                    <a:pt x="485" y="101"/>
                    <a:pt x="368"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9"/>
            <p:cNvSpPr/>
            <p:nvPr/>
          </p:nvSpPr>
          <p:spPr>
            <a:xfrm>
              <a:off x="3118075" y="2071150"/>
              <a:ext cx="15900" cy="15900"/>
            </a:xfrm>
            <a:custGeom>
              <a:rect b="b" l="l" r="r" t="t"/>
              <a:pathLst>
                <a:path extrusionOk="0" h="636" w="636">
                  <a:moveTo>
                    <a:pt x="318" y="0"/>
                  </a:moveTo>
                  <a:cubicBezTo>
                    <a:pt x="151" y="0"/>
                    <a:pt x="1" y="151"/>
                    <a:pt x="1" y="318"/>
                  </a:cubicBezTo>
                  <a:cubicBezTo>
                    <a:pt x="1" y="501"/>
                    <a:pt x="134" y="635"/>
                    <a:pt x="318" y="635"/>
                  </a:cubicBezTo>
                  <a:cubicBezTo>
                    <a:pt x="485" y="635"/>
                    <a:pt x="636" y="485"/>
                    <a:pt x="636" y="318"/>
                  </a:cubicBezTo>
                  <a:cubicBezTo>
                    <a:pt x="636" y="151"/>
                    <a:pt x="485" y="0"/>
                    <a:pt x="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9"/>
            <p:cNvSpPr/>
            <p:nvPr/>
          </p:nvSpPr>
          <p:spPr>
            <a:xfrm>
              <a:off x="3169450" y="2071150"/>
              <a:ext cx="15500" cy="15900"/>
            </a:xfrm>
            <a:custGeom>
              <a:rect b="b" l="l" r="r" t="t"/>
              <a:pathLst>
                <a:path extrusionOk="0" h="636" w="620">
                  <a:moveTo>
                    <a:pt x="302" y="0"/>
                  </a:moveTo>
                  <a:cubicBezTo>
                    <a:pt x="134" y="0"/>
                    <a:pt x="1" y="151"/>
                    <a:pt x="1" y="318"/>
                  </a:cubicBezTo>
                  <a:cubicBezTo>
                    <a:pt x="1" y="501"/>
                    <a:pt x="134" y="635"/>
                    <a:pt x="302" y="635"/>
                  </a:cubicBezTo>
                  <a:cubicBezTo>
                    <a:pt x="469" y="635"/>
                    <a:pt x="619" y="485"/>
                    <a:pt x="619" y="318"/>
                  </a:cubicBezTo>
                  <a:cubicBezTo>
                    <a:pt x="619" y="151"/>
                    <a:pt x="469" y="0"/>
                    <a:pt x="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9"/>
            <p:cNvSpPr/>
            <p:nvPr/>
          </p:nvSpPr>
          <p:spPr>
            <a:xfrm>
              <a:off x="3143550" y="2066550"/>
              <a:ext cx="15900" cy="15900"/>
            </a:xfrm>
            <a:custGeom>
              <a:rect b="b" l="l" r="r" t="t"/>
              <a:pathLst>
                <a:path extrusionOk="0" h="636" w="636">
                  <a:moveTo>
                    <a:pt x="318" y="0"/>
                  </a:moveTo>
                  <a:cubicBezTo>
                    <a:pt x="151" y="0"/>
                    <a:pt x="1" y="151"/>
                    <a:pt x="1" y="318"/>
                  </a:cubicBezTo>
                  <a:cubicBezTo>
                    <a:pt x="1" y="485"/>
                    <a:pt x="151" y="635"/>
                    <a:pt x="318" y="635"/>
                  </a:cubicBezTo>
                  <a:cubicBezTo>
                    <a:pt x="485" y="635"/>
                    <a:pt x="636" y="485"/>
                    <a:pt x="636" y="318"/>
                  </a:cubicBezTo>
                  <a:cubicBezTo>
                    <a:pt x="636" y="151"/>
                    <a:pt x="485" y="0"/>
                    <a:pt x="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 name="Google Shape;1736;p69"/>
          <p:cNvGrpSpPr/>
          <p:nvPr/>
        </p:nvGrpSpPr>
        <p:grpSpPr>
          <a:xfrm>
            <a:off x="2387923" y="1301711"/>
            <a:ext cx="280265" cy="402576"/>
            <a:chOff x="2998625" y="1445275"/>
            <a:chExt cx="247300" cy="355225"/>
          </a:xfrm>
        </p:grpSpPr>
        <p:sp>
          <p:nvSpPr>
            <p:cNvPr id="1737" name="Google Shape;1737;p69"/>
            <p:cNvSpPr/>
            <p:nvPr/>
          </p:nvSpPr>
          <p:spPr>
            <a:xfrm>
              <a:off x="2998625" y="1445275"/>
              <a:ext cx="247300" cy="244100"/>
            </a:xfrm>
            <a:custGeom>
              <a:rect b="b" l="l" r="r" t="t"/>
              <a:pathLst>
                <a:path extrusionOk="0" h="9764" w="9892">
                  <a:moveTo>
                    <a:pt x="5877" y="1"/>
                  </a:moveTo>
                  <a:cubicBezTo>
                    <a:pt x="5686" y="1"/>
                    <a:pt x="5501" y="75"/>
                    <a:pt x="5347" y="140"/>
                  </a:cubicBezTo>
                  <a:cubicBezTo>
                    <a:pt x="5196" y="206"/>
                    <a:pt x="5046" y="240"/>
                    <a:pt x="4946" y="240"/>
                  </a:cubicBezTo>
                  <a:cubicBezTo>
                    <a:pt x="4845" y="240"/>
                    <a:pt x="4695" y="206"/>
                    <a:pt x="4545" y="140"/>
                  </a:cubicBezTo>
                  <a:cubicBezTo>
                    <a:pt x="4386" y="73"/>
                    <a:pt x="4196" y="7"/>
                    <a:pt x="4000" y="7"/>
                  </a:cubicBezTo>
                  <a:cubicBezTo>
                    <a:pt x="3948" y="7"/>
                    <a:pt x="3895" y="12"/>
                    <a:pt x="3843" y="23"/>
                  </a:cubicBezTo>
                  <a:cubicBezTo>
                    <a:pt x="3592" y="73"/>
                    <a:pt x="3409" y="273"/>
                    <a:pt x="3241" y="440"/>
                  </a:cubicBezTo>
                  <a:cubicBezTo>
                    <a:pt x="3125" y="541"/>
                    <a:pt x="3024" y="641"/>
                    <a:pt x="2941" y="691"/>
                  </a:cubicBezTo>
                  <a:cubicBezTo>
                    <a:pt x="2840" y="724"/>
                    <a:pt x="2690" y="741"/>
                    <a:pt x="2540" y="774"/>
                  </a:cubicBezTo>
                  <a:cubicBezTo>
                    <a:pt x="2323" y="791"/>
                    <a:pt x="2038" y="808"/>
                    <a:pt x="1855" y="975"/>
                  </a:cubicBezTo>
                  <a:cubicBezTo>
                    <a:pt x="1654" y="1142"/>
                    <a:pt x="1571" y="1393"/>
                    <a:pt x="1504" y="1627"/>
                  </a:cubicBezTo>
                  <a:cubicBezTo>
                    <a:pt x="1454" y="1777"/>
                    <a:pt x="1420" y="1894"/>
                    <a:pt x="1337" y="1994"/>
                  </a:cubicBezTo>
                  <a:cubicBezTo>
                    <a:pt x="1270" y="2078"/>
                    <a:pt x="1153" y="2161"/>
                    <a:pt x="1019" y="2228"/>
                  </a:cubicBezTo>
                  <a:cubicBezTo>
                    <a:pt x="819" y="2362"/>
                    <a:pt x="585" y="2479"/>
                    <a:pt x="485" y="2729"/>
                  </a:cubicBezTo>
                  <a:cubicBezTo>
                    <a:pt x="368" y="2963"/>
                    <a:pt x="401" y="3231"/>
                    <a:pt x="434" y="3465"/>
                  </a:cubicBezTo>
                  <a:cubicBezTo>
                    <a:pt x="451" y="3615"/>
                    <a:pt x="485" y="3749"/>
                    <a:pt x="451" y="3866"/>
                  </a:cubicBezTo>
                  <a:cubicBezTo>
                    <a:pt x="434" y="3966"/>
                    <a:pt x="351" y="4066"/>
                    <a:pt x="267" y="4200"/>
                  </a:cubicBezTo>
                  <a:cubicBezTo>
                    <a:pt x="150" y="4383"/>
                    <a:pt x="0" y="4617"/>
                    <a:pt x="0" y="4885"/>
                  </a:cubicBezTo>
                  <a:cubicBezTo>
                    <a:pt x="0" y="5152"/>
                    <a:pt x="150" y="5386"/>
                    <a:pt x="267" y="5570"/>
                  </a:cubicBezTo>
                  <a:cubicBezTo>
                    <a:pt x="351" y="5703"/>
                    <a:pt x="434" y="5820"/>
                    <a:pt x="451" y="5904"/>
                  </a:cubicBezTo>
                  <a:cubicBezTo>
                    <a:pt x="485" y="6004"/>
                    <a:pt x="451" y="6155"/>
                    <a:pt x="434" y="6305"/>
                  </a:cubicBezTo>
                  <a:cubicBezTo>
                    <a:pt x="418" y="6539"/>
                    <a:pt x="368" y="6806"/>
                    <a:pt x="485" y="7040"/>
                  </a:cubicBezTo>
                  <a:cubicBezTo>
                    <a:pt x="602" y="7257"/>
                    <a:pt x="819" y="7408"/>
                    <a:pt x="1019" y="7541"/>
                  </a:cubicBezTo>
                  <a:cubicBezTo>
                    <a:pt x="1153" y="7625"/>
                    <a:pt x="1270" y="7675"/>
                    <a:pt x="1337" y="7759"/>
                  </a:cubicBezTo>
                  <a:cubicBezTo>
                    <a:pt x="1404" y="7859"/>
                    <a:pt x="1437" y="7993"/>
                    <a:pt x="1504" y="8143"/>
                  </a:cubicBezTo>
                  <a:cubicBezTo>
                    <a:pt x="1571" y="8377"/>
                    <a:pt x="1654" y="8627"/>
                    <a:pt x="1855" y="8795"/>
                  </a:cubicBezTo>
                  <a:cubicBezTo>
                    <a:pt x="2072" y="8962"/>
                    <a:pt x="2323" y="8978"/>
                    <a:pt x="2540" y="8995"/>
                  </a:cubicBezTo>
                  <a:cubicBezTo>
                    <a:pt x="2690" y="9012"/>
                    <a:pt x="2840" y="9012"/>
                    <a:pt x="2941" y="9079"/>
                  </a:cubicBezTo>
                  <a:cubicBezTo>
                    <a:pt x="3041" y="9129"/>
                    <a:pt x="3125" y="9229"/>
                    <a:pt x="3241" y="9329"/>
                  </a:cubicBezTo>
                  <a:cubicBezTo>
                    <a:pt x="3409" y="9496"/>
                    <a:pt x="3592" y="9680"/>
                    <a:pt x="3843" y="9747"/>
                  </a:cubicBezTo>
                  <a:cubicBezTo>
                    <a:pt x="3910" y="9764"/>
                    <a:pt x="3993" y="9764"/>
                    <a:pt x="4043" y="9764"/>
                  </a:cubicBezTo>
                  <a:cubicBezTo>
                    <a:pt x="4177" y="9764"/>
                    <a:pt x="4277" y="9647"/>
                    <a:pt x="4277" y="9530"/>
                  </a:cubicBezTo>
                  <a:cubicBezTo>
                    <a:pt x="4277" y="9396"/>
                    <a:pt x="4160" y="9296"/>
                    <a:pt x="4027" y="9296"/>
                  </a:cubicBezTo>
                  <a:lnTo>
                    <a:pt x="3943" y="9296"/>
                  </a:lnTo>
                  <a:cubicBezTo>
                    <a:pt x="3826" y="9279"/>
                    <a:pt x="3709" y="9145"/>
                    <a:pt x="3592" y="8995"/>
                  </a:cubicBezTo>
                  <a:cubicBezTo>
                    <a:pt x="3459" y="8878"/>
                    <a:pt x="3325" y="8728"/>
                    <a:pt x="3158" y="8644"/>
                  </a:cubicBezTo>
                  <a:cubicBezTo>
                    <a:pt x="2991" y="8561"/>
                    <a:pt x="2774" y="8544"/>
                    <a:pt x="2590" y="8527"/>
                  </a:cubicBezTo>
                  <a:cubicBezTo>
                    <a:pt x="2406" y="8494"/>
                    <a:pt x="2239" y="8477"/>
                    <a:pt x="2155" y="8410"/>
                  </a:cubicBezTo>
                  <a:cubicBezTo>
                    <a:pt x="2072" y="8327"/>
                    <a:pt x="2005" y="8193"/>
                    <a:pt x="1938" y="7993"/>
                  </a:cubicBezTo>
                  <a:cubicBezTo>
                    <a:pt x="1871" y="7809"/>
                    <a:pt x="1821" y="7642"/>
                    <a:pt x="1688" y="7475"/>
                  </a:cubicBezTo>
                  <a:cubicBezTo>
                    <a:pt x="1571" y="7324"/>
                    <a:pt x="1404" y="7224"/>
                    <a:pt x="1236" y="7124"/>
                  </a:cubicBezTo>
                  <a:cubicBezTo>
                    <a:pt x="1086" y="7040"/>
                    <a:pt x="919" y="6940"/>
                    <a:pt x="869" y="6823"/>
                  </a:cubicBezTo>
                  <a:cubicBezTo>
                    <a:pt x="835" y="6723"/>
                    <a:pt x="852" y="6556"/>
                    <a:pt x="869" y="6372"/>
                  </a:cubicBezTo>
                  <a:cubicBezTo>
                    <a:pt x="902" y="6188"/>
                    <a:pt x="919" y="5988"/>
                    <a:pt x="869" y="5787"/>
                  </a:cubicBezTo>
                  <a:cubicBezTo>
                    <a:pt x="835" y="5603"/>
                    <a:pt x="735" y="5436"/>
                    <a:pt x="618" y="5286"/>
                  </a:cubicBezTo>
                  <a:cubicBezTo>
                    <a:pt x="518" y="5135"/>
                    <a:pt x="434" y="4985"/>
                    <a:pt x="434" y="4868"/>
                  </a:cubicBezTo>
                  <a:cubicBezTo>
                    <a:pt x="434" y="4734"/>
                    <a:pt x="535" y="4601"/>
                    <a:pt x="618" y="4450"/>
                  </a:cubicBezTo>
                  <a:cubicBezTo>
                    <a:pt x="735" y="4300"/>
                    <a:pt x="835" y="4133"/>
                    <a:pt x="869" y="3949"/>
                  </a:cubicBezTo>
                  <a:cubicBezTo>
                    <a:pt x="919" y="3765"/>
                    <a:pt x="902" y="3548"/>
                    <a:pt x="869" y="3364"/>
                  </a:cubicBezTo>
                  <a:cubicBezTo>
                    <a:pt x="852" y="3164"/>
                    <a:pt x="835" y="3013"/>
                    <a:pt x="869" y="2896"/>
                  </a:cubicBezTo>
                  <a:cubicBezTo>
                    <a:pt x="919" y="2796"/>
                    <a:pt x="1086" y="2713"/>
                    <a:pt x="1236" y="2612"/>
                  </a:cubicBezTo>
                  <a:cubicBezTo>
                    <a:pt x="1404" y="2512"/>
                    <a:pt x="1571" y="2429"/>
                    <a:pt x="1688" y="2262"/>
                  </a:cubicBezTo>
                  <a:cubicBezTo>
                    <a:pt x="1821" y="2111"/>
                    <a:pt x="1871" y="1927"/>
                    <a:pt x="1938" y="1727"/>
                  </a:cubicBezTo>
                  <a:cubicBezTo>
                    <a:pt x="2005" y="1560"/>
                    <a:pt x="2038" y="1393"/>
                    <a:pt x="2155" y="1309"/>
                  </a:cubicBezTo>
                  <a:cubicBezTo>
                    <a:pt x="2239" y="1259"/>
                    <a:pt x="2406" y="1226"/>
                    <a:pt x="2590" y="1209"/>
                  </a:cubicBezTo>
                  <a:cubicBezTo>
                    <a:pt x="2774" y="1192"/>
                    <a:pt x="2957" y="1175"/>
                    <a:pt x="3158" y="1092"/>
                  </a:cubicBezTo>
                  <a:cubicBezTo>
                    <a:pt x="3325" y="1008"/>
                    <a:pt x="3459" y="858"/>
                    <a:pt x="3592" y="724"/>
                  </a:cubicBezTo>
                  <a:cubicBezTo>
                    <a:pt x="3709" y="607"/>
                    <a:pt x="3843" y="474"/>
                    <a:pt x="3943" y="440"/>
                  </a:cubicBezTo>
                  <a:cubicBezTo>
                    <a:pt x="3956" y="438"/>
                    <a:pt x="3971" y="437"/>
                    <a:pt x="3986" y="437"/>
                  </a:cubicBezTo>
                  <a:cubicBezTo>
                    <a:pt x="4087" y="437"/>
                    <a:pt x="4233" y="482"/>
                    <a:pt x="4378" y="541"/>
                  </a:cubicBezTo>
                  <a:cubicBezTo>
                    <a:pt x="4545" y="607"/>
                    <a:pt x="4745" y="691"/>
                    <a:pt x="4946" y="691"/>
                  </a:cubicBezTo>
                  <a:cubicBezTo>
                    <a:pt x="5163" y="691"/>
                    <a:pt x="5347" y="624"/>
                    <a:pt x="5514" y="541"/>
                  </a:cubicBezTo>
                  <a:cubicBezTo>
                    <a:pt x="5659" y="482"/>
                    <a:pt x="5804" y="437"/>
                    <a:pt x="5905" y="437"/>
                  </a:cubicBezTo>
                  <a:cubicBezTo>
                    <a:pt x="5921" y="437"/>
                    <a:pt x="5935" y="438"/>
                    <a:pt x="5948" y="440"/>
                  </a:cubicBezTo>
                  <a:cubicBezTo>
                    <a:pt x="6082" y="457"/>
                    <a:pt x="6182" y="591"/>
                    <a:pt x="6299" y="724"/>
                  </a:cubicBezTo>
                  <a:cubicBezTo>
                    <a:pt x="6433" y="858"/>
                    <a:pt x="6583" y="1008"/>
                    <a:pt x="6750" y="1092"/>
                  </a:cubicBezTo>
                  <a:cubicBezTo>
                    <a:pt x="6917" y="1175"/>
                    <a:pt x="7118" y="1192"/>
                    <a:pt x="7302" y="1209"/>
                  </a:cubicBezTo>
                  <a:cubicBezTo>
                    <a:pt x="7502" y="1226"/>
                    <a:pt x="7669" y="1259"/>
                    <a:pt x="7753" y="1309"/>
                  </a:cubicBezTo>
                  <a:cubicBezTo>
                    <a:pt x="7836" y="1393"/>
                    <a:pt x="7886" y="1543"/>
                    <a:pt x="7953" y="1727"/>
                  </a:cubicBezTo>
                  <a:cubicBezTo>
                    <a:pt x="8020" y="1927"/>
                    <a:pt x="8087" y="2094"/>
                    <a:pt x="8204" y="2262"/>
                  </a:cubicBezTo>
                  <a:cubicBezTo>
                    <a:pt x="8338" y="2395"/>
                    <a:pt x="8505" y="2512"/>
                    <a:pt x="8672" y="2612"/>
                  </a:cubicBezTo>
                  <a:cubicBezTo>
                    <a:pt x="8805" y="2696"/>
                    <a:pt x="8973" y="2796"/>
                    <a:pt x="9023" y="2896"/>
                  </a:cubicBezTo>
                  <a:cubicBezTo>
                    <a:pt x="9056" y="3013"/>
                    <a:pt x="9039" y="3180"/>
                    <a:pt x="9023" y="3364"/>
                  </a:cubicBezTo>
                  <a:cubicBezTo>
                    <a:pt x="9006" y="3548"/>
                    <a:pt x="8973" y="3732"/>
                    <a:pt x="9023" y="3949"/>
                  </a:cubicBezTo>
                  <a:cubicBezTo>
                    <a:pt x="9056" y="4133"/>
                    <a:pt x="9173" y="4300"/>
                    <a:pt x="9273" y="4450"/>
                  </a:cubicBezTo>
                  <a:cubicBezTo>
                    <a:pt x="9374" y="4601"/>
                    <a:pt x="9457" y="4734"/>
                    <a:pt x="9457" y="4868"/>
                  </a:cubicBezTo>
                  <a:cubicBezTo>
                    <a:pt x="9457" y="4985"/>
                    <a:pt x="9357" y="5135"/>
                    <a:pt x="9273" y="5286"/>
                  </a:cubicBezTo>
                  <a:cubicBezTo>
                    <a:pt x="9173" y="5436"/>
                    <a:pt x="9056" y="5603"/>
                    <a:pt x="9023" y="5787"/>
                  </a:cubicBezTo>
                  <a:cubicBezTo>
                    <a:pt x="8973" y="5971"/>
                    <a:pt x="9006" y="6188"/>
                    <a:pt x="9023" y="6372"/>
                  </a:cubicBezTo>
                  <a:cubicBezTo>
                    <a:pt x="9039" y="6556"/>
                    <a:pt x="9056" y="6723"/>
                    <a:pt x="9023" y="6823"/>
                  </a:cubicBezTo>
                  <a:cubicBezTo>
                    <a:pt x="8973" y="6940"/>
                    <a:pt x="8805" y="7023"/>
                    <a:pt x="8672" y="7124"/>
                  </a:cubicBezTo>
                  <a:cubicBezTo>
                    <a:pt x="8505" y="7224"/>
                    <a:pt x="8338" y="7307"/>
                    <a:pt x="8204" y="7475"/>
                  </a:cubicBezTo>
                  <a:cubicBezTo>
                    <a:pt x="8087" y="7625"/>
                    <a:pt x="8020" y="7809"/>
                    <a:pt x="7953" y="7993"/>
                  </a:cubicBezTo>
                  <a:cubicBezTo>
                    <a:pt x="7886" y="8160"/>
                    <a:pt x="7853" y="8327"/>
                    <a:pt x="7753" y="8410"/>
                  </a:cubicBezTo>
                  <a:cubicBezTo>
                    <a:pt x="7669" y="8477"/>
                    <a:pt x="7502" y="8494"/>
                    <a:pt x="7302" y="8527"/>
                  </a:cubicBezTo>
                  <a:cubicBezTo>
                    <a:pt x="7118" y="8544"/>
                    <a:pt x="6934" y="8561"/>
                    <a:pt x="6750" y="8644"/>
                  </a:cubicBezTo>
                  <a:cubicBezTo>
                    <a:pt x="6583" y="8728"/>
                    <a:pt x="6433" y="8878"/>
                    <a:pt x="6299" y="8995"/>
                  </a:cubicBezTo>
                  <a:cubicBezTo>
                    <a:pt x="6182" y="9129"/>
                    <a:pt x="6049" y="9246"/>
                    <a:pt x="5948" y="9296"/>
                  </a:cubicBezTo>
                  <a:lnTo>
                    <a:pt x="5865" y="9296"/>
                  </a:lnTo>
                  <a:cubicBezTo>
                    <a:pt x="5748" y="9296"/>
                    <a:pt x="5614" y="9396"/>
                    <a:pt x="5614" y="9530"/>
                  </a:cubicBezTo>
                  <a:cubicBezTo>
                    <a:pt x="5614" y="9647"/>
                    <a:pt x="5714" y="9764"/>
                    <a:pt x="5848" y="9764"/>
                  </a:cubicBezTo>
                  <a:lnTo>
                    <a:pt x="5881" y="9764"/>
                  </a:lnTo>
                  <a:cubicBezTo>
                    <a:pt x="5948" y="9764"/>
                    <a:pt x="5998" y="9764"/>
                    <a:pt x="6049" y="9747"/>
                  </a:cubicBezTo>
                  <a:cubicBezTo>
                    <a:pt x="6299" y="9680"/>
                    <a:pt x="6500" y="9496"/>
                    <a:pt x="6667" y="9329"/>
                  </a:cubicBezTo>
                  <a:cubicBezTo>
                    <a:pt x="6767" y="9229"/>
                    <a:pt x="6867" y="9129"/>
                    <a:pt x="6951" y="9079"/>
                  </a:cubicBezTo>
                  <a:cubicBezTo>
                    <a:pt x="7051" y="9045"/>
                    <a:pt x="7201" y="9012"/>
                    <a:pt x="7352" y="8995"/>
                  </a:cubicBezTo>
                  <a:cubicBezTo>
                    <a:pt x="7586" y="8978"/>
                    <a:pt x="7853" y="8962"/>
                    <a:pt x="8037" y="8795"/>
                  </a:cubicBezTo>
                  <a:cubicBezTo>
                    <a:pt x="8254" y="8627"/>
                    <a:pt x="8338" y="8377"/>
                    <a:pt x="8388" y="8143"/>
                  </a:cubicBezTo>
                  <a:cubicBezTo>
                    <a:pt x="8438" y="7993"/>
                    <a:pt x="8471" y="7876"/>
                    <a:pt x="8555" y="7759"/>
                  </a:cubicBezTo>
                  <a:cubicBezTo>
                    <a:pt x="8622" y="7675"/>
                    <a:pt x="8755" y="7625"/>
                    <a:pt x="8872" y="7541"/>
                  </a:cubicBezTo>
                  <a:cubicBezTo>
                    <a:pt x="9089" y="7408"/>
                    <a:pt x="9307" y="7291"/>
                    <a:pt x="9424" y="7040"/>
                  </a:cubicBezTo>
                  <a:cubicBezTo>
                    <a:pt x="9524" y="6806"/>
                    <a:pt x="9507" y="6539"/>
                    <a:pt x="9457" y="6305"/>
                  </a:cubicBezTo>
                  <a:cubicBezTo>
                    <a:pt x="9440" y="6155"/>
                    <a:pt x="9424" y="6004"/>
                    <a:pt x="9440" y="5904"/>
                  </a:cubicBezTo>
                  <a:cubicBezTo>
                    <a:pt x="9457" y="5820"/>
                    <a:pt x="9541" y="5703"/>
                    <a:pt x="9624" y="5570"/>
                  </a:cubicBezTo>
                  <a:cubicBezTo>
                    <a:pt x="9758" y="5386"/>
                    <a:pt x="9891" y="5152"/>
                    <a:pt x="9891" y="4885"/>
                  </a:cubicBezTo>
                  <a:cubicBezTo>
                    <a:pt x="9891" y="4617"/>
                    <a:pt x="9758" y="4383"/>
                    <a:pt x="9624" y="4200"/>
                  </a:cubicBezTo>
                  <a:cubicBezTo>
                    <a:pt x="9541" y="4066"/>
                    <a:pt x="9457" y="3949"/>
                    <a:pt x="9440" y="3866"/>
                  </a:cubicBezTo>
                  <a:cubicBezTo>
                    <a:pt x="9424" y="3749"/>
                    <a:pt x="9440" y="3615"/>
                    <a:pt x="9457" y="3465"/>
                  </a:cubicBezTo>
                  <a:cubicBezTo>
                    <a:pt x="9474" y="3231"/>
                    <a:pt x="9524" y="2963"/>
                    <a:pt x="9424" y="2729"/>
                  </a:cubicBezTo>
                  <a:cubicBezTo>
                    <a:pt x="9290" y="2495"/>
                    <a:pt x="9089" y="2362"/>
                    <a:pt x="8872" y="2228"/>
                  </a:cubicBezTo>
                  <a:cubicBezTo>
                    <a:pt x="8755" y="2145"/>
                    <a:pt x="8622" y="2078"/>
                    <a:pt x="8555" y="1994"/>
                  </a:cubicBezTo>
                  <a:cubicBezTo>
                    <a:pt x="8505" y="1911"/>
                    <a:pt x="8455" y="1777"/>
                    <a:pt x="8388" y="1627"/>
                  </a:cubicBezTo>
                  <a:cubicBezTo>
                    <a:pt x="8338" y="1393"/>
                    <a:pt x="8254" y="1142"/>
                    <a:pt x="8037" y="975"/>
                  </a:cubicBezTo>
                  <a:cubicBezTo>
                    <a:pt x="7836" y="808"/>
                    <a:pt x="7586" y="791"/>
                    <a:pt x="7352" y="774"/>
                  </a:cubicBezTo>
                  <a:cubicBezTo>
                    <a:pt x="7201" y="741"/>
                    <a:pt x="7051" y="741"/>
                    <a:pt x="6951" y="691"/>
                  </a:cubicBezTo>
                  <a:cubicBezTo>
                    <a:pt x="6851" y="641"/>
                    <a:pt x="6767" y="541"/>
                    <a:pt x="6667" y="440"/>
                  </a:cubicBezTo>
                  <a:cubicBezTo>
                    <a:pt x="6500" y="273"/>
                    <a:pt x="6299" y="73"/>
                    <a:pt x="6049" y="23"/>
                  </a:cubicBezTo>
                  <a:cubicBezTo>
                    <a:pt x="5991" y="7"/>
                    <a:pt x="5934" y="1"/>
                    <a:pt x="5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9"/>
            <p:cNvSpPr/>
            <p:nvPr/>
          </p:nvSpPr>
          <p:spPr>
            <a:xfrm>
              <a:off x="3060425" y="1541350"/>
              <a:ext cx="122850" cy="259150"/>
            </a:xfrm>
            <a:custGeom>
              <a:rect b="b" l="l" r="r" t="t"/>
              <a:pathLst>
                <a:path extrusionOk="0" h="10366" w="4914">
                  <a:moveTo>
                    <a:pt x="2444" y="1"/>
                  </a:moveTo>
                  <a:cubicBezTo>
                    <a:pt x="2317" y="1"/>
                    <a:pt x="2223" y="122"/>
                    <a:pt x="2223" y="256"/>
                  </a:cubicBezTo>
                  <a:lnTo>
                    <a:pt x="2223" y="2963"/>
                  </a:lnTo>
                  <a:lnTo>
                    <a:pt x="953" y="1543"/>
                  </a:lnTo>
                  <a:cubicBezTo>
                    <a:pt x="910" y="1491"/>
                    <a:pt x="843" y="1466"/>
                    <a:pt x="778" y="1466"/>
                  </a:cubicBezTo>
                  <a:cubicBezTo>
                    <a:pt x="718" y="1466"/>
                    <a:pt x="659" y="1486"/>
                    <a:pt x="619" y="1526"/>
                  </a:cubicBezTo>
                  <a:cubicBezTo>
                    <a:pt x="502" y="1610"/>
                    <a:pt x="502" y="1777"/>
                    <a:pt x="586" y="1860"/>
                  </a:cubicBezTo>
                  <a:lnTo>
                    <a:pt x="2223" y="3698"/>
                  </a:lnTo>
                  <a:lnTo>
                    <a:pt x="2223" y="7959"/>
                  </a:lnTo>
                  <a:lnTo>
                    <a:pt x="218" y="8494"/>
                  </a:lnTo>
                  <a:cubicBezTo>
                    <a:pt x="84" y="8544"/>
                    <a:pt x="1" y="8661"/>
                    <a:pt x="51" y="8794"/>
                  </a:cubicBezTo>
                  <a:cubicBezTo>
                    <a:pt x="68" y="8895"/>
                    <a:pt x="168" y="8978"/>
                    <a:pt x="285" y="8978"/>
                  </a:cubicBezTo>
                  <a:lnTo>
                    <a:pt x="335" y="8978"/>
                  </a:lnTo>
                  <a:lnTo>
                    <a:pt x="1989" y="8544"/>
                  </a:lnTo>
                  <a:lnTo>
                    <a:pt x="1221" y="9998"/>
                  </a:lnTo>
                  <a:cubicBezTo>
                    <a:pt x="1154" y="10131"/>
                    <a:pt x="1204" y="10282"/>
                    <a:pt x="1321" y="10332"/>
                  </a:cubicBezTo>
                  <a:cubicBezTo>
                    <a:pt x="1371" y="10365"/>
                    <a:pt x="1404" y="10365"/>
                    <a:pt x="1421" y="10365"/>
                  </a:cubicBezTo>
                  <a:cubicBezTo>
                    <a:pt x="1505" y="10365"/>
                    <a:pt x="1588" y="10315"/>
                    <a:pt x="1638" y="10231"/>
                  </a:cubicBezTo>
                  <a:lnTo>
                    <a:pt x="2474" y="8661"/>
                  </a:lnTo>
                  <a:lnTo>
                    <a:pt x="3309" y="10231"/>
                  </a:lnTo>
                  <a:cubicBezTo>
                    <a:pt x="3343" y="10315"/>
                    <a:pt x="3426" y="10365"/>
                    <a:pt x="3510" y="10365"/>
                  </a:cubicBezTo>
                  <a:cubicBezTo>
                    <a:pt x="3560" y="10365"/>
                    <a:pt x="3593" y="10365"/>
                    <a:pt x="3627" y="10332"/>
                  </a:cubicBezTo>
                  <a:cubicBezTo>
                    <a:pt x="3744" y="10282"/>
                    <a:pt x="3794" y="10131"/>
                    <a:pt x="3727" y="9998"/>
                  </a:cubicBezTo>
                  <a:lnTo>
                    <a:pt x="2958" y="8544"/>
                  </a:lnTo>
                  <a:lnTo>
                    <a:pt x="4596" y="8978"/>
                  </a:lnTo>
                  <a:lnTo>
                    <a:pt x="4663" y="8978"/>
                  </a:lnTo>
                  <a:cubicBezTo>
                    <a:pt x="4763" y="8978"/>
                    <a:pt x="4880" y="8911"/>
                    <a:pt x="4896" y="8794"/>
                  </a:cubicBezTo>
                  <a:cubicBezTo>
                    <a:pt x="4913" y="8661"/>
                    <a:pt x="4830" y="8527"/>
                    <a:pt x="4713" y="8494"/>
                  </a:cubicBezTo>
                  <a:lnTo>
                    <a:pt x="2708" y="7959"/>
                  </a:lnTo>
                  <a:lnTo>
                    <a:pt x="2708" y="3698"/>
                  </a:lnTo>
                  <a:lnTo>
                    <a:pt x="4328" y="1860"/>
                  </a:lnTo>
                  <a:cubicBezTo>
                    <a:pt x="4412" y="1743"/>
                    <a:pt x="4412" y="1610"/>
                    <a:pt x="4312" y="1526"/>
                  </a:cubicBezTo>
                  <a:cubicBezTo>
                    <a:pt x="4264" y="1486"/>
                    <a:pt x="4205" y="1466"/>
                    <a:pt x="4147" y="1466"/>
                  </a:cubicBezTo>
                  <a:cubicBezTo>
                    <a:pt x="4083" y="1466"/>
                    <a:pt x="4021" y="1491"/>
                    <a:pt x="3978" y="1543"/>
                  </a:cubicBezTo>
                  <a:lnTo>
                    <a:pt x="2708" y="2963"/>
                  </a:lnTo>
                  <a:lnTo>
                    <a:pt x="2708" y="256"/>
                  </a:lnTo>
                  <a:cubicBezTo>
                    <a:pt x="2708" y="123"/>
                    <a:pt x="2624" y="23"/>
                    <a:pt x="2490" y="6"/>
                  </a:cubicBezTo>
                  <a:cubicBezTo>
                    <a:pt x="2475" y="2"/>
                    <a:pt x="2459" y="1"/>
                    <a:pt x="24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2" name="Shape 1742"/>
        <p:cNvGrpSpPr/>
        <p:nvPr/>
      </p:nvGrpSpPr>
      <p:grpSpPr>
        <a:xfrm>
          <a:off x="0" y="0"/>
          <a:ext cx="0" cy="0"/>
          <a:chOff x="0" y="0"/>
          <a:chExt cx="0" cy="0"/>
        </a:xfrm>
      </p:grpSpPr>
      <p:sp>
        <p:nvSpPr>
          <p:cNvPr id="1743" name="Google Shape;1743;p70"/>
          <p:cNvSpPr txBox="1"/>
          <p:nvPr>
            <p:ph idx="1" type="subTitle"/>
          </p:nvPr>
        </p:nvSpPr>
        <p:spPr>
          <a:xfrm>
            <a:off x="720000" y="1179625"/>
            <a:ext cx="4371600" cy="186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b="1" lang="en" sz="2100">
                <a:solidFill>
                  <a:schemeClr val="dk2"/>
                </a:solidFill>
                <a:latin typeface="Baskervville"/>
                <a:ea typeface="Baskervville"/>
                <a:cs typeface="Baskervville"/>
                <a:sym typeface="Baskervville"/>
              </a:rPr>
              <a:t>Vectors</a:t>
            </a:r>
            <a:endParaRPr sz="800">
              <a:solidFill>
                <a:schemeClr val="dk2"/>
              </a:solidFill>
              <a:latin typeface="Baskervville"/>
              <a:ea typeface="Baskervville"/>
              <a:cs typeface="Baskervville"/>
              <a:sym typeface="Baskervville"/>
            </a:endParaRPr>
          </a:p>
          <a:p>
            <a:pPr indent="-317500" lvl="0" marL="457200" rtl="0" algn="l">
              <a:spcBef>
                <a:spcPts val="1000"/>
              </a:spcBef>
              <a:spcAft>
                <a:spcPts val="0"/>
              </a:spcAft>
              <a:buSzPts val="1400"/>
              <a:buFont typeface="Antic"/>
              <a:buChar char="●"/>
            </a:pPr>
            <a:r>
              <a:rPr lang="en">
                <a:uFill>
                  <a:noFill/>
                </a:uFill>
                <a:hlinkClick r:id="rId3"/>
              </a:rPr>
              <a:t>Hand drawn flat hanukkah instagram stories collection</a:t>
            </a:r>
            <a:endParaRPr/>
          </a:p>
        </p:txBody>
      </p:sp>
      <p:sp>
        <p:nvSpPr>
          <p:cNvPr id="1744" name="Google Shape;1744;p70"/>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1745" name="Google Shape;1745;p70"/>
          <p:cNvPicPr preferRelativeResize="0"/>
          <p:nvPr/>
        </p:nvPicPr>
        <p:blipFill>
          <a:blip r:embed="rId4">
            <a:alphaModFix/>
          </a:blip>
          <a:stretch>
            <a:fillRect/>
          </a:stretch>
        </p:blipFill>
        <p:spPr>
          <a:xfrm>
            <a:off x="2870229" y="2886957"/>
            <a:ext cx="1713039" cy="1408174"/>
          </a:xfrm>
          <a:prstGeom prst="rect">
            <a:avLst/>
          </a:prstGeom>
          <a:noFill/>
          <a:ln>
            <a:noFill/>
          </a:ln>
        </p:spPr>
      </p:pic>
      <p:pic>
        <p:nvPicPr>
          <p:cNvPr id="1746" name="Google Shape;1746;p70"/>
          <p:cNvPicPr preferRelativeResize="0"/>
          <p:nvPr/>
        </p:nvPicPr>
        <p:blipFill>
          <a:blip r:embed="rId5">
            <a:alphaModFix/>
          </a:blip>
          <a:stretch>
            <a:fillRect/>
          </a:stretch>
        </p:blipFill>
        <p:spPr>
          <a:xfrm>
            <a:off x="5570213" y="2935188"/>
            <a:ext cx="2520274" cy="1408175"/>
          </a:xfrm>
          <a:prstGeom prst="rect">
            <a:avLst/>
          </a:prstGeom>
          <a:noFill/>
          <a:ln>
            <a:noFill/>
          </a:ln>
        </p:spPr>
      </p:pic>
      <p:pic>
        <p:nvPicPr>
          <p:cNvPr id="1747" name="Google Shape;1747;p70"/>
          <p:cNvPicPr preferRelativeResize="0"/>
          <p:nvPr/>
        </p:nvPicPr>
        <p:blipFill>
          <a:blip r:embed="rId6">
            <a:alphaModFix/>
          </a:blip>
          <a:stretch>
            <a:fillRect/>
          </a:stretch>
        </p:blipFill>
        <p:spPr>
          <a:xfrm>
            <a:off x="6978939" y="1305364"/>
            <a:ext cx="1337769" cy="1408174"/>
          </a:xfrm>
          <a:prstGeom prst="rect">
            <a:avLst/>
          </a:prstGeom>
          <a:noFill/>
          <a:ln>
            <a:noFill/>
          </a:ln>
        </p:spPr>
      </p:pic>
      <p:pic>
        <p:nvPicPr>
          <p:cNvPr id="1748" name="Google Shape;1748;p70"/>
          <p:cNvPicPr preferRelativeResize="0"/>
          <p:nvPr/>
        </p:nvPicPr>
        <p:blipFill>
          <a:blip r:embed="rId7">
            <a:alphaModFix/>
          </a:blip>
          <a:stretch>
            <a:fillRect/>
          </a:stretch>
        </p:blipFill>
        <p:spPr>
          <a:xfrm>
            <a:off x="1252387" y="2886987"/>
            <a:ext cx="1006573" cy="1408102"/>
          </a:xfrm>
          <a:prstGeom prst="rect">
            <a:avLst/>
          </a:prstGeom>
          <a:noFill/>
          <a:ln>
            <a:noFill/>
          </a:ln>
        </p:spPr>
      </p:pic>
      <p:pic>
        <p:nvPicPr>
          <p:cNvPr id="1749" name="Google Shape;1749;p70"/>
          <p:cNvPicPr preferRelativeResize="0"/>
          <p:nvPr/>
        </p:nvPicPr>
        <p:blipFill>
          <a:blip r:embed="rId8">
            <a:alphaModFix/>
          </a:blip>
          <a:stretch>
            <a:fillRect/>
          </a:stretch>
        </p:blipFill>
        <p:spPr>
          <a:xfrm rot="-592289">
            <a:off x="5028802" y="1248098"/>
            <a:ext cx="1486318" cy="1522731"/>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3" name="Shape 1753"/>
        <p:cNvGrpSpPr/>
        <p:nvPr/>
      </p:nvGrpSpPr>
      <p:grpSpPr>
        <a:xfrm>
          <a:off x="0" y="0"/>
          <a:ext cx="0" cy="0"/>
          <a:chOff x="0" y="0"/>
          <a:chExt cx="0" cy="0"/>
        </a:xfrm>
      </p:grpSpPr>
      <p:sp>
        <p:nvSpPr>
          <p:cNvPr id="1754" name="Google Shape;1754;p71"/>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755" name="Google Shape;1755;p71"/>
          <p:cNvSpPr txBox="1"/>
          <p:nvPr>
            <p:ph idx="1" type="subTitle"/>
          </p:nvPr>
        </p:nvSpPr>
        <p:spPr>
          <a:xfrm>
            <a:off x="719300" y="1205875"/>
            <a:ext cx="3621000" cy="342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Did you like the resources on this workshop template? Get them for free at our other websites:</a:t>
            </a:r>
            <a:endParaRPr sz="1400"/>
          </a:p>
          <a:p>
            <a:pPr indent="0" lvl="0" marL="0" rtl="0" algn="l">
              <a:spcBef>
                <a:spcPts val="1000"/>
              </a:spcBef>
              <a:spcAft>
                <a:spcPts val="0"/>
              </a:spcAft>
              <a:buNone/>
            </a:pPr>
            <a:r>
              <a:rPr b="1" lang="en" sz="2100">
                <a:solidFill>
                  <a:schemeClr val="dk2"/>
                </a:solidFill>
                <a:latin typeface="Baskervville"/>
                <a:ea typeface="Baskervville"/>
                <a:cs typeface="Baskervville"/>
                <a:sym typeface="Baskervville"/>
              </a:rPr>
              <a:t>Vectors</a:t>
            </a:r>
            <a:endParaRPr sz="800">
              <a:solidFill>
                <a:schemeClr val="dk2"/>
              </a:solidFill>
              <a:latin typeface="Baskervville"/>
              <a:ea typeface="Baskervville"/>
              <a:cs typeface="Baskervville"/>
              <a:sym typeface="Baskervville"/>
            </a:endParaRPr>
          </a:p>
          <a:p>
            <a:pPr indent="-317500" lvl="0" marL="457200" rtl="0" algn="l">
              <a:spcBef>
                <a:spcPts val="1000"/>
              </a:spcBef>
              <a:spcAft>
                <a:spcPts val="0"/>
              </a:spcAft>
              <a:buSzPts val="1400"/>
              <a:buFont typeface="Antic"/>
              <a:buChar char="●"/>
            </a:pPr>
            <a:r>
              <a:rPr lang="en" sz="1400">
                <a:uFill>
                  <a:noFill/>
                </a:uFill>
                <a:hlinkClick r:id="rId3"/>
              </a:rPr>
              <a:t>Hand drawn flat hanukkah background</a:t>
            </a:r>
            <a:endParaRPr sz="1400"/>
          </a:p>
          <a:p>
            <a:pPr indent="-317500" lvl="0" marL="457200" rtl="0" algn="l">
              <a:spcBef>
                <a:spcPts val="0"/>
              </a:spcBef>
              <a:spcAft>
                <a:spcPts val="0"/>
              </a:spcAft>
              <a:buSzPts val="1400"/>
              <a:buFont typeface="Antic"/>
              <a:buChar char="●"/>
            </a:pPr>
            <a:r>
              <a:rPr lang="en" sz="1400">
                <a:uFill>
                  <a:noFill/>
                </a:uFill>
                <a:hlinkClick r:id="rId4"/>
              </a:rPr>
              <a:t>Hand drawn hanukkah background</a:t>
            </a:r>
            <a:endParaRPr sz="1400"/>
          </a:p>
          <a:p>
            <a:pPr indent="-317500" lvl="0" marL="457200" rtl="0" algn="l">
              <a:spcBef>
                <a:spcPts val="0"/>
              </a:spcBef>
              <a:spcAft>
                <a:spcPts val="0"/>
              </a:spcAft>
              <a:buSzPts val="1400"/>
              <a:buChar char="●"/>
            </a:pPr>
            <a:r>
              <a:rPr lang="en" sz="1400">
                <a:uFill>
                  <a:noFill/>
                </a:uFill>
                <a:hlinkClick r:id="rId5"/>
              </a:rPr>
              <a:t>Hand drawn flat hanukkah posts collection</a:t>
            </a:r>
            <a:endParaRPr sz="1400"/>
          </a:p>
          <a:p>
            <a:pPr indent="0" lvl="0" marL="0" rtl="0" algn="l">
              <a:spcBef>
                <a:spcPts val="0"/>
              </a:spcBef>
              <a:spcAft>
                <a:spcPts val="0"/>
              </a:spcAft>
              <a:buNone/>
            </a:pPr>
            <a:r>
              <a:t/>
            </a:r>
            <a:endParaRPr/>
          </a:p>
        </p:txBody>
      </p:sp>
      <p:sp>
        <p:nvSpPr>
          <p:cNvPr id="1756" name="Google Shape;1756;p71"/>
          <p:cNvSpPr txBox="1"/>
          <p:nvPr>
            <p:ph idx="2" type="subTitle"/>
          </p:nvPr>
        </p:nvSpPr>
        <p:spPr>
          <a:xfrm>
            <a:off x="4675525" y="1205875"/>
            <a:ext cx="3621000" cy="342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100">
                <a:solidFill>
                  <a:schemeClr val="dk2"/>
                </a:solidFill>
                <a:latin typeface="Baskervville"/>
                <a:ea typeface="Baskervville"/>
                <a:cs typeface="Baskervville"/>
                <a:sym typeface="Baskervville"/>
              </a:rPr>
              <a:t>Photos</a:t>
            </a:r>
            <a:endParaRPr b="1" sz="2100">
              <a:solidFill>
                <a:schemeClr val="dk2"/>
              </a:solidFill>
              <a:latin typeface="Baskervville"/>
              <a:ea typeface="Baskervville"/>
              <a:cs typeface="Baskervville"/>
              <a:sym typeface="Baskervville"/>
            </a:endParaRPr>
          </a:p>
          <a:p>
            <a:pPr indent="-317500" lvl="0" marL="457200" rtl="0" algn="l">
              <a:spcBef>
                <a:spcPts val="1000"/>
              </a:spcBef>
              <a:spcAft>
                <a:spcPts val="0"/>
              </a:spcAft>
              <a:buSzPts val="1400"/>
              <a:buFont typeface="Antic"/>
              <a:buChar char="●"/>
            </a:pPr>
            <a:r>
              <a:rPr lang="en" sz="1400">
                <a:uFill>
                  <a:noFill/>
                </a:uFill>
                <a:hlinkClick r:id="rId6"/>
              </a:rPr>
              <a:t>Arrangement of traditional hanukkah jewish concept</a:t>
            </a:r>
            <a:endParaRPr sz="1400"/>
          </a:p>
          <a:p>
            <a:pPr indent="-317500" lvl="0" marL="457200" rtl="0" algn="l">
              <a:spcBef>
                <a:spcPts val="0"/>
              </a:spcBef>
              <a:spcAft>
                <a:spcPts val="0"/>
              </a:spcAft>
              <a:buSzPts val="1400"/>
              <a:buFont typeface="Antic"/>
              <a:buChar char="●"/>
            </a:pPr>
            <a:r>
              <a:rPr lang="en" sz="1400">
                <a:uFill>
                  <a:noFill/>
                </a:uFill>
                <a:hlinkClick r:id="rId7"/>
              </a:rPr>
              <a:t>Sweets with jam traditional hanukkah jewish concept</a:t>
            </a:r>
            <a:endParaRPr sz="1400"/>
          </a:p>
          <a:p>
            <a:pPr indent="0" lvl="0" marL="0" rtl="0" algn="l">
              <a:spcBef>
                <a:spcPts val="1000"/>
              </a:spcBef>
              <a:spcAft>
                <a:spcPts val="0"/>
              </a:spcAft>
              <a:buNone/>
            </a:pPr>
            <a:r>
              <a:rPr b="1" lang="en" sz="2100">
                <a:solidFill>
                  <a:schemeClr val="dk2"/>
                </a:solidFill>
                <a:latin typeface="Baskervville"/>
                <a:ea typeface="Baskervville"/>
                <a:cs typeface="Baskervville"/>
                <a:sym typeface="Baskervville"/>
              </a:rPr>
              <a:t>Icons</a:t>
            </a:r>
            <a:endParaRPr b="1" sz="2100">
              <a:solidFill>
                <a:schemeClr val="dk2"/>
              </a:solidFill>
              <a:latin typeface="Baskervville"/>
              <a:ea typeface="Baskervville"/>
              <a:cs typeface="Baskervville"/>
              <a:sym typeface="Baskervville"/>
            </a:endParaRPr>
          </a:p>
          <a:p>
            <a:pPr indent="-317500" lvl="0" marL="457200" rtl="0" algn="l">
              <a:spcBef>
                <a:spcPts val="1000"/>
              </a:spcBef>
              <a:spcAft>
                <a:spcPts val="0"/>
              </a:spcAft>
              <a:buSzPts val="1400"/>
              <a:buChar char="●"/>
            </a:pPr>
            <a:r>
              <a:rPr lang="en" sz="1400">
                <a:uFill>
                  <a:noFill/>
                </a:uFill>
                <a:hlinkClick r:id="rId8"/>
              </a:rPr>
              <a:t>Icon pack: Judaism</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0" name="Shape 1760"/>
        <p:cNvGrpSpPr/>
        <p:nvPr/>
      </p:nvGrpSpPr>
      <p:grpSpPr>
        <a:xfrm>
          <a:off x="0" y="0"/>
          <a:ext cx="0" cy="0"/>
          <a:chOff x="0" y="0"/>
          <a:chExt cx="0" cy="0"/>
        </a:xfrm>
      </p:grpSpPr>
      <p:sp>
        <p:nvSpPr>
          <p:cNvPr id="1761" name="Google Shape;1761;p7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762" name="Google Shape;1762;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1763" name="Google Shape;1763;p72"/>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7" name="Shape 1767"/>
        <p:cNvGrpSpPr/>
        <p:nvPr/>
      </p:nvGrpSpPr>
      <p:grpSpPr>
        <a:xfrm>
          <a:off x="0" y="0"/>
          <a:ext cx="0" cy="0"/>
          <a:chOff x="0" y="0"/>
          <a:chExt cx="0" cy="0"/>
        </a:xfrm>
      </p:grpSpPr>
      <p:sp>
        <p:nvSpPr>
          <p:cNvPr id="1768" name="Google Shape;1768;p73"/>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769" name="Google Shape;1769;p7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770" name="Google Shape;1770;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4" name="Shape 1774"/>
        <p:cNvGrpSpPr/>
        <p:nvPr/>
      </p:nvGrpSpPr>
      <p:grpSpPr>
        <a:xfrm>
          <a:off x="0" y="0"/>
          <a:ext cx="0" cy="0"/>
          <a:chOff x="0" y="0"/>
          <a:chExt cx="0" cy="0"/>
        </a:xfrm>
      </p:grpSpPr>
      <p:sp>
        <p:nvSpPr>
          <p:cNvPr id="1775" name="Google Shape;1775;p74"/>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776" name="Google Shape;1776;p74"/>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Baskervville</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u="sng">
                <a:solidFill>
                  <a:schemeClr val="hlink"/>
                </a:solidFill>
                <a:hlinkClick r:id="rId3"/>
              </a:rPr>
              <a:t>https://fonts.google.com/specimen/Baskervville</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Battambang</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u="sng">
                <a:solidFill>
                  <a:schemeClr val="hlink"/>
                </a:solidFill>
                <a:hlinkClick r:id="rId4"/>
              </a:rPr>
              <a:t>https://fonts.google.com/specimen/Battambang</a:t>
            </a:r>
            <a:r>
              <a:rPr lang="en" sz="1100">
                <a:solidFill>
                  <a:srgbClr val="FFFFFF"/>
                </a:solidFill>
              </a:rPr>
              <a:t>)</a:t>
            </a:r>
            <a:endParaRPr sz="1100">
              <a:solidFill>
                <a:srgbClr val="FFFFFF"/>
              </a:solidFill>
            </a:endParaRPr>
          </a:p>
        </p:txBody>
      </p:sp>
      <p:sp>
        <p:nvSpPr>
          <p:cNvPr id="1777" name="Google Shape;1777;p74"/>
          <p:cNvSpPr/>
          <p:nvPr/>
        </p:nvSpPr>
        <p:spPr>
          <a:xfrm>
            <a:off x="2052650" y="3416850"/>
            <a:ext cx="791400" cy="754200"/>
          </a:xfrm>
          <a:prstGeom prst="roundRect">
            <a:avLst>
              <a:gd fmla="val 16667" name="adj"/>
            </a:avLst>
          </a:prstGeom>
          <a:solidFill>
            <a:srgbClr val="B03C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4"/>
          <p:cNvSpPr/>
          <p:nvPr/>
        </p:nvSpPr>
        <p:spPr>
          <a:xfrm>
            <a:off x="3114470" y="3416850"/>
            <a:ext cx="791400" cy="754200"/>
          </a:xfrm>
          <a:prstGeom prst="roundRect">
            <a:avLst>
              <a:gd fmla="val 16667" name="adj"/>
            </a:avLst>
          </a:prstGeom>
          <a:solidFill>
            <a:srgbClr val="FAD8A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4"/>
          <p:cNvSpPr/>
          <p:nvPr/>
        </p:nvSpPr>
        <p:spPr>
          <a:xfrm>
            <a:off x="4176289" y="3416850"/>
            <a:ext cx="791400" cy="754200"/>
          </a:xfrm>
          <a:prstGeom prst="roundRect">
            <a:avLst>
              <a:gd fmla="val 16667" name="adj"/>
            </a:avLst>
          </a:prstGeom>
          <a:solidFill>
            <a:srgbClr val="6F241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4"/>
          <p:cNvSpPr txBox="1"/>
          <p:nvPr/>
        </p:nvSpPr>
        <p:spPr>
          <a:xfrm>
            <a:off x="2052650" y="35739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#b03c1d</a:t>
            </a:r>
            <a:endParaRPr sz="1000">
              <a:solidFill>
                <a:srgbClr val="FFFFFF"/>
              </a:solidFill>
            </a:endParaRPr>
          </a:p>
        </p:txBody>
      </p:sp>
      <p:sp>
        <p:nvSpPr>
          <p:cNvPr id="1781" name="Google Shape;1781;p74"/>
          <p:cNvSpPr txBox="1"/>
          <p:nvPr/>
        </p:nvSpPr>
        <p:spPr>
          <a:xfrm>
            <a:off x="3114475" y="35739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#fad8ac</a:t>
            </a:r>
            <a:endParaRPr sz="1000">
              <a:solidFill>
                <a:schemeClr val="dk1"/>
              </a:solidFill>
            </a:endParaRPr>
          </a:p>
        </p:txBody>
      </p:sp>
      <p:sp>
        <p:nvSpPr>
          <p:cNvPr id="1782" name="Google Shape;1782;p74"/>
          <p:cNvSpPr txBox="1"/>
          <p:nvPr/>
        </p:nvSpPr>
        <p:spPr>
          <a:xfrm>
            <a:off x="4176300" y="35739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#6f2410</a:t>
            </a:r>
            <a:endParaRPr sz="1000">
              <a:solidFill>
                <a:srgbClr val="FFFFFF"/>
              </a:solidFill>
            </a:endParaRPr>
          </a:p>
        </p:txBody>
      </p:sp>
      <p:sp>
        <p:nvSpPr>
          <p:cNvPr id="1783" name="Google Shape;1783;p74"/>
          <p:cNvSpPr/>
          <p:nvPr/>
        </p:nvSpPr>
        <p:spPr>
          <a:xfrm>
            <a:off x="5238125" y="3416850"/>
            <a:ext cx="791400" cy="754200"/>
          </a:xfrm>
          <a:prstGeom prst="roundRect">
            <a:avLst>
              <a:gd fmla="val 16667" name="adj"/>
            </a:avLst>
          </a:prstGeom>
          <a:solidFill>
            <a:srgbClr val="EA99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4"/>
          <p:cNvSpPr txBox="1"/>
          <p:nvPr/>
        </p:nvSpPr>
        <p:spPr>
          <a:xfrm>
            <a:off x="5238125" y="35739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#ea9951</a:t>
            </a:r>
            <a:endParaRPr sz="1000">
              <a:solidFill>
                <a:srgbClr val="FFFFFF"/>
              </a:solidFill>
            </a:endParaRPr>
          </a:p>
        </p:txBody>
      </p:sp>
      <p:sp>
        <p:nvSpPr>
          <p:cNvPr id="1785" name="Google Shape;1785;p74"/>
          <p:cNvSpPr/>
          <p:nvPr/>
        </p:nvSpPr>
        <p:spPr>
          <a:xfrm>
            <a:off x="6299950" y="3416850"/>
            <a:ext cx="791400" cy="754200"/>
          </a:xfrm>
          <a:prstGeom prst="roundRect">
            <a:avLst>
              <a:gd fmla="val 16667" name="adj"/>
            </a:avLst>
          </a:prstGeom>
          <a:solidFill>
            <a:srgbClr val="AC5A1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4"/>
          <p:cNvSpPr txBox="1"/>
          <p:nvPr/>
        </p:nvSpPr>
        <p:spPr>
          <a:xfrm>
            <a:off x="6299950" y="35739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#ac5a11</a:t>
            </a:r>
            <a:endParaRPr sz="1000">
              <a:solidFill>
                <a:srgbClr val="FFFFFF"/>
              </a:solidFill>
            </a:endParaRPr>
          </a:p>
        </p:txBody>
      </p:sp>
      <p:sp>
        <p:nvSpPr>
          <p:cNvPr id="1787" name="Google Shape;1787;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1" name="Shape 1791"/>
        <p:cNvGrpSpPr/>
        <p:nvPr/>
      </p:nvGrpSpPr>
      <p:grpSpPr>
        <a:xfrm>
          <a:off x="0" y="0"/>
          <a:ext cx="0" cy="0"/>
          <a:chOff x="0" y="0"/>
          <a:chExt cx="0" cy="0"/>
        </a:xfrm>
      </p:grpSpPr>
      <p:sp>
        <p:nvSpPr>
          <p:cNvPr id="1792" name="Google Shape;1792;p75"/>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sp>
        <p:nvSpPr>
          <p:cNvPr id="1793" name="Google Shape;1793;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794" name="Google Shape;1794;p75"/>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1795" name="Google Shape;1795;p7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796" name="Google Shape;1796;p7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797" name="Google Shape;1797;p7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798" name="Google Shape;1798;p7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799" name="Google Shape;1799;p75"/>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1800" name="Google Shape;1800;p75"/>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1801" name="Google Shape;1801;p75"/>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1802" name="Google Shape;1802;p75"/>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1803" name="Google Shape;1803;p7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7" name="Shape 1807"/>
        <p:cNvGrpSpPr/>
        <p:nvPr/>
      </p:nvGrpSpPr>
      <p:grpSpPr>
        <a:xfrm>
          <a:off x="0" y="0"/>
          <a:ext cx="0" cy="0"/>
          <a:chOff x="0" y="0"/>
          <a:chExt cx="0" cy="0"/>
        </a:xfrm>
      </p:grpSpPr>
      <p:sp>
        <p:nvSpPr>
          <p:cNvPr id="1808" name="Google Shape;1808;p76"/>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809" name="Google Shape;1809;p76"/>
          <p:cNvGrpSpPr/>
          <p:nvPr/>
        </p:nvGrpSpPr>
        <p:grpSpPr>
          <a:xfrm>
            <a:off x="5156078" y="3085736"/>
            <a:ext cx="474294" cy="551291"/>
            <a:chOff x="4727025" y="1332775"/>
            <a:chExt cx="59900" cy="69625"/>
          </a:xfrm>
        </p:grpSpPr>
        <p:sp>
          <p:nvSpPr>
            <p:cNvPr id="1810" name="Google Shape;1810;p7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76"/>
          <p:cNvGrpSpPr/>
          <p:nvPr/>
        </p:nvGrpSpPr>
        <p:grpSpPr>
          <a:xfrm>
            <a:off x="5769734" y="2314340"/>
            <a:ext cx="555653" cy="557031"/>
            <a:chOff x="4820425" y="1329900"/>
            <a:chExt cx="70175" cy="70350"/>
          </a:xfrm>
        </p:grpSpPr>
        <p:sp>
          <p:nvSpPr>
            <p:cNvPr id="1813" name="Google Shape;1813;p7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76"/>
          <p:cNvGrpSpPr/>
          <p:nvPr/>
        </p:nvGrpSpPr>
        <p:grpSpPr>
          <a:xfrm>
            <a:off x="6396103" y="2318845"/>
            <a:ext cx="582574" cy="533871"/>
            <a:chOff x="4903200" y="1331525"/>
            <a:chExt cx="73575" cy="67425"/>
          </a:xfrm>
        </p:grpSpPr>
        <p:sp>
          <p:nvSpPr>
            <p:cNvPr id="1818" name="Google Shape;1818;p7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76"/>
          <p:cNvGrpSpPr/>
          <p:nvPr/>
        </p:nvGrpSpPr>
        <p:grpSpPr>
          <a:xfrm>
            <a:off x="5755581" y="3078709"/>
            <a:ext cx="583960" cy="565345"/>
            <a:chOff x="4815575" y="1416800"/>
            <a:chExt cx="73750" cy="71400"/>
          </a:xfrm>
        </p:grpSpPr>
        <p:sp>
          <p:nvSpPr>
            <p:cNvPr id="1821" name="Google Shape;1821;p7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76"/>
          <p:cNvGrpSpPr/>
          <p:nvPr/>
        </p:nvGrpSpPr>
        <p:grpSpPr>
          <a:xfrm>
            <a:off x="6390362" y="3108896"/>
            <a:ext cx="589898" cy="504970"/>
            <a:chOff x="4902475" y="1418875"/>
            <a:chExt cx="74500" cy="63775"/>
          </a:xfrm>
        </p:grpSpPr>
        <p:sp>
          <p:nvSpPr>
            <p:cNvPr id="1825" name="Google Shape;1825;p7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76"/>
          <p:cNvGrpSpPr/>
          <p:nvPr/>
        </p:nvGrpSpPr>
        <p:grpSpPr>
          <a:xfrm>
            <a:off x="5765577" y="3826000"/>
            <a:ext cx="563967" cy="567127"/>
            <a:chOff x="4818100" y="1507675"/>
            <a:chExt cx="71225" cy="71625"/>
          </a:xfrm>
        </p:grpSpPr>
        <p:sp>
          <p:nvSpPr>
            <p:cNvPr id="1828" name="Google Shape;1828;p7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 name="Google Shape;1832;p76"/>
          <p:cNvGrpSpPr/>
          <p:nvPr/>
        </p:nvGrpSpPr>
        <p:grpSpPr>
          <a:xfrm>
            <a:off x="5079075" y="3829461"/>
            <a:ext cx="628301" cy="588505"/>
            <a:chOff x="4721450" y="1509475"/>
            <a:chExt cx="79350" cy="74325"/>
          </a:xfrm>
        </p:grpSpPr>
        <p:sp>
          <p:nvSpPr>
            <p:cNvPr id="1833" name="Google Shape;1833;p7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76"/>
          <p:cNvGrpSpPr/>
          <p:nvPr/>
        </p:nvGrpSpPr>
        <p:grpSpPr>
          <a:xfrm>
            <a:off x="6424608" y="3814027"/>
            <a:ext cx="557038" cy="562772"/>
            <a:chOff x="4906800" y="1507500"/>
            <a:chExt cx="70350" cy="71075"/>
          </a:xfrm>
        </p:grpSpPr>
        <p:sp>
          <p:nvSpPr>
            <p:cNvPr id="1838" name="Google Shape;1838;p7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76"/>
          <p:cNvGrpSpPr/>
          <p:nvPr/>
        </p:nvGrpSpPr>
        <p:grpSpPr>
          <a:xfrm>
            <a:off x="4462216" y="2340963"/>
            <a:ext cx="517934" cy="517934"/>
            <a:chOff x="3736598" y="2170606"/>
            <a:chExt cx="404889" cy="404889"/>
          </a:xfrm>
        </p:grpSpPr>
        <p:sp>
          <p:nvSpPr>
            <p:cNvPr id="1844" name="Google Shape;1844;p7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76"/>
          <p:cNvGrpSpPr/>
          <p:nvPr/>
        </p:nvGrpSpPr>
        <p:grpSpPr>
          <a:xfrm>
            <a:off x="3729277" y="2341061"/>
            <a:ext cx="586986" cy="517740"/>
            <a:chOff x="3161917" y="2170682"/>
            <a:chExt cx="458870" cy="404737"/>
          </a:xfrm>
        </p:grpSpPr>
        <p:sp>
          <p:nvSpPr>
            <p:cNvPr id="1849" name="Google Shape;1849;p7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76"/>
          <p:cNvGrpSpPr/>
          <p:nvPr/>
        </p:nvGrpSpPr>
        <p:grpSpPr>
          <a:xfrm>
            <a:off x="3752299" y="3102400"/>
            <a:ext cx="540943" cy="517963"/>
            <a:chOff x="3179914" y="2889488"/>
            <a:chExt cx="422876" cy="404911"/>
          </a:xfrm>
        </p:grpSpPr>
        <p:sp>
          <p:nvSpPr>
            <p:cNvPr id="1853" name="Google Shape;1853;p7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76"/>
          <p:cNvGrpSpPr/>
          <p:nvPr/>
        </p:nvGrpSpPr>
        <p:grpSpPr>
          <a:xfrm>
            <a:off x="4453093" y="3102358"/>
            <a:ext cx="536180" cy="518047"/>
            <a:chOff x="3729467" y="2889422"/>
            <a:chExt cx="419153" cy="404977"/>
          </a:xfrm>
        </p:grpSpPr>
        <p:sp>
          <p:nvSpPr>
            <p:cNvPr id="1860" name="Google Shape;1860;p7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76"/>
          <p:cNvGrpSpPr/>
          <p:nvPr/>
        </p:nvGrpSpPr>
        <p:grpSpPr>
          <a:xfrm>
            <a:off x="1990126" y="3445787"/>
            <a:ext cx="965351" cy="134611"/>
            <a:chOff x="4411970" y="2962952"/>
            <a:chExt cx="706544" cy="104212"/>
          </a:xfrm>
        </p:grpSpPr>
        <p:sp>
          <p:nvSpPr>
            <p:cNvPr id="1868" name="Google Shape;1868;p7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76"/>
          <p:cNvGrpSpPr/>
          <p:nvPr/>
        </p:nvGrpSpPr>
        <p:grpSpPr>
          <a:xfrm>
            <a:off x="1990126" y="3041077"/>
            <a:ext cx="960158" cy="289172"/>
            <a:chOff x="4411970" y="2726085"/>
            <a:chExt cx="643107" cy="193659"/>
          </a:xfrm>
        </p:grpSpPr>
        <p:sp>
          <p:nvSpPr>
            <p:cNvPr id="1873" name="Google Shape;1873;p7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 name="Google Shape;1876;p76"/>
          <p:cNvGrpSpPr/>
          <p:nvPr/>
        </p:nvGrpSpPr>
        <p:grpSpPr>
          <a:xfrm>
            <a:off x="998624" y="3295400"/>
            <a:ext cx="811503" cy="252584"/>
            <a:chOff x="4411970" y="4340222"/>
            <a:chExt cx="779467" cy="242683"/>
          </a:xfrm>
        </p:grpSpPr>
        <p:sp>
          <p:nvSpPr>
            <p:cNvPr id="1877" name="Google Shape;1877;p7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76"/>
          <p:cNvGrpSpPr/>
          <p:nvPr/>
        </p:nvGrpSpPr>
        <p:grpSpPr>
          <a:xfrm>
            <a:off x="1990126" y="2709308"/>
            <a:ext cx="965160" cy="216230"/>
            <a:chOff x="4411970" y="2468674"/>
            <a:chExt cx="747317" cy="167425"/>
          </a:xfrm>
        </p:grpSpPr>
        <p:sp>
          <p:nvSpPr>
            <p:cNvPr id="1881" name="Google Shape;1881;p7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3" name="Google Shape;1883;p7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4" name="Google Shape;1884;p76"/>
          <p:cNvGrpSpPr/>
          <p:nvPr/>
        </p:nvGrpSpPr>
        <p:grpSpPr>
          <a:xfrm>
            <a:off x="997692" y="2334687"/>
            <a:ext cx="1959041" cy="208784"/>
            <a:chOff x="6336019" y="3733725"/>
            <a:chExt cx="2566206" cy="351310"/>
          </a:xfrm>
        </p:grpSpPr>
        <p:sp>
          <p:nvSpPr>
            <p:cNvPr id="1885" name="Google Shape;1885;p7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76"/>
          <p:cNvGrpSpPr/>
          <p:nvPr/>
        </p:nvGrpSpPr>
        <p:grpSpPr>
          <a:xfrm>
            <a:off x="1990126" y="3950602"/>
            <a:ext cx="946551" cy="153200"/>
            <a:chOff x="4404545" y="3301592"/>
            <a:chExt cx="782403" cy="129272"/>
          </a:xfrm>
        </p:grpSpPr>
        <p:sp>
          <p:nvSpPr>
            <p:cNvPr id="1890" name="Google Shape;1890;p7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76"/>
          <p:cNvGrpSpPr/>
          <p:nvPr/>
        </p:nvGrpSpPr>
        <p:grpSpPr>
          <a:xfrm>
            <a:off x="1990126" y="3695937"/>
            <a:ext cx="962257" cy="139127"/>
            <a:chOff x="4411970" y="3131459"/>
            <a:chExt cx="710520" cy="117397"/>
          </a:xfrm>
        </p:grpSpPr>
        <p:sp>
          <p:nvSpPr>
            <p:cNvPr id="1893" name="Google Shape;1893;p7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95" name="Google Shape;1895;p7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 name="Google Shape;1896;p76"/>
          <p:cNvGrpSpPr/>
          <p:nvPr/>
        </p:nvGrpSpPr>
        <p:grpSpPr>
          <a:xfrm>
            <a:off x="990271" y="3621603"/>
            <a:ext cx="823838" cy="458988"/>
            <a:chOff x="4411970" y="1801825"/>
            <a:chExt cx="734586" cy="409262"/>
          </a:xfrm>
        </p:grpSpPr>
        <p:sp>
          <p:nvSpPr>
            <p:cNvPr id="1897" name="Google Shape;1897;p7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76"/>
          <p:cNvGrpSpPr/>
          <p:nvPr/>
        </p:nvGrpSpPr>
        <p:grpSpPr>
          <a:xfrm>
            <a:off x="3095243" y="2339173"/>
            <a:ext cx="521514" cy="521514"/>
            <a:chOff x="5681300" y="2527788"/>
            <a:chExt cx="805800" cy="805800"/>
          </a:xfrm>
        </p:grpSpPr>
        <p:sp>
          <p:nvSpPr>
            <p:cNvPr id="1900" name="Google Shape;1900;p7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76"/>
          <p:cNvGrpSpPr/>
          <p:nvPr/>
        </p:nvGrpSpPr>
        <p:grpSpPr>
          <a:xfrm>
            <a:off x="3089483" y="3094865"/>
            <a:ext cx="533033" cy="533033"/>
            <a:chOff x="4049800" y="640400"/>
            <a:chExt cx="858900" cy="858900"/>
          </a:xfrm>
        </p:grpSpPr>
        <p:sp>
          <p:nvSpPr>
            <p:cNvPr id="1903" name="Google Shape;1903;p7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 name="Google Shape;1905;p76"/>
          <p:cNvGrpSpPr/>
          <p:nvPr/>
        </p:nvGrpSpPr>
        <p:grpSpPr>
          <a:xfrm>
            <a:off x="3014966" y="3772543"/>
            <a:ext cx="682068" cy="682068"/>
            <a:chOff x="5080188" y="927900"/>
            <a:chExt cx="961200" cy="961200"/>
          </a:xfrm>
        </p:grpSpPr>
        <p:sp>
          <p:nvSpPr>
            <p:cNvPr id="1906" name="Google Shape;1906;p7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76"/>
          <p:cNvGrpSpPr/>
          <p:nvPr/>
        </p:nvGrpSpPr>
        <p:grpSpPr>
          <a:xfrm>
            <a:off x="4478465" y="3869234"/>
            <a:ext cx="505650" cy="504006"/>
            <a:chOff x="6039282" y="1042577"/>
            <a:chExt cx="734315" cy="731929"/>
          </a:xfrm>
        </p:grpSpPr>
        <p:sp>
          <p:nvSpPr>
            <p:cNvPr id="1915" name="Google Shape;1915;p7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 name="Google Shape;1936;p76"/>
          <p:cNvGrpSpPr/>
          <p:nvPr/>
        </p:nvGrpSpPr>
        <p:grpSpPr>
          <a:xfrm>
            <a:off x="5091067" y="2298862"/>
            <a:ext cx="567744" cy="602136"/>
            <a:chOff x="1825800" y="1651625"/>
            <a:chExt cx="539989" cy="571775"/>
          </a:xfrm>
        </p:grpSpPr>
        <p:sp>
          <p:nvSpPr>
            <p:cNvPr id="1937" name="Google Shape;1937;p7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 name="Google Shape;1941;p76"/>
          <p:cNvGrpSpPr/>
          <p:nvPr/>
        </p:nvGrpSpPr>
        <p:grpSpPr>
          <a:xfrm>
            <a:off x="3765995" y="3855579"/>
            <a:ext cx="508123" cy="507955"/>
            <a:chOff x="1897577" y="2802432"/>
            <a:chExt cx="492176" cy="492014"/>
          </a:xfrm>
        </p:grpSpPr>
        <p:sp>
          <p:nvSpPr>
            <p:cNvPr id="1942" name="Google Shape;1942;p7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76"/>
          <p:cNvGrpSpPr/>
          <p:nvPr/>
        </p:nvGrpSpPr>
        <p:grpSpPr>
          <a:xfrm>
            <a:off x="997525" y="4169123"/>
            <a:ext cx="809227" cy="200842"/>
            <a:chOff x="2013045" y="4813233"/>
            <a:chExt cx="921986" cy="228854"/>
          </a:xfrm>
        </p:grpSpPr>
        <p:sp>
          <p:nvSpPr>
            <p:cNvPr id="1955" name="Google Shape;1955;p7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76"/>
          <p:cNvGrpSpPr/>
          <p:nvPr/>
        </p:nvGrpSpPr>
        <p:grpSpPr>
          <a:xfrm>
            <a:off x="1005985" y="2656004"/>
            <a:ext cx="792421" cy="269941"/>
            <a:chOff x="1046767" y="4756633"/>
            <a:chExt cx="859646" cy="292841"/>
          </a:xfrm>
        </p:grpSpPr>
        <p:sp>
          <p:nvSpPr>
            <p:cNvPr id="1958" name="Google Shape;1958;p7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1" name="Google Shape;1961;p7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5" name="Google Shape;1965;p76"/>
          <p:cNvGrpSpPr/>
          <p:nvPr/>
        </p:nvGrpSpPr>
        <p:grpSpPr>
          <a:xfrm>
            <a:off x="7141841" y="2550562"/>
            <a:ext cx="166473" cy="141497"/>
            <a:chOff x="4660325" y="1866850"/>
            <a:chExt cx="68350" cy="58100"/>
          </a:xfrm>
        </p:grpSpPr>
        <p:sp>
          <p:nvSpPr>
            <p:cNvPr id="1966" name="Google Shape;1966;p7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76"/>
          <p:cNvGrpSpPr/>
          <p:nvPr/>
        </p:nvGrpSpPr>
        <p:grpSpPr>
          <a:xfrm>
            <a:off x="7451186" y="2576286"/>
            <a:ext cx="162515" cy="90049"/>
            <a:chOff x="4791775" y="1877500"/>
            <a:chExt cx="66725" cy="36975"/>
          </a:xfrm>
        </p:grpSpPr>
        <p:sp>
          <p:nvSpPr>
            <p:cNvPr id="1969" name="Google Shape;1969;p7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76"/>
          <p:cNvGrpSpPr/>
          <p:nvPr/>
        </p:nvGrpSpPr>
        <p:grpSpPr>
          <a:xfrm>
            <a:off x="7772899" y="2576286"/>
            <a:ext cx="144979" cy="90049"/>
            <a:chOff x="4923925" y="1877500"/>
            <a:chExt cx="59525" cy="36975"/>
          </a:xfrm>
        </p:grpSpPr>
        <p:sp>
          <p:nvSpPr>
            <p:cNvPr id="1972" name="Google Shape;1972;p7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76"/>
          <p:cNvGrpSpPr/>
          <p:nvPr/>
        </p:nvGrpSpPr>
        <p:grpSpPr>
          <a:xfrm>
            <a:off x="8067390" y="2558477"/>
            <a:ext cx="141447" cy="125667"/>
            <a:chOff x="5058450" y="1870100"/>
            <a:chExt cx="58075" cy="51600"/>
          </a:xfrm>
        </p:grpSpPr>
        <p:sp>
          <p:nvSpPr>
            <p:cNvPr id="1975" name="Google Shape;1975;p7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76"/>
          <p:cNvGrpSpPr/>
          <p:nvPr/>
        </p:nvGrpSpPr>
        <p:grpSpPr>
          <a:xfrm>
            <a:off x="7481905" y="2980885"/>
            <a:ext cx="101077" cy="107645"/>
            <a:chOff x="4811425" y="2065025"/>
            <a:chExt cx="41500" cy="44200"/>
          </a:xfrm>
        </p:grpSpPr>
        <p:sp>
          <p:nvSpPr>
            <p:cNvPr id="1978" name="Google Shape;1978;p7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76"/>
          <p:cNvGrpSpPr/>
          <p:nvPr/>
        </p:nvGrpSpPr>
        <p:grpSpPr>
          <a:xfrm>
            <a:off x="7774342" y="2981098"/>
            <a:ext cx="120867" cy="107218"/>
            <a:chOff x="4929875" y="2065025"/>
            <a:chExt cx="49625" cy="44025"/>
          </a:xfrm>
        </p:grpSpPr>
        <p:sp>
          <p:nvSpPr>
            <p:cNvPr id="1981" name="Google Shape;1981;p7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76"/>
          <p:cNvGrpSpPr/>
          <p:nvPr/>
        </p:nvGrpSpPr>
        <p:grpSpPr>
          <a:xfrm>
            <a:off x="8103011" y="2984112"/>
            <a:ext cx="70206" cy="101191"/>
            <a:chOff x="5083925" y="2066350"/>
            <a:chExt cx="28825" cy="41550"/>
          </a:xfrm>
        </p:grpSpPr>
        <p:sp>
          <p:nvSpPr>
            <p:cNvPr id="1984" name="Google Shape;1984;p7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76"/>
          <p:cNvGrpSpPr/>
          <p:nvPr/>
        </p:nvGrpSpPr>
        <p:grpSpPr>
          <a:xfrm>
            <a:off x="7134565" y="2999759"/>
            <a:ext cx="181026" cy="69896"/>
            <a:chOff x="4659775" y="2072775"/>
            <a:chExt cx="74325" cy="28700"/>
          </a:xfrm>
        </p:grpSpPr>
        <p:sp>
          <p:nvSpPr>
            <p:cNvPr id="1987" name="Google Shape;1987;p7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76"/>
          <p:cNvGrpSpPr/>
          <p:nvPr/>
        </p:nvGrpSpPr>
        <p:grpSpPr>
          <a:xfrm>
            <a:off x="8054421" y="2790324"/>
            <a:ext cx="167387" cy="89197"/>
            <a:chOff x="4662475" y="1976500"/>
            <a:chExt cx="68725" cy="36625"/>
          </a:xfrm>
        </p:grpSpPr>
        <p:sp>
          <p:nvSpPr>
            <p:cNvPr id="1991" name="Google Shape;1991;p7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76"/>
          <p:cNvGrpSpPr/>
          <p:nvPr/>
        </p:nvGrpSpPr>
        <p:grpSpPr>
          <a:xfrm>
            <a:off x="7751326" y="2793764"/>
            <a:ext cx="166899" cy="82317"/>
            <a:chOff x="4920150" y="1977875"/>
            <a:chExt cx="68525" cy="33800"/>
          </a:xfrm>
        </p:grpSpPr>
        <p:sp>
          <p:nvSpPr>
            <p:cNvPr id="1995" name="Google Shape;1995;p7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76"/>
          <p:cNvGrpSpPr/>
          <p:nvPr/>
        </p:nvGrpSpPr>
        <p:grpSpPr>
          <a:xfrm>
            <a:off x="7162483" y="3197682"/>
            <a:ext cx="125190" cy="127859"/>
            <a:chOff x="4676550" y="2160575"/>
            <a:chExt cx="51400" cy="52500"/>
          </a:xfrm>
        </p:grpSpPr>
        <p:sp>
          <p:nvSpPr>
            <p:cNvPr id="1999" name="Google Shape;1999;p7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76"/>
          <p:cNvGrpSpPr/>
          <p:nvPr/>
        </p:nvGrpSpPr>
        <p:grpSpPr>
          <a:xfrm>
            <a:off x="7459741" y="3204714"/>
            <a:ext cx="145405" cy="113794"/>
            <a:chOff x="4768325" y="2163475"/>
            <a:chExt cx="59700" cy="46725"/>
          </a:xfrm>
        </p:grpSpPr>
        <p:sp>
          <p:nvSpPr>
            <p:cNvPr id="2003" name="Google Shape;2003;p7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5" name="Google Shape;2005;p7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1" name="Google Shape;2011;p76"/>
          <p:cNvGrpSpPr/>
          <p:nvPr/>
        </p:nvGrpSpPr>
        <p:grpSpPr>
          <a:xfrm>
            <a:off x="7476059" y="3459808"/>
            <a:ext cx="112768" cy="106853"/>
            <a:chOff x="4768575" y="2253950"/>
            <a:chExt cx="46300" cy="43875"/>
          </a:xfrm>
        </p:grpSpPr>
        <p:sp>
          <p:nvSpPr>
            <p:cNvPr id="2012" name="Google Shape;2012;p7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 name="Google Shape;2014;p76"/>
          <p:cNvGrpSpPr/>
          <p:nvPr/>
        </p:nvGrpSpPr>
        <p:grpSpPr>
          <a:xfrm>
            <a:off x="7775682" y="3948834"/>
            <a:ext cx="118187" cy="146246"/>
            <a:chOff x="4960900" y="2433225"/>
            <a:chExt cx="48525" cy="60050"/>
          </a:xfrm>
        </p:grpSpPr>
        <p:sp>
          <p:nvSpPr>
            <p:cNvPr id="2015" name="Google Shape;2015;p7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76"/>
          <p:cNvGrpSpPr/>
          <p:nvPr/>
        </p:nvGrpSpPr>
        <p:grpSpPr>
          <a:xfrm>
            <a:off x="7464247" y="4212895"/>
            <a:ext cx="136394" cy="143810"/>
            <a:chOff x="4854075" y="2527625"/>
            <a:chExt cx="56000" cy="59050"/>
          </a:xfrm>
        </p:grpSpPr>
        <p:sp>
          <p:nvSpPr>
            <p:cNvPr id="2018" name="Google Shape;2018;p7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0" name="Google Shape;2020;p7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3" name="Google Shape;2023;p76"/>
          <p:cNvGrpSpPr/>
          <p:nvPr/>
        </p:nvGrpSpPr>
        <p:grpSpPr>
          <a:xfrm>
            <a:off x="8088458" y="3676639"/>
            <a:ext cx="99312" cy="160797"/>
            <a:chOff x="5059700" y="2334775"/>
            <a:chExt cx="40775" cy="66025"/>
          </a:xfrm>
        </p:grpSpPr>
        <p:sp>
          <p:nvSpPr>
            <p:cNvPr id="2024" name="Google Shape;2024;p7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 name="Google Shape;2033;p76"/>
          <p:cNvGrpSpPr/>
          <p:nvPr/>
        </p:nvGrpSpPr>
        <p:grpSpPr>
          <a:xfrm>
            <a:off x="8045622" y="3941771"/>
            <a:ext cx="184984" cy="160371"/>
            <a:chOff x="5037700" y="2430325"/>
            <a:chExt cx="75950" cy="65850"/>
          </a:xfrm>
        </p:grpSpPr>
        <p:sp>
          <p:nvSpPr>
            <p:cNvPr id="2034" name="Google Shape;2034;p7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76"/>
          <p:cNvGrpSpPr/>
          <p:nvPr/>
        </p:nvGrpSpPr>
        <p:grpSpPr>
          <a:xfrm>
            <a:off x="7465128" y="3708223"/>
            <a:ext cx="173014" cy="97629"/>
            <a:chOff x="4756975" y="2341800"/>
            <a:chExt cx="91975" cy="51925"/>
          </a:xfrm>
        </p:grpSpPr>
        <p:sp>
          <p:nvSpPr>
            <p:cNvPr id="2037" name="Google Shape;2037;p7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76"/>
          <p:cNvGrpSpPr/>
          <p:nvPr/>
        </p:nvGrpSpPr>
        <p:grpSpPr>
          <a:xfrm>
            <a:off x="7732065" y="4196920"/>
            <a:ext cx="212497" cy="175761"/>
            <a:chOff x="4943575" y="2516350"/>
            <a:chExt cx="98675" cy="81700"/>
          </a:xfrm>
        </p:grpSpPr>
        <p:sp>
          <p:nvSpPr>
            <p:cNvPr id="2058" name="Google Shape;2058;p7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6" name="Google Shape;2136;p7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4" name="Shape 2144"/>
        <p:cNvGrpSpPr/>
        <p:nvPr/>
      </p:nvGrpSpPr>
      <p:grpSpPr>
        <a:xfrm>
          <a:off x="0" y="0"/>
          <a:ext cx="0" cy="0"/>
          <a:chOff x="0" y="0"/>
          <a:chExt cx="0" cy="0"/>
        </a:xfrm>
      </p:grpSpPr>
      <p:grpSp>
        <p:nvGrpSpPr>
          <p:cNvPr id="2145" name="Google Shape;2145;p77"/>
          <p:cNvGrpSpPr/>
          <p:nvPr/>
        </p:nvGrpSpPr>
        <p:grpSpPr>
          <a:xfrm>
            <a:off x="6647587" y="3567393"/>
            <a:ext cx="560636" cy="516497"/>
            <a:chOff x="6652051" y="3714143"/>
            <a:chExt cx="560636" cy="516497"/>
          </a:xfrm>
        </p:grpSpPr>
        <p:grpSp>
          <p:nvGrpSpPr>
            <p:cNvPr id="2146" name="Google Shape;2146;p77"/>
            <p:cNvGrpSpPr/>
            <p:nvPr/>
          </p:nvGrpSpPr>
          <p:grpSpPr>
            <a:xfrm>
              <a:off x="6669657" y="3716715"/>
              <a:ext cx="466768" cy="464314"/>
              <a:chOff x="3139766" y="765669"/>
              <a:chExt cx="886380" cy="881888"/>
            </a:xfrm>
          </p:grpSpPr>
          <p:grpSp>
            <p:nvGrpSpPr>
              <p:cNvPr id="2147" name="Google Shape;2147;p77"/>
              <p:cNvGrpSpPr/>
              <p:nvPr/>
            </p:nvGrpSpPr>
            <p:grpSpPr>
              <a:xfrm>
                <a:off x="3139766" y="765669"/>
                <a:ext cx="886380" cy="881888"/>
                <a:chOff x="3139766" y="765669"/>
                <a:chExt cx="886380" cy="881888"/>
              </a:xfrm>
            </p:grpSpPr>
            <p:sp>
              <p:nvSpPr>
                <p:cNvPr id="2148" name="Google Shape;2148;p7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7" name="Google Shape;2157;p7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1" name="Google Shape;2161;p7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77"/>
          <p:cNvGrpSpPr/>
          <p:nvPr/>
        </p:nvGrpSpPr>
        <p:grpSpPr>
          <a:xfrm>
            <a:off x="7646296" y="3047976"/>
            <a:ext cx="104231" cy="320340"/>
            <a:chOff x="7564426" y="3224343"/>
            <a:chExt cx="119985" cy="368801"/>
          </a:xfrm>
        </p:grpSpPr>
        <p:sp>
          <p:nvSpPr>
            <p:cNvPr id="2163" name="Google Shape;2163;p7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77"/>
          <p:cNvGrpSpPr/>
          <p:nvPr/>
        </p:nvGrpSpPr>
        <p:grpSpPr>
          <a:xfrm>
            <a:off x="7345785" y="3042077"/>
            <a:ext cx="189489" cy="332132"/>
            <a:chOff x="8370831" y="3202002"/>
            <a:chExt cx="218129" cy="382376"/>
          </a:xfrm>
        </p:grpSpPr>
        <p:sp>
          <p:nvSpPr>
            <p:cNvPr id="2166" name="Google Shape;2166;p7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77"/>
          <p:cNvGrpSpPr/>
          <p:nvPr/>
        </p:nvGrpSpPr>
        <p:grpSpPr>
          <a:xfrm>
            <a:off x="8069174" y="3453209"/>
            <a:ext cx="309429" cy="267000"/>
            <a:chOff x="6742064" y="3750480"/>
            <a:chExt cx="399315" cy="344560"/>
          </a:xfrm>
        </p:grpSpPr>
        <p:sp>
          <p:nvSpPr>
            <p:cNvPr id="2169" name="Google Shape;2169;p7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77"/>
          <p:cNvGrpSpPr/>
          <p:nvPr/>
        </p:nvGrpSpPr>
        <p:grpSpPr>
          <a:xfrm>
            <a:off x="7608193" y="3804257"/>
            <a:ext cx="180437" cy="281608"/>
            <a:chOff x="7248525" y="3739696"/>
            <a:chExt cx="230531" cy="359790"/>
          </a:xfrm>
        </p:grpSpPr>
        <p:sp>
          <p:nvSpPr>
            <p:cNvPr id="2172" name="Google Shape;2172;p7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77"/>
          <p:cNvGrpSpPr/>
          <p:nvPr/>
        </p:nvGrpSpPr>
        <p:grpSpPr>
          <a:xfrm>
            <a:off x="7854113" y="3447481"/>
            <a:ext cx="162896" cy="278710"/>
            <a:chOff x="7601242" y="3729267"/>
            <a:chExt cx="222566" cy="380803"/>
          </a:xfrm>
        </p:grpSpPr>
        <p:sp>
          <p:nvSpPr>
            <p:cNvPr id="2175" name="Google Shape;2175;p7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 name="Google Shape;2177;p77"/>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8" name="Google Shape;2178;p77"/>
          <p:cNvGrpSpPr/>
          <p:nvPr/>
        </p:nvGrpSpPr>
        <p:grpSpPr>
          <a:xfrm>
            <a:off x="7343758" y="3448622"/>
            <a:ext cx="193543" cy="275990"/>
            <a:chOff x="8304647" y="3738687"/>
            <a:chExt cx="225076" cy="320956"/>
          </a:xfrm>
        </p:grpSpPr>
        <p:sp>
          <p:nvSpPr>
            <p:cNvPr id="2179" name="Google Shape;2179;p7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 name="Google Shape;2182;p77"/>
          <p:cNvGrpSpPr/>
          <p:nvPr/>
        </p:nvGrpSpPr>
        <p:grpSpPr>
          <a:xfrm>
            <a:off x="7616251" y="3448622"/>
            <a:ext cx="178492" cy="275990"/>
            <a:chOff x="8615101" y="3738687"/>
            <a:chExt cx="207573" cy="320956"/>
          </a:xfrm>
        </p:grpSpPr>
        <p:sp>
          <p:nvSpPr>
            <p:cNvPr id="2183" name="Google Shape;2183;p7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 name="Google Shape;2186;p77"/>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7" name="Google Shape;2187;p77"/>
          <p:cNvGrpSpPr/>
          <p:nvPr/>
        </p:nvGrpSpPr>
        <p:grpSpPr>
          <a:xfrm>
            <a:off x="7841782" y="3851282"/>
            <a:ext cx="187557" cy="187557"/>
            <a:chOff x="8565775" y="671075"/>
            <a:chExt cx="441000" cy="441000"/>
          </a:xfrm>
        </p:grpSpPr>
        <p:sp>
          <p:nvSpPr>
            <p:cNvPr id="2188" name="Google Shape;2188;p7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0" name="Google Shape;2190;p77"/>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7"/>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2" name="Google Shape;2192;p77"/>
          <p:cNvGrpSpPr/>
          <p:nvPr/>
        </p:nvGrpSpPr>
        <p:grpSpPr>
          <a:xfrm>
            <a:off x="5996254" y="2923808"/>
            <a:ext cx="587865" cy="517731"/>
            <a:chOff x="6000718" y="3070557"/>
            <a:chExt cx="587865" cy="517731"/>
          </a:xfrm>
        </p:grpSpPr>
        <p:sp>
          <p:nvSpPr>
            <p:cNvPr id="2193" name="Google Shape;2193;p7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77"/>
          <p:cNvGrpSpPr/>
          <p:nvPr/>
        </p:nvGrpSpPr>
        <p:grpSpPr>
          <a:xfrm>
            <a:off x="6011059" y="3567468"/>
            <a:ext cx="557665" cy="516387"/>
            <a:chOff x="6015523" y="3714217"/>
            <a:chExt cx="557665" cy="516387"/>
          </a:xfrm>
        </p:grpSpPr>
        <p:grpSp>
          <p:nvGrpSpPr>
            <p:cNvPr id="2204" name="Google Shape;2204;p77"/>
            <p:cNvGrpSpPr/>
            <p:nvPr/>
          </p:nvGrpSpPr>
          <p:grpSpPr>
            <a:xfrm>
              <a:off x="6036094" y="3716980"/>
              <a:ext cx="529822" cy="510480"/>
              <a:chOff x="3148311" y="-545634"/>
              <a:chExt cx="1006118" cy="969572"/>
            </a:xfrm>
          </p:grpSpPr>
          <p:sp>
            <p:nvSpPr>
              <p:cNvPr id="2205" name="Google Shape;2205;p7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5" name="Google Shape;2215;p7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 name="Google Shape;2216;p77"/>
          <p:cNvGrpSpPr/>
          <p:nvPr/>
        </p:nvGrpSpPr>
        <p:grpSpPr>
          <a:xfrm>
            <a:off x="6639841" y="2926879"/>
            <a:ext cx="576302" cy="511871"/>
            <a:chOff x="6644304" y="3073628"/>
            <a:chExt cx="576302" cy="511871"/>
          </a:xfrm>
        </p:grpSpPr>
        <p:grpSp>
          <p:nvGrpSpPr>
            <p:cNvPr id="2217" name="Google Shape;2217;p77"/>
            <p:cNvGrpSpPr/>
            <p:nvPr/>
          </p:nvGrpSpPr>
          <p:grpSpPr>
            <a:xfrm>
              <a:off x="6712169" y="3073651"/>
              <a:ext cx="481611" cy="506713"/>
              <a:chOff x="1833536" y="-546641"/>
              <a:chExt cx="914567" cy="962419"/>
            </a:xfrm>
          </p:grpSpPr>
          <p:grpSp>
            <p:nvGrpSpPr>
              <p:cNvPr id="2218" name="Google Shape;2218;p77"/>
              <p:cNvGrpSpPr/>
              <p:nvPr/>
            </p:nvGrpSpPr>
            <p:grpSpPr>
              <a:xfrm>
                <a:off x="1833536" y="-524249"/>
                <a:ext cx="914567" cy="940027"/>
                <a:chOff x="1833536" y="-524249"/>
                <a:chExt cx="914567" cy="940027"/>
              </a:xfrm>
            </p:grpSpPr>
            <p:sp>
              <p:nvSpPr>
                <p:cNvPr id="2219" name="Google Shape;2219;p7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4" name="Google Shape;2224;p7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7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77"/>
          <p:cNvGrpSpPr/>
          <p:nvPr/>
        </p:nvGrpSpPr>
        <p:grpSpPr>
          <a:xfrm>
            <a:off x="719115" y="2852867"/>
            <a:ext cx="2622876" cy="1333540"/>
            <a:chOff x="238125" y="1038125"/>
            <a:chExt cx="7146800" cy="3633625"/>
          </a:xfrm>
        </p:grpSpPr>
        <p:sp>
          <p:nvSpPr>
            <p:cNvPr id="2230" name="Google Shape;2230;p7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77"/>
          <p:cNvGrpSpPr/>
          <p:nvPr/>
        </p:nvGrpSpPr>
        <p:grpSpPr>
          <a:xfrm>
            <a:off x="5904877" y="1016248"/>
            <a:ext cx="2435960" cy="1297725"/>
            <a:chOff x="233350" y="949250"/>
            <a:chExt cx="7137300" cy="3802300"/>
          </a:xfrm>
        </p:grpSpPr>
        <p:sp>
          <p:nvSpPr>
            <p:cNvPr id="3803" name="Google Shape;3803;p7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77"/>
          <p:cNvGrpSpPr/>
          <p:nvPr/>
        </p:nvGrpSpPr>
        <p:grpSpPr>
          <a:xfrm>
            <a:off x="698034" y="977939"/>
            <a:ext cx="2665073" cy="1317140"/>
            <a:chOff x="793334" y="1192826"/>
            <a:chExt cx="2665073" cy="1317140"/>
          </a:xfrm>
        </p:grpSpPr>
        <p:sp>
          <p:nvSpPr>
            <p:cNvPr id="3855" name="Google Shape;3855;p7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77"/>
          <p:cNvGrpSpPr/>
          <p:nvPr/>
        </p:nvGrpSpPr>
        <p:grpSpPr>
          <a:xfrm>
            <a:off x="3416804" y="902588"/>
            <a:ext cx="2310381" cy="1488888"/>
            <a:chOff x="229225" y="549050"/>
            <a:chExt cx="7161750" cy="4615275"/>
          </a:xfrm>
        </p:grpSpPr>
        <p:sp>
          <p:nvSpPr>
            <p:cNvPr id="7823" name="Google Shape;7823;p7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77"/>
          <p:cNvGrpSpPr/>
          <p:nvPr/>
        </p:nvGrpSpPr>
        <p:grpSpPr>
          <a:xfrm>
            <a:off x="3514722" y="2832485"/>
            <a:ext cx="2310282" cy="1374222"/>
            <a:chOff x="238125" y="732525"/>
            <a:chExt cx="7130500" cy="4241425"/>
          </a:xfrm>
        </p:grpSpPr>
        <p:sp>
          <p:nvSpPr>
            <p:cNvPr id="7941" name="Google Shape;7941;p7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8" name="Shape 8058"/>
        <p:cNvGrpSpPr/>
        <p:nvPr/>
      </p:nvGrpSpPr>
      <p:grpSpPr>
        <a:xfrm>
          <a:off x="0" y="0"/>
          <a:ext cx="0" cy="0"/>
          <a:chOff x="0" y="0"/>
          <a:chExt cx="0" cy="0"/>
        </a:xfrm>
      </p:grpSpPr>
      <p:grpSp>
        <p:nvGrpSpPr>
          <p:cNvPr id="8059" name="Google Shape;8059;p78"/>
          <p:cNvGrpSpPr/>
          <p:nvPr/>
        </p:nvGrpSpPr>
        <p:grpSpPr>
          <a:xfrm>
            <a:off x="2100561" y="3398658"/>
            <a:ext cx="1102891" cy="760337"/>
            <a:chOff x="4967783" y="2151471"/>
            <a:chExt cx="3920692" cy="2702940"/>
          </a:xfrm>
        </p:grpSpPr>
        <p:grpSp>
          <p:nvGrpSpPr>
            <p:cNvPr id="8060" name="Google Shape;8060;p78"/>
            <p:cNvGrpSpPr/>
            <p:nvPr/>
          </p:nvGrpSpPr>
          <p:grpSpPr>
            <a:xfrm>
              <a:off x="5045709" y="2252109"/>
              <a:ext cx="3761071" cy="2501708"/>
              <a:chOff x="2691784" y="1805334"/>
              <a:chExt cx="3761071" cy="2501708"/>
            </a:xfrm>
          </p:grpSpPr>
          <p:sp>
            <p:nvSpPr>
              <p:cNvPr id="8061" name="Google Shape;8061;p7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78"/>
            <p:cNvGrpSpPr/>
            <p:nvPr/>
          </p:nvGrpSpPr>
          <p:grpSpPr>
            <a:xfrm>
              <a:off x="4967783" y="2151471"/>
              <a:ext cx="3920692" cy="2702940"/>
              <a:chOff x="2613858" y="1704696"/>
              <a:chExt cx="3920692" cy="2702940"/>
            </a:xfrm>
          </p:grpSpPr>
          <p:sp>
            <p:nvSpPr>
              <p:cNvPr id="8069" name="Google Shape;8069;p7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4" name="Google Shape;8074;p78"/>
          <p:cNvGrpSpPr/>
          <p:nvPr/>
        </p:nvGrpSpPr>
        <p:grpSpPr>
          <a:xfrm>
            <a:off x="3504470" y="1286935"/>
            <a:ext cx="1561911" cy="708580"/>
            <a:chOff x="3530532" y="1496185"/>
            <a:chExt cx="1561911" cy="708580"/>
          </a:xfrm>
        </p:grpSpPr>
        <p:grpSp>
          <p:nvGrpSpPr>
            <p:cNvPr id="8075" name="Google Shape;8075;p78"/>
            <p:cNvGrpSpPr/>
            <p:nvPr/>
          </p:nvGrpSpPr>
          <p:grpSpPr>
            <a:xfrm>
              <a:off x="3720318" y="1857562"/>
              <a:ext cx="1372125" cy="54"/>
              <a:chOff x="3720318" y="1857562"/>
              <a:chExt cx="1372125" cy="54"/>
            </a:xfrm>
          </p:grpSpPr>
          <p:cxnSp>
            <p:nvCxnSpPr>
              <p:cNvPr id="8076" name="Google Shape;8076;p78"/>
              <p:cNvCxnSpPr>
                <a:endCxn id="807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78" name="Google Shape;8078;p7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79" name="Google Shape;8079;p7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80" name="Google Shape;8080;p78"/>
              <p:cNvCxnSpPr>
                <a:stCxn id="807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081" name="Google Shape;8081;p78"/>
            <p:cNvGrpSpPr/>
            <p:nvPr/>
          </p:nvGrpSpPr>
          <p:grpSpPr>
            <a:xfrm>
              <a:off x="3567462" y="1496185"/>
              <a:ext cx="286500" cy="272914"/>
              <a:chOff x="3567462" y="1496185"/>
              <a:chExt cx="286500" cy="272914"/>
            </a:xfrm>
          </p:grpSpPr>
          <p:cxnSp>
            <p:nvCxnSpPr>
              <p:cNvPr id="8082" name="Google Shape;8082;p7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83" name="Google Shape;8083;p7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4" name="Google Shape;8084;p7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6" name="Google Shape;8086;p78"/>
            <p:cNvGrpSpPr/>
            <p:nvPr/>
          </p:nvGrpSpPr>
          <p:grpSpPr>
            <a:xfrm>
              <a:off x="3929014" y="1960574"/>
              <a:ext cx="286500" cy="242342"/>
              <a:chOff x="3929014" y="1960574"/>
              <a:chExt cx="286500" cy="242342"/>
            </a:xfrm>
          </p:grpSpPr>
          <p:cxnSp>
            <p:nvCxnSpPr>
              <p:cNvPr id="8087" name="Google Shape;8087;p7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088" name="Google Shape;8088;p7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78"/>
            <p:cNvGrpSpPr/>
            <p:nvPr/>
          </p:nvGrpSpPr>
          <p:grpSpPr>
            <a:xfrm>
              <a:off x="4290828" y="1496185"/>
              <a:ext cx="286500" cy="272914"/>
              <a:chOff x="4290828" y="1496185"/>
              <a:chExt cx="286500" cy="272914"/>
            </a:xfrm>
          </p:grpSpPr>
          <p:cxnSp>
            <p:nvCxnSpPr>
              <p:cNvPr id="8090" name="Google Shape;8090;p7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91" name="Google Shape;8091;p7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2" name="Google Shape;8092;p7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3" name="Google Shape;8093;p78"/>
            <p:cNvGrpSpPr/>
            <p:nvPr/>
          </p:nvGrpSpPr>
          <p:grpSpPr>
            <a:xfrm>
              <a:off x="4657726" y="1959674"/>
              <a:ext cx="286500" cy="245092"/>
              <a:chOff x="4657726" y="1959674"/>
              <a:chExt cx="286500" cy="245092"/>
            </a:xfrm>
          </p:grpSpPr>
          <p:cxnSp>
            <p:nvCxnSpPr>
              <p:cNvPr id="8094" name="Google Shape;8094;p7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095" name="Google Shape;8095;p7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6" name="Google Shape;8096;p78"/>
          <p:cNvGrpSpPr/>
          <p:nvPr/>
        </p:nvGrpSpPr>
        <p:grpSpPr>
          <a:xfrm>
            <a:off x="3486489" y="2149032"/>
            <a:ext cx="1597032" cy="378649"/>
            <a:chOff x="3512551" y="2358282"/>
            <a:chExt cx="1597032" cy="378649"/>
          </a:xfrm>
        </p:grpSpPr>
        <p:grpSp>
          <p:nvGrpSpPr>
            <p:cNvPr id="8097" name="Google Shape;8097;p78"/>
            <p:cNvGrpSpPr/>
            <p:nvPr/>
          </p:nvGrpSpPr>
          <p:grpSpPr>
            <a:xfrm>
              <a:off x="3738198" y="2553002"/>
              <a:ext cx="1145834" cy="117"/>
              <a:chOff x="3738198" y="2553002"/>
              <a:chExt cx="1145834" cy="117"/>
            </a:xfrm>
          </p:grpSpPr>
          <p:cxnSp>
            <p:nvCxnSpPr>
              <p:cNvPr id="8098" name="Google Shape;8098;p7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099" name="Google Shape;8099;p7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00" name="Google Shape;8100;p78"/>
              <p:cNvCxnSpPr>
                <a:stCxn id="8101" idx="6"/>
                <a:endCxn id="810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103" name="Google Shape;8103;p78"/>
            <p:cNvGrpSpPr/>
            <p:nvPr/>
          </p:nvGrpSpPr>
          <p:grpSpPr>
            <a:xfrm>
              <a:off x="3969644" y="2440153"/>
              <a:ext cx="225900" cy="296779"/>
              <a:chOff x="3969644" y="2440153"/>
              <a:chExt cx="225900" cy="296779"/>
            </a:xfrm>
          </p:grpSpPr>
          <p:cxnSp>
            <p:nvCxnSpPr>
              <p:cNvPr id="8104" name="Google Shape;8104;p7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102" name="Google Shape;8102;p7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78"/>
            <p:cNvGrpSpPr/>
            <p:nvPr/>
          </p:nvGrpSpPr>
          <p:grpSpPr>
            <a:xfrm>
              <a:off x="4426818" y="2358282"/>
              <a:ext cx="225600" cy="307471"/>
              <a:chOff x="4426818" y="2358282"/>
              <a:chExt cx="225600" cy="307471"/>
            </a:xfrm>
          </p:grpSpPr>
          <p:cxnSp>
            <p:nvCxnSpPr>
              <p:cNvPr id="8107" name="Google Shape;8107;p78"/>
              <p:cNvCxnSpPr>
                <a:stCxn id="810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109" name="Google Shape;8109;p7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78"/>
            <p:cNvGrpSpPr/>
            <p:nvPr/>
          </p:nvGrpSpPr>
          <p:grpSpPr>
            <a:xfrm>
              <a:off x="4883984" y="2440153"/>
              <a:ext cx="225600" cy="296479"/>
              <a:chOff x="4883984" y="2440153"/>
              <a:chExt cx="225600" cy="296479"/>
            </a:xfrm>
          </p:grpSpPr>
          <p:cxnSp>
            <p:nvCxnSpPr>
              <p:cNvPr id="8111" name="Google Shape;8111;p7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112" name="Google Shape;8112;p7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78"/>
            <p:cNvGrpSpPr/>
            <p:nvPr/>
          </p:nvGrpSpPr>
          <p:grpSpPr>
            <a:xfrm>
              <a:off x="3512551" y="2358356"/>
              <a:ext cx="225647" cy="307629"/>
              <a:chOff x="2182679" y="2005014"/>
              <a:chExt cx="792300" cy="1080158"/>
            </a:xfrm>
          </p:grpSpPr>
          <p:cxnSp>
            <p:nvCxnSpPr>
              <p:cNvPr id="8115" name="Google Shape;8115;p78"/>
              <p:cNvCxnSpPr>
                <a:stCxn id="811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101" name="Google Shape;8101;p7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7" name="Google Shape;8117;p78"/>
          <p:cNvGrpSpPr/>
          <p:nvPr/>
        </p:nvGrpSpPr>
        <p:grpSpPr>
          <a:xfrm>
            <a:off x="6846571" y="972829"/>
            <a:ext cx="1559809" cy="722610"/>
            <a:chOff x="634175" y="2986275"/>
            <a:chExt cx="3147949" cy="1458344"/>
          </a:xfrm>
        </p:grpSpPr>
        <p:cxnSp>
          <p:nvCxnSpPr>
            <p:cNvPr id="8118" name="Google Shape;8118;p78"/>
            <p:cNvCxnSpPr>
              <a:stCxn id="8119" idx="4"/>
              <a:endCxn id="812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121" name="Google Shape;8121;p78"/>
            <p:cNvCxnSpPr>
              <a:stCxn id="8120" idx="0"/>
              <a:endCxn id="812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123" name="Google Shape;8123;p78"/>
            <p:cNvCxnSpPr>
              <a:stCxn id="8122" idx="4"/>
              <a:endCxn id="812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125" name="Google Shape;8125;p78"/>
            <p:cNvCxnSpPr>
              <a:stCxn id="8124" idx="0"/>
              <a:endCxn id="812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126" name="Google Shape;8126;p7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22" name="Google Shape;8122;p7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19" name="Google Shape;8119;p7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24" name="Google Shape;8124;p7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20" name="Google Shape;8120;p7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127" name="Google Shape;8127;p78"/>
          <p:cNvGrpSpPr/>
          <p:nvPr/>
        </p:nvGrpSpPr>
        <p:grpSpPr>
          <a:xfrm>
            <a:off x="3500361" y="2682737"/>
            <a:ext cx="1570719" cy="294123"/>
            <a:chOff x="998425" y="1182125"/>
            <a:chExt cx="1065400" cy="199500"/>
          </a:xfrm>
        </p:grpSpPr>
        <p:sp>
          <p:nvSpPr>
            <p:cNvPr id="8128" name="Google Shape;8128;p7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78"/>
          <p:cNvGrpSpPr/>
          <p:nvPr/>
        </p:nvGrpSpPr>
        <p:grpSpPr>
          <a:xfrm>
            <a:off x="6843617" y="1800224"/>
            <a:ext cx="1565716" cy="366729"/>
            <a:chOff x="1247650" y="2075423"/>
            <a:chExt cx="6648477" cy="1557238"/>
          </a:xfrm>
        </p:grpSpPr>
        <p:sp>
          <p:nvSpPr>
            <p:cNvPr id="8134" name="Google Shape;8134;p7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78"/>
          <p:cNvGrpSpPr/>
          <p:nvPr/>
        </p:nvGrpSpPr>
        <p:grpSpPr>
          <a:xfrm>
            <a:off x="6827929" y="2949039"/>
            <a:ext cx="1597061" cy="663440"/>
            <a:chOff x="6796238" y="3158297"/>
            <a:chExt cx="1630319" cy="677257"/>
          </a:xfrm>
        </p:grpSpPr>
        <p:cxnSp>
          <p:nvCxnSpPr>
            <p:cNvPr id="8141" name="Google Shape;8141;p7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142" name="Google Shape;8142;p7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143" name="Google Shape;8143;p7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144" name="Google Shape;8144;p7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145" name="Google Shape;8145;p78"/>
            <p:cNvGrpSpPr/>
            <p:nvPr/>
          </p:nvGrpSpPr>
          <p:grpSpPr>
            <a:xfrm>
              <a:off x="6796238" y="3311904"/>
              <a:ext cx="1630319" cy="377697"/>
              <a:chOff x="6796238" y="3311904"/>
              <a:chExt cx="1630319" cy="377697"/>
            </a:xfrm>
          </p:grpSpPr>
          <p:sp>
            <p:nvSpPr>
              <p:cNvPr id="8146" name="Google Shape;8146;p7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9" name="Google Shape;8149;p78"/>
          <p:cNvGrpSpPr/>
          <p:nvPr/>
        </p:nvGrpSpPr>
        <p:grpSpPr>
          <a:xfrm>
            <a:off x="5349067" y="970431"/>
            <a:ext cx="1368606" cy="1593805"/>
            <a:chOff x="1839112" y="2209163"/>
            <a:chExt cx="1918159" cy="2233784"/>
          </a:xfrm>
        </p:grpSpPr>
        <p:sp>
          <p:nvSpPr>
            <p:cNvPr id="8150" name="Google Shape;8150;p7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3" name="Google Shape;8153;p78"/>
            <p:cNvCxnSpPr>
              <a:stCxn id="8150" idx="6"/>
              <a:endCxn id="815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154" name="Google Shape;8154;p78"/>
            <p:cNvCxnSpPr>
              <a:stCxn id="8151" idx="4"/>
              <a:endCxn id="815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156" name="Google Shape;8156;p78"/>
            <p:cNvCxnSpPr>
              <a:stCxn id="8155" idx="6"/>
              <a:endCxn id="815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157" name="Google Shape;8157;p78"/>
            <p:cNvCxnSpPr>
              <a:stCxn id="8152" idx="4"/>
              <a:endCxn id="815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155" name="Google Shape;8155;p7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60" name="Google Shape;8160;p78"/>
            <p:cNvCxnSpPr>
              <a:endCxn id="815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161" name="Google Shape;8161;p78"/>
          <p:cNvGrpSpPr/>
          <p:nvPr/>
        </p:nvGrpSpPr>
        <p:grpSpPr>
          <a:xfrm>
            <a:off x="3481440" y="976667"/>
            <a:ext cx="1637968" cy="154942"/>
            <a:chOff x="238125" y="2506075"/>
            <a:chExt cx="7115411" cy="673075"/>
          </a:xfrm>
        </p:grpSpPr>
        <p:sp>
          <p:nvSpPr>
            <p:cNvPr id="8162" name="Google Shape;8162;p7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78"/>
          <p:cNvGrpSpPr/>
          <p:nvPr/>
        </p:nvGrpSpPr>
        <p:grpSpPr>
          <a:xfrm>
            <a:off x="720125" y="1298264"/>
            <a:ext cx="2476762" cy="91743"/>
            <a:chOff x="1464850" y="436376"/>
            <a:chExt cx="6001362" cy="222300"/>
          </a:xfrm>
        </p:grpSpPr>
        <p:sp>
          <p:nvSpPr>
            <p:cNvPr id="8168" name="Google Shape;8168;p7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3" name="Google Shape;8173;p7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74" name="Google Shape;8174;p7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75" name="Google Shape;8175;p7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76" name="Google Shape;8176;p7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177" name="Google Shape;8177;p78"/>
          <p:cNvGrpSpPr/>
          <p:nvPr/>
        </p:nvGrpSpPr>
        <p:grpSpPr>
          <a:xfrm>
            <a:off x="706392" y="2533730"/>
            <a:ext cx="1452710" cy="651923"/>
            <a:chOff x="803162" y="2667727"/>
            <a:chExt cx="1411906" cy="633611"/>
          </a:xfrm>
        </p:grpSpPr>
        <p:cxnSp>
          <p:nvCxnSpPr>
            <p:cNvPr id="8178" name="Google Shape;8178;p78"/>
            <p:cNvCxnSpPr>
              <a:stCxn id="8179" idx="2"/>
              <a:endCxn id="818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81" name="Google Shape;8181;p78"/>
            <p:cNvCxnSpPr>
              <a:stCxn id="8182" idx="0"/>
              <a:endCxn id="817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83" name="Google Shape;8183;p78"/>
            <p:cNvCxnSpPr>
              <a:stCxn id="8182" idx="2"/>
              <a:endCxn id="818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85" name="Google Shape;8185;p78"/>
            <p:cNvCxnSpPr>
              <a:stCxn id="8186" idx="0"/>
              <a:endCxn id="818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87" name="Google Shape;8187;p78"/>
            <p:cNvCxnSpPr>
              <a:stCxn id="8180" idx="2"/>
              <a:endCxn id="818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89" name="Google Shape;8189;p78"/>
            <p:cNvCxnSpPr>
              <a:stCxn id="8190" idx="0"/>
              <a:endCxn id="818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186" name="Google Shape;8186;p7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84" name="Google Shape;8184;p7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90" name="Google Shape;8190;p7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88" name="Google Shape;8188;p7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80" name="Google Shape;8180;p7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82" name="Google Shape;8182;p7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79" name="Google Shape;8179;p7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191" name="Google Shape;8191;p78"/>
          <p:cNvGrpSpPr/>
          <p:nvPr/>
        </p:nvGrpSpPr>
        <p:grpSpPr>
          <a:xfrm>
            <a:off x="706394" y="969268"/>
            <a:ext cx="2518541" cy="209309"/>
            <a:chOff x="803163" y="1111966"/>
            <a:chExt cx="2447800" cy="203430"/>
          </a:xfrm>
        </p:grpSpPr>
        <p:grpSp>
          <p:nvGrpSpPr>
            <p:cNvPr id="8192" name="Google Shape;8192;p78"/>
            <p:cNvGrpSpPr/>
            <p:nvPr/>
          </p:nvGrpSpPr>
          <p:grpSpPr>
            <a:xfrm>
              <a:off x="1958180" y="1111966"/>
              <a:ext cx="588019" cy="121396"/>
              <a:chOff x="4808316" y="2800065"/>
              <a:chExt cx="1999386" cy="412910"/>
            </a:xfrm>
          </p:grpSpPr>
          <p:sp>
            <p:nvSpPr>
              <p:cNvPr id="8193" name="Google Shape;8193;p7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4" name="Google Shape;8194;p78"/>
              <p:cNvGrpSpPr/>
              <p:nvPr/>
            </p:nvGrpSpPr>
            <p:grpSpPr>
              <a:xfrm>
                <a:off x="4808316" y="2800065"/>
                <a:ext cx="92400" cy="411825"/>
                <a:chOff x="845575" y="2563700"/>
                <a:chExt cx="92400" cy="411825"/>
              </a:xfrm>
            </p:grpSpPr>
            <p:cxnSp>
              <p:nvCxnSpPr>
                <p:cNvPr id="8195" name="Google Shape;8195;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96" name="Google Shape;8196;p7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197" name="Google Shape;8197;p7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198" name="Google Shape;8198;p7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9" name="Google Shape;8199;p78"/>
            <p:cNvGrpSpPr/>
            <p:nvPr/>
          </p:nvGrpSpPr>
          <p:grpSpPr>
            <a:xfrm>
              <a:off x="803163" y="1111974"/>
              <a:ext cx="591158" cy="121545"/>
              <a:chOff x="803163" y="1111974"/>
              <a:chExt cx="591158" cy="121545"/>
            </a:xfrm>
          </p:grpSpPr>
          <p:grpSp>
            <p:nvGrpSpPr>
              <p:cNvPr id="8200" name="Google Shape;8200;p78"/>
              <p:cNvGrpSpPr/>
              <p:nvPr/>
            </p:nvGrpSpPr>
            <p:grpSpPr>
              <a:xfrm>
                <a:off x="803163" y="1111974"/>
                <a:ext cx="27175" cy="121077"/>
                <a:chOff x="845575" y="2563700"/>
                <a:chExt cx="92400" cy="411825"/>
              </a:xfrm>
            </p:grpSpPr>
            <p:cxnSp>
              <p:nvCxnSpPr>
                <p:cNvPr id="8201" name="Google Shape;8201;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02" name="Google Shape;8202;p7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3" name="Google Shape;8203;p7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78"/>
            <p:cNvGrpSpPr/>
            <p:nvPr/>
          </p:nvGrpSpPr>
          <p:grpSpPr>
            <a:xfrm>
              <a:off x="1381910" y="1194219"/>
              <a:ext cx="588341" cy="121177"/>
              <a:chOff x="1381910" y="1194219"/>
              <a:chExt cx="588341" cy="121177"/>
            </a:xfrm>
          </p:grpSpPr>
          <p:grpSp>
            <p:nvGrpSpPr>
              <p:cNvPr id="8205" name="Google Shape;8205;p78"/>
              <p:cNvGrpSpPr/>
              <p:nvPr/>
            </p:nvGrpSpPr>
            <p:grpSpPr>
              <a:xfrm rot="10800000">
                <a:off x="1381910" y="1194319"/>
                <a:ext cx="27175" cy="121077"/>
                <a:chOff x="2070100" y="2563700"/>
                <a:chExt cx="92400" cy="411825"/>
              </a:xfrm>
            </p:grpSpPr>
            <p:cxnSp>
              <p:nvCxnSpPr>
                <p:cNvPr id="8206" name="Google Shape;8206;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07" name="Google Shape;8207;p7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8" name="Google Shape;8208;p7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78"/>
            <p:cNvGrpSpPr/>
            <p:nvPr/>
          </p:nvGrpSpPr>
          <p:grpSpPr>
            <a:xfrm>
              <a:off x="2532079" y="1194219"/>
              <a:ext cx="704927" cy="121177"/>
              <a:chOff x="2532079" y="1194219"/>
              <a:chExt cx="704927" cy="121177"/>
            </a:xfrm>
          </p:grpSpPr>
          <p:grpSp>
            <p:nvGrpSpPr>
              <p:cNvPr id="8210" name="Google Shape;8210;p78"/>
              <p:cNvGrpSpPr/>
              <p:nvPr/>
            </p:nvGrpSpPr>
            <p:grpSpPr>
              <a:xfrm rot="10800000">
                <a:off x="2532079" y="1194319"/>
                <a:ext cx="27175" cy="121077"/>
                <a:chOff x="2070100" y="2563700"/>
                <a:chExt cx="92400" cy="411825"/>
              </a:xfrm>
            </p:grpSpPr>
            <p:cxnSp>
              <p:nvCxnSpPr>
                <p:cNvPr id="8211" name="Google Shape;8211;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12" name="Google Shape;8212;p7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3" name="Google Shape;8213;p7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4" name="Google Shape;8214;p78"/>
          <p:cNvGrpSpPr/>
          <p:nvPr/>
        </p:nvGrpSpPr>
        <p:grpSpPr>
          <a:xfrm>
            <a:off x="3499404" y="3665900"/>
            <a:ext cx="1567778" cy="491677"/>
            <a:chOff x="5194708" y="3484366"/>
            <a:chExt cx="3148148" cy="987304"/>
          </a:xfrm>
        </p:grpSpPr>
        <p:grpSp>
          <p:nvGrpSpPr>
            <p:cNvPr id="8215" name="Google Shape;8215;p78"/>
            <p:cNvGrpSpPr/>
            <p:nvPr/>
          </p:nvGrpSpPr>
          <p:grpSpPr>
            <a:xfrm>
              <a:off x="7531521" y="3484366"/>
              <a:ext cx="811335" cy="987304"/>
              <a:chOff x="3379425" y="1617275"/>
              <a:chExt cx="1090650" cy="1327200"/>
            </a:xfrm>
          </p:grpSpPr>
          <p:sp>
            <p:nvSpPr>
              <p:cNvPr id="8216" name="Google Shape;8216;p7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78"/>
            <p:cNvGrpSpPr/>
            <p:nvPr/>
          </p:nvGrpSpPr>
          <p:grpSpPr>
            <a:xfrm>
              <a:off x="6752546" y="3484366"/>
              <a:ext cx="811428" cy="987304"/>
              <a:chOff x="2332275" y="1617275"/>
              <a:chExt cx="1090775" cy="1327200"/>
            </a:xfrm>
          </p:grpSpPr>
          <p:sp>
            <p:nvSpPr>
              <p:cNvPr id="8220" name="Google Shape;8220;p7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78"/>
            <p:cNvGrpSpPr/>
            <p:nvPr/>
          </p:nvGrpSpPr>
          <p:grpSpPr>
            <a:xfrm>
              <a:off x="5973664" y="3484366"/>
              <a:ext cx="811335" cy="987304"/>
              <a:chOff x="1285250" y="1617275"/>
              <a:chExt cx="1090650" cy="1327200"/>
            </a:xfrm>
          </p:grpSpPr>
          <p:sp>
            <p:nvSpPr>
              <p:cNvPr id="8224" name="Google Shape;8224;p7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78"/>
            <p:cNvGrpSpPr/>
            <p:nvPr/>
          </p:nvGrpSpPr>
          <p:grpSpPr>
            <a:xfrm>
              <a:off x="5194708" y="3484366"/>
              <a:ext cx="811409" cy="987304"/>
              <a:chOff x="238125" y="1617275"/>
              <a:chExt cx="1090750" cy="1327200"/>
            </a:xfrm>
          </p:grpSpPr>
          <p:sp>
            <p:nvSpPr>
              <p:cNvPr id="8228" name="Google Shape;8228;p7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1" name="Google Shape;8231;p78"/>
          <p:cNvGrpSpPr/>
          <p:nvPr/>
        </p:nvGrpSpPr>
        <p:grpSpPr>
          <a:xfrm>
            <a:off x="3460013" y="3146311"/>
            <a:ext cx="1616964" cy="346256"/>
            <a:chOff x="1808063" y="4294338"/>
            <a:chExt cx="3370782" cy="721817"/>
          </a:xfrm>
        </p:grpSpPr>
        <p:sp>
          <p:nvSpPr>
            <p:cNvPr id="8232" name="Google Shape;8232;p7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78"/>
          <p:cNvGrpSpPr/>
          <p:nvPr/>
        </p:nvGrpSpPr>
        <p:grpSpPr>
          <a:xfrm>
            <a:off x="738225" y="3432340"/>
            <a:ext cx="1295882" cy="646587"/>
            <a:chOff x="834100" y="3642869"/>
            <a:chExt cx="1259483" cy="628426"/>
          </a:xfrm>
        </p:grpSpPr>
        <p:sp>
          <p:nvSpPr>
            <p:cNvPr id="8243" name="Google Shape;8243;p7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8" name="Google Shape;8268;p78"/>
            <p:cNvGrpSpPr/>
            <p:nvPr/>
          </p:nvGrpSpPr>
          <p:grpSpPr>
            <a:xfrm>
              <a:off x="1360364" y="3847835"/>
              <a:ext cx="208119" cy="224359"/>
              <a:chOff x="1360769" y="3847100"/>
              <a:chExt cx="208119" cy="224359"/>
            </a:xfrm>
          </p:grpSpPr>
          <p:sp>
            <p:nvSpPr>
              <p:cNvPr id="8269" name="Google Shape;8269;p7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9" name="Google Shape;8289;p7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78"/>
          <p:cNvGrpSpPr/>
          <p:nvPr/>
        </p:nvGrpSpPr>
        <p:grpSpPr>
          <a:xfrm rot="5400000">
            <a:off x="5951338" y="3228837"/>
            <a:ext cx="164064" cy="1414916"/>
            <a:chOff x="4428249" y="1369375"/>
            <a:chExt cx="36905" cy="429569"/>
          </a:xfrm>
        </p:grpSpPr>
        <p:sp>
          <p:nvSpPr>
            <p:cNvPr id="8304" name="Google Shape;8304;p7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78"/>
          <p:cNvGrpSpPr/>
          <p:nvPr/>
        </p:nvGrpSpPr>
        <p:grpSpPr>
          <a:xfrm flipH="1" rot="10800000">
            <a:off x="5323767" y="2817380"/>
            <a:ext cx="1419207" cy="24808"/>
            <a:chOff x="219558" y="4738465"/>
            <a:chExt cx="5852400" cy="102300"/>
          </a:xfrm>
        </p:grpSpPr>
        <p:cxnSp>
          <p:nvCxnSpPr>
            <p:cNvPr id="8337" name="Google Shape;8337;p7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338" name="Google Shape;8338;p7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78"/>
          <p:cNvGrpSpPr/>
          <p:nvPr/>
        </p:nvGrpSpPr>
        <p:grpSpPr>
          <a:xfrm>
            <a:off x="5335086" y="3190444"/>
            <a:ext cx="1396570" cy="385016"/>
            <a:chOff x="5286284" y="2966544"/>
            <a:chExt cx="1396570" cy="385016"/>
          </a:xfrm>
        </p:grpSpPr>
        <p:cxnSp>
          <p:nvCxnSpPr>
            <p:cNvPr id="8344" name="Google Shape;8344;p7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345" name="Google Shape;8345;p7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346" name="Google Shape;8346;p78"/>
            <p:cNvGrpSpPr/>
            <p:nvPr/>
          </p:nvGrpSpPr>
          <p:grpSpPr>
            <a:xfrm>
              <a:off x="5287688" y="3173364"/>
              <a:ext cx="1395166" cy="74100"/>
              <a:chOff x="5287688" y="3173364"/>
              <a:chExt cx="1395166" cy="74100"/>
            </a:xfrm>
          </p:grpSpPr>
          <p:cxnSp>
            <p:nvCxnSpPr>
              <p:cNvPr id="8347" name="Google Shape;8347;p7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348" name="Google Shape;8348;p7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349" name="Google Shape;8349;p7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50" name="Google Shape;8350;p7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51" name="Google Shape;8351;p7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52" name="Google Shape;8352;p7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53" name="Google Shape;8353;p7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354" name="Google Shape;8354;p7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355" name="Google Shape;8355;p7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356" name="Google Shape;8356;p78"/>
          <p:cNvGrpSpPr/>
          <p:nvPr/>
        </p:nvGrpSpPr>
        <p:grpSpPr>
          <a:xfrm>
            <a:off x="2021151" y="1609220"/>
            <a:ext cx="1182276" cy="662027"/>
            <a:chOff x="2029517" y="1732295"/>
            <a:chExt cx="1149068" cy="643432"/>
          </a:xfrm>
        </p:grpSpPr>
        <p:grpSp>
          <p:nvGrpSpPr>
            <p:cNvPr id="8357" name="Google Shape;8357;p78"/>
            <p:cNvGrpSpPr/>
            <p:nvPr/>
          </p:nvGrpSpPr>
          <p:grpSpPr>
            <a:xfrm>
              <a:off x="2708660" y="1746937"/>
              <a:ext cx="455427" cy="244429"/>
              <a:chOff x="2700693" y="1746937"/>
              <a:chExt cx="455427" cy="244429"/>
            </a:xfrm>
          </p:grpSpPr>
          <p:grpSp>
            <p:nvGrpSpPr>
              <p:cNvPr id="8358" name="Google Shape;8358;p78"/>
              <p:cNvGrpSpPr/>
              <p:nvPr/>
            </p:nvGrpSpPr>
            <p:grpSpPr>
              <a:xfrm>
                <a:off x="2905682" y="1782817"/>
                <a:ext cx="250438" cy="208549"/>
                <a:chOff x="2905682" y="1782817"/>
                <a:chExt cx="250438" cy="208549"/>
              </a:xfrm>
            </p:grpSpPr>
            <p:cxnSp>
              <p:nvCxnSpPr>
                <p:cNvPr id="8359" name="Google Shape;8359;p7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60" name="Google Shape;8360;p7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78"/>
              <p:cNvGrpSpPr/>
              <p:nvPr/>
            </p:nvGrpSpPr>
            <p:grpSpPr>
              <a:xfrm>
                <a:off x="2700693" y="1746937"/>
                <a:ext cx="449967" cy="72374"/>
                <a:chOff x="2700693" y="1746937"/>
                <a:chExt cx="449967" cy="72374"/>
              </a:xfrm>
            </p:grpSpPr>
            <p:cxnSp>
              <p:nvCxnSpPr>
                <p:cNvPr id="8362" name="Google Shape;8362;p7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63" name="Google Shape;8363;p7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4" name="Google Shape;8364;p78"/>
            <p:cNvGrpSpPr/>
            <p:nvPr/>
          </p:nvGrpSpPr>
          <p:grpSpPr>
            <a:xfrm>
              <a:off x="2029517" y="1732295"/>
              <a:ext cx="1149068" cy="643432"/>
              <a:chOff x="2029517" y="1732295"/>
              <a:chExt cx="1149068" cy="643432"/>
            </a:xfrm>
          </p:grpSpPr>
          <p:grpSp>
            <p:nvGrpSpPr>
              <p:cNvPr id="8365" name="Google Shape;8365;p78"/>
              <p:cNvGrpSpPr/>
              <p:nvPr/>
            </p:nvGrpSpPr>
            <p:grpSpPr>
              <a:xfrm>
                <a:off x="2703618" y="2103152"/>
                <a:ext cx="474966" cy="260017"/>
                <a:chOff x="2703618" y="2103152"/>
                <a:chExt cx="474966" cy="260017"/>
              </a:xfrm>
            </p:grpSpPr>
            <p:grpSp>
              <p:nvGrpSpPr>
                <p:cNvPr id="8366" name="Google Shape;8366;p78"/>
                <p:cNvGrpSpPr/>
                <p:nvPr/>
              </p:nvGrpSpPr>
              <p:grpSpPr>
                <a:xfrm>
                  <a:off x="2703618" y="2290640"/>
                  <a:ext cx="450291" cy="72529"/>
                  <a:chOff x="2703618" y="2290640"/>
                  <a:chExt cx="450291" cy="72529"/>
                </a:xfrm>
              </p:grpSpPr>
              <p:cxnSp>
                <p:nvCxnSpPr>
                  <p:cNvPr id="8367" name="Google Shape;8367;p7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68" name="Google Shape;8368;p7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78"/>
                <p:cNvGrpSpPr/>
                <p:nvPr/>
              </p:nvGrpSpPr>
              <p:grpSpPr>
                <a:xfrm>
                  <a:off x="2908607" y="2103152"/>
                  <a:ext cx="269977" cy="223538"/>
                  <a:chOff x="2908607" y="2103152"/>
                  <a:chExt cx="269977" cy="223538"/>
                </a:xfrm>
              </p:grpSpPr>
              <p:cxnSp>
                <p:nvCxnSpPr>
                  <p:cNvPr id="8370" name="Google Shape;8370;p7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71" name="Google Shape;8371;p7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2" name="Google Shape;8372;p78"/>
              <p:cNvGrpSpPr/>
              <p:nvPr/>
            </p:nvGrpSpPr>
            <p:grpSpPr>
              <a:xfrm>
                <a:off x="2029517" y="1732295"/>
                <a:ext cx="685827" cy="643432"/>
                <a:chOff x="2029517" y="1732295"/>
                <a:chExt cx="685827" cy="643432"/>
              </a:xfrm>
            </p:grpSpPr>
            <p:sp>
              <p:nvSpPr>
                <p:cNvPr id="8373" name="Google Shape;8373;p7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4" name="Google Shape;8374;p78"/>
                <p:cNvGrpSpPr/>
                <p:nvPr/>
              </p:nvGrpSpPr>
              <p:grpSpPr>
                <a:xfrm>
                  <a:off x="2158948" y="1732295"/>
                  <a:ext cx="556396" cy="333108"/>
                  <a:chOff x="2158948" y="1732295"/>
                  <a:chExt cx="556396" cy="333108"/>
                </a:xfrm>
              </p:grpSpPr>
              <p:cxnSp>
                <p:nvCxnSpPr>
                  <p:cNvPr id="8375" name="Google Shape;8375;p7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76" name="Google Shape;8376;p7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78"/>
                <p:cNvGrpSpPr/>
                <p:nvPr/>
              </p:nvGrpSpPr>
              <p:grpSpPr>
                <a:xfrm>
                  <a:off x="2159908" y="2065057"/>
                  <a:ext cx="550884" cy="310670"/>
                  <a:chOff x="2159908" y="2065057"/>
                  <a:chExt cx="550884" cy="310670"/>
                </a:xfrm>
              </p:grpSpPr>
              <p:cxnSp>
                <p:nvCxnSpPr>
                  <p:cNvPr id="8378" name="Google Shape;8378;p7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79" name="Google Shape;8379;p7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380" name="Google Shape;8380;p78"/>
          <p:cNvGrpSpPr/>
          <p:nvPr/>
        </p:nvGrpSpPr>
        <p:grpSpPr>
          <a:xfrm>
            <a:off x="706400" y="1556833"/>
            <a:ext cx="962651" cy="810058"/>
            <a:chOff x="844912" y="1681380"/>
            <a:chExt cx="935611" cy="787305"/>
          </a:xfrm>
        </p:grpSpPr>
        <p:grpSp>
          <p:nvGrpSpPr>
            <p:cNvPr id="8381" name="Google Shape;8381;p78"/>
            <p:cNvGrpSpPr/>
            <p:nvPr/>
          </p:nvGrpSpPr>
          <p:grpSpPr>
            <a:xfrm>
              <a:off x="844912" y="1819635"/>
              <a:ext cx="329836" cy="510016"/>
              <a:chOff x="844912" y="1819635"/>
              <a:chExt cx="329836" cy="510016"/>
            </a:xfrm>
          </p:grpSpPr>
          <p:sp>
            <p:nvSpPr>
              <p:cNvPr id="8382" name="Google Shape;8382;p7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78"/>
            <p:cNvGrpSpPr/>
            <p:nvPr/>
          </p:nvGrpSpPr>
          <p:grpSpPr>
            <a:xfrm>
              <a:off x="1284601" y="2158168"/>
              <a:ext cx="495923" cy="310517"/>
              <a:chOff x="1284601" y="2158168"/>
              <a:chExt cx="495923" cy="310517"/>
            </a:xfrm>
          </p:grpSpPr>
          <p:sp>
            <p:nvSpPr>
              <p:cNvPr id="8389" name="Google Shape;8389;p7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0" name="Google Shape;8390;p78"/>
              <p:cNvGrpSpPr/>
              <p:nvPr/>
            </p:nvGrpSpPr>
            <p:grpSpPr>
              <a:xfrm>
                <a:off x="1507666" y="2158168"/>
                <a:ext cx="272858" cy="310517"/>
                <a:chOff x="1507666" y="2158168"/>
                <a:chExt cx="272858" cy="310517"/>
              </a:xfrm>
            </p:grpSpPr>
            <p:grpSp>
              <p:nvGrpSpPr>
                <p:cNvPr id="8391" name="Google Shape;8391;p78"/>
                <p:cNvGrpSpPr/>
                <p:nvPr/>
              </p:nvGrpSpPr>
              <p:grpSpPr>
                <a:xfrm>
                  <a:off x="1507666" y="2176104"/>
                  <a:ext cx="166395" cy="273149"/>
                  <a:chOff x="1507666" y="2176104"/>
                  <a:chExt cx="166395" cy="273149"/>
                </a:xfrm>
              </p:grpSpPr>
              <p:sp>
                <p:nvSpPr>
                  <p:cNvPr id="8392" name="Google Shape;8392;p7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9" name="Google Shape;8399;p7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1" name="Google Shape;8401;p78"/>
            <p:cNvGrpSpPr/>
            <p:nvPr/>
          </p:nvGrpSpPr>
          <p:grpSpPr>
            <a:xfrm>
              <a:off x="1284601" y="1681380"/>
              <a:ext cx="495923" cy="310517"/>
              <a:chOff x="1284601" y="1681380"/>
              <a:chExt cx="495923" cy="310517"/>
            </a:xfrm>
          </p:grpSpPr>
          <p:sp>
            <p:nvSpPr>
              <p:cNvPr id="8402" name="Google Shape;8402;p7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3" name="Google Shape;8403;p78"/>
              <p:cNvGrpSpPr/>
              <p:nvPr/>
            </p:nvGrpSpPr>
            <p:grpSpPr>
              <a:xfrm>
                <a:off x="1507666" y="1681380"/>
                <a:ext cx="272858" cy="310517"/>
                <a:chOff x="1507666" y="1681380"/>
                <a:chExt cx="272858" cy="310517"/>
              </a:xfrm>
            </p:grpSpPr>
            <p:grpSp>
              <p:nvGrpSpPr>
                <p:cNvPr id="8404" name="Google Shape;8404;p78"/>
                <p:cNvGrpSpPr/>
                <p:nvPr/>
              </p:nvGrpSpPr>
              <p:grpSpPr>
                <a:xfrm>
                  <a:off x="1507666" y="1700120"/>
                  <a:ext cx="166395" cy="272984"/>
                  <a:chOff x="1507666" y="1700120"/>
                  <a:chExt cx="166395" cy="272984"/>
                </a:xfrm>
              </p:grpSpPr>
              <p:sp>
                <p:nvSpPr>
                  <p:cNvPr id="8405" name="Google Shape;8405;p7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2" name="Google Shape;8412;p7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14" name="Google Shape;8414;p78"/>
          <p:cNvGrpSpPr/>
          <p:nvPr/>
        </p:nvGrpSpPr>
        <p:grpSpPr>
          <a:xfrm>
            <a:off x="6815341" y="2324262"/>
            <a:ext cx="1622269" cy="552443"/>
            <a:chOff x="6894650" y="2574740"/>
            <a:chExt cx="1445100" cy="492111"/>
          </a:xfrm>
        </p:grpSpPr>
        <p:sp>
          <p:nvSpPr>
            <p:cNvPr id="8415" name="Google Shape;8415;p7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0" name="Google Shape;8420;p7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421" name="Google Shape;8421;p78"/>
          <p:cNvGrpSpPr/>
          <p:nvPr/>
        </p:nvGrpSpPr>
        <p:grpSpPr>
          <a:xfrm>
            <a:off x="6834884" y="3698518"/>
            <a:ext cx="1583206" cy="475705"/>
            <a:chOff x="6953919" y="3907920"/>
            <a:chExt cx="1377300" cy="475705"/>
          </a:xfrm>
        </p:grpSpPr>
        <p:cxnSp>
          <p:nvCxnSpPr>
            <p:cNvPr id="8422" name="Google Shape;8422;p7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423" name="Google Shape;8423;p7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424" name="Google Shape;8424;p7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425" name="Google Shape;8425;p7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426" name="Google Shape;8426;p7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427" name="Google Shape;8427;p78"/>
          <p:cNvGrpSpPr/>
          <p:nvPr/>
        </p:nvGrpSpPr>
        <p:grpSpPr>
          <a:xfrm>
            <a:off x="2338472" y="2459663"/>
            <a:ext cx="836286" cy="824529"/>
            <a:chOff x="2389399" y="2595741"/>
            <a:chExt cx="812796" cy="801369"/>
          </a:xfrm>
        </p:grpSpPr>
        <p:grpSp>
          <p:nvGrpSpPr>
            <p:cNvPr id="8428" name="Google Shape;8428;p78"/>
            <p:cNvGrpSpPr/>
            <p:nvPr/>
          </p:nvGrpSpPr>
          <p:grpSpPr>
            <a:xfrm>
              <a:off x="2492145" y="2881565"/>
              <a:ext cx="607300" cy="229751"/>
              <a:chOff x="2492145" y="2881565"/>
              <a:chExt cx="607300" cy="229751"/>
            </a:xfrm>
          </p:grpSpPr>
          <p:sp>
            <p:nvSpPr>
              <p:cNvPr id="8429" name="Google Shape;8429;p7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78"/>
            <p:cNvGrpSpPr/>
            <p:nvPr/>
          </p:nvGrpSpPr>
          <p:grpSpPr>
            <a:xfrm>
              <a:off x="2389399" y="2595741"/>
              <a:ext cx="812796" cy="296825"/>
              <a:chOff x="2389399" y="2595741"/>
              <a:chExt cx="812796" cy="296825"/>
            </a:xfrm>
          </p:grpSpPr>
          <p:grpSp>
            <p:nvGrpSpPr>
              <p:cNvPr id="8433" name="Google Shape;8433;p78"/>
              <p:cNvGrpSpPr/>
              <p:nvPr/>
            </p:nvGrpSpPr>
            <p:grpSpPr>
              <a:xfrm>
                <a:off x="2389399" y="2595741"/>
                <a:ext cx="363638" cy="296825"/>
                <a:chOff x="2389399" y="2595741"/>
                <a:chExt cx="363638" cy="296825"/>
              </a:xfrm>
            </p:grpSpPr>
            <p:grpSp>
              <p:nvGrpSpPr>
                <p:cNvPr id="8434" name="Google Shape;8434;p78"/>
                <p:cNvGrpSpPr/>
                <p:nvPr/>
              </p:nvGrpSpPr>
              <p:grpSpPr>
                <a:xfrm>
                  <a:off x="2493852" y="2794333"/>
                  <a:ext cx="259185" cy="98232"/>
                  <a:chOff x="2493852" y="2794333"/>
                  <a:chExt cx="259185" cy="98232"/>
                </a:xfrm>
              </p:grpSpPr>
              <p:sp>
                <p:nvSpPr>
                  <p:cNvPr id="8435" name="Google Shape;8435;p7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8"/>
                <p:cNvGrpSpPr/>
                <p:nvPr/>
              </p:nvGrpSpPr>
              <p:grpSpPr>
                <a:xfrm>
                  <a:off x="2389399" y="2595741"/>
                  <a:ext cx="224343" cy="182054"/>
                  <a:chOff x="2389399" y="2595741"/>
                  <a:chExt cx="224343" cy="182054"/>
                </a:xfrm>
              </p:grpSpPr>
              <p:sp>
                <p:nvSpPr>
                  <p:cNvPr id="8439" name="Google Shape;8439;p7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1" name="Google Shape;8441;p78"/>
              <p:cNvGrpSpPr/>
              <p:nvPr/>
            </p:nvGrpSpPr>
            <p:grpSpPr>
              <a:xfrm>
                <a:off x="2683630" y="2595741"/>
                <a:ext cx="224334" cy="296825"/>
                <a:chOff x="2683630" y="2595741"/>
                <a:chExt cx="224334" cy="296825"/>
              </a:xfrm>
            </p:grpSpPr>
            <p:grpSp>
              <p:nvGrpSpPr>
                <p:cNvPr id="8442" name="Google Shape;8442;p78"/>
                <p:cNvGrpSpPr/>
                <p:nvPr/>
              </p:nvGrpSpPr>
              <p:grpSpPr>
                <a:xfrm>
                  <a:off x="2788083" y="2794333"/>
                  <a:ext cx="15356" cy="98232"/>
                  <a:chOff x="2788083" y="2794333"/>
                  <a:chExt cx="15356" cy="98232"/>
                </a:xfrm>
              </p:grpSpPr>
              <p:sp>
                <p:nvSpPr>
                  <p:cNvPr id="8443" name="Google Shape;8443;p7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78"/>
                <p:cNvGrpSpPr/>
                <p:nvPr/>
              </p:nvGrpSpPr>
              <p:grpSpPr>
                <a:xfrm>
                  <a:off x="2683630" y="2595741"/>
                  <a:ext cx="224334" cy="182054"/>
                  <a:chOff x="2683630" y="2595741"/>
                  <a:chExt cx="224334" cy="182054"/>
                </a:xfrm>
              </p:grpSpPr>
              <p:sp>
                <p:nvSpPr>
                  <p:cNvPr id="8447" name="Google Shape;8447;p7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9" name="Google Shape;8449;p78"/>
              <p:cNvGrpSpPr/>
              <p:nvPr/>
            </p:nvGrpSpPr>
            <p:grpSpPr>
              <a:xfrm>
                <a:off x="2838475" y="2595741"/>
                <a:ext cx="363719" cy="296825"/>
                <a:chOff x="2838475" y="2595741"/>
                <a:chExt cx="363719" cy="296825"/>
              </a:xfrm>
            </p:grpSpPr>
            <p:grpSp>
              <p:nvGrpSpPr>
                <p:cNvPr id="8450" name="Google Shape;8450;p78"/>
                <p:cNvGrpSpPr/>
                <p:nvPr/>
              </p:nvGrpSpPr>
              <p:grpSpPr>
                <a:xfrm>
                  <a:off x="2838475" y="2794333"/>
                  <a:ext cx="259185" cy="98232"/>
                  <a:chOff x="2838475" y="2794333"/>
                  <a:chExt cx="259185" cy="98232"/>
                </a:xfrm>
              </p:grpSpPr>
              <p:sp>
                <p:nvSpPr>
                  <p:cNvPr id="8451" name="Google Shape;8451;p7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78"/>
                <p:cNvGrpSpPr/>
                <p:nvPr/>
              </p:nvGrpSpPr>
              <p:grpSpPr>
                <a:xfrm>
                  <a:off x="2977852" y="2595741"/>
                  <a:ext cx="224343" cy="182054"/>
                  <a:chOff x="2977852" y="2595741"/>
                  <a:chExt cx="224343" cy="182054"/>
                </a:xfrm>
              </p:grpSpPr>
              <p:sp>
                <p:nvSpPr>
                  <p:cNvPr id="8455" name="Google Shape;8455;p7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57" name="Google Shape;8457;p78"/>
            <p:cNvGrpSpPr/>
            <p:nvPr/>
          </p:nvGrpSpPr>
          <p:grpSpPr>
            <a:xfrm>
              <a:off x="2389399" y="3100241"/>
              <a:ext cx="812796" cy="296869"/>
              <a:chOff x="2389399" y="3100241"/>
              <a:chExt cx="812796" cy="296869"/>
            </a:xfrm>
          </p:grpSpPr>
          <p:grpSp>
            <p:nvGrpSpPr>
              <p:cNvPr id="8458" name="Google Shape;8458;p78"/>
              <p:cNvGrpSpPr/>
              <p:nvPr/>
            </p:nvGrpSpPr>
            <p:grpSpPr>
              <a:xfrm>
                <a:off x="2683630" y="3100241"/>
                <a:ext cx="224334" cy="296869"/>
                <a:chOff x="2683630" y="3100241"/>
                <a:chExt cx="224334" cy="296869"/>
              </a:xfrm>
            </p:grpSpPr>
            <p:grpSp>
              <p:nvGrpSpPr>
                <p:cNvPr id="8459" name="Google Shape;8459;p78"/>
                <p:cNvGrpSpPr/>
                <p:nvPr/>
              </p:nvGrpSpPr>
              <p:grpSpPr>
                <a:xfrm>
                  <a:off x="2788083" y="3100241"/>
                  <a:ext cx="15356" cy="98237"/>
                  <a:chOff x="2788083" y="3100241"/>
                  <a:chExt cx="15356" cy="98237"/>
                </a:xfrm>
              </p:grpSpPr>
              <p:sp>
                <p:nvSpPr>
                  <p:cNvPr id="8460" name="Google Shape;8460;p7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8"/>
                <p:cNvGrpSpPr/>
                <p:nvPr/>
              </p:nvGrpSpPr>
              <p:grpSpPr>
                <a:xfrm>
                  <a:off x="2683630" y="3215065"/>
                  <a:ext cx="224334" cy="182045"/>
                  <a:chOff x="2683630" y="3215065"/>
                  <a:chExt cx="224334" cy="182045"/>
                </a:xfrm>
              </p:grpSpPr>
              <p:sp>
                <p:nvSpPr>
                  <p:cNvPr id="8464" name="Google Shape;8464;p7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6" name="Google Shape;8466;p78"/>
              <p:cNvGrpSpPr/>
              <p:nvPr/>
            </p:nvGrpSpPr>
            <p:grpSpPr>
              <a:xfrm>
                <a:off x="2389399" y="3100241"/>
                <a:ext cx="363638" cy="296869"/>
                <a:chOff x="2389399" y="3100241"/>
                <a:chExt cx="363638" cy="296869"/>
              </a:xfrm>
            </p:grpSpPr>
            <p:grpSp>
              <p:nvGrpSpPr>
                <p:cNvPr id="8467" name="Google Shape;8467;p78"/>
                <p:cNvGrpSpPr/>
                <p:nvPr/>
              </p:nvGrpSpPr>
              <p:grpSpPr>
                <a:xfrm>
                  <a:off x="2493852" y="3100241"/>
                  <a:ext cx="259185" cy="98237"/>
                  <a:chOff x="2493852" y="3100241"/>
                  <a:chExt cx="259185" cy="98237"/>
                </a:xfrm>
              </p:grpSpPr>
              <p:sp>
                <p:nvSpPr>
                  <p:cNvPr id="8468" name="Google Shape;8468;p7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78"/>
                <p:cNvGrpSpPr/>
                <p:nvPr/>
              </p:nvGrpSpPr>
              <p:grpSpPr>
                <a:xfrm>
                  <a:off x="2389399" y="3215065"/>
                  <a:ext cx="224343" cy="182045"/>
                  <a:chOff x="2389399" y="3215065"/>
                  <a:chExt cx="224343" cy="182045"/>
                </a:xfrm>
              </p:grpSpPr>
              <p:sp>
                <p:nvSpPr>
                  <p:cNvPr id="8472" name="Google Shape;8472;p7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4" name="Google Shape;8474;p78"/>
              <p:cNvGrpSpPr/>
              <p:nvPr/>
            </p:nvGrpSpPr>
            <p:grpSpPr>
              <a:xfrm>
                <a:off x="2838475" y="3100241"/>
                <a:ext cx="363719" cy="296869"/>
                <a:chOff x="2838475" y="3100241"/>
                <a:chExt cx="363719" cy="296869"/>
              </a:xfrm>
            </p:grpSpPr>
            <p:grpSp>
              <p:nvGrpSpPr>
                <p:cNvPr id="8475" name="Google Shape;8475;p78"/>
                <p:cNvGrpSpPr/>
                <p:nvPr/>
              </p:nvGrpSpPr>
              <p:grpSpPr>
                <a:xfrm>
                  <a:off x="2838475" y="3100241"/>
                  <a:ext cx="259185" cy="98237"/>
                  <a:chOff x="2838475" y="3100241"/>
                  <a:chExt cx="259185" cy="98237"/>
                </a:xfrm>
              </p:grpSpPr>
              <p:sp>
                <p:nvSpPr>
                  <p:cNvPr id="8476" name="Google Shape;8476;p7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78"/>
                <p:cNvGrpSpPr/>
                <p:nvPr/>
              </p:nvGrpSpPr>
              <p:grpSpPr>
                <a:xfrm>
                  <a:off x="2977852" y="3215065"/>
                  <a:ext cx="224343" cy="182045"/>
                  <a:chOff x="2977852" y="3215065"/>
                  <a:chExt cx="224343" cy="182045"/>
                </a:xfrm>
              </p:grpSpPr>
              <p:sp>
                <p:nvSpPr>
                  <p:cNvPr id="8480" name="Google Shape;8480;p7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85" name="Shape 8485"/>
        <p:cNvGrpSpPr/>
        <p:nvPr/>
      </p:nvGrpSpPr>
      <p:grpSpPr>
        <a:xfrm>
          <a:off x="0" y="0"/>
          <a:ext cx="0" cy="0"/>
          <a:chOff x="0" y="0"/>
          <a:chExt cx="0" cy="0"/>
        </a:xfrm>
      </p:grpSpPr>
      <p:sp>
        <p:nvSpPr>
          <p:cNvPr id="8486" name="Google Shape;8486;p7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8487" name="Google Shape;8487;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8488" name="Google Shape;8488;p79"/>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rgbClr val="869FB2"/>
                </a:solidFill>
                <a:hlinkClick>
                  <a:extLst>
                    <a:ext uri="{A12FA001-AC4F-418D-AE19-62706E023703}">
                      <ahyp:hlinkClr val="tx"/>
                    </a:ext>
                  </a:extLst>
                </a:hlinkClick>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92" name="Shape 8492"/>
        <p:cNvGrpSpPr/>
        <p:nvPr/>
      </p:nvGrpSpPr>
      <p:grpSpPr>
        <a:xfrm>
          <a:off x="0" y="0"/>
          <a:ext cx="0" cy="0"/>
          <a:chOff x="0" y="0"/>
          <a:chExt cx="0" cy="0"/>
        </a:xfrm>
      </p:grpSpPr>
      <p:sp>
        <p:nvSpPr>
          <p:cNvPr id="8493" name="Google Shape;8493;p80"/>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"Thanks"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8494" name="Google Shape;8494;p8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8495" name="Google Shape;8495;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99" name="Shape 8499"/>
        <p:cNvGrpSpPr/>
        <p:nvPr/>
      </p:nvGrpSpPr>
      <p:grpSpPr>
        <a:xfrm>
          <a:off x="0" y="0"/>
          <a:ext cx="0" cy="0"/>
          <a:chOff x="0" y="0"/>
          <a:chExt cx="0" cy="0"/>
        </a:xfrm>
      </p:grpSpPr>
      <p:sp>
        <p:nvSpPr>
          <p:cNvPr id="8500" name="Google Shape;8500;p81"/>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8501" name="Google Shape;8501;p81"/>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Fira Sans Extra Condensed</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val="tx"/>
                    </a:ext>
                  </a:extLst>
                </a:hlinkClick>
              </a:rPr>
              <a:t>https://fonts.google.com/specimen/Fira+Sans+Extra+Condensed</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Roboto Slab</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4">
                  <a:extLst>
                    <a:ext uri="{A12FA001-AC4F-418D-AE19-62706E023703}">
                      <ahyp:hlinkClr val="tx"/>
                    </a:ext>
                  </a:extLst>
                </a:hlinkClick>
              </a:rPr>
              <a:t>https://fonts.google.com/specimen/Roboto+Slab</a:t>
            </a:r>
            <a:r>
              <a:rPr lang="en" sz="1100">
                <a:solidFill>
                  <a:srgbClr val="FFFFFF"/>
                </a:solidFill>
              </a:rPr>
              <a:t>)</a:t>
            </a:r>
            <a:endParaRPr sz="1100">
              <a:solidFill>
                <a:srgbClr val="FFFFFF"/>
              </a:solidFill>
            </a:endParaRPr>
          </a:p>
        </p:txBody>
      </p:sp>
      <p:sp>
        <p:nvSpPr>
          <p:cNvPr id="8502" name="Google Shape;8502;p81"/>
          <p:cNvSpPr/>
          <p:nvPr/>
        </p:nvSpPr>
        <p:spPr>
          <a:xfrm>
            <a:off x="2052650" y="29882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1"/>
          <p:cNvSpPr/>
          <p:nvPr/>
        </p:nvSpPr>
        <p:spPr>
          <a:xfrm>
            <a:off x="3114470" y="29882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1"/>
          <p:cNvSpPr/>
          <p:nvPr/>
        </p:nvSpPr>
        <p:spPr>
          <a:xfrm>
            <a:off x="4176289" y="29882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1"/>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06" name="Google Shape;8506;p81"/>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07" name="Google Shape;8507;p81"/>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08" name="Google Shape;8508;p81"/>
          <p:cNvSpPr/>
          <p:nvPr/>
        </p:nvSpPr>
        <p:spPr>
          <a:xfrm>
            <a:off x="5238125" y="29882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1"/>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10" name="Google Shape;8510;p81"/>
          <p:cNvSpPr/>
          <p:nvPr/>
        </p:nvSpPr>
        <p:spPr>
          <a:xfrm>
            <a:off x="2052650" y="39193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1"/>
          <p:cNvSpPr/>
          <p:nvPr/>
        </p:nvSpPr>
        <p:spPr>
          <a:xfrm>
            <a:off x="3114470" y="39193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1"/>
          <p:cNvSpPr/>
          <p:nvPr/>
        </p:nvSpPr>
        <p:spPr>
          <a:xfrm>
            <a:off x="4176289" y="39193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1"/>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14" name="Google Shape;8514;p81"/>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15" name="Google Shape;8515;p81"/>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16" name="Google Shape;8516;p81"/>
          <p:cNvSpPr/>
          <p:nvPr/>
        </p:nvSpPr>
        <p:spPr>
          <a:xfrm>
            <a:off x="5238125" y="39193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1"/>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18" name="Google Shape;8518;p81"/>
          <p:cNvSpPr/>
          <p:nvPr/>
        </p:nvSpPr>
        <p:spPr>
          <a:xfrm>
            <a:off x="6299950" y="29882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1"/>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20" name="Google Shape;8520;p81"/>
          <p:cNvSpPr/>
          <p:nvPr/>
        </p:nvSpPr>
        <p:spPr>
          <a:xfrm>
            <a:off x="6299950" y="3919325"/>
            <a:ext cx="791400" cy="754200"/>
          </a:xfrm>
          <a:prstGeom prst="roundRect">
            <a:avLst>
              <a:gd fmla="val 1666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1"/>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#xxxxxx</a:t>
            </a:r>
            <a:endParaRPr sz="1000">
              <a:solidFill>
                <a:srgbClr val="FFFFFF"/>
              </a:solidFill>
            </a:endParaRPr>
          </a:p>
        </p:txBody>
      </p:sp>
      <p:sp>
        <p:nvSpPr>
          <p:cNvPr id="8522" name="Google Shape;8522;p8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26" name="Shape 8526"/>
        <p:cNvGrpSpPr/>
        <p:nvPr/>
      </p:nvGrpSpPr>
      <p:grpSpPr>
        <a:xfrm>
          <a:off x="0" y="0"/>
          <a:ext cx="0" cy="0"/>
          <a:chOff x="0" y="0"/>
          <a:chExt cx="0" cy="0"/>
        </a:xfrm>
      </p:grpSpPr>
      <p:sp>
        <p:nvSpPr>
          <p:cNvPr id="8527" name="Google Shape;8527;p82"/>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sp>
        <p:nvSpPr>
          <p:cNvPr id="8528" name="Google Shape;8528;p8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8529" name="Google Shape;8529;p82"/>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8530" name="Google Shape;8530;p82">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8531" name="Google Shape;8531;p82">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8532" name="Google Shape;8532;p82">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8533" name="Google Shape;8533;p82">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8534" name="Google Shape;8534;p82"/>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8535" name="Google Shape;8535;p82"/>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8536" name="Google Shape;8536;p82"/>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8537" name="Google Shape;8537;p82"/>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8538" name="Google Shape;8538;p82">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42" name="Shape 8542"/>
        <p:cNvGrpSpPr/>
        <p:nvPr/>
      </p:nvGrpSpPr>
      <p:grpSpPr>
        <a:xfrm>
          <a:off x="0" y="0"/>
          <a:ext cx="0" cy="0"/>
          <a:chOff x="0" y="0"/>
          <a:chExt cx="0" cy="0"/>
        </a:xfrm>
      </p:grpSpPr>
      <p:sp>
        <p:nvSpPr>
          <p:cNvPr id="8543" name="Google Shape;8543;p83"/>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544" name="Google Shape;8544;p83"/>
          <p:cNvGrpSpPr/>
          <p:nvPr/>
        </p:nvGrpSpPr>
        <p:grpSpPr>
          <a:xfrm>
            <a:off x="5156078" y="3085736"/>
            <a:ext cx="474294" cy="551291"/>
            <a:chOff x="4727025" y="1332775"/>
            <a:chExt cx="59900" cy="69625"/>
          </a:xfrm>
        </p:grpSpPr>
        <p:sp>
          <p:nvSpPr>
            <p:cNvPr id="8545" name="Google Shape;8545;p8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83"/>
          <p:cNvGrpSpPr/>
          <p:nvPr/>
        </p:nvGrpSpPr>
        <p:grpSpPr>
          <a:xfrm>
            <a:off x="5769734" y="2314340"/>
            <a:ext cx="555653" cy="557031"/>
            <a:chOff x="4820425" y="1329900"/>
            <a:chExt cx="70175" cy="70350"/>
          </a:xfrm>
        </p:grpSpPr>
        <p:sp>
          <p:nvSpPr>
            <p:cNvPr id="8548" name="Google Shape;8548;p8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83"/>
          <p:cNvGrpSpPr/>
          <p:nvPr/>
        </p:nvGrpSpPr>
        <p:grpSpPr>
          <a:xfrm>
            <a:off x="6396103" y="2318845"/>
            <a:ext cx="582574" cy="533871"/>
            <a:chOff x="4903200" y="1331525"/>
            <a:chExt cx="73575" cy="67425"/>
          </a:xfrm>
        </p:grpSpPr>
        <p:sp>
          <p:nvSpPr>
            <p:cNvPr id="8553" name="Google Shape;8553;p8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83"/>
          <p:cNvGrpSpPr/>
          <p:nvPr/>
        </p:nvGrpSpPr>
        <p:grpSpPr>
          <a:xfrm>
            <a:off x="5755581" y="3078709"/>
            <a:ext cx="583960" cy="565345"/>
            <a:chOff x="4815575" y="1416800"/>
            <a:chExt cx="73750" cy="71400"/>
          </a:xfrm>
        </p:grpSpPr>
        <p:sp>
          <p:nvSpPr>
            <p:cNvPr id="8556" name="Google Shape;8556;p8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83"/>
          <p:cNvGrpSpPr/>
          <p:nvPr/>
        </p:nvGrpSpPr>
        <p:grpSpPr>
          <a:xfrm>
            <a:off x="6390362" y="3108896"/>
            <a:ext cx="589898" cy="504970"/>
            <a:chOff x="4902475" y="1418875"/>
            <a:chExt cx="74500" cy="63775"/>
          </a:xfrm>
        </p:grpSpPr>
        <p:sp>
          <p:nvSpPr>
            <p:cNvPr id="8560" name="Google Shape;8560;p8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83"/>
          <p:cNvGrpSpPr/>
          <p:nvPr/>
        </p:nvGrpSpPr>
        <p:grpSpPr>
          <a:xfrm>
            <a:off x="5765577" y="3826000"/>
            <a:ext cx="563967" cy="567127"/>
            <a:chOff x="4818100" y="1507675"/>
            <a:chExt cx="71225" cy="71625"/>
          </a:xfrm>
        </p:grpSpPr>
        <p:sp>
          <p:nvSpPr>
            <p:cNvPr id="8563" name="Google Shape;8563;p8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83"/>
          <p:cNvGrpSpPr/>
          <p:nvPr/>
        </p:nvGrpSpPr>
        <p:grpSpPr>
          <a:xfrm>
            <a:off x="5079075" y="3829461"/>
            <a:ext cx="628301" cy="588505"/>
            <a:chOff x="4721450" y="1509475"/>
            <a:chExt cx="79350" cy="74325"/>
          </a:xfrm>
        </p:grpSpPr>
        <p:sp>
          <p:nvSpPr>
            <p:cNvPr id="8568" name="Google Shape;8568;p8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83"/>
          <p:cNvGrpSpPr/>
          <p:nvPr/>
        </p:nvGrpSpPr>
        <p:grpSpPr>
          <a:xfrm>
            <a:off x="6424608" y="3814027"/>
            <a:ext cx="557038" cy="562772"/>
            <a:chOff x="4906800" y="1507500"/>
            <a:chExt cx="70350" cy="71075"/>
          </a:xfrm>
        </p:grpSpPr>
        <p:sp>
          <p:nvSpPr>
            <p:cNvPr id="8573" name="Google Shape;8573;p8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83"/>
          <p:cNvGrpSpPr/>
          <p:nvPr/>
        </p:nvGrpSpPr>
        <p:grpSpPr>
          <a:xfrm>
            <a:off x="4462216" y="2340963"/>
            <a:ext cx="517934" cy="517934"/>
            <a:chOff x="3736598" y="2170606"/>
            <a:chExt cx="404889" cy="404889"/>
          </a:xfrm>
        </p:grpSpPr>
        <p:sp>
          <p:nvSpPr>
            <p:cNvPr id="8579" name="Google Shape;8579;p8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83"/>
          <p:cNvGrpSpPr/>
          <p:nvPr/>
        </p:nvGrpSpPr>
        <p:grpSpPr>
          <a:xfrm>
            <a:off x="3729277" y="2341061"/>
            <a:ext cx="586986" cy="517740"/>
            <a:chOff x="3161917" y="2170682"/>
            <a:chExt cx="458870" cy="404737"/>
          </a:xfrm>
        </p:grpSpPr>
        <p:sp>
          <p:nvSpPr>
            <p:cNvPr id="8584" name="Google Shape;8584;p8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83"/>
          <p:cNvGrpSpPr/>
          <p:nvPr/>
        </p:nvGrpSpPr>
        <p:grpSpPr>
          <a:xfrm>
            <a:off x="3752299" y="3102400"/>
            <a:ext cx="540943" cy="517963"/>
            <a:chOff x="3179914" y="2889488"/>
            <a:chExt cx="422876" cy="404911"/>
          </a:xfrm>
        </p:grpSpPr>
        <p:sp>
          <p:nvSpPr>
            <p:cNvPr id="8588" name="Google Shape;8588;p8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83"/>
          <p:cNvGrpSpPr/>
          <p:nvPr/>
        </p:nvGrpSpPr>
        <p:grpSpPr>
          <a:xfrm>
            <a:off x="4453093" y="3102358"/>
            <a:ext cx="536180" cy="518047"/>
            <a:chOff x="3729467" y="2889422"/>
            <a:chExt cx="419153" cy="404977"/>
          </a:xfrm>
        </p:grpSpPr>
        <p:sp>
          <p:nvSpPr>
            <p:cNvPr id="8595" name="Google Shape;8595;p8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83"/>
          <p:cNvGrpSpPr/>
          <p:nvPr/>
        </p:nvGrpSpPr>
        <p:grpSpPr>
          <a:xfrm>
            <a:off x="1990126" y="3445787"/>
            <a:ext cx="965351" cy="134611"/>
            <a:chOff x="4411970" y="2962952"/>
            <a:chExt cx="706544" cy="104212"/>
          </a:xfrm>
        </p:grpSpPr>
        <p:sp>
          <p:nvSpPr>
            <p:cNvPr id="8603" name="Google Shape;8603;p8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83"/>
          <p:cNvGrpSpPr/>
          <p:nvPr/>
        </p:nvGrpSpPr>
        <p:grpSpPr>
          <a:xfrm>
            <a:off x="1990126" y="3041077"/>
            <a:ext cx="960158" cy="289172"/>
            <a:chOff x="4411970" y="2726085"/>
            <a:chExt cx="643107" cy="193659"/>
          </a:xfrm>
        </p:grpSpPr>
        <p:sp>
          <p:nvSpPr>
            <p:cNvPr id="8608" name="Google Shape;8608;p8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83"/>
          <p:cNvGrpSpPr/>
          <p:nvPr/>
        </p:nvGrpSpPr>
        <p:grpSpPr>
          <a:xfrm>
            <a:off x="998624" y="3295400"/>
            <a:ext cx="811503" cy="252584"/>
            <a:chOff x="4411970" y="4340222"/>
            <a:chExt cx="779467" cy="242683"/>
          </a:xfrm>
        </p:grpSpPr>
        <p:sp>
          <p:nvSpPr>
            <p:cNvPr id="8612" name="Google Shape;8612;p8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83"/>
          <p:cNvGrpSpPr/>
          <p:nvPr/>
        </p:nvGrpSpPr>
        <p:grpSpPr>
          <a:xfrm>
            <a:off x="1990126" y="2709308"/>
            <a:ext cx="965160" cy="216230"/>
            <a:chOff x="4411970" y="2468674"/>
            <a:chExt cx="747317" cy="167425"/>
          </a:xfrm>
        </p:grpSpPr>
        <p:sp>
          <p:nvSpPr>
            <p:cNvPr id="8616" name="Google Shape;8616;p8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8" name="Google Shape;8618;p8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9" name="Google Shape;8619;p83"/>
          <p:cNvGrpSpPr/>
          <p:nvPr/>
        </p:nvGrpSpPr>
        <p:grpSpPr>
          <a:xfrm>
            <a:off x="997692" y="2334687"/>
            <a:ext cx="1959041" cy="208784"/>
            <a:chOff x="6336019" y="3733725"/>
            <a:chExt cx="2566206" cy="351310"/>
          </a:xfrm>
        </p:grpSpPr>
        <p:sp>
          <p:nvSpPr>
            <p:cNvPr id="8620" name="Google Shape;8620;p8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83"/>
          <p:cNvGrpSpPr/>
          <p:nvPr/>
        </p:nvGrpSpPr>
        <p:grpSpPr>
          <a:xfrm>
            <a:off x="1990126" y="3950602"/>
            <a:ext cx="946551" cy="153200"/>
            <a:chOff x="4404545" y="3301592"/>
            <a:chExt cx="782403" cy="129272"/>
          </a:xfrm>
        </p:grpSpPr>
        <p:sp>
          <p:nvSpPr>
            <p:cNvPr id="8625" name="Google Shape;8625;p8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83"/>
          <p:cNvGrpSpPr/>
          <p:nvPr/>
        </p:nvGrpSpPr>
        <p:grpSpPr>
          <a:xfrm>
            <a:off x="1990126" y="3695937"/>
            <a:ext cx="962257" cy="139127"/>
            <a:chOff x="4411970" y="3131459"/>
            <a:chExt cx="710520" cy="117397"/>
          </a:xfrm>
        </p:grpSpPr>
        <p:sp>
          <p:nvSpPr>
            <p:cNvPr id="8628" name="Google Shape;8628;p8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630" name="Google Shape;8630;p8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1" name="Google Shape;8631;p83"/>
          <p:cNvGrpSpPr/>
          <p:nvPr/>
        </p:nvGrpSpPr>
        <p:grpSpPr>
          <a:xfrm>
            <a:off x="990271" y="3621603"/>
            <a:ext cx="823838" cy="458988"/>
            <a:chOff x="4411970" y="1801825"/>
            <a:chExt cx="734586" cy="409262"/>
          </a:xfrm>
        </p:grpSpPr>
        <p:sp>
          <p:nvSpPr>
            <p:cNvPr id="8632" name="Google Shape;8632;p8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83"/>
          <p:cNvGrpSpPr/>
          <p:nvPr/>
        </p:nvGrpSpPr>
        <p:grpSpPr>
          <a:xfrm>
            <a:off x="3095243" y="2339173"/>
            <a:ext cx="521514" cy="521514"/>
            <a:chOff x="5681300" y="2527788"/>
            <a:chExt cx="805800" cy="805800"/>
          </a:xfrm>
        </p:grpSpPr>
        <p:sp>
          <p:nvSpPr>
            <p:cNvPr id="8635" name="Google Shape;8635;p8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83"/>
          <p:cNvGrpSpPr/>
          <p:nvPr/>
        </p:nvGrpSpPr>
        <p:grpSpPr>
          <a:xfrm>
            <a:off x="3089483" y="3094865"/>
            <a:ext cx="533033" cy="533033"/>
            <a:chOff x="4049800" y="640400"/>
            <a:chExt cx="858900" cy="858900"/>
          </a:xfrm>
        </p:grpSpPr>
        <p:sp>
          <p:nvSpPr>
            <p:cNvPr id="8638" name="Google Shape;8638;p8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83"/>
          <p:cNvGrpSpPr/>
          <p:nvPr/>
        </p:nvGrpSpPr>
        <p:grpSpPr>
          <a:xfrm>
            <a:off x="3014966" y="3772543"/>
            <a:ext cx="682068" cy="682068"/>
            <a:chOff x="5080188" y="927900"/>
            <a:chExt cx="961200" cy="961200"/>
          </a:xfrm>
        </p:grpSpPr>
        <p:sp>
          <p:nvSpPr>
            <p:cNvPr id="8641" name="Google Shape;8641;p8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83"/>
          <p:cNvGrpSpPr/>
          <p:nvPr/>
        </p:nvGrpSpPr>
        <p:grpSpPr>
          <a:xfrm>
            <a:off x="4478465" y="3869234"/>
            <a:ext cx="505650" cy="504006"/>
            <a:chOff x="6039282" y="1042577"/>
            <a:chExt cx="734315" cy="731929"/>
          </a:xfrm>
        </p:grpSpPr>
        <p:sp>
          <p:nvSpPr>
            <p:cNvPr id="8650" name="Google Shape;8650;p8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83"/>
          <p:cNvGrpSpPr/>
          <p:nvPr/>
        </p:nvGrpSpPr>
        <p:grpSpPr>
          <a:xfrm>
            <a:off x="5091067" y="2298862"/>
            <a:ext cx="567744" cy="602136"/>
            <a:chOff x="1825800" y="1651625"/>
            <a:chExt cx="539989" cy="571775"/>
          </a:xfrm>
        </p:grpSpPr>
        <p:sp>
          <p:nvSpPr>
            <p:cNvPr id="8672" name="Google Shape;8672;p8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83"/>
          <p:cNvGrpSpPr/>
          <p:nvPr/>
        </p:nvGrpSpPr>
        <p:grpSpPr>
          <a:xfrm>
            <a:off x="3765995" y="3855579"/>
            <a:ext cx="508123" cy="507955"/>
            <a:chOff x="1897577" y="2802432"/>
            <a:chExt cx="492176" cy="492014"/>
          </a:xfrm>
        </p:grpSpPr>
        <p:sp>
          <p:nvSpPr>
            <p:cNvPr id="8677" name="Google Shape;8677;p8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83"/>
          <p:cNvGrpSpPr/>
          <p:nvPr/>
        </p:nvGrpSpPr>
        <p:grpSpPr>
          <a:xfrm>
            <a:off x="997525" y="4169123"/>
            <a:ext cx="809227" cy="200842"/>
            <a:chOff x="2013045" y="4813233"/>
            <a:chExt cx="921986" cy="228854"/>
          </a:xfrm>
        </p:grpSpPr>
        <p:sp>
          <p:nvSpPr>
            <p:cNvPr id="8690" name="Google Shape;8690;p8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83"/>
          <p:cNvGrpSpPr/>
          <p:nvPr/>
        </p:nvGrpSpPr>
        <p:grpSpPr>
          <a:xfrm>
            <a:off x="1005985" y="2656004"/>
            <a:ext cx="792421" cy="269941"/>
            <a:chOff x="1046767" y="4756633"/>
            <a:chExt cx="859646" cy="292841"/>
          </a:xfrm>
        </p:grpSpPr>
        <p:sp>
          <p:nvSpPr>
            <p:cNvPr id="8693" name="Google Shape;8693;p8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6" name="Google Shape;8696;p8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83"/>
          <p:cNvGrpSpPr/>
          <p:nvPr/>
        </p:nvGrpSpPr>
        <p:grpSpPr>
          <a:xfrm>
            <a:off x="7141841" y="2550562"/>
            <a:ext cx="166473" cy="141497"/>
            <a:chOff x="4660325" y="1866850"/>
            <a:chExt cx="68350" cy="58100"/>
          </a:xfrm>
        </p:grpSpPr>
        <p:sp>
          <p:nvSpPr>
            <p:cNvPr id="8701" name="Google Shape;8701;p8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83"/>
          <p:cNvGrpSpPr/>
          <p:nvPr/>
        </p:nvGrpSpPr>
        <p:grpSpPr>
          <a:xfrm>
            <a:off x="7451186" y="2576286"/>
            <a:ext cx="162515" cy="90049"/>
            <a:chOff x="4791775" y="1877500"/>
            <a:chExt cx="66725" cy="36975"/>
          </a:xfrm>
        </p:grpSpPr>
        <p:sp>
          <p:nvSpPr>
            <p:cNvPr id="8704" name="Google Shape;8704;p8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83"/>
          <p:cNvGrpSpPr/>
          <p:nvPr/>
        </p:nvGrpSpPr>
        <p:grpSpPr>
          <a:xfrm>
            <a:off x="7772899" y="2576286"/>
            <a:ext cx="144979" cy="90049"/>
            <a:chOff x="4923925" y="1877500"/>
            <a:chExt cx="59525" cy="36975"/>
          </a:xfrm>
        </p:grpSpPr>
        <p:sp>
          <p:nvSpPr>
            <p:cNvPr id="8707" name="Google Shape;8707;p8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83"/>
          <p:cNvGrpSpPr/>
          <p:nvPr/>
        </p:nvGrpSpPr>
        <p:grpSpPr>
          <a:xfrm>
            <a:off x="8067390" y="2558477"/>
            <a:ext cx="141447" cy="125667"/>
            <a:chOff x="5058450" y="1870100"/>
            <a:chExt cx="58075" cy="51600"/>
          </a:xfrm>
        </p:grpSpPr>
        <p:sp>
          <p:nvSpPr>
            <p:cNvPr id="8710" name="Google Shape;8710;p8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83"/>
          <p:cNvGrpSpPr/>
          <p:nvPr/>
        </p:nvGrpSpPr>
        <p:grpSpPr>
          <a:xfrm>
            <a:off x="7481905" y="2980885"/>
            <a:ext cx="101077" cy="107645"/>
            <a:chOff x="4811425" y="2065025"/>
            <a:chExt cx="41500" cy="44200"/>
          </a:xfrm>
        </p:grpSpPr>
        <p:sp>
          <p:nvSpPr>
            <p:cNvPr id="8713" name="Google Shape;8713;p8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83"/>
          <p:cNvGrpSpPr/>
          <p:nvPr/>
        </p:nvGrpSpPr>
        <p:grpSpPr>
          <a:xfrm>
            <a:off x="7774342" y="2981098"/>
            <a:ext cx="120867" cy="107218"/>
            <a:chOff x="4929875" y="2065025"/>
            <a:chExt cx="49625" cy="44025"/>
          </a:xfrm>
        </p:grpSpPr>
        <p:sp>
          <p:nvSpPr>
            <p:cNvPr id="8716" name="Google Shape;8716;p8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83"/>
          <p:cNvGrpSpPr/>
          <p:nvPr/>
        </p:nvGrpSpPr>
        <p:grpSpPr>
          <a:xfrm>
            <a:off x="8103011" y="2984112"/>
            <a:ext cx="70206" cy="101191"/>
            <a:chOff x="5083925" y="2066350"/>
            <a:chExt cx="28825" cy="41550"/>
          </a:xfrm>
        </p:grpSpPr>
        <p:sp>
          <p:nvSpPr>
            <p:cNvPr id="8719" name="Google Shape;8719;p8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83"/>
          <p:cNvGrpSpPr/>
          <p:nvPr/>
        </p:nvGrpSpPr>
        <p:grpSpPr>
          <a:xfrm>
            <a:off x="7134565" y="2999759"/>
            <a:ext cx="181026" cy="69896"/>
            <a:chOff x="4659775" y="2072775"/>
            <a:chExt cx="74325" cy="28700"/>
          </a:xfrm>
        </p:grpSpPr>
        <p:sp>
          <p:nvSpPr>
            <p:cNvPr id="8722" name="Google Shape;8722;p8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83"/>
          <p:cNvGrpSpPr/>
          <p:nvPr/>
        </p:nvGrpSpPr>
        <p:grpSpPr>
          <a:xfrm>
            <a:off x="8054421" y="2790324"/>
            <a:ext cx="167387" cy="89197"/>
            <a:chOff x="4662475" y="1976500"/>
            <a:chExt cx="68725" cy="36625"/>
          </a:xfrm>
        </p:grpSpPr>
        <p:sp>
          <p:nvSpPr>
            <p:cNvPr id="8726" name="Google Shape;8726;p8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83"/>
          <p:cNvGrpSpPr/>
          <p:nvPr/>
        </p:nvGrpSpPr>
        <p:grpSpPr>
          <a:xfrm>
            <a:off x="7751326" y="2793764"/>
            <a:ext cx="166899" cy="82317"/>
            <a:chOff x="4920150" y="1977875"/>
            <a:chExt cx="68525" cy="33800"/>
          </a:xfrm>
        </p:grpSpPr>
        <p:sp>
          <p:nvSpPr>
            <p:cNvPr id="8730" name="Google Shape;8730;p8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83"/>
          <p:cNvGrpSpPr/>
          <p:nvPr/>
        </p:nvGrpSpPr>
        <p:grpSpPr>
          <a:xfrm>
            <a:off x="7162483" y="3197682"/>
            <a:ext cx="125190" cy="127859"/>
            <a:chOff x="4676550" y="2160575"/>
            <a:chExt cx="51400" cy="52500"/>
          </a:xfrm>
        </p:grpSpPr>
        <p:sp>
          <p:nvSpPr>
            <p:cNvPr id="8734" name="Google Shape;8734;p8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83"/>
          <p:cNvGrpSpPr/>
          <p:nvPr/>
        </p:nvGrpSpPr>
        <p:grpSpPr>
          <a:xfrm>
            <a:off x="7459741" y="3204714"/>
            <a:ext cx="145405" cy="113794"/>
            <a:chOff x="4768325" y="2163475"/>
            <a:chExt cx="59700" cy="46725"/>
          </a:xfrm>
        </p:grpSpPr>
        <p:sp>
          <p:nvSpPr>
            <p:cNvPr id="8738" name="Google Shape;8738;p8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0" name="Google Shape;8740;p8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6" name="Google Shape;8746;p83"/>
          <p:cNvGrpSpPr/>
          <p:nvPr/>
        </p:nvGrpSpPr>
        <p:grpSpPr>
          <a:xfrm>
            <a:off x="7476059" y="3459808"/>
            <a:ext cx="112768" cy="106853"/>
            <a:chOff x="4768575" y="2253950"/>
            <a:chExt cx="46300" cy="43875"/>
          </a:xfrm>
        </p:grpSpPr>
        <p:sp>
          <p:nvSpPr>
            <p:cNvPr id="8747" name="Google Shape;8747;p8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83"/>
          <p:cNvGrpSpPr/>
          <p:nvPr/>
        </p:nvGrpSpPr>
        <p:grpSpPr>
          <a:xfrm>
            <a:off x="7775682" y="3948834"/>
            <a:ext cx="118187" cy="146246"/>
            <a:chOff x="4960900" y="2433225"/>
            <a:chExt cx="48525" cy="60050"/>
          </a:xfrm>
        </p:grpSpPr>
        <p:sp>
          <p:nvSpPr>
            <p:cNvPr id="8750" name="Google Shape;8750;p8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83"/>
          <p:cNvGrpSpPr/>
          <p:nvPr/>
        </p:nvGrpSpPr>
        <p:grpSpPr>
          <a:xfrm>
            <a:off x="7464247" y="4212895"/>
            <a:ext cx="136394" cy="143810"/>
            <a:chOff x="4854075" y="2527625"/>
            <a:chExt cx="56000" cy="59050"/>
          </a:xfrm>
        </p:grpSpPr>
        <p:sp>
          <p:nvSpPr>
            <p:cNvPr id="8753" name="Google Shape;8753;p8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5" name="Google Shape;8755;p8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8" name="Google Shape;8758;p83"/>
          <p:cNvGrpSpPr/>
          <p:nvPr/>
        </p:nvGrpSpPr>
        <p:grpSpPr>
          <a:xfrm>
            <a:off x="8088458" y="3676639"/>
            <a:ext cx="99312" cy="160797"/>
            <a:chOff x="5059700" y="2334775"/>
            <a:chExt cx="40775" cy="66025"/>
          </a:xfrm>
        </p:grpSpPr>
        <p:sp>
          <p:nvSpPr>
            <p:cNvPr id="8759" name="Google Shape;8759;p8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83"/>
          <p:cNvGrpSpPr/>
          <p:nvPr/>
        </p:nvGrpSpPr>
        <p:grpSpPr>
          <a:xfrm>
            <a:off x="8045622" y="3941771"/>
            <a:ext cx="184984" cy="160371"/>
            <a:chOff x="5037700" y="2430325"/>
            <a:chExt cx="75950" cy="65850"/>
          </a:xfrm>
        </p:grpSpPr>
        <p:sp>
          <p:nvSpPr>
            <p:cNvPr id="8769" name="Google Shape;8769;p8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83"/>
          <p:cNvGrpSpPr/>
          <p:nvPr/>
        </p:nvGrpSpPr>
        <p:grpSpPr>
          <a:xfrm>
            <a:off x="7465128" y="3708223"/>
            <a:ext cx="173014" cy="97629"/>
            <a:chOff x="4756975" y="2341800"/>
            <a:chExt cx="91975" cy="51925"/>
          </a:xfrm>
        </p:grpSpPr>
        <p:sp>
          <p:nvSpPr>
            <p:cNvPr id="8772" name="Google Shape;8772;p8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83"/>
          <p:cNvGrpSpPr/>
          <p:nvPr/>
        </p:nvGrpSpPr>
        <p:grpSpPr>
          <a:xfrm>
            <a:off x="7732065" y="4196920"/>
            <a:ext cx="212497" cy="175761"/>
            <a:chOff x="4943575" y="2516350"/>
            <a:chExt cx="98675" cy="81700"/>
          </a:xfrm>
        </p:grpSpPr>
        <p:sp>
          <p:nvSpPr>
            <p:cNvPr id="8793" name="Google Shape;8793;p8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8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9" name="Shape 8879"/>
        <p:cNvGrpSpPr/>
        <p:nvPr/>
      </p:nvGrpSpPr>
      <p:grpSpPr>
        <a:xfrm>
          <a:off x="0" y="0"/>
          <a:ext cx="0" cy="0"/>
          <a:chOff x="0" y="0"/>
          <a:chExt cx="0" cy="0"/>
        </a:xfrm>
      </p:grpSpPr>
      <p:grpSp>
        <p:nvGrpSpPr>
          <p:cNvPr id="8880" name="Google Shape;8880;p84"/>
          <p:cNvGrpSpPr/>
          <p:nvPr/>
        </p:nvGrpSpPr>
        <p:grpSpPr>
          <a:xfrm>
            <a:off x="6647587" y="3567393"/>
            <a:ext cx="560636" cy="516497"/>
            <a:chOff x="6652051" y="3714143"/>
            <a:chExt cx="560636" cy="516497"/>
          </a:xfrm>
        </p:grpSpPr>
        <p:grpSp>
          <p:nvGrpSpPr>
            <p:cNvPr id="8881" name="Google Shape;8881;p84"/>
            <p:cNvGrpSpPr/>
            <p:nvPr/>
          </p:nvGrpSpPr>
          <p:grpSpPr>
            <a:xfrm>
              <a:off x="6669657" y="3716715"/>
              <a:ext cx="466768" cy="464314"/>
              <a:chOff x="3139766" y="765669"/>
              <a:chExt cx="886380" cy="881888"/>
            </a:xfrm>
          </p:grpSpPr>
          <p:grpSp>
            <p:nvGrpSpPr>
              <p:cNvPr id="8882" name="Google Shape;8882;p84"/>
              <p:cNvGrpSpPr/>
              <p:nvPr/>
            </p:nvGrpSpPr>
            <p:grpSpPr>
              <a:xfrm>
                <a:off x="3139766" y="765669"/>
                <a:ext cx="886380" cy="881888"/>
                <a:chOff x="3139766" y="765669"/>
                <a:chExt cx="886380" cy="881888"/>
              </a:xfrm>
            </p:grpSpPr>
            <p:sp>
              <p:nvSpPr>
                <p:cNvPr id="8883" name="Google Shape;8883;p8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2" name="Google Shape;8892;p8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8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84"/>
          <p:cNvGrpSpPr/>
          <p:nvPr/>
        </p:nvGrpSpPr>
        <p:grpSpPr>
          <a:xfrm>
            <a:off x="7646296" y="3047976"/>
            <a:ext cx="104231" cy="320340"/>
            <a:chOff x="7564426" y="3224343"/>
            <a:chExt cx="119985" cy="368801"/>
          </a:xfrm>
        </p:grpSpPr>
        <p:sp>
          <p:nvSpPr>
            <p:cNvPr id="8898" name="Google Shape;8898;p8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84"/>
          <p:cNvGrpSpPr/>
          <p:nvPr/>
        </p:nvGrpSpPr>
        <p:grpSpPr>
          <a:xfrm>
            <a:off x="7345785" y="3042077"/>
            <a:ext cx="189489" cy="332132"/>
            <a:chOff x="8370831" y="3202002"/>
            <a:chExt cx="218129" cy="382376"/>
          </a:xfrm>
        </p:grpSpPr>
        <p:sp>
          <p:nvSpPr>
            <p:cNvPr id="8901" name="Google Shape;8901;p8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84"/>
          <p:cNvGrpSpPr/>
          <p:nvPr/>
        </p:nvGrpSpPr>
        <p:grpSpPr>
          <a:xfrm>
            <a:off x="8069174" y="3453209"/>
            <a:ext cx="309429" cy="267000"/>
            <a:chOff x="6742064" y="3750480"/>
            <a:chExt cx="399315" cy="344560"/>
          </a:xfrm>
        </p:grpSpPr>
        <p:sp>
          <p:nvSpPr>
            <p:cNvPr id="8904" name="Google Shape;8904;p8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84"/>
          <p:cNvGrpSpPr/>
          <p:nvPr/>
        </p:nvGrpSpPr>
        <p:grpSpPr>
          <a:xfrm>
            <a:off x="7608193" y="3804257"/>
            <a:ext cx="180437" cy="281608"/>
            <a:chOff x="7248525" y="3739696"/>
            <a:chExt cx="230531" cy="359790"/>
          </a:xfrm>
        </p:grpSpPr>
        <p:sp>
          <p:nvSpPr>
            <p:cNvPr id="8907" name="Google Shape;8907;p8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84"/>
          <p:cNvGrpSpPr/>
          <p:nvPr/>
        </p:nvGrpSpPr>
        <p:grpSpPr>
          <a:xfrm>
            <a:off x="7854113" y="3447481"/>
            <a:ext cx="162896" cy="278710"/>
            <a:chOff x="7601242" y="3729267"/>
            <a:chExt cx="222566" cy="380803"/>
          </a:xfrm>
        </p:grpSpPr>
        <p:sp>
          <p:nvSpPr>
            <p:cNvPr id="8910" name="Google Shape;8910;p8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84"/>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3" name="Google Shape;8913;p84"/>
          <p:cNvGrpSpPr/>
          <p:nvPr/>
        </p:nvGrpSpPr>
        <p:grpSpPr>
          <a:xfrm>
            <a:off x="7343758" y="3448622"/>
            <a:ext cx="193543" cy="275990"/>
            <a:chOff x="8304647" y="3738687"/>
            <a:chExt cx="225076" cy="320956"/>
          </a:xfrm>
        </p:grpSpPr>
        <p:sp>
          <p:nvSpPr>
            <p:cNvPr id="8914" name="Google Shape;8914;p8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84"/>
          <p:cNvGrpSpPr/>
          <p:nvPr/>
        </p:nvGrpSpPr>
        <p:grpSpPr>
          <a:xfrm>
            <a:off x="7616251" y="3448622"/>
            <a:ext cx="178492" cy="275990"/>
            <a:chOff x="8615101" y="3738687"/>
            <a:chExt cx="207573" cy="320956"/>
          </a:xfrm>
        </p:grpSpPr>
        <p:sp>
          <p:nvSpPr>
            <p:cNvPr id="8918" name="Google Shape;8918;p8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1" name="Google Shape;8921;p84"/>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2" name="Google Shape;8922;p84"/>
          <p:cNvGrpSpPr/>
          <p:nvPr/>
        </p:nvGrpSpPr>
        <p:grpSpPr>
          <a:xfrm>
            <a:off x="7841782" y="3851282"/>
            <a:ext cx="187557" cy="187557"/>
            <a:chOff x="8565775" y="671075"/>
            <a:chExt cx="441000" cy="441000"/>
          </a:xfrm>
        </p:grpSpPr>
        <p:sp>
          <p:nvSpPr>
            <p:cNvPr id="8923" name="Google Shape;8923;p8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5" name="Google Shape;8925;p84"/>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4"/>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7" name="Google Shape;8927;p84"/>
          <p:cNvGrpSpPr/>
          <p:nvPr/>
        </p:nvGrpSpPr>
        <p:grpSpPr>
          <a:xfrm>
            <a:off x="5996254" y="2923808"/>
            <a:ext cx="587865" cy="517731"/>
            <a:chOff x="6000718" y="3070557"/>
            <a:chExt cx="587865" cy="517731"/>
          </a:xfrm>
        </p:grpSpPr>
        <p:sp>
          <p:nvSpPr>
            <p:cNvPr id="8928" name="Google Shape;8928;p8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84"/>
          <p:cNvGrpSpPr/>
          <p:nvPr/>
        </p:nvGrpSpPr>
        <p:grpSpPr>
          <a:xfrm>
            <a:off x="6011059" y="3567468"/>
            <a:ext cx="557665" cy="516387"/>
            <a:chOff x="6015523" y="3714217"/>
            <a:chExt cx="557665" cy="516387"/>
          </a:xfrm>
        </p:grpSpPr>
        <p:grpSp>
          <p:nvGrpSpPr>
            <p:cNvPr id="8939" name="Google Shape;8939;p84"/>
            <p:cNvGrpSpPr/>
            <p:nvPr/>
          </p:nvGrpSpPr>
          <p:grpSpPr>
            <a:xfrm>
              <a:off x="6036094" y="3716980"/>
              <a:ext cx="529822" cy="510480"/>
              <a:chOff x="3148311" y="-545634"/>
              <a:chExt cx="1006118" cy="969572"/>
            </a:xfrm>
          </p:grpSpPr>
          <p:sp>
            <p:nvSpPr>
              <p:cNvPr id="8940" name="Google Shape;8940;p8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0" name="Google Shape;8950;p8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84"/>
          <p:cNvGrpSpPr/>
          <p:nvPr/>
        </p:nvGrpSpPr>
        <p:grpSpPr>
          <a:xfrm>
            <a:off x="6639841" y="2926879"/>
            <a:ext cx="576302" cy="511871"/>
            <a:chOff x="6644304" y="3073628"/>
            <a:chExt cx="576302" cy="511871"/>
          </a:xfrm>
        </p:grpSpPr>
        <p:grpSp>
          <p:nvGrpSpPr>
            <p:cNvPr id="8952" name="Google Shape;8952;p84"/>
            <p:cNvGrpSpPr/>
            <p:nvPr/>
          </p:nvGrpSpPr>
          <p:grpSpPr>
            <a:xfrm>
              <a:off x="6712169" y="3073651"/>
              <a:ext cx="481611" cy="506713"/>
              <a:chOff x="1833536" y="-546641"/>
              <a:chExt cx="914567" cy="962419"/>
            </a:xfrm>
          </p:grpSpPr>
          <p:grpSp>
            <p:nvGrpSpPr>
              <p:cNvPr id="8953" name="Google Shape;8953;p84"/>
              <p:cNvGrpSpPr/>
              <p:nvPr/>
            </p:nvGrpSpPr>
            <p:grpSpPr>
              <a:xfrm>
                <a:off x="1833536" y="-524249"/>
                <a:ext cx="914567" cy="940027"/>
                <a:chOff x="1833536" y="-524249"/>
                <a:chExt cx="914567" cy="940027"/>
              </a:xfrm>
            </p:grpSpPr>
            <p:sp>
              <p:nvSpPr>
                <p:cNvPr id="8954" name="Google Shape;8954;p8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9" name="Google Shape;8959;p8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3" name="Google Shape;8963;p8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84"/>
          <p:cNvGrpSpPr/>
          <p:nvPr/>
        </p:nvGrpSpPr>
        <p:grpSpPr>
          <a:xfrm>
            <a:off x="719115" y="2852867"/>
            <a:ext cx="2622876" cy="1333540"/>
            <a:chOff x="238125" y="1038125"/>
            <a:chExt cx="7146800" cy="3633625"/>
          </a:xfrm>
        </p:grpSpPr>
        <p:sp>
          <p:nvSpPr>
            <p:cNvPr id="8965" name="Google Shape;8965;p8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84"/>
          <p:cNvGrpSpPr/>
          <p:nvPr/>
        </p:nvGrpSpPr>
        <p:grpSpPr>
          <a:xfrm>
            <a:off x="5904877" y="1016248"/>
            <a:ext cx="2435960" cy="1297725"/>
            <a:chOff x="233350" y="949250"/>
            <a:chExt cx="7137300" cy="3802300"/>
          </a:xfrm>
        </p:grpSpPr>
        <p:sp>
          <p:nvSpPr>
            <p:cNvPr id="10538" name="Google Shape;10538;p8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84"/>
          <p:cNvGrpSpPr/>
          <p:nvPr/>
        </p:nvGrpSpPr>
        <p:grpSpPr>
          <a:xfrm>
            <a:off x="698034" y="977939"/>
            <a:ext cx="2665073" cy="1317140"/>
            <a:chOff x="793334" y="1192826"/>
            <a:chExt cx="2665073" cy="1317140"/>
          </a:xfrm>
        </p:grpSpPr>
        <p:sp>
          <p:nvSpPr>
            <p:cNvPr id="10590" name="Google Shape;10590;p8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84"/>
          <p:cNvGrpSpPr/>
          <p:nvPr/>
        </p:nvGrpSpPr>
        <p:grpSpPr>
          <a:xfrm>
            <a:off x="3416804" y="902588"/>
            <a:ext cx="2310381" cy="1488888"/>
            <a:chOff x="229225" y="549050"/>
            <a:chExt cx="7161750" cy="4615275"/>
          </a:xfrm>
        </p:grpSpPr>
        <p:sp>
          <p:nvSpPr>
            <p:cNvPr id="14558" name="Google Shape;14558;p8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84"/>
          <p:cNvGrpSpPr/>
          <p:nvPr/>
        </p:nvGrpSpPr>
        <p:grpSpPr>
          <a:xfrm>
            <a:off x="3514722" y="2832485"/>
            <a:ext cx="2310282" cy="1374222"/>
            <a:chOff x="238125" y="732525"/>
            <a:chExt cx="7130500" cy="4241425"/>
          </a:xfrm>
        </p:grpSpPr>
        <p:sp>
          <p:nvSpPr>
            <p:cNvPr id="14676" name="Google Shape;14676;p8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3" name="Shape 14793"/>
        <p:cNvGrpSpPr/>
        <p:nvPr/>
      </p:nvGrpSpPr>
      <p:grpSpPr>
        <a:xfrm>
          <a:off x="0" y="0"/>
          <a:ext cx="0" cy="0"/>
          <a:chOff x="0" y="0"/>
          <a:chExt cx="0" cy="0"/>
        </a:xfrm>
      </p:grpSpPr>
      <p:grpSp>
        <p:nvGrpSpPr>
          <p:cNvPr id="14794" name="Google Shape;14794;p85"/>
          <p:cNvGrpSpPr/>
          <p:nvPr/>
        </p:nvGrpSpPr>
        <p:grpSpPr>
          <a:xfrm>
            <a:off x="2100561" y="3398658"/>
            <a:ext cx="1102891" cy="760337"/>
            <a:chOff x="4967783" y="2151471"/>
            <a:chExt cx="3920692" cy="2702940"/>
          </a:xfrm>
        </p:grpSpPr>
        <p:grpSp>
          <p:nvGrpSpPr>
            <p:cNvPr id="14795" name="Google Shape;14795;p85"/>
            <p:cNvGrpSpPr/>
            <p:nvPr/>
          </p:nvGrpSpPr>
          <p:grpSpPr>
            <a:xfrm>
              <a:off x="5045709" y="2252109"/>
              <a:ext cx="3761071" cy="2501708"/>
              <a:chOff x="2691784" y="1805334"/>
              <a:chExt cx="3761071" cy="2501708"/>
            </a:xfrm>
          </p:grpSpPr>
          <p:sp>
            <p:nvSpPr>
              <p:cNvPr id="14796" name="Google Shape;14796;p8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3" name="Google Shape;14803;p85"/>
            <p:cNvGrpSpPr/>
            <p:nvPr/>
          </p:nvGrpSpPr>
          <p:grpSpPr>
            <a:xfrm>
              <a:off x="4967783" y="2151471"/>
              <a:ext cx="3920692" cy="2702940"/>
              <a:chOff x="2613858" y="1704696"/>
              <a:chExt cx="3920692" cy="2702940"/>
            </a:xfrm>
          </p:grpSpPr>
          <p:sp>
            <p:nvSpPr>
              <p:cNvPr id="14804" name="Google Shape;14804;p8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09" name="Google Shape;14809;p85"/>
          <p:cNvGrpSpPr/>
          <p:nvPr/>
        </p:nvGrpSpPr>
        <p:grpSpPr>
          <a:xfrm>
            <a:off x="3504470" y="1286935"/>
            <a:ext cx="1561911" cy="708580"/>
            <a:chOff x="3530532" y="1496185"/>
            <a:chExt cx="1561911" cy="708580"/>
          </a:xfrm>
        </p:grpSpPr>
        <p:grpSp>
          <p:nvGrpSpPr>
            <p:cNvPr id="14810" name="Google Shape;14810;p85"/>
            <p:cNvGrpSpPr/>
            <p:nvPr/>
          </p:nvGrpSpPr>
          <p:grpSpPr>
            <a:xfrm>
              <a:off x="3720318" y="1857562"/>
              <a:ext cx="1372125" cy="54"/>
              <a:chOff x="3720318" y="1857562"/>
              <a:chExt cx="1372125" cy="54"/>
            </a:xfrm>
          </p:grpSpPr>
          <p:cxnSp>
            <p:nvCxnSpPr>
              <p:cNvPr id="14811" name="Google Shape;14811;p85"/>
              <p:cNvCxnSpPr>
                <a:endCxn id="1481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4813" name="Google Shape;14813;p8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4814" name="Google Shape;14814;p8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4815" name="Google Shape;14815;p85"/>
              <p:cNvCxnSpPr>
                <a:stCxn id="1481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4816" name="Google Shape;14816;p85"/>
            <p:cNvGrpSpPr/>
            <p:nvPr/>
          </p:nvGrpSpPr>
          <p:grpSpPr>
            <a:xfrm>
              <a:off x="3567462" y="1496185"/>
              <a:ext cx="286500" cy="272914"/>
              <a:chOff x="3567462" y="1496185"/>
              <a:chExt cx="286500" cy="272914"/>
            </a:xfrm>
          </p:grpSpPr>
          <p:cxnSp>
            <p:nvCxnSpPr>
              <p:cNvPr id="14817" name="Google Shape;14817;p8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4818" name="Google Shape;14818;p8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9" name="Google Shape;14819;p8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1" name="Google Shape;14821;p85"/>
            <p:cNvGrpSpPr/>
            <p:nvPr/>
          </p:nvGrpSpPr>
          <p:grpSpPr>
            <a:xfrm>
              <a:off x="3929014" y="1960574"/>
              <a:ext cx="286500" cy="242342"/>
              <a:chOff x="3929014" y="1960574"/>
              <a:chExt cx="286500" cy="242342"/>
            </a:xfrm>
          </p:grpSpPr>
          <p:cxnSp>
            <p:nvCxnSpPr>
              <p:cNvPr id="14822" name="Google Shape;14822;p8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4823" name="Google Shape;14823;p8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85"/>
            <p:cNvGrpSpPr/>
            <p:nvPr/>
          </p:nvGrpSpPr>
          <p:grpSpPr>
            <a:xfrm>
              <a:off x="4290828" y="1496185"/>
              <a:ext cx="286500" cy="272914"/>
              <a:chOff x="4290828" y="1496185"/>
              <a:chExt cx="286500" cy="272914"/>
            </a:xfrm>
          </p:grpSpPr>
          <p:cxnSp>
            <p:nvCxnSpPr>
              <p:cNvPr id="14825" name="Google Shape;14825;p8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4826" name="Google Shape;14826;p8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7" name="Google Shape;14827;p8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8" name="Google Shape;14828;p85"/>
            <p:cNvGrpSpPr/>
            <p:nvPr/>
          </p:nvGrpSpPr>
          <p:grpSpPr>
            <a:xfrm>
              <a:off x="4657726" y="1959674"/>
              <a:ext cx="286500" cy="245092"/>
              <a:chOff x="4657726" y="1959674"/>
              <a:chExt cx="286500" cy="245092"/>
            </a:xfrm>
          </p:grpSpPr>
          <p:cxnSp>
            <p:nvCxnSpPr>
              <p:cNvPr id="14829" name="Google Shape;14829;p8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4830" name="Google Shape;14830;p8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31" name="Google Shape;14831;p85"/>
          <p:cNvGrpSpPr/>
          <p:nvPr/>
        </p:nvGrpSpPr>
        <p:grpSpPr>
          <a:xfrm>
            <a:off x="3486489" y="2149032"/>
            <a:ext cx="1597032" cy="378649"/>
            <a:chOff x="3512551" y="2358282"/>
            <a:chExt cx="1597032" cy="378649"/>
          </a:xfrm>
        </p:grpSpPr>
        <p:grpSp>
          <p:nvGrpSpPr>
            <p:cNvPr id="14832" name="Google Shape;14832;p85"/>
            <p:cNvGrpSpPr/>
            <p:nvPr/>
          </p:nvGrpSpPr>
          <p:grpSpPr>
            <a:xfrm>
              <a:off x="3738198" y="2553002"/>
              <a:ext cx="1145834" cy="117"/>
              <a:chOff x="3738198" y="2553002"/>
              <a:chExt cx="1145834" cy="117"/>
            </a:xfrm>
          </p:grpSpPr>
          <p:cxnSp>
            <p:nvCxnSpPr>
              <p:cNvPr id="14833" name="Google Shape;14833;p8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4834" name="Google Shape;14834;p8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4835" name="Google Shape;14835;p85"/>
              <p:cNvCxnSpPr>
                <a:stCxn id="14836" idx="6"/>
                <a:endCxn id="1483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4838" name="Google Shape;14838;p85"/>
            <p:cNvGrpSpPr/>
            <p:nvPr/>
          </p:nvGrpSpPr>
          <p:grpSpPr>
            <a:xfrm>
              <a:off x="3969644" y="2440153"/>
              <a:ext cx="225900" cy="296779"/>
              <a:chOff x="3969644" y="2440153"/>
              <a:chExt cx="225900" cy="296779"/>
            </a:xfrm>
          </p:grpSpPr>
          <p:cxnSp>
            <p:nvCxnSpPr>
              <p:cNvPr id="14839" name="Google Shape;14839;p8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4837" name="Google Shape;14837;p8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5"/>
            <p:cNvGrpSpPr/>
            <p:nvPr/>
          </p:nvGrpSpPr>
          <p:grpSpPr>
            <a:xfrm>
              <a:off x="4426818" y="2358282"/>
              <a:ext cx="225600" cy="307471"/>
              <a:chOff x="4426818" y="2358282"/>
              <a:chExt cx="225600" cy="307471"/>
            </a:xfrm>
          </p:grpSpPr>
          <p:cxnSp>
            <p:nvCxnSpPr>
              <p:cNvPr id="14842" name="Google Shape;14842;p85"/>
              <p:cNvCxnSpPr>
                <a:stCxn id="1484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4844" name="Google Shape;14844;p8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85"/>
            <p:cNvGrpSpPr/>
            <p:nvPr/>
          </p:nvGrpSpPr>
          <p:grpSpPr>
            <a:xfrm>
              <a:off x="4883984" y="2440153"/>
              <a:ext cx="225600" cy="296479"/>
              <a:chOff x="4883984" y="2440153"/>
              <a:chExt cx="225600" cy="296479"/>
            </a:xfrm>
          </p:grpSpPr>
          <p:cxnSp>
            <p:nvCxnSpPr>
              <p:cNvPr id="14846" name="Google Shape;14846;p8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4847" name="Google Shape;14847;p8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9" name="Google Shape;14849;p85"/>
            <p:cNvGrpSpPr/>
            <p:nvPr/>
          </p:nvGrpSpPr>
          <p:grpSpPr>
            <a:xfrm>
              <a:off x="3512551" y="2358356"/>
              <a:ext cx="225647" cy="307629"/>
              <a:chOff x="2182679" y="2005014"/>
              <a:chExt cx="792300" cy="1080158"/>
            </a:xfrm>
          </p:grpSpPr>
          <p:cxnSp>
            <p:nvCxnSpPr>
              <p:cNvPr id="14850" name="Google Shape;14850;p85"/>
              <p:cNvCxnSpPr>
                <a:stCxn id="1485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4836" name="Google Shape;14836;p8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52" name="Google Shape;14852;p85"/>
          <p:cNvGrpSpPr/>
          <p:nvPr/>
        </p:nvGrpSpPr>
        <p:grpSpPr>
          <a:xfrm>
            <a:off x="6846571" y="972829"/>
            <a:ext cx="1559809" cy="722610"/>
            <a:chOff x="634175" y="2986275"/>
            <a:chExt cx="3147949" cy="1458344"/>
          </a:xfrm>
        </p:grpSpPr>
        <p:cxnSp>
          <p:nvCxnSpPr>
            <p:cNvPr id="14853" name="Google Shape;14853;p85"/>
            <p:cNvCxnSpPr>
              <a:stCxn id="14854" idx="4"/>
              <a:endCxn id="1485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4856" name="Google Shape;14856;p85"/>
            <p:cNvCxnSpPr>
              <a:stCxn id="14855" idx="0"/>
              <a:endCxn id="1485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4858" name="Google Shape;14858;p85"/>
            <p:cNvCxnSpPr>
              <a:stCxn id="14857" idx="4"/>
              <a:endCxn id="1485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4860" name="Google Shape;14860;p85"/>
            <p:cNvCxnSpPr>
              <a:stCxn id="14859" idx="0"/>
              <a:endCxn id="1486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4861" name="Google Shape;14861;p8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857" name="Google Shape;14857;p8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854" name="Google Shape;14854;p8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859" name="Google Shape;14859;p8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855" name="Google Shape;14855;p8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4862" name="Google Shape;14862;p85"/>
          <p:cNvGrpSpPr/>
          <p:nvPr/>
        </p:nvGrpSpPr>
        <p:grpSpPr>
          <a:xfrm>
            <a:off x="3500361" y="2682737"/>
            <a:ext cx="1570719" cy="294123"/>
            <a:chOff x="998425" y="1182125"/>
            <a:chExt cx="1065400" cy="199500"/>
          </a:xfrm>
        </p:grpSpPr>
        <p:sp>
          <p:nvSpPr>
            <p:cNvPr id="14863" name="Google Shape;14863;p8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8" name="Google Shape;14868;p85"/>
          <p:cNvGrpSpPr/>
          <p:nvPr/>
        </p:nvGrpSpPr>
        <p:grpSpPr>
          <a:xfrm>
            <a:off x="6843617" y="1800224"/>
            <a:ext cx="1565716" cy="366729"/>
            <a:chOff x="1247650" y="2075423"/>
            <a:chExt cx="6648477" cy="1557238"/>
          </a:xfrm>
        </p:grpSpPr>
        <p:sp>
          <p:nvSpPr>
            <p:cNvPr id="14869" name="Google Shape;14869;p8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85"/>
          <p:cNvGrpSpPr/>
          <p:nvPr/>
        </p:nvGrpSpPr>
        <p:grpSpPr>
          <a:xfrm>
            <a:off x="6827929" y="2949039"/>
            <a:ext cx="1597061" cy="663440"/>
            <a:chOff x="6796238" y="3158297"/>
            <a:chExt cx="1630319" cy="677257"/>
          </a:xfrm>
        </p:grpSpPr>
        <p:cxnSp>
          <p:nvCxnSpPr>
            <p:cNvPr id="14876" name="Google Shape;14876;p8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4877" name="Google Shape;14877;p8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4878" name="Google Shape;14878;p8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4879" name="Google Shape;14879;p8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4880" name="Google Shape;14880;p85"/>
            <p:cNvGrpSpPr/>
            <p:nvPr/>
          </p:nvGrpSpPr>
          <p:grpSpPr>
            <a:xfrm>
              <a:off x="6796238" y="3311904"/>
              <a:ext cx="1630319" cy="377697"/>
              <a:chOff x="6796238" y="3311904"/>
              <a:chExt cx="1630319" cy="377697"/>
            </a:xfrm>
          </p:grpSpPr>
          <p:sp>
            <p:nvSpPr>
              <p:cNvPr id="14881" name="Google Shape;14881;p8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84" name="Google Shape;14884;p85"/>
          <p:cNvGrpSpPr/>
          <p:nvPr/>
        </p:nvGrpSpPr>
        <p:grpSpPr>
          <a:xfrm>
            <a:off x="5349067" y="970431"/>
            <a:ext cx="1368606" cy="1593805"/>
            <a:chOff x="1839112" y="2209163"/>
            <a:chExt cx="1918159" cy="2233784"/>
          </a:xfrm>
        </p:grpSpPr>
        <p:sp>
          <p:nvSpPr>
            <p:cNvPr id="14885" name="Google Shape;14885;p8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88" name="Google Shape;14888;p85"/>
            <p:cNvCxnSpPr>
              <a:stCxn id="14885" idx="6"/>
              <a:endCxn id="1488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4889" name="Google Shape;14889;p85"/>
            <p:cNvCxnSpPr>
              <a:stCxn id="14886" idx="4"/>
              <a:endCxn id="1489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4891" name="Google Shape;14891;p85"/>
            <p:cNvCxnSpPr>
              <a:stCxn id="14890" idx="6"/>
              <a:endCxn id="1488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4892" name="Google Shape;14892;p85"/>
            <p:cNvCxnSpPr>
              <a:stCxn id="14887" idx="4"/>
              <a:endCxn id="1489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4890" name="Google Shape;14890;p8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95" name="Google Shape;14895;p85"/>
            <p:cNvCxnSpPr>
              <a:endCxn id="1489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4896" name="Google Shape;14896;p85"/>
          <p:cNvGrpSpPr/>
          <p:nvPr/>
        </p:nvGrpSpPr>
        <p:grpSpPr>
          <a:xfrm>
            <a:off x="3481440" y="976667"/>
            <a:ext cx="1637968" cy="154942"/>
            <a:chOff x="238125" y="2506075"/>
            <a:chExt cx="7115411" cy="673075"/>
          </a:xfrm>
        </p:grpSpPr>
        <p:sp>
          <p:nvSpPr>
            <p:cNvPr id="14897" name="Google Shape;14897;p8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2" name="Google Shape;14902;p85"/>
          <p:cNvGrpSpPr/>
          <p:nvPr/>
        </p:nvGrpSpPr>
        <p:grpSpPr>
          <a:xfrm>
            <a:off x="720125" y="1298264"/>
            <a:ext cx="2476762" cy="91743"/>
            <a:chOff x="1464850" y="436376"/>
            <a:chExt cx="6001362" cy="222300"/>
          </a:xfrm>
        </p:grpSpPr>
        <p:sp>
          <p:nvSpPr>
            <p:cNvPr id="14903" name="Google Shape;14903;p8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08" name="Google Shape;14908;p8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909" name="Google Shape;14909;p8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910" name="Google Shape;14910;p8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4911" name="Google Shape;14911;p8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4912" name="Google Shape;14912;p85"/>
          <p:cNvGrpSpPr/>
          <p:nvPr/>
        </p:nvGrpSpPr>
        <p:grpSpPr>
          <a:xfrm>
            <a:off x="706392" y="2533730"/>
            <a:ext cx="1452710" cy="651923"/>
            <a:chOff x="803162" y="2667727"/>
            <a:chExt cx="1411906" cy="633611"/>
          </a:xfrm>
        </p:grpSpPr>
        <p:cxnSp>
          <p:nvCxnSpPr>
            <p:cNvPr id="14913" name="Google Shape;14913;p85"/>
            <p:cNvCxnSpPr>
              <a:stCxn id="14914" idx="2"/>
              <a:endCxn id="1491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916" name="Google Shape;14916;p85"/>
            <p:cNvCxnSpPr>
              <a:stCxn id="14917" idx="0"/>
              <a:endCxn id="1491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918" name="Google Shape;14918;p85"/>
            <p:cNvCxnSpPr>
              <a:stCxn id="14917" idx="2"/>
              <a:endCxn id="1491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920" name="Google Shape;14920;p85"/>
            <p:cNvCxnSpPr>
              <a:stCxn id="14921" idx="0"/>
              <a:endCxn id="1491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922" name="Google Shape;14922;p85"/>
            <p:cNvCxnSpPr>
              <a:stCxn id="14915" idx="2"/>
              <a:endCxn id="1492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4924" name="Google Shape;14924;p85"/>
            <p:cNvCxnSpPr>
              <a:stCxn id="14925" idx="0"/>
              <a:endCxn id="1491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4921" name="Google Shape;14921;p8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919" name="Google Shape;14919;p8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925" name="Google Shape;14925;p8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923" name="Google Shape;14923;p8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915" name="Google Shape;14915;p8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917" name="Google Shape;14917;p8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914" name="Google Shape;14914;p8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4926" name="Google Shape;14926;p85"/>
          <p:cNvGrpSpPr/>
          <p:nvPr/>
        </p:nvGrpSpPr>
        <p:grpSpPr>
          <a:xfrm>
            <a:off x="706394" y="969268"/>
            <a:ext cx="2518541" cy="209309"/>
            <a:chOff x="803163" y="1111966"/>
            <a:chExt cx="2447800" cy="203430"/>
          </a:xfrm>
        </p:grpSpPr>
        <p:grpSp>
          <p:nvGrpSpPr>
            <p:cNvPr id="14927" name="Google Shape;14927;p85"/>
            <p:cNvGrpSpPr/>
            <p:nvPr/>
          </p:nvGrpSpPr>
          <p:grpSpPr>
            <a:xfrm>
              <a:off x="1958180" y="1111966"/>
              <a:ext cx="588019" cy="121396"/>
              <a:chOff x="4808316" y="2800065"/>
              <a:chExt cx="1999386" cy="412910"/>
            </a:xfrm>
          </p:grpSpPr>
          <p:sp>
            <p:nvSpPr>
              <p:cNvPr id="14928" name="Google Shape;14928;p8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9" name="Google Shape;14929;p85"/>
              <p:cNvGrpSpPr/>
              <p:nvPr/>
            </p:nvGrpSpPr>
            <p:grpSpPr>
              <a:xfrm>
                <a:off x="4808316" y="2800065"/>
                <a:ext cx="92400" cy="411825"/>
                <a:chOff x="845575" y="2563700"/>
                <a:chExt cx="92400" cy="411825"/>
              </a:xfrm>
            </p:grpSpPr>
            <p:cxnSp>
              <p:nvCxnSpPr>
                <p:cNvPr id="14930" name="Google Shape;14930;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931" name="Google Shape;14931;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4932" name="Google Shape;14932;p8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4933" name="Google Shape;14933;p8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4" name="Google Shape;14934;p85"/>
            <p:cNvGrpSpPr/>
            <p:nvPr/>
          </p:nvGrpSpPr>
          <p:grpSpPr>
            <a:xfrm>
              <a:off x="803163" y="1111974"/>
              <a:ext cx="591158" cy="121545"/>
              <a:chOff x="803163" y="1111974"/>
              <a:chExt cx="591158" cy="121545"/>
            </a:xfrm>
          </p:grpSpPr>
          <p:grpSp>
            <p:nvGrpSpPr>
              <p:cNvPr id="14935" name="Google Shape;14935;p85"/>
              <p:cNvGrpSpPr/>
              <p:nvPr/>
            </p:nvGrpSpPr>
            <p:grpSpPr>
              <a:xfrm>
                <a:off x="803163" y="1111974"/>
                <a:ext cx="27175" cy="121077"/>
                <a:chOff x="845575" y="2563700"/>
                <a:chExt cx="92400" cy="411825"/>
              </a:xfrm>
            </p:grpSpPr>
            <p:cxnSp>
              <p:nvCxnSpPr>
                <p:cNvPr id="14936" name="Google Shape;14936;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937" name="Google Shape;14937;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8" name="Google Shape;14938;p8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85"/>
            <p:cNvGrpSpPr/>
            <p:nvPr/>
          </p:nvGrpSpPr>
          <p:grpSpPr>
            <a:xfrm>
              <a:off x="1381910" y="1194219"/>
              <a:ext cx="588341" cy="121177"/>
              <a:chOff x="1381910" y="1194219"/>
              <a:chExt cx="588341" cy="121177"/>
            </a:xfrm>
          </p:grpSpPr>
          <p:grpSp>
            <p:nvGrpSpPr>
              <p:cNvPr id="14940" name="Google Shape;14940;p85"/>
              <p:cNvGrpSpPr/>
              <p:nvPr/>
            </p:nvGrpSpPr>
            <p:grpSpPr>
              <a:xfrm rot="10800000">
                <a:off x="1381910" y="1194319"/>
                <a:ext cx="27175" cy="121077"/>
                <a:chOff x="2070100" y="2563700"/>
                <a:chExt cx="92400" cy="411825"/>
              </a:xfrm>
            </p:grpSpPr>
            <p:cxnSp>
              <p:nvCxnSpPr>
                <p:cNvPr id="14941" name="Google Shape;14941;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942" name="Google Shape;14942;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3" name="Google Shape;14943;p8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85"/>
            <p:cNvGrpSpPr/>
            <p:nvPr/>
          </p:nvGrpSpPr>
          <p:grpSpPr>
            <a:xfrm>
              <a:off x="2532079" y="1194219"/>
              <a:ext cx="704927" cy="121177"/>
              <a:chOff x="2532079" y="1194219"/>
              <a:chExt cx="704927" cy="121177"/>
            </a:xfrm>
          </p:grpSpPr>
          <p:grpSp>
            <p:nvGrpSpPr>
              <p:cNvPr id="14945" name="Google Shape;14945;p85"/>
              <p:cNvGrpSpPr/>
              <p:nvPr/>
            </p:nvGrpSpPr>
            <p:grpSpPr>
              <a:xfrm rot="10800000">
                <a:off x="2532079" y="1194319"/>
                <a:ext cx="27175" cy="121077"/>
                <a:chOff x="2070100" y="2563700"/>
                <a:chExt cx="92400" cy="411825"/>
              </a:xfrm>
            </p:grpSpPr>
            <p:cxnSp>
              <p:nvCxnSpPr>
                <p:cNvPr id="14946" name="Google Shape;14946;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947" name="Google Shape;14947;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8" name="Google Shape;14948;p8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49" name="Google Shape;14949;p85"/>
          <p:cNvGrpSpPr/>
          <p:nvPr/>
        </p:nvGrpSpPr>
        <p:grpSpPr>
          <a:xfrm>
            <a:off x="3499404" y="3665900"/>
            <a:ext cx="1567778" cy="491677"/>
            <a:chOff x="5194708" y="3484366"/>
            <a:chExt cx="3148148" cy="987304"/>
          </a:xfrm>
        </p:grpSpPr>
        <p:grpSp>
          <p:nvGrpSpPr>
            <p:cNvPr id="14950" name="Google Shape;14950;p85"/>
            <p:cNvGrpSpPr/>
            <p:nvPr/>
          </p:nvGrpSpPr>
          <p:grpSpPr>
            <a:xfrm>
              <a:off x="7531521" y="3484366"/>
              <a:ext cx="811335" cy="987304"/>
              <a:chOff x="3379425" y="1617275"/>
              <a:chExt cx="1090650" cy="1327200"/>
            </a:xfrm>
          </p:grpSpPr>
          <p:sp>
            <p:nvSpPr>
              <p:cNvPr id="14951" name="Google Shape;14951;p8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85"/>
            <p:cNvGrpSpPr/>
            <p:nvPr/>
          </p:nvGrpSpPr>
          <p:grpSpPr>
            <a:xfrm>
              <a:off x="6752546" y="3484366"/>
              <a:ext cx="811428" cy="987304"/>
              <a:chOff x="2332275" y="1617275"/>
              <a:chExt cx="1090775" cy="1327200"/>
            </a:xfrm>
          </p:grpSpPr>
          <p:sp>
            <p:nvSpPr>
              <p:cNvPr id="14955" name="Google Shape;14955;p8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85"/>
            <p:cNvGrpSpPr/>
            <p:nvPr/>
          </p:nvGrpSpPr>
          <p:grpSpPr>
            <a:xfrm>
              <a:off x="5973664" y="3484366"/>
              <a:ext cx="811335" cy="987304"/>
              <a:chOff x="1285250" y="1617275"/>
              <a:chExt cx="1090650" cy="1327200"/>
            </a:xfrm>
          </p:grpSpPr>
          <p:sp>
            <p:nvSpPr>
              <p:cNvPr id="14959" name="Google Shape;14959;p8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85"/>
            <p:cNvGrpSpPr/>
            <p:nvPr/>
          </p:nvGrpSpPr>
          <p:grpSpPr>
            <a:xfrm>
              <a:off x="5194708" y="3484366"/>
              <a:ext cx="811409" cy="987304"/>
              <a:chOff x="238125" y="1617275"/>
              <a:chExt cx="1090750" cy="1327200"/>
            </a:xfrm>
          </p:grpSpPr>
          <p:sp>
            <p:nvSpPr>
              <p:cNvPr id="14963" name="Google Shape;14963;p8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66" name="Google Shape;14966;p85"/>
          <p:cNvGrpSpPr/>
          <p:nvPr/>
        </p:nvGrpSpPr>
        <p:grpSpPr>
          <a:xfrm>
            <a:off x="3460013" y="3146311"/>
            <a:ext cx="1616964" cy="346256"/>
            <a:chOff x="1808063" y="4294338"/>
            <a:chExt cx="3370782" cy="721817"/>
          </a:xfrm>
        </p:grpSpPr>
        <p:sp>
          <p:nvSpPr>
            <p:cNvPr id="14967" name="Google Shape;14967;p8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85"/>
          <p:cNvGrpSpPr/>
          <p:nvPr/>
        </p:nvGrpSpPr>
        <p:grpSpPr>
          <a:xfrm>
            <a:off x="738225" y="3432340"/>
            <a:ext cx="1295882" cy="646587"/>
            <a:chOff x="834100" y="3642869"/>
            <a:chExt cx="1259483" cy="628426"/>
          </a:xfrm>
        </p:grpSpPr>
        <p:sp>
          <p:nvSpPr>
            <p:cNvPr id="14978" name="Google Shape;14978;p8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3" name="Google Shape;15003;p85"/>
            <p:cNvGrpSpPr/>
            <p:nvPr/>
          </p:nvGrpSpPr>
          <p:grpSpPr>
            <a:xfrm>
              <a:off x="1360364" y="3847835"/>
              <a:ext cx="208119" cy="224359"/>
              <a:chOff x="1360769" y="3847100"/>
              <a:chExt cx="208119" cy="224359"/>
            </a:xfrm>
          </p:grpSpPr>
          <p:sp>
            <p:nvSpPr>
              <p:cNvPr id="15004" name="Google Shape;15004;p8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4" name="Google Shape;15024;p8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85"/>
          <p:cNvGrpSpPr/>
          <p:nvPr/>
        </p:nvGrpSpPr>
        <p:grpSpPr>
          <a:xfrm rot="5400000">
            <a:off x="5951338" y="3228837"/>
            <a:ext cx="164064" cy="1414916"/>
            <a:chOff x="4428249" y="1369375"/>
            <a:chExt cx="36905" cy="429569"/>
          </a:xfrm>
        </p:grpSpPr>
        <p:sp>
          <p:nvSpPr>
            <p:cNvPr id="15039" name="Google Shape;15039;p8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85"/>
          <p:cNvGrpSpPr/>
          <p:nvPr/>
        </p:nvGrpSpPr>
        <p:grpSpPr>
          <a:xfrm flipH="1" rot="10800000">
            <a:off x="5323767" y="2817380"/>
            <a:ext cx="1419207" cy="24808"/>
            <a:chOff x="219558" y="4738465"/>
            <a:chExt cx="5852400" cy="102300"/>
          </a:xfrm>
        </p:grpSpPr>
        <p:cxnSp>
          <p:nvCxnSpPr>
            <p:cNvPr id="15072" name="Google Shape;15072;p8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5073" name="Google Shape;15073;p8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85"/>
          <p:cNvGrpSpPr/>
          <p:nvPr/>
        </p:nvGrpSpPr>
        <p:grpSpPr>
          <a:xfrm>
            <a:off x="5335086" y="3190444"/>
            <a:ext cx="1396570" cy="385016"/>
            <a:chOff x="5286284" y="2966544"/>
            <a:chExt cx="1396570" cy="385016"/>
          </a:xfrm>
        </p:grpSpPr>
        <p:cxnSp>
          <p:nvCxnSpPr>
            <p:cNvPr id="15079" name="Google Shape;15079;p8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5080" name="Google Shape;15080;p8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5081" name="Google Shape;15081;p85"/>
            <p:cNvGrpSpPr/>
            <p:nvPr/>
          </p:nvGrpSpPr>
          <p:grpSpPr>
            <a:xfrm>
              <a:off x="5287688" y="3173364"/>
              <a:ext cx="1395166" cy="74100"/>
              <a:chOff x="5287688" y="3173364"/>
              <a:chExt cx="1395166" cy="74100"/>
            </a:xfrm>
          </p:grpSpPr>
          <p:cxnSp>
            <p:nvCxnSpPr>
              <p:cNvPr id="15082" name="Google Shape;15082;p8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5083" name="Google Shape;15083;p8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5084" name="Google Shape;15084;p8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085" name="Google Shape;15085;p8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086" name="Google Shape;15086;p8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087" name="Google Shape;15087;p8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088" name="Google Shape;15088;p8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5089" name="Google Shape;15089;p8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5090" name="Google Shape;15090;p8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5091" name="Google Shape;15091;p85"/>
          <p:cNvGrpSpPr/>
          <p:nvPr/>
        </p:nvGrpSpPr>
        <p:grpSpPr>
          <a:xfrm>
            <a:off x="2021151" y="1609220"/>
            <a:ext cx="1182276" cy="662027"/>
            <a:chOff x="2029517" y="1732295"/>
            <a:chExt cx="1149068" cy="643432"/>
          </a:xfrm>
        </p:grpSpPr>
        <p:grpSp>
          <p:nvGrpSpPr>
            <p:cNvPr id="15092" name="Google Shape;15092;p85"/>
            <p:cNvGrpSpPr/>
            <p:nvPr/>
          </p:nvGrpSpPr>
          <p:grpSpPr>
            <a:xfrm>
              <a:off x="2708660" y="1746937"/>
              <a:ext cx="455427" cy="244429"/>
              <a:chOff x="2700693" y="1746937"/>
              <a:chExt cx="455427" cy="244429"/>
            </a:xfrm>
          </p:grpSpPr>
          <p:grpSp>
            <p:nvGrpSpPr>
              <p:cNvPr id="15093" name="Google Shape;15093;p85"/>
              <p:cNvGrpSpPr/>
              <p:nvPr/>
            </p:nvGrpSpPr>
            <p:grpSpPr>
              <a:xfrm>
                <a:off x="2905682" y="1782817"/>
                <a:ext cx="250438" cy="208549"/>
                <a:chOff x="2905682" y="1782817"/>
                <a:chExt cx="250438" cy="208549"/>
              </a:xfrm>
            </p:grpSpPr>
            <p:cxnSp>
              <p:nvCxnSpPr>
                <p:cNvPr id="15094" name="Google Shape;15094;p8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095" name="Google Shape;15095;p8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85"/>
              <p:cNvGrpSpPr/>
              <p:nvPr/>
            </p:nvGrpSpPr>
            <p:grpSpPr>
              <a:xfrm>
                <a:off x="2700693" y="1746937"/>
                <a:ext cx="449967" cy="72374"/>
                <a:chOff x="2700693" y="1746937"/>
                <a:chExt cx="449967" cy="72374"/>
              </a:xfrm>
            </p:grpSpPr>
            <p:cxnSp>
              <p:nvCxnSpPr>
                <p:cNvPr id="15097" name="Google Shape;15097;p8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098" name="Google Shape;15098;p8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99" name="Google Shape;15099;p85"/>
            <p:cNvGrpSpPr/>
            <p:nvPr/>
          </p:nvGrpSpPr>
          <p:grpSpPr>
            <a:xfrm>
              <a:off x="2029517" y="1732295"/>
              <a:ext cx="1149068" cy="643432"/>
              <a:chOff x="2029517" y="1732295"/>
              <a:chExt cx="1149068" cy="643432"/>
            </a:xfrm>
          </p:grpSpPr>
          <p:grpSp>
            <p:nvGrpSpPr>
              <p:cNvPr id="15100" name="Google Shape;15100;p85"/>
              <p:cNvGrpSpPr/>
              <p:nvPr/>
            </p:nvGrpSpPr>
            <p:grpSpPr>
              <a:xfrm>
                <a:off x="2703618" y="2103152"/>
                <a:ext cx="474966" cy="260017"/>
                <a:chOff x="2703618" y="2103152"/>
                <a:chExt cx="474966" cy="260017"/>
              </a:xfrm>
            </p:grpSpPr>
            <p:grpSp>
              <p:nvGrpSpPr>
                <p:cNvPr id="15101" name="Google Shape;15101;p85"/>
                <p:cNvGrpSpPr/>
                <p:nvPr/>
              </p:nvGrpSpPr>
              <p:grpSpPr>
                <a:xfrm>
                  <a:off x="2703618" y="2290640"/>
                  <a:ext cx="450291" cy="72529"/>
                  <a:chOff x="2703618" y="2290640"/>
                  <a:chExt cx="450291" cy="72529"/>
                </a:xfrm>
              </p:grpSpPr>
              <p:cxnSp>
                <p:nvCxnSpPr>
                  <p:cNvPr id="15102" name="Google Shape;15102;p8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103" name="Google Shape;15103;p8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85"/>
                <p:cNvGrpSpPr/>
                <p:nvPr/>
              </p:nvGrpSpPr>
              <p:grpSpPr>
                <a:xfrm>
                  <a:off x="2908607" y="2103152"/>
                  <a:ext cx="269977" cy="223538"/>
                  <a:chOff x="2908607" y="2103152"/>
                  <a:chExt cx="269977" cy="223538"/>
                </a:xfrm>
              </p:grpSpPr>
              <p:cxnSp>
                <p:nvCxnSpPr>
                  <p:cNvPr id="15105" name="Google Shape;15105;p8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106" name="Google Shape;15106;p8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07" name="Google Shape;15107;p85"/>
              <p:cNvGrpSpPr/>
              <p:nvPr/>
            </p:nvGrpSpPr>
            <p:grpSpPr>
              <a:xfrm>
                <a:off x="2029517" y="1732295"/>
                <a:ext cx="685827" cy="643432"/>
                <a:chOff x="2029517" y="1732295"/>
                <a:chExt cx="685827" cy="643432"/>
              </a:xfrm>
            </p:grpSpPr>
            <p:sp>
              <p:nvSpPr>
                <p:cNvPr id="15108" name="Google Shape;15108;p8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9" name="Google Shape;15109;p85"/>
                <p:cNvGrpSpPr/>
                <p:nvPr/>
              </p:nvGrpSpPr>
              <p:grpSpPr>
                <a:xfrm>
                  <a:off x="2158948" y="1732295"/>
                  <a:ext cx="556396" cy="333108"/>
                  <a:chOff x="2158948" y="1732295"/>
                  <a:chExt cx="556396" cy="333108"/>
                </a:xfrm>
              </p:grpSpPr>
              <p:cxnSp>
                <p:nvCxnSpPr>
                  <p:cNvPr id="15110" name="Google Shape;15110;p8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111" name="Google Shape;15111;p8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2" name="Google Shape;15112;p85"/>
                <p:cNvGrpSpPr/>
                <p:nvPr/>
              </p:nvGrpSpPr>
              <p:grpSpPr>
                <a:xfrm>
                  <a:off x="2159908" y="2065057"/>
                  <a:ext cx="550884" cy="310670"/>
                  <a:chOff x="2159908" y="2065057"/>
                  <a:chExt cx="550884" cy="310670"/>
                </a:xfrm>
              </p:grpSpPr>
              <p:cxnSp>
                <p:nvCxnSpPr>
                  <p:cNvPr id="15113" name="Google Shape;15113;p8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114" name="Google Shape;15114;p8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5115" name="Google Shape;15115;p85"/>
          <p:cNvGrpSpPr/>
          <p:nvPr/>
        </p:nvGrpSpPr>
        <p:grpSpPr>
          <a:xfrm>
            <a:off x="706400" y="1556833"/>
            <a:ext cx="962651" cy="810058"/>
            <a:chOff x="844912" y="1681380"/>
            <a:chExt cx="935611" cy="787305"/>
          </a:xfrm>
        </p:grpSpPr>
        <p:grpSp>
          <p:nvGrpSpPr>
            <p:cNvPr id="15116" name="Google Shape;15116;p85"/>
            <p:cNvGrpSpPr/>
            <p:nvPr/>
          </p:nvGrpSpPr>
          <p:grpSpPr>
            <a:xfrm>
              <a:off x="844912" y="1819635"/>
              <a:ext cx="329836" cy="510016"/>
              <a:chOff x="844912" y="1819635"/>
              <a:chExt cx="329836" cy="510016"/>
            </a:xfrm>
          </p:grpSpPr>
          <p:sp>
            <p:nvSpPr>
              <p:cNvPr id="15117" name="Google Shape;15117;p8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85"/>
            <p:cNvGrpSpPr/>
            <p:nvPr/>
          </p:nvGrpSpPr>
          <p:grpSpPr>
            <a:xfrm>
              <a:off x="1284601" y="2158168"/>
              <a:ext cx="495923" cy="310517"/>
              <a:chOff x="1284601" y="2158168"/>
              <a:chExt cx="495923" cy="310517"/>
            </a:xfrm>
          </p:grpSpPr>
          <p:sp>
            <p:nvSpPr>
              <p:cNvPr id="15124" name="Google Shape;15124;p8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5" name="Google Shape;15125;p85"/>
              <p:cNvGrpSpPr/>
              <p:nvPr/>
            </p:nvGrpSpPr>
            <p:grpSpPr>
              <a:xfrm>
                <a:off x="1507666" y="2158168"/>
                <a:ext cx="272858" cy="310517"/>
                <a:chOff x="1507666" y="2158168"/>
                <a:chExt cx="272858" cy="310517"/>
              </a:xfrm>
            </p:grpSpPr>
            <p:grpSp>
              <p:nvGrpSpPr>
                <p:cNvPr id="15126" name="Google Shape;15126;p85"/>
                <p:cNvGrpSpPr/>
                <p:nvPr/>
              </p:nvGrpSpPr>
              <p:grpSpPr>
                <a:xfrm>
                  <a:off x="1507666" y="2176104"/>
                  <a:ext cx="166395" cy="273149"/>
                  <a:chOff x="1507666" y="2176104"/>
                  <a:chExt cx="166395" cy="273149"/>
                </a:xfrm>
              </p:grpSpPr>
              <p:sp>
                <p:nvSpPr>
                  <p:cNvPr id="15127" name="Google Shape;15127;p8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4" name="Google Shape;15134;p8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36" name="Google Shape;15136;p85"/>
            <p:cNvGrpSpPr/>
            <p:nvPr/>
          </p:nvGrpSpPr>
          <p:grpSpPr>
            <a:xfrm>
              <a:off x="1284601" y="1681380"/>
              <a:ext cx="495923" cy="310517"/>
              <a:chOff x="1284601" y="1681380"/>
              <a:chExt cx="495923" cy="310517"/>
            </a:xfrm>
          </p:grpSpPr>
          <p:sp>
            <p:nvSpPr>
              <p:cNvPr id="15137" name="Google Shape;15137;p8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8" name="Google Shape;15138;p85"/>
              <p:cNvGrpSpPr/>
              <p:nvPr/>
            </p:nvGrpSpPr>
            <p:grpSpPr>
              <a:xfrm>
                <a:off x="1507666" y="1681380"/>
                <a:ext cx="272858" cy="310517"/>
                <a:chOff x="1507666" y="1681380"/>
                <a:chExt cx="272858" cy="310517"/>
              </a:xfrm>
            </p:grpSpPr>
            <p:grpSp>
              <p:nvGrpSpPr>
                <p:cNvPr id="15139" name="Google Shape;15139;p85"/>
                <p:cNvGrpSpPr/>
                <p:nvPr/>
              </p:nvGrpSpPr>
              <p:grpSpPr>
                <a:xfrm>
                  <a:off x="1507666" y="1700120"/>
                  <a:ext cx="166395" cy="272984"/>
                  <a:chOff x="1507666" y="1700120"/>
                  <a:chExt cx="166395" cy="272984"/>
                </a:xfrm>
              </p:grpSpPr>
              <p:sp>
                <p:nvSpPr>
                  <p:cNvPr id="15140" name="Google Shape;15140;p8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7" name="Google Shape;15147;p8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149" name="Google Shape;15149;p85"/>
          <p:cNvGrpSpPr/>
          <p:nvPr/>
        </p:nvGrpSpPr>
        <p:grpSpPr>
          <a:xfrm>
            <a:off x="6815341" y="2324262"/>
            <a:ext cx="1622269" cy="552443"/>
            <a:chOff x="6894650" y="2574740"/>
            <a:chExt cx="1445100" cy="492111"/>
          </a:xfrm>
        </p:grpSpPr>
        <p:sp>
          <p:nvSpPr>
            <p:cNvPr id="15150" name="Google Shape;15150;p8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55" name="Google Shape;15155;p8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5156" name="Google Shape;15156;p85"/>
          <p:cNvGrpSpPr/>
          <p:nvPr/>
        </p:nvGrpSpPr>
        <p:grpSpPr>
          <a:xfrm>
            <a:off x="6834884" y="3698518"/>
            <a:ext cx="1583206" cy="475705"/>
            <a:chOff x="6953919" y="3907920"/>
            <a:chExt cx="1377300" cy="475705"/>
          </a:xfrm>
        </p:grpSpPr>
        <p:cxnSp>
          <p:nvCxnSpPr>
            <p:cNvPr id="15157" name="Google Shape;15157;p8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5158" name="Google Shape;15158;p8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5159" name="Google Shape;15159;p8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5160" name="Google Shape;15160;p8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5161" name="Google Shape;15161;p8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5162" name="Google Shape;15162;p85"/>
          <p:cNvGrpSpPr/>
          <p:nvPr/>
        </p:nvGrpSpPr>
        <p:grpSpPr>
          <a:xfrm>
            <a:off x="2338472" y="2459663"/>
            <a:ext cx="836286" cy="824529"/>
            <a:chOff x="2389399" y="2595741"/>
            <a:chExt cx="812796" cy="801369"/>
          </a:xfrm>
        </p:grpSpPr>
        <p:grpSp>
          <p:nvGrpSpPr>
            <p:cNvPr id="15163" name="Google Shape;15163;p85"/>
            <p:cNvGrpSpPr/>
            <p:nvPr/>
          </p:nvGrpSpPr>
          <p:grpSpPr>
            <a:xfrm>
              <a:off x="2492145" y="2881565"/>
              <a:ext cx="607300" cy="229751"/>
              <a:chOff x="2492145" y="2881565"/>
              <a:chExt cx="607300" cy="229751"/>
            </a:xfrm>
          </p:grpSpPr>
          <p:sp>
            <p:nvSpPr>
              <p:cNvPr id="15164" name="Google Shape;15164;p8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85"/>
            <p:cNvGrpSpPr/>
            <p:nvPr/>
          </p:nvGrpSpPr>
          <p:grpSpPr>
            <a:xfrm>
              <a:off x="2389399" y="2595741"/>
              <a:ext cx="812796" cy="296825"/>
              <a:chOff x="2389399" y="2595741"/>
              <a:chExt cx="812796" cy="296825"/>
            </a:xfrm>
          </p:grpSpPr>
          <p:grpSp>
            <p:nvGrpSpPr>
              <p:cNvPr id="15168" name="Google Shape;15168;p85"/>
              <p:cNvGrpSpPr/>
              <p:nvPr/>
            </p:nvGrpSpPr>
            <p:grpSpPr>
              <a:xfrm>
                <a:off x="2389399" y="2595741"/>
                <a:ext cx="363638" cy="296825"/>
                <a:chOff x="2389399" y="2595741"/>
                <a:chExt cx="363638" cy="296825"/>
              </a:xfrm>
            </p:grpSpPr>
            <p:grpSp>
              <p:nvGrpSpPr>
                <p:cNvPr id="15169" name="Google Shape;15169;p85"/>
                <p:cNvGrpSpPr/>
                <p:nvPr/>
              </p:nvGrpSpPr>
              <p:grpSpPr>
                <a:xfrm>
                  <a:off x="2493852" y="2794333"/>
                  <a:ext cx="259185" cy="98232"/>
                  <a:chOff x="2493852" y="2794333"/>
                  <a:chExt cx="259185" cy="98232"/>
                </a:xfrm>
              </p:grpSpPr>
              <p:sp>
                <p:nvSpPr>
                  <p:cNvPr id="15170" name="Google Shape;15170;p8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85"/>
                <p:cNvGrpSpPr/>
                <p:nvPr/>
              </p:nvGrpSpPr>
              <p:grpSpPr>
                <a:xfrm>
                  <a:off x="2389399" y="2595741"/>
                  <a:ext cx="224343" cy="182054"/>
                  <a:chOff x="2389399" y="2595741"/>
                  <a:chExt cx="224343" cy="182054"/>
                </a:xfrm>
              </p:grpSpPr>
              <p:sp>
                <p:nvSpPr>
                  <p:cNvPr id="15174" name="Google Shape;15174;p8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76" name="Google Shape;15176;p85"/>
              <p:cNvGrpSpPr/>
              <p:nvPr/>
            </p:nvGrpSpPr>
            <p:grpSpPr>
              <a:xfrm>
                <a:off x="2683630" y="2595741"/>
                <a:ext cx="224334" cy="296825"/>
                <a:chOff x="2683630" y="2595741"/>
                <a:chExt cx="224334" cy="296825"/>
              </a:xfrm>
            </p:grpSpPr>
            <p:grpSp>
              <p:nvGrpSpPr>
                <p:cNvPr id="15177" name="Google Shape;15177;p85"/>
                <p:cNvGrpSpPr/>
                <p:nvPr/>
              </p:nvGrpSpPr>
              <p:grpSpPr>
                <a:xfrm>
                  <a:off x="2788083" y="2794333"/>
                  <a:ext cx="15356" cy="98232"/>
                  <a:chOff x="2788083" y="2794333"/>
                  <a:chExt cx="15356" cy="98232"/>
                </a:xfrm>
              </p:grpSpPr>
              <p:sp>
                <p:nvSpPr>
                  <p:cNvPr id="15178" name="Google Shape;15178;p8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85"/>
                <p:cNvGrpSpPr/>
                <p:nvPr/>
              </p:nvGrpSpPr>
              <p:grpSpPr>
                <a:xfrm>
                  <a:off x="2683630" y="2595741"/>
                  <a:ext cx="224334" cy="182054"/>
                  <a:chOff x="2683630" y="2595741"/>
                  <a:chExt cx="224334" cy="182054"/>
                </a:xfrm>
              </p:grpSpPr>
              <p:sp>
                <p:nvSpPr>
                  <p:cNvPr id="15182" name="Google Shape;15182;p8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84" name="Google Shape;15184;p85"/>
              <p:cNvGrpSpPr/>
              <p:nvPr/>
            </p:nvGrpSpPr>
            <p:grpSpPr>
              <a:xfrm>
                <a:off x="2838475" y="2595741"/>
                <a:ext cx="363719" cy="296825"/>
                <a:chOff x="2838475" y="2595741"/>
                <a:chExt cx="363719" cy="296825"/>
              </a:xfrm>
            </p:grpSpPr>
            <p:grpSp>
              <p:nvGrpSpPr>
                <p:cNvPr id="15185" name="Google Shape;15185;p85"/>
                <p:cNvGrpSpPr/>
                <p:nvPr/>
              </p:nvGrpSpPr>
              <p:grpSpPr>
                <a:xfrm>
                  <a:off x="2838475" y="2794333"/>
                  <a:ext cx="259185" cy="98232"/>
                  <a:chOff x="2838475" y="2794333"/>
                  <a:chExt cx="259185" cy="98232"/>
                </a:xfrm>
              </p:grpSpPr>
              <p:sp>
                <p:nvSpPr>
                  <p:cNvPr id="15186" name="Google Shape;15186;p8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85"/>
                <p:cNvGrpSpPr/>
                <p:nvPr/>
              </p:nvGrpSpPr>
              <p:grpSpPr>
                <a:xfrm>
                  <a:off x="2977852" y="2595741"/>
                  <a:ext cx="224343" cy="182054"/>
                  <a:chOff x="2977852" y="2595741"/>
                  <a:chExt cx="224343" cy="182054"/>
                </a:xfrm>
              </p:grpSpPr>
              <p:sp>
                <p:nvSpPr>
                  <p:cNvPr id="15190" name="Google Shape;15190;p8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192" name="Google Shape;15192;p85"/>
            <p:cNvGrpSpPr/>
            <p:nvPr/>
          </p:nvGrpSpPr>
          <p:grpSpPr>
            <a:xfrm>
              <a:off x="2389399" y="3100241"/>
              <a:ext cx="812796" cy="296869"/>
              <a:chOff x="2389399" y="3100241"/>
              <a:chExt cx="812796" cy="296869"/>
            </a:xfrm>
          </p:grpSpPr>
          <p:grpSp>
            <p:nvGrpSpPr>
              <p:cNvPr id="15193" name="Google Shape;15193;p85"/>
              <p:cNvGrpSpPr/>
              <p:nvPr/>
            </p:nvGrpSpPr>
            <p:grpSpPr>
              <a:xfrm>
                <a:off x="2683630" y="3100241"/>
                <a:ext cx="224334" cy="296869"/>
                <a:chOff x="2683630" y="3100241"/>
                <a:chExt cx="224334" cy="296869"/>
              </a:xfrm>
            </p:grpSpPr>
            <p:grpSp>
              <p:nvGrpSpPr>
                <p:cNvPr id="15194" name="Google Shape;15194;p85"/>
                <p:cNvGrpSpPr/>
                <p:nvPr/>
              </p:nvGrpSpPr>
              <p:grpSpPr>
                <a:xfrm>
                  <a:off x="2788083" y="3100241"/>
                  <a:ext cx="15356" cy="98237"/>
                  <a:chOff x="2788083" y="3100241"/>
                  <a:chExt cx="15356" cy="98237"/>
                </a:xfrm>
              </p:grpSpPr>
              <p:sp>
                <p:nvSpPr>
                  <p:cNvPr id="15195" name="Google Shape;15195;p8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85"/>
                <p:cNvGrpSpPr/>
                <p:nvPr/>
              </p:nvGrpSpPr>
              <p:grpSpPr>
                <a:xfrm>
                  <a:off x="2683630" y="3215065"/>
                  <a:ext cx="224334" cy="182045"/>
                  <a:chOff x="2683630" y="3215065"/>
                  <a:chExt cx="224334" cy="182045"/>
                </a:xfrm>
              </p:grpSpPr>
              <p:sp>
                <p:nvSpPr>
                  <p:cNvPr id="15199" name="Google Shape;15199;p8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01" name="Google Shape;15201;p85"/>
              <p:cNvGrpSpPr/>
              <p:nvPr/>
            </p:nvGrpSpPr>
            <p:grpSpPr>
              <a:xfrm>
                <a:off x="2389399" y="3100241"/>
                <a:ext cx="363638" cy="296869"/>
                <a:chOff x="2389399" y="3100241"/>
                <a:chExt cx="363638" cy="296869"/>
              </a:xfrm>
            </p:grpSpPr>
            <p:grpSp>
              <p:nvGrpSpPr>
                <p:cNvPr id="15202" name="Google Shape;15202;p85"/>
                <p:cNvGrpSpPr/>
                <p:nvPr/>
              </p:nvGrpSpPr>
              <p:grpSpPr>
                <a:xfrm>
                  <a:off x="2493852" y="3100241"/>
                  <a:ext cx="259185" cy="98237"/>
                  <a:chOff x="2493852" y="3100241"/>
                  <a:chExt cx="259185" cy="98237"/>
                </a:xfrm>
              </p:grpSpPr>
              <p:sp>
                <p:nvSpPr>
                  <p:cNvPr id="15203" name="Google Shape;15203;p8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85"/>
                <p:cNvGrpSpPr/>
                <p:nvPr/>
              </p:nvGrpSpPr>
              <p:grpSpPr>
                <a:xfrm>
                  <a:off x="2389399" y="3215065"/>
                  <a:ext cx="224343" cy="182045"/>
                  <a:chOff x="2389399" y="3215065"/>
                  <a:chExt cx="224343" cy="182045"/>
                </a:xfrm>
              </p:grpSpPr>
              <p:sp>
                <p:nvSpPr>
                  <p:cNvPr id="15207" name="Google Shape;15207;p8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09" name="Google Shape;15209;p85"/>
              <p:cNvGrpSpPr/>
              <p:nvPr/>
            </p:nvGrpSpPr>
            <p:grpSpPr>
              <a:xfrm>
                <a:off x="2838475" y="3100241"/>
                <a:ext cx="363719" cy="296869"/>
                <a:chOff x="2838475" y="3100241"/>
                <a:chExt cx="363719" cy="296869"/>
              </a:xfrm>
            </p:grpSpPr>
            <p:grpSp>
              <p:nvGrpSpPr>
                <p:cNvPr id="15210" name="Google Shape;15210;p85"/>
                <p:cNvGrpSpPr/>
                <p:nvPr/>
              </p:nvGrpSpPr>
              <p:grpSpPr>
                <a:xfrm>
                  <a:off x="2838475" y="3100241"/>
                  <a:ext cx="259185" cy="98237"/>
                  <a:chOff x="2838475" y="3100241"/>
                  <a:chExt cx="259185" cy="98237"/>
                </a:xfrm>
              </p:grpSpPr>
              <p:sp>
                <p:nvSpPr>
                  <p:cNvPr id="15211" name="Google Shape;15211;p8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4" name="Google Shape;15214;p85"/>
                <p:cNvGrpSpPr/>
                <p:nvPr/>
              </p:nvGrpSpPr>
              <p:grpSpPr>
                <a:xfrm>
                  <a:off x="2977852" y="3215065"/>
                  <a:ext cx="224343" cy="182045"/>
                  <a:chOff x="2977852" y="3215065"/>
                  <a:chExt cx="224343" cy="182045"/>
                </a:xfrm>
              </p:grpSpPr>
              <p:sp>
                <p:nvSpPr>
                  <p:cNvPr id="15215" name="Google Shape;15215;p8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0" name="Shape 15220"/>
        <p:cNvGrpSpPr/>
        <p:nvPr/>
      </p:nvGrpSpPr>
      <p:grpSpPr>
        <a:xfrm>
          <a:off x="0" y="0"/>
          <a:ext cx="0" cy="0"/>
          <a:chOff x="0" y="0"/>
          <a:chExt cx="0" cy="0"/>
        </a:xfrm>
      </p:grpSpPr>
      <p:grpSp>
        <p:nvGrpSpPr>
          <p:cNvPr id="15221" name="Google Shape;15221;p86"/>
          <p:cNvGrpSpPr/>
          <p:nvPr/>
        </p:nvGrpSpPr>
        <p:grpSpPr>
          <a:xfrm>
            <a:off x="702075" y="3155925"/>
            <a:ext cx="2390414" cy="1024800"/>
            <a:chOff x="728925" y="3296613"/>
            <a:chExt cx="2390414" cy="1024800"/>
          </a:xfrm>
        </p:grpSpPr>
        <p:grpSp>
          <p:nvGrpSpPr>
            <p:cNvPr id="15222" name="Google Shape;15222;p86"/>
            <p:cNvGrpSpPr/>
            <p:nvPr/>
          </p:nvGrpSpPr>
          <p:grpSpPr>
            <a:xfrm>
              <a:off x="728925" y="3619800"/>
              <a:ext cx="2390414" cy="500893"/>
              <a:chOff x="728925" y="3619800"/>
              <a:chExt cx="2390414" cy="500893"/>
            </a:xfrm>
          </p:grpSpPr>
          <p:sp>
            <p:nvSpPr>
              <p:cNvPr id="15223" name="Google Shape;15223;p8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224" name="Google Shape;15224;p8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225" name="Google Shape;15225;p86"/>
            <p:cNvGrpSpPr/>
            <p:nvPr/>
          </p:nvGrpSpPr>
          <p:grpSpPr>
            <a:xfrm>
              <a:off x="1348050" y="3296613"/>
              <a:ext cx="1706152" cy="1024800"/>
              <a:chOff x="1348050" y="3296613"/>
              <a:chExt cx="1706152" cy="1024800"/>
            </a:xfrm>
          </p:grpSpPr>
          <p:sp>
            <p:nvSpPr>
              <p:cNvPr id="15226" name="Google Shape;15226;p8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227" name="Google Shape;15227;p8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228" name="Google Shape;15228;p8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229" name="Google Shape;15229;p8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230" name="Google Shape;15230;p8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231" name="Google Shape;15231;p86"/>
            <p:cNvGrpSpPr/>
            <p:nvPr/>
          </p:nvGrpSpPr>
          <p:grpSpPr>
            <a:xfrm>
              <a:off x="1455707" y="3654858"/>
              <a:ext cx="1491150" cy="417657"/>
              <a:chOff x="1455707" y="3654858"/>
              <a:chExt cx="1491150" cy="417657"/>
            </a:xfrm>
          </p:grpSpPr>
          <p:sp>
            <p:nvSpPr>
              <p:cNvPr id="15232" name="Google Shape;15232;p8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5252" name="Google Shape;15252;p86"/>
          <p:cNvGraphicFramePr/>
          <p:nvPr/>
        </p:nvGraphicFramePr>
        <p:xfrm>
          <a:off x="5937775" y="2153837"/>
          <a:ext cx="3000000" cy="3000000"/>
        </p:xfrm>
        <a:graphic>
          <a:graphicData uri="http://schemas.openxmlformats.org/drawingml/2006/table">
            <a:tbl>
              <a:tblPr>
                <a:noFill/>
                <a:tableStyleId>{69FE3D80-3354-42BE-8884-1937226156FF}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5253" name="Google Shape;15253;p86"/>
          <p:cNvGrpSpPr/>
          <p:nvPr/>
        </p:nvGrpSpPr>
        <p:grpSpPr>
          <a:xfrm>
            <a:off x="710451" y="981601"/>
            <a:ext cx="2396505" cy="976502"/>
            <a:chOff x="749309" y="1112739"/>
            <a:chExt cx="2371603" cy="976502"/>
          </a:xfrm>
        </p:grpSpPr>
        <p:grpSp>
          <p:nvGrpSpPr>
            <p:cNvPr id="15254" name="Google Shape;15254;p86"/>
            <p:cNvGrpSpPr/>
            <p:nvPr/>
          </p:nvGrpSpPr>
          <p:grpSpPr>
            <a:xfrm>
              <a:off x="1092126" y="1112739"/>
              <a:ext cx="2028786" cy="975464"/>
              <a:chOff x="1092126" y="1112739"/>
              <a:chExt cx="2028786" cy="975464"/>
            </a:xfrm>
          </p:grpSpPr>
          <p:sp>
            <p:nvSpPr>
              <p:cNvPr id="15255" name="Google Shape;15255;p8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9" name="Google Shape;15279;p86"/>
            <p:cNvGrpSpPr/>
            <p:nvPr/>
          </p:nvGrpSpPr>
          <p:grpSpPr>
            <a:xfrm>
              <a:off x="749309" y="1112739"/>
              <a:ext cx="314700" cy="975464"/>
              <a:chOff x="749309" y="1112739"/>
              <a:chExt cx="314700" cy="975464"/>
            </a:xfrm>
          </p:grpSpPr>
          <p:sp>
            <p:nvSpPr>
              <p:cNvPr id="15280" name="Google Shape;15280;p8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4" name="Google Shape;15284;p8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5288" name="Google Shape;15288;p86"/>
          <p:cNvGraphicFramePr/>
          <p:nvPr/>
        </p:nvGraphicFramePr>
        <p:xfrm>
          <a:off x="5937800" y="981587"/>
          <a:ext cx="3000000" cy="3000000"/>
        </p:xfrm>
        <a:graphic>
          <a:graphicData uri="http://schemas.openxmlformats.org/drawingml/2006/table">
            <a:tbl>
              <a:tblPr>
                <a:noFill/>
                <a:tableStyleId>{69FE3D80-3354-42BE-8884-1937226156FF}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5289" name="Google Shape;15289;p86"/>
          <p:cNvGraphicFramePr/>
          <p:nvPr/>
        </p:nvGraphicFramePr>
        <p:xfrm>
          <a:off x="3358663" y="2153837"/>
          <a:ext cx="3000000" cy="3000000"/>
        </p:xfrm>
        <a:graphic>
          <a:graphicData uri="http://schemas.openxmlformats.org/drawingml/2006/table">
            <a:tbl>
              <a:tblPr>
                <a:noFill/>
                <a:tableStyleId>{69FE3D80-3354-42BE-8884-1937226156FF}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5290" name="Google Shape;15290;p86"/>
          <p:cNvGrpSpPr/>
          <p:nvPr/>
        </p:nvGrpSpPr>
        <p:grpSpPr>
          <a:xfrm>
            <a:off x="3360649" y="3144798"/>
            <a:ext cx="2363377" cy="1047062"/>
            <a:chOff x="3358399" y="3285485"/>
            <a:chExt cx="2363377" cy="1047062"/>
          </a:xfrm>
        </p:grpSpPr>
        <p:grpSp>
          <p:nvGrpSpPr>
            <p:cNvPr id="15291" name="Google Shape;15291;p86"/>
            <p:cNvGrpSpPr/>
            <p:nvPr/>
          </p:nvGrpSpPr>
          <p:grpSpPr>
            <a:xfrm>
              <a:off x="3358412" y="3285485"/>
              <a:ext cx="2363244" cy="139500"/>
              <a:chOff x="3358412" y="3285485"/>
              <a:chExt cx="2363244" cy="139500"/>
            </a:xfrm>
          </p:grpSpPr>
          <p:sp>
            <p:nvSpPr>
              <p:cNvPr id="15292" name="Google Shape;15292;p8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7" name="Google Shape;15297;p86"/>
            <p:cNvGrpSpPr/>
            <p:nvPr/>
          </p:nvGrpSpPr>
          <p:grpSpPr>
            <a:xfrm>
              <a:off x="3358412" y="3466996"/>
              <a:ext cx="2363244" cy="139500"/>
              <a:chOff x="3358412" y="3466996"/>
              <a:chExt cx="2363244" cy="139500"/>
            </a:xfrm>
          </p:grpSpPr>
          <p:sp>
            <p:nvSpPr>
              <p:cNvPr id="15298" name="Google Shape;15298;p8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86"/>
            <p:cNvGrpSpPr/>
            <p:nvPr/>
          </p:nvGrpSpPr>
          <p:grpSpPr>
            <a:xfrm>
              <a:off x="3358412" y="3648507"/>
              <a:ext cx="2363244" cy="139500"/>
              <a:chOff x="3358412" y="3648507"/>
              <a:chExt cx="2363244" cy="139500"/>
            </a:xfrm>
          </p:grpSpPr>
          <p:sp>
            <p:nvSpPr>
              <p:cNvPr id="15304" name="Google Shape;15304;p8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86"/>
            <p:cNvGrpSpPr/>
            <p:nvPr/>
          </p:nvGrpSpPr>
          <p:grpSpPr>
            <a:xfrm>
              <a:off x="3358412" y="3830018"/>
              <a:ext cx="2363244" cy="139500"/>
              <a:chOff x="3358412" y="3830018"/>
              <a:chExt cx="2363244" cy="139500"/>
            </a:xfrm>
          </p:grpSpPr>
          <p:sp>
            <p:nvSpPr>
              <p:cNvPr id="15310" name="Google Shape;15310;p8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86"/>
            <p:cNvGrpSpPr/>
            <p:nvPr/>
          </p:nvGrpSpPr>
          <p:grpSpPr>
            <a:xfrm>
              <a:off x="3358399" y="4011514"/>
              <a:ext cx="2363377" cy="139537"/>
              <a:chOff x="3294800" y="4134603"/>
              <a:chExt cx="2638876" cy="152400"/>
            </a:xfrm>
          </p:grpSpPr>
          <p:sp>
            <p:nvSpPr>
              <p:cNvPr id="15316" name="Google Shape;15316;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1" name="Google Shape;15321;p86"/>
            <p:cNvGrpSpPr/>
            <p:nvPr/>
          </p:nvGrpSpPr>
          <p:grpSpPr>
            <a:xfrm>
              <a:off x="3358399" y="4193010"/>
              <a:ext cx="2363377" cy="139537"/>
              <a:chOff x="3294800" y="4134603"/>
              <a:chExt cx="2638876" cy="152400"/>
            </a:xfrm>
          </p:grpSpPr>
          <p:sp>
            <p:nvSpPr>
              <p:cNvPr id="15322" name="Google Shape;15322;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5327" name="Google Shape;15327;p86"/>
          <p:cNvGraphicFramePr/>
          <p:nvPr/>
        </p:nvGraphicFramePr>
        <p:xfrm>
          <a:off x="711450" y="2153837"/>
          <a:ext cx="3000000" cy="3000000"/>
        </p:xfrm>
        <a:graphic>
          <a:graphicData uri="http://schemas.openxmlformats.org/drawingml/2006/table">
            <a:tbl>
              <a:tblPr>
                <a:noFill/>
                <a:tableStyleId>{69FE3D80-3354-42BE-8884-1937226156FF}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5328" name="Google Shape;15328;p86"/>
          <p:cNvGrpSpPr/>
          <p:nvPr/>
        </p:nvGrpSpPr>
        <p:grpSpPr>
          <a:xfrm>
            <a:off x="4161119" y="2557652"/>
            <a:ext cx="1302095" cy="60959"/>
            <a:chOff x="3558802" y="4011427"/>
            <a:chExt cx="1866000" cy="111300"/>
          </a:xfrm>
        </p:grpSpPr>
        <p:sp>
          <p:nvSpPr>
            <p:cNvPr id="15329" name="Google Shape;15329;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86"/>
          <p:cNvGrpSpPr/>
          <p:nvPr/>
        </p:nvGrpSpPr>
        <p:grpSpPr>
          <a:xfrm>
            <a:off x="4706607" y="2839811"/>
            <a:ext cx="914340" cy="60959"/>
            <a:chOff x="3558802" y="4011427"/>
            <a:chExt cx="1866000" cy="111300"/>
          </a:xfrm>
        </p:grpSpPr>
        <p:sp>
          <p:nvSpPr>
            <p:cNvPr id="15332" name="Google Shape;15332;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4" name="Google Shape;15334;p86"/>
          <p:cNvGrpSpPr/>
          <p:nvPr/>
        </p:nvGrpSpPr>
        <p:grpSpPr>
          <a:xfrm>
            <a:off x="5874449" y="3167609"/>
            <a:ext cx="2519825" cy="1001454"/>
            <a:chOff x="1906114" y="789980"/>
            <a:chExt cx="1487676" cy="606868"/>
          </a:xfrm>
        </p:grpSpPr>
        <p:cxnSp>
          <p:nvCxnSpPr>
            <p:cNvPr id="15335" name="Google Shape;15335;p8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336" name="Google Shape;15336;p8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337" name="Google Shape;15337;p8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5338" name="Google Shape;15338;p8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5339" name="Google Shape;15339;p8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5340" name="Google Shape;15340;p8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5341" name="Google Shape;15341;p8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5342" name="Google Shape;15342;p8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5349" name="Google Shape;15349;p8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5350" name="Google Shape;15350;p8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5351" name="Google Shape;15351;p8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2" name="Google Shape;15352;p86"/>
          <p:cNvGrpSpPr/>
          <p:nvPr/>
        </p:nvGrpSpPr>
        <p:grpSpPr>
          <a:xfrm>
            <a:off x="3355812" y="951645"/>
            <a:ext cx="2363393" cy="1005865"/>
            <a:chOff x="3292400" y="1193188"/>
            <a:chExt cx="2615240" cy="1131075"/>
          </a:xfrm>
        </p:grpSpPr>
        <p:sp>
          <p:nvSpPr>
            <p:cNvPr id="15353" name="Google Shape;15353;p8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54" name="Google Shape;15354;p8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55" name="Google Shape;15355;p8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5356" name="Google Shape;15356;p8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5357" name="Google Shape;15357;p8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5358" name="Google Shape;15358;p8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5359" name="Google Shape;15359;p8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5360" name="Google Shape;15360;p8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5361" name="Google Shape;15361;p8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5362" name="Google Shape;15362;p8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5363" name="Google Shape;15363;p8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364" name="Google Shape;15364;p8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5365" name="Google Shape;15365;p8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366" name="Google Shape;15366;p8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5367" name="Google Shape;15367;p86"/>
            <p:cNvGrpSpPr/>
            <p:nvPr/>
          </p:nvGrpSpPr>
          <p:grpSpPr>
            <a:xfrm>
              <a:off x="3748438" y="1378608"/>
              <a:ext cx="2159202" cy="903971"/>
              <a:chOff x="1683525" y="2179850"/>
              <a:chExt cx="4519050" cy="2134525"/>
            </a:xfrm>
          </p:grpSpPr>
          <p:sp>
            <p:nvSpPr>
              <p:cNvPr id="15368" name="Google Shape;15368;p8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69" name="Google Shape;15369;p8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0" name="Google Shape;15370;p8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1" name="Google Shape;15371;p8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2" name="Google Shape;15372;p8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3" name="Google Shape;15373;p8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4" name="Google Shape;15374;p8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5" name="Google Shape;15375;p8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6" name="Google Shape;15376;p8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7" name="Google Shape;15377;p8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8" name="Google Shape;15378;p8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379" name="Google Shape;15379;p8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83" name="Shape 15383"/>
        <p:cNvGrpSpPr/>
        <p:nvPr/>
      </p:nvGrpSpPr>
      <p:grpSpPr>
        <a:xfrm>
          <a:off x="0" y="0"/>
          <a:ext cx="0" cy="0"/>
          <a:chOff x="0" y="0"/>
          <a:chExt cx="0" cy="0"/>
        </a:xfrm>
      </p:grpSpPr>
      <p:grpSp>
        <p:nvGrpSpPr>
          <p:cNvPr id="15384" name="Google Shape;15384;p87"/>
          <p:cNvGrpSpPr/>
          <p:nvPr/>
        </p:nvGrpSpPr>
        <p:grpSpPr>
          <a:xfrm>
            <a:off x="4796684" y="970941"/>
            <a:ext cx="745431" cy="718863"/>
            <a:chOff x="4249973" y="1201875"/>
            <a:chExt cx="1958568" cy="1888762"/>
          </a:xfrm>
        </p:grpSpPr>
        <p:sp>
          <p:nvSpPr>
            <p:cNvPr id="15385" name="Google Shape;15385;p8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6" name="Google Shape;15386;p87"/>
            <p:cNvGrpSpPr/>
            <p:nvPr/>
          </p:nvGrpSpPr>
          <p:grpSpPr>
            <a:xfrm>
              <a:off x="5853086" y="1789142"/>
              <a:ext cx="355454" cy="1048099"/>
              <a:chOff x="5576108" y="2016725"/>
              <a:chExt cx="565200" cy="1666560"/>
            </a:xfrm>
          </p:grpSpPr>
          <p:sp>
            <p:nvSpPr>
              <p:cNvPr id="15387" name="Google Shape;15387;p8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388" name="Google Shape;15388;p8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9" name="Google Shape;15389;p87"/>
            <p:cNvGrpSpPr/>
            <p:nvPr/>
          </p:nvGrpSpPr>
          <p:grpSpPr>
            <a:xfrm>
              <a:off x="4869455" y="2691676"/>
              <a:ext cx="1013897" cy="398961"/>
              <a:chOff x="4012057" y="3451825"/>
              <a:chExt cx="1612175" cy="634379"/>
            </a:xfrm>
          </p:grpSpPr>
          <p:sp>
            <p:nvSpPr>
              <p:cNvPr id="15390" name="Google Shape;15390;p8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391" name="Google Shape;15391;p8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87"/>
            <p:cNvGrpSpPr/>
            <p:nvPr/>
          </p:nvGrpSpPr>
          <p:grpSpPr>
            <a:xfrm>
              <a:off x="4276937" y="2155961"/>
              <a:ext cx="651965" cy="891358"/>
              <a:chOff x="3069908" y="2599997"/>
              <a:chExt cx="1036675" cy="1417328"/>
            </a:xfrm>
          </p:grpSpPr>
          <p:sp>
            <p:nvSpPr>
              <p:cNvPr id="15393" name="Google Shape;15393;p8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394" name="Google Shape;15394;p8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87"/>
            <p:cNvGrpSpPr/>
            <p:nvPr/>
          </p:nvGrpSpPr>
          <p:grpSpPr>
            <a:xfrm>
              <a:off x="5054918" y="1201875"/>
              <a:ext cx="999548" cy="602711"/>
              <a:chOff x="4306958" y="1082925"/>
              <a:chExt cx="1589359" cy="958358"/>
            </a:xfrm>
          </p:grpSpPr>
          <p:sp>
            <p:nvSpPr>
              <p:cNvPr id="15396" name="Google Shape;15396;p8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397" name="Google Shape;15397;p8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87"/>
            <p:cNvGrpSpPr/>
            <p:nvPr/>
          </p:nvGrpSpPr>
          <p:grpSpPr>
            <a:xfrm>
              <a:off x="4249973" y="1303451"/>
              <a:ext cx="799317" cy="841334"/>
              <a:chOff x="3027033" y="1244439"/>
              <a:chExt cx="1270977" cy="1337786"/>
            </a:xfrm>
          </p:grpSpPr>
          <p:sp>
            <p:nvSpPr>
              <p:cNvPr id="15399" name="Google Shape;15399;p8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400" name="Google Shape;15400;p8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01" name="Google Shape;15401;p87"/>
          <p:cNvGrpSpPr/>
          <p:nvPr/>
        </p:nvGrpSpPr>
        <p:grpSpPr>
          <a:xfrm>
            <a:off x="713057" y="1849390"/>
            <a:ext cx="761767" cy="729896"/>
            <a:chOff x="2657744" y="2337745"/>
            <a:chExt cx="832987" cy="798137"/>
          </a:xfrm>
        </p:grpSpPr>
        <p:sp>
          <p:nvSpPr>
            <p:cNvPr id="15402" name="Google Shape;15402;p8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87"/>
          <p:cNvGrpSpPr/>
          <p:nvPr/>
        </p:nvGrpSpPr>
        <p:grpSpPr>
          <a:xfrm>
            <a:off x="3224022" y="1852597"/>
            <a:ext cx="685569" cy="723586"/>
            <a:chOff x="3398134" y="2057755"/>
            <a:chExt cx="704087" cy="743130"/>
          </a:xfrm>
        </p:grpSpPr>
        <p:grpSp>
          <p:nvGrpSpPr>
            <p:cNvPr id="15409" name="Google Shape;15409;p87"/>
            <p:cNvGrpSpPr/>
            <p:nvPr/>
          </p:nvGrpSpPr>
          <p:grpSpPr>
            <a:xfrm>
              <a:off x="3398134" y="2290183"/>
              <a:ext cx="315300" cy="219900"/>
              <a:chOff x="3398134" y="2290183"/>
              <a:chExt cx="315300" cy="219900"/>
            </a:xfrm>
          </p:grpSpPr>
          <p:sp>
            <p:nvSpPr>
              <p:cNvPr id="15410" name="Google Shape;15410;p8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411" name="Google Shape;15411;p87"/>
              <p:cNvCxnSpPr>
                <a:stCxn id="1541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5412" name="Google Shape;15412;p87"/>
            <p:cNvGrpSpPr/>
            <p:nvPr/>
          </p:nvGrpSpPr>
          <p:grpSpPr>
            <a:xfrm>
              <a:off x="3547823" y="2467358"/>
              <a:ext cx="219900" cy="333527"/>
              <a:chOff x="3547823" y="2467358"/>
              <a:chExt cx="219900" cy="333527"/>
            </a:xfrm>
          </p:grpSpPr>
          <p:sp>
            <p:nvSpPr>
              <p:cNvPr id="15413" name="Google Shape;15413;p8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414" name="Google Shape;15414;p8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5415" name="Google Shape;15415;p87"/>
            <p:cNvGrpSpPr/>
            <p:nvPr/>
          </p:nvGrpSpPr>
          <p:grpSpPr>
            <a:xfrm>
              <a:off x="3734138" y="2467358"/>
              <a:ext cx="219900" cy="333527"/>
              <a:chOff x="3734138" y="2467358"/>
              <a:chExt cx="219900" cy="333527"/>
            </a:xfrm>
          </p:grpSpPr>
          <p:sp>
            <p:nvSpPr>
              <p:cNvPr id="15416" name="Google Shape;15416;p8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417" name="Google Shape;15417;p8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5418" name="Google Shape;15418;p87"/>
            <p:cNvGrpSpPr/>
            <p:nvPr/>
          </p:nvGrpSpPr>
          <p:grpSpPr>
            <a:xfrm>
              <a:off x="3787560" y="2288011"/>
              <a:ext cx="314661" cy="219900"/>
              <a:chOff x="3787560" y="2288011"/>
              <a:chExt cx="314661" cy="219900"/>
            </a:xfrm>
          </p:grpSpPr>
          <p:sp>
            <p:nvSpPr>
              <p:cNvPr id="15419" name="Google Shape;15419;p8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420" name="Google Shape;15420;p8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5421" name="Google Shape;15421;p87"/>
            <p:cNvGrpSpPr/>
            <p:nvPr/>
          </p:nvGrpSpPr>
          <p:grpSpPr>
            <a:xfrm>
              <a:off x="3637290" y="2057755"/>
              <a:ext cx="219900" cy="335499"/>
              <a:chOff x="3637290" y="2057755"/>
              <a:chExt cx="219900" cy="335499"/>
            </a:xfrm>
          </p:grpSpPr>
          <p:sp>
            <p:nvSpPr>
              <p:cNvPr id="15422" name="Google Shape;15422;p8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5423" name="Google Shape;15423;p8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5424" name="Google Shape;15424;p87"/>
          <p:cNvGrpSpPr/>
          <p:nvPr/>
        </p:nvGrpSpPr>
        <p:grpSpPr>
          <a:xfrm>
            <a:off x="4899244" y="1859292"/>
            <a:ext cx="710153" cy="710153"/>
            <a:chOff x="5007123" y="2079403"/>
            <a:chExt cx="687600" cy="687600"/>
          </a:xfrm>
        </p:grpSpPr>
        <p:sp>
          <p:nvSpPr>
            <p:cNvPr id="15425" name="Google Shape;15425;p8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87"/>
          <p:cNvGrpSpPr/>
          <p:nvPr/>
        </p:nvGrpSpPr>
        <p:grpSpPr>
          <a:xfrm>
            <a:off x="5708681" y="1853799"/>
            <a:ext cx="720998" cy="721183"/>
            <a:chOff x="5797446" y="2063053"/>
            <a:chExt cx="698100" cy="698280"/>
          </a:xfrm>
        </p:grpSpPr>
        <p:sp>
          <p:nvSpPr>
            <p:cNvPr id="15430" name="Google Shape;15430;p8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4" name="Google Shape;15434;p87"/>
          <p:cNvGrpSpPr/>
          <p:nvPr/>
        </p:nvGrpSpPr>
        <p:grpSpPr>
          <a:xfrm>
            <a:off x="8153828" y="3499404"/>
            <a:ext cx="280585" cy="673164"/>
            <a:chOff x="8075075" y="3754290"/>
            <a:chExt cx="255612" cy="613194"/>
          </a:xfrm>
        </p:grpSpPr>
        <p:grpSp>
          <p:nvGrpSpPr>
            <p:cNvPr id="15435" name="Google Shape;15435;p87"/>
            <p:cNvGrpSpPr/>
            <p:nvPr/>
          </p:nvGrpSpPr>
          <p:grpSpPr>
            <a:xfrm>
              <a:off x="8075075" y="3754290"/>
              <a:ext cx="255612" cy="613194"/>
              <a:chOff x="8075075" y="3754290"/>
              <a:chExt cx="255612" cy="613194"/>
            </a:xfrm>
          </p:grpSpPr>
          <p:sp>
            <p:nvSpPr>
              <p:cNvPr id="15436" name="Google Shape;15436;p8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8" name="Google Shape;15438;p8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9" name="Google Shape;15439;p87"/>
          <p:cNvGrpSpPr/>
          <p:nvPr/>
        </p:nvGrpSpPr>
        <p:grpSpPr>
          <a:xfrm>
            <a:off x="5270887" y="3488200"/>
            <a:ext cx="470352" cy="683745"/>
            <a:chOff x="1697726" y="3244179"/>
            <a:chExt cx="788124" cy="1146069"/>
          </a:xfrm>
        </p:grpSpPr>
        <p:sp>
          <p:nvSpPr>
            <p:cNvPr id="15440" name="Google Shape;15440;p8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2" name="Google Shape;15442;p87"/>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3" name="Google Shape;15443;p87"/>
          <p:cNvGrpSpPr/>
          <p:nvPr/>
        </p:nvGrpSpPr>
        <p:grpSpPr>
          <a:xfrm>
            <a:off x="5892037" y="3499402"/>
            <a:ext cx="293891" cy="293845"/>
            <a:chOff x="6134814" y="3754290"/>
            <a:chExt cx="293891" cy="293845"/>
          </a:xfrm>
        </p:grpSpPr>
        <p:sp>
          <p:nvSpPr>
            <p:cNvPr id="15444" name="Google Shape;15444;p8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6" name="Google Shape;15446;p87"/>
          <p:cNvGrpSpPr/>
          <p:nvPr/>
        </p:nvGrpSpPr>
        <p:grpSpPr>
          <a:xfrm>
            <a:off x="5892037" y="3878074"/>
            <a:ext cx="293891" cy="293891"/>
            <a:chOff x="6134814" y="4086186"/>
            <a:chExt cx="293891" cy="293891"/>
          </a:xfrm>
        </p:grpSpPr>
        <p:sp>
          <p:nvSpPr>
            <p:cNvPr id="15447" name="Google Shape;15447;p8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9" name="Google Shape;15449;p87"/>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7"/>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1" name="Google Shape;15451;p87"/>
          <p:cNvGrpSpPr/>
          <p:nvPr/>
        </p:nvGrpSpPr>
        <p:grpSpPr>
          <a:xfrm>
            <a:off x="7817013" y="2706766"/>
            <a:ext cx="622883" cy="621944"/>
            <a:chOff x="1187048" y="238125"/>
            <a:chExt cx="5256397" cy="5248476"/>
          </a:xfrm>
        </p:grpSpPr>
        <p:sp>
          <p:nvSpPr>
            <p:cNvPr id="15452" name="Google Shape;15452;p8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6" name="Google Shape;15456;p87"/>
          <p:cNvGrpSpPr/>
          <p:nvPr/>
        </p:nvGrpSpPr>
        <p:grpSpPr>
          <a:xfrm>
            <a:off x="2274118" y="2716375"/>
            <a:ext cx="1310987" cy="612407"/>
            <a:chOff x="238125" y="1188750"/>
            <a:chExt cx="7140450" cy="3335550"/>
          </a:xfrm>
        </p:grpSpPr>
        <p:sp>
          <p:nvSpPr>
            <p:cNvPr id="15457" name="Google Shape;15457;p8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87"/>
          <p:cNvGrpSpPr/>
          <p:nvPr/>
        </p:nvGrpSpPr>
        <p:grpSpPr>
          <a:xfrm>
            <a:off x="6599990" y="2706930"/>
            <a:ext cx="1110299" cy="621702"/>
            <a:chOff x="238125" y="1335475"/>
            <a:chExt cx="5418735" cy="3034175"/>
          </a:xfrm>
        </p:grpSpPr>
        <p:sp>
          <p:nvSpPr>
            <p:cNvPr id="15463" name="Google Shape;15463;p8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87"/>
          <p:cNvGrpSpPr/>
          <p:nvPr/>
        </p:nvGrpSpPr>
        <p:grpSpPr>
          <a:xfrm>
            <a:off x="5417649" y="2703827"/>
            <a:ext cx="1074451" cy="627181"/>
            <a:chOff x="5359127" y="2910889"/>
            <a:chExt cx="1097723" cy="640831"/>
          </a:xfrm>
        </p:grpSpPr>
        <p:grpSp>
          <p:nvGrpSpPr>
            <p:cNvPr id="15467" name="Google Shape;15467;p87"/>
            <p:cNvGrpSpPr/>
            <p:nvPr/>
          </p:nvGrpSpPr>
          <p:grpSpPr>
            <a:xfrm>
              <a:off x="5929791" y="3263088"/>
              <a:ext cx="527060" cy="287097"/>
              <a:chOff x="5929791" y="3263088"/>
              <a:chExt cx="527060" cy="287097"/>
            </a:xfrm>
          </p:grpSpPr>
          <p:sp>
            <p:nvSpPr>
              <p:cNvPr id="15468" name="Google Shape;15468;p8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469" name="Google Shape;15469;p8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470" name="Google Shape;15470;p87"/>
            <p:cNvGrpSpPr/>
            <p:nvPr/>
          </p:nvGrpSpPr>
          <p:grpSpPr>
            <a:xfrm>
              <a:off x="5359127" y="3263089"/>
              <a:ext cx="526428" cy="288631"/>
              <a:chOff x="5359127" y="3263089"/>
              <a:chExt cx="526428" cy="288631"/>
            </a:xfrm>
          </p:grpSpPr>
          <p:sp>
            <p:nvSpPr>
              <p:cNvPr id="15471" name="Google Shape;15471;p8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472" name="Google Shape;15472;p8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473" name="Google Shape;15473;p87"/>
            <p:cNvGrpSpPr/>
            <p:nvPr/>
          </p:nvGrpSpPr>
          <p:grpSpPr>
            <a:xfrm>
              <a:off x="5551525" y="2910889"/>
              <a:ext cx="520901" cy="610283"/>
              <a:chOff x="5551525" y="2910889"/>
              <a:chExt cx="520901" cy="610283"/>
            </a:xfrm>
          </p:grpSpPr>
          <p:sp>
            <p:nvSpPr>
              <p:cNvPr id="15474" name="Google Shape;15474;p8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475" name="Google Shape;15475;p8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476" name="Google Shape;15476;p87"/>
            <p:cNvGrpSpPr/>
            <p:nvPr/>
          </p:nvGrpSpPr>
          <p:grpSpPr>
            <a:xfrm>
              <a:off x="5743962" y="2919100"/>
              <a:ext cx="623674" cy="284502"/>
              <a:chOff x="5743962" y="2919100"/>
              <a:chExt cx="623674" cy="284502"/>
            </a:xfrm>
          </p:grpSpPr>
          <p:sp>
            <p:nvSpPr>
              <p:cNvPr id="15477" name="Google Shape;15477;p8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478" name="Google Shape;15478;p8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5479" name="Google Shape;15479;p87"/>
          <p:cNvGrpSpPr/>
          <p:nvPr/>
        </p:nvGrpSpPr>
        <p:grpSpPr>
          <a:xfrm>
            <a:off x="7568863" y="1854538"/>
            <a:ext cx="874976" cy="719600"/>
            <a:chOff x="7608988" y="2093194"/>
            <a:chExt cx="817276" cy="672147"/>
          </a:xfrm>
        </p:grpSpPr>
        <p:cxnSp>
          <p:nvCxnSpPr>
            <p:cNvPr id="15480" name="Google Shape;15480;p8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481" name="Google Shape;15481;p8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482" name="Google Shape;15482;p8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483" name="Google Shape;15483;p8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484" name="Google Shape;15484;p8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5485" name="Google Shape;15485;p8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5486" name="Google Shape;15486;p87"/>
            <p:cNvGrpSpPr/>
            <p:nvPr/>
          </p:nvGrpSpPr>
          <p:grpSpPr>
            <a:xfrm>
              <a:off x="7721175" y="2093194"/>
              <a:ext cx="599587" cy="623846"/>
              <a:chOff x="7721175" y="2093194"/>
              <a:chExt cx="599587" cy="623846"/>
            </a:xfrm>
          </p:grpSpPr>
          <p:grpSp>
            <p:nvGrpSpPr>
              <p:cNvPr id="15487" name="Google Shape;15487;p87"/>
              <p:cNvGrpSpPr/>
              <p:nvPr/>
            </p:nvGrpSpPr>
            <p:grpSpPr>
              <a:xfrm>
                <a:off x="7721175" y="2093194"/>
                <a:ext cx="291605" cy="623846"/>
                <a:chOff x="9405575" y="2061418"/>
                <a:chExt cx="291605" cy="623846"/>
              </a:xfrm>
            </p:grpSpPr>
            <p:sp>
              <p:nvSpPr>
                <p:cNvPr id="15488" name="Google Shape;15488;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5" name="Google Shape;15495;p87"/>
              <p:cNvGrpSpPr/>
              <p:nvPr/>
            </p:nvGrpSpPr>
            <p:grpSpPr>
              <a:xfrm flipH="1">
                <a:off x="8029157" y="2093194"/>
                <a:ext cx="291605" cy="623846"/>
                <a:chOff x="9405575" y="2061418"/>
                <a:chExt cx="291605" cy="623846"/>
              </a:xfrm>
            </p:grpSpPr>
            <p:sp>
              <p:nvSpPr>
                <p:cNvPr id="15496" name="Google Shape;15496;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503" name="Google Shape;15503;p87"/>
          <p:cNvGrpSpPr/>
          <p:nvPr/>
        </p:nvGrpSpPr>
        <p:grpSpPr>
          <a:xfrm>
            <a:off x="4013299" y="970941"/>
            <a:ext cx="712557" cy="785901"/>
            <a:chOff x="4206459" y="1191441"/>
            <a:chExt cx="712557" cy="785901"/>
          </a:xfrm>
        </p:grpSpPr>
        <p:sp>
          <p:nvSpPr>
            <p:cNvPr id="15504" name="Google Shape;15504;p8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8" name="Google Shape;15508;p87"/>
            <p:cNvGrpSpPr/>
            <p:nvPr/>
          </p:nvGrpSpPr>
          <p:grpSpPr>
            <a:xfrm>
              <a:off x="4644280" y="1290523"/>
              <a:ext cx="143716" cy="29463"/>
              <a:chOff x="4644280" y="1290523"/>
              <a:chExt cx="143716" cy="29463"/>
            </a:xfrm>
          </p:grpSpPr>
          <p:sp>
            <p:nvSpPr>
              <p:cNvPr id="15509" name="Google Shape;15509;p8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3" name="Google Shape;15513;p87"/>
            <p:cNvGrpSpPr/>
            <p:nvPr/>
          </p:nvGrpSpPr>
          <p:grpSpPr>
            <a:xfrm>
              <a:off x="4356567" y="1191441"/>
              <a:ext cx="143690" cy="29488"/>
              <a:chOff x="4356567" y="1191441"/>
              <a:chExt cx="143690" cy="29488"/>
            </a:xfrm>
          </p:grpSpPr>
          <p:sp>
            <p:nvSpPr>
              <p:cNvPr id="15514" name="Google Shape;15514;p8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87"/>
            <p:cNvGrpSpPr/>
            <p:nvPr/>
          </p:nvGrpSpPr>
          <p:grpSpPr>
            <a:xfrm>
              <a:off x="4339009" y="1863727"/>
              <a:ext cx="143703" cy="29476"/>
              <a:chOff x="4339009" y="1863727"/>
              <a:chExt cx="143703" cy="29476"/>
            </a:xfrm>
          </p:grpSpPr>
          <p:sp>
            <p:nvSpPr>
              <p:cNvPr id="15519" name="Google Shape;15519;p8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87"/>
            <p:cNvGrpSpPr/>
            <p:nvPr/>
          </p:nvGrpSpPr>
          <p:grpSpPr>
            <a:xfrm>
              <a:off x="4206459" y="1607315"/>
              <a:ext cx="29539" cy="142899"/>
              <a:chOff x="4206459" y="1607315"/>
              <a:chExt cx="29539" cy="142899"/>
            </a:xfrm>
          </p:grpSpPr>
          <p:sp>
            <p:nvSpPr>
              <p:cNvPr id="15524" name="Google Shape;15524;p8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8" name="Google Shape;15528;p8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32" name="Google Shape;15532;p87"/>
            <p:cNvGrpSpPr/>
            <p:nvPr/>
          </p:nvGrpSpPr>
          <p:grpSpPr>
            <a:xfrm>
              <a:off x="4889463" y="1423737"/>
              <a:ext cx="29552" cy="142899"/>
              <a:chOff x="4889463" y="1423737"/>
              <a:chExt cx="29552" cy="142899"/>
            </a:xfrm>
          </p:grpSpPr>
          <p:sp>
            <p:nvSpPr>
              <p:cNvPr id="15533" name="Google Shape;15533;p8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87"/>
            <p:cNvGrpSpPr/>
            <p:nvPr/>
          </p:nvGrpSpPr>
          <p:grpSpPr>
            <a:xfrm>
              <a:off x="4771663" y="1876896"/>
              <a:ext cx="108651" cy="100447"/>
              <a:chOff x="4771663" y="1876896"/>
              <a:chExt cx="108651" cy="100447"/>
            </a:xfrm>
          </p:grpSpPr>
          <p:sp>
            <p:nvSpPr>
              <p:cNvPr id="15538" name="Google Shape;15538;p8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42" name="Google Shape;15542;p87"/>
          <p:cNvGrpSpPr/>
          <p:nvPr/>
        </p:nvGrpSpPr>
        <p:grpSpPr>
          <a:xfrm>
            <a:off x="4008774" y="1854164"/>
            <a:ext cx="791287" cy="720350"/>
            <a:chOff x="267375" y="1071875"/>
            <a:chExt cx="470500" cy="428550"/>
          </a:xfrm>
        </p:grpSpPr>
        <p:sp>
          <p:nvSpPr>
            <p:cNvPr id="15543" name="Google Shape;15543;p8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87"/>
          <p:cNvGrpSpPr/>
          <p:nvPr/>
        </p:nvGrpSpPr>
        <p:grpSpPr>
          <a:xfrm>
            <a:off x="709269" y="3498794"/>
            <a:ext cx="1408444" cy="673166"/>
            <a:chOff x="712664" y="3693287"/>
            <a:chExt cx="1460738" cy="698160"/>
          </a:xfrm>
        </p:grpSpPr>
        <p:grpSp>
          <p:nvGrpSpPr>
            <p:cNvPr id="15552" name="Google Shape;15552;p87"/>
            <p:cNvGrpSpPr/>
            <p:nvPr/>
          </p:nvGrpSpPr>
          <p:grpSpPr>
            <a:xfrm>
              <a:off x="1380079" y="4133090"/>
              <a:ext cx="234048" cy="258099"/>
              <a:chOff x="1380079" y="4133090"/>
              <a:chExt cx="234048" cy="258099"/>
            </a:xfrm>
          </p:grpSpPr>
          <p:sp>
            <p:nvSpPr>
              <p:cNvPr id="15553" name="Google Shape;15553;p8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87"/>
            <p:cNvGrpSpPr/>
            <p:nvPr/>
          </p:nvGrpSpPr>
          <p:grpSpPr>
            <a:xfrm>
              <a:off x="884610" y="3864082"/>
              <a:ext cx="1118566" cy="527275"/>
              <a:chOff x="890961" y="3865463"/>
              <a:chExt cx="1115221" cy="525698"/>
            </a:xfrm>
          </p:grpSpPr>
          <p:sp>
            <p:nvSpPr>
              <p:cNvPr id="15557" name="Google Shape;15557;p8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87"/>
            <p:cNvGrpSpPr/>
            <p:nvPr/>
          </p:nvGrpSpPr>
          <p:grpSpPr>
            <a:xfrm>
              <a:off x="712664" y="3693287"/>
              <a:ext cx="1460738" cy="698160"/>
              <a:chOff x="712664" y="3693025"/>
              <a:chExt cx="1460738" cy="698160"/>
            </a:xfrm>
          </p:grpSpPr>
          <p:sp>
            <p:nvSpPr>
              <p:cNvPr id="15561" name="Google Shape;15561;p8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67" name="Google Shape;15567;p87"/>
          <p:cNvGrpSpPr/>
          <p:nvPr/>
        </p:nvGrpSpPr>
        <p:grpSpPr>
          <a:xfrm>
            <a:off x="3146985" y="970941"/>
            <a:ext cx="795485" cy="738831"/>
            <a:chOff x="3348603" y="1236445"/>
            <a:chExt cx="749256" cy="695894"/>
          </a:xfrm>
        </p:grpSpPr>
        <p:grpSp>
          <p:nvGrpSpPr>
            <p:cNvPr id="15568" name="Google Shape;15568;p87"/>
            <p:cNvGrpSpPr/>
            <p:nvPr/>
          </p:nvGrpSpPr>
          <p:grpSpPr>
            <a:xfrm>
              <a:off x="3583779" y="1236445"/>
              <a:ext cx="293795" cy="285811"/>
              <a:chOff x="3750225" y="1774000"/>
              <a:chExt cx="149575" cy="145525"/>
            </a:xfrm>
          </p:grpSpPr>
          <p:sp>
            <p:nvSpPr>
              <p:cNvPr id="15569" name="Google Shape;15569;p8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1" name="Google Shape;15571;p87"/>
            <p:cNvGrpSpPr/>
            <p:nvPr/>
          </p:nvGrpSpPr>
          <p:grpSpPr>
            <a:xfrm>
              <a:off x="3775534" y="1462599"/>
              <a:ext cx="322325" cy="285958"/>
              <a:chOff x="3847850" y="1889150"/>
              <a:chExt cx="164100" cy="145600"/>
            </a:xfrm>
          </p:grpSpPr>
          <p:sp>
            <p:nvSpPr>
              <p:cNvPr id="15572" name="Google Shape;15572;p8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87"/>
            <p:cNvGrpSpPr/>
            <p:nvPr/>
          </p:nvGrpSpPr>
          <p:grpSpPr>
            <a:xfrm>
              <a:off x="3545329" y="1646528"/>
              <a:ext cx="293746" cy="285811"/>
              <a:chOff x="3730650" y="1982800"/>
              <a:chExt cx="149550" cy="145525"/>
            </a:xfrm>
          </p:grpSpPr>
          <p:sp>
            <p:nvSpPr>
              <p:cNvPr id="15575" name="Google Shape;15575;p8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87"/>
            <p:cNvGrpSpPr/>
            <p:nvPr/>
          </p:nvGrpSpPr>
          <p:grpSpPr>
            <a:xfrm>
              <a:off x="3348603" y="1415046"/>
              <a:ext cx="294384" cy="284387"/>
              <a:chOff x="3630494" y="1864938"/>
              <a:chExt cx="149875" cy="144800"/>
            </a:xfrm>
          </p:grpSpPr>
          <p:sp>
            <p:nvSpPr>
              <p:cNvPr id="15578" name="Google Shape;15578;p8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80" name="Google Shape;15580;p87"/>
          <p:cNvGrpSpPr/>
          <p:nvPr/>
        </p:nvGrpSpPr>
        <p:grpSpPr>
          <a:xfrm>
            <a:off x="2268512" y="3493837"/>
            <a:ext cx="1324924" cy="678083"/>
            <a:chOff x="2413923" y="3711366"/>
            <a:chExt cx="1374117" cy="703260"/>
          </a:xfrm>
        </p:grpSpPr>
        <p:grpSp>
          <p:nvGrpSpPr>
            <p:cNvPr id="15581" name="Google Shape;15581;p87"/>
            <p:cNvGrpSpPr/>
            <p:nvPr/>
          </p:nvGrpSpPr>
          <p:grpSpPr>
            <a:xfrm>
              <a:off x="2413923" y="3711366"/>
              <a:ext cx="1374117" cy="703260"/>
              <a:chOff x="2413923" y="3711366"/>
              <a:chExt cx="1374117" cy="703260"/>
            </a:xfrm>
          </p:grpSpPr>
          <p:sp>
            <p:nvSpPr>
              <p:cNvPr id="15582" name="Google Shape;15582;p8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3" name="Google Shape;15583;p87"/>
              <p:cNvGrpSpPr/>
              <p:nvPr/>
            </p:nvGrpSpPr>
            <p:grpSpPr>
              <a:xfrm>
                <a:off x="2600284" y="3808654"/>
                <a:ext cx="234506" cy="138009"/>
                <a:chOff x="2600284" y="3808654"/>
                <a:chExt cx="234506" cy="138009"/>
              </a:xfrm>
            </p:grpSpPr>
            <p:sp>
              <p:nvSpPr>
                <p:cNvPr id="15584" name="Google Shape;15584;p8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85" name="Google Shape;15585;p8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586" name="Google Shape;15586;p87"/>
              <p:cNvGrpSpPr/>
              <p:nvPr/>
            </p:nvGrpSpPr>
            <p:grpSpPr>
              <a:xfrm>
                <a:off x="3359659" y="3805664"/>
                <a:ext cx="232294" cy="141000"/>
                <a:chOff x="3359659" y="3805664"/>
                <a:chExt cx="232294" cy="141000"/>
              </a:xfrm>
            </p:grpSpPr>
            <p:sp>
              <p:nvSpPr>
                <p:cNvPr id="15587" name="Google Shape;15587;p8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88" name="Google Shape;15588;p8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589" name="Google Shape;15589;p87"/>
              <p:cNvGrpSpPr/>
              <p:nvPr/>
            </p:nvGrpSpPr>
            <p:grpSpPr>
              <a:xfrm>
                <a:off x="3067316" y="3711366"/>
                <a:ext cx="66900" cy="166809"/>
                <a:chOff x="3067316" y="3711366"/>
                <a:chExt cx="66900" cy="166809"/>
              </a:xfrm>
            </p:grpSpPr>
            <p:sp>
              <p:nvSpPr>
                <p:cNvPr id="15590" name="Google Shape;15590;p8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91" name="Google Shape;15591;p8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592" name="Google Shape;15592;p87"/>
              <p:cNvGrpSpPr/>
              <p:nvPr/>
            </p:nvGrpSpPr>
            <p:grpSpPr>
              <a:xfrm>
                <a:off x="2413923" y="4058666"/>
                <a:ext cx="224119" cy="66900"/>
                <a:chOff x="2413923" y="4058666"/>
                <a:chExt cx="224119" cy="66900"/>
              </a:xfrm>
            </p:grpSpPr>
            <p:sp>
              <p:nvSpPr>
                <p:cNvPr id="15593" name="Google Shape;15593;p8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94" name="Google Shape;15594;p8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595" name="Google Shape;15595;p87"/>
              <p:cNvGrpSpPr/>
              <p:nvPr/>
            </p:nvGrpSpPr>
            <p:grpSpPr>
              <a:xfrm>
                <a:off x="3564643" y="4058666"/>
                <a:ext cx="223397" cy="66900"/>
                <a:chOff x="3564643" y="4058666"/>
                <a:chExt cx="223397" cy="66900"/>
              </a:xfrm>
            </p:grpSpPr>
            <p:sp>
              <p:nvSpPr>
                <p:cNvPr id="15596" name="Google Shape;15596;p8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97" name="Google Shape;15597;p8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5598" name="Google Shape;15598;p87"/>
            <p:cNvGrpSpPr/>
            <p:nvPr/>
          </p:nvGrpSpPr>
          <p:grpSpPr>
            <a:xfrm>
              <a:off x="2633353" y="3965763"/>
              <a:ext cx="933975" cy="445687"/>
              <a:chOff x="2633353" y="3965763"/>
              <a:chExt cx="933975" cy="445687"/>
            </a:xfrm>
          </p:grpSpPr>
          <p:sp>
            <p:nvSpPr>
              <p:cNvPr id="15599" name="Google Shape;15599;p8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01" name="Google Shape;15601;p87"/>
          <p:cNvGrpSpPr/>
          <p:nvPr/>
        </p:nvGrpSpPr>
        <p:grpSpPr>
          <a:xfrm>
            <a:off x="6392784" y="1044384"/>
            <a:ext cx="1131087" cy="587383"/>
            <a:chOff x="238125" y="999450"/>
            <a:chExt cx="7140700" cy="3708225"/>
          </a:xfrm>
        </p:grpSpPr>
        <p:sp>
          <p:nvSpPr>
            <p:cNvPr id="15602" name="Google Shape;15602;p8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1" name="Google Shape;15611;p87"/>
          <p:cNvGrpSpPr/>
          <p:nvPr/>
        </p:nvGrpSpPr>
        <p:grpSpPr>
          <a:xfrm>
            <a:off x="3744234" y="3493879"/>
            <a:ext cx="1375854" cy="678131"/>
            <a:chOff x="3913765" y="3641905"/>
            <a:chExt cx="1522805" cy="750560"/>
          </a:xfrm>
        </p:grpSpPr>
        <p:grpSp>
          <p:nvGrpSpPr>
            <p:cNvPr id="15612" name="Google Shape;15612;p87"/>
            <p:cNvGrpSpPr/>
            <p:nvPr/>
          </p:nvGrpSpPr>
          <p:grpSpPr>
            <a:xfrm>
              <a:off x="3913765" y="3997002"/>
              <a:ext cx="1522805" cy="395463"/>
              <a:chOff x="3913765" y="3997002"/>
              <a:chExt cx="1522805" cy="395463"/>
            </a:xfrm>
          </p:grpSpPr>
          <p:grpSp>
            <p:nvGrpSpPr>
              <p:cNvPr id="15613" name="Google Shape;15613;p87"/>
              <p:cNvGrpSpPr/>
              <p:nvPr/>
            </p:nvGrpSpPr>
            <p:grpSpPr>
              <a:xfrm>
                <a:off x="3913765" y="4138659"/>
                <a:ext cx="507602" cy="253806"/>
                <a:chOff x="3913765" y="4138659"/>
                <a:chExt cx="507602" cy="253806"/>
              </a:xfrm>
            </p:grpSpPr>
            <p:sp>
              <p:nvSpPr>
                <p:cNvPr id="15614" name="Google Shape;15614;p8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5616" name="Google Shape;15616;p87"/>
              <p:cNvGrpSpPr/>
              <p:nvPr/>
            </p:nvGrpSpPr>
            <p:grpSpPr>
              <a:xfrm>
                <a:off x="4421361" y="3997002"/>
                <a:ext cx="507618" cy="395463"/>
                <a:chOff x="4421361" y="3997002"/>
                <a:chExt cx="507618" cy="395463"/>
              </a:xfrm>
            </p:grpSpPr>
            <p:sp>
              <p:nvSpPr>
                <p:cNvPr id="15617" name="Google Shape;15617;p8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87"/>
              <p:cNvGrpSpPr/>
              <p:nvPr/>
            </p:nvGrpSpPr>
            <p:grpSpPr>
              <a:xfrm>
                <a:off x="4928973" y="4189418"/>
                <a:ext cx="507596" cy="203047"/>
                <a:chOff x="4928973" y="4189418"/>
                <a:chExt cx="507596" cy="203047"/>
              </a:xfrm>
            </p:grpSpPr>
            <p:sp>
              <p:nvSpPr>
                <p:cNvPr id="15620" name="Google Shape;15620;p8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22" name="Google Shape;15622;p87"/>
            <p:cNvGrpSpPr/>
            <p:nvPr/>
          </p:nvGrpSpPr>
          <p:grpSpPr>
            <a:xfrm>
              <a:off x="4482186" y="3641905"/>
              <a:ext cx="397605" cy="349784"/>
              <a:chOff x="2906375" y="1159725"/>
              <a:chExt cx="1860575" cy="1636800"/>
            </a:xfrm>
          </p:grpSpPr>
          <p:sp>
            <p:nvSpPr>
              <p:cNvPr id="15623" name="Google Shape;15623;p8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27" name="Google Shape;15627;p87"/>
          <p:cNvGrpSpPr/>
          <p:nvPr/>
        </p:nvGrpSpPr>
        <p:grpSpPr>
          <a:xfrm>
            <a:off x="6528943" y="1853805"/>
            <a:ext cx="940737" cy="721067"/>
            <a:chOff x="6599718" y="2068734"/>
            <a:chExt cx="940737" cy="721067"/>
          </a:xfrm>
        </p:grpSpPr>
        <p:sp>
          <p:nvSpPr>
            <p:cNvPr id="15628" name="Google Shape;15628;p8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4" name="Google Shape;15634;p87"/>
            <p:cNvGrpSpPr/>
            <p:nvPr/>
          </p:nvGrpSpPr>
          <p:grpSpPr>
            <a:xfrm>
              <a:off x="6836957" y="2068734"/>
              <a:ext cx="461892" cy="721067"/>
              <a:chOff x="6836957" y="2068734"/>
              <a:chExt cx="461892" cy="721067"/>
            </a:xfrm>
          </p:grpSpPr>
          <p:sp>
            <p:nvSpPr>
              <p:cNvPr id="15635" name="Google Shape;15635;p8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1" name="Google Shape;15641;p87"/>
              <p:cNvGrpSpPr/>
              <p:nvPr/>
            </p:nvGrpSpPr>
            <p:grpSpPr>
              <a:xfrm>
                <a:off x="6836957" y="2068734"/>
                <a:ext cx="461892" cy="721067"/>
                <a:chOff x="6836957" y="2068734"/>
                <a:chExt cx="461892" cy="721067"/>
              </a:xfrm>
            </p:grpSpPr>
            <p:sp>
              <p:nvSpPr>
                <p:cNvPr id="15642" name="Google Shape;15642;p8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649" name="Google Shape;15649;p87"/>
          <p:cNvGrpSpPr/>
          <p:nvPr/>
        </p:nvGrpSpPr>
        <p:grpSpPr>
          <a:xfrm>
            <a:off x="2412262" y="1858152"/>
            <a:ext cx="712577" cy="712374"/>
            <a:chOff x="2559249" y="2069323"/>
            <a:chExt cx="685566" cy="685634"/>
          </a:xfrm>
        </p:grpSpPr>
        <p:sp>
          <p:nvSpPr>
            <p:cNvPr id="15650" name="Google Shape;15650;p8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3" name="Google Shape;15663;p87"/>
          <p:cNvGrpSpPr/>
          <p:nvPr/>
        </p:nvGrpSpPr>
        <p:grpSpPr>
          <a:xfrm>
            <a:off x="7594699" y="970941"/>
            <a:ext cx="845645" cy="711911"/>
            <a:chOff x="951975" y="315800"/>
            <a:chExt cx="5860325" cy="4933550"/>
          </a:xfrm>
        </p:grpSpPr>
        <p:sp>
          <p:nvSpPr>
            <p:cNvPr id="15664" name="Google Shape;15664;p8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2" name="Google Shape;15672;p87"/>
          <p:cNvGrpSpPr/>
          <p:nvPr/>
        </p:nvGrpSpPr>
        <p:grpSpPr>
          <a:xfrm>
            <a:off x="3691828" y="2707050"/>
            <a:ext cx="1617932" cy="621724"/>
            <a:chOff x="3862800" y="3038525"/>
            <a:chExt cx="1329006" cy="510698"/>
          </a:xfrm>
        </p:grpSpPr>
        <p:sp>
          <p:nvSpPr>
            <p:cNvPr id="15673" name="Google Shape;15673;p8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5" name="Google Shape;15675;p87"/>
            <p:cNvGrpSpPr/>
            <p:nvPr/>
          </p:nvGrpSpPr>
          <p:grpSpPr>
            <a:xfrm>
              <a:off x="3967075" y="3040337"/>
              <a:ext cx="1019927" cy="402126"/>
              <a:chOff x="3967075" y="3040337"/>
              <a:chExt cx="1019927" cy="402126"/>
            </a:xfrm>
          </p:grpSpPr>
          <p:sp>
            <p:nvSpPr>
              <p:cNvPr id="15676" name="Google Shape;15676;p8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8" name="Google Shape;15678;p87"/>
            <p:cNvGrpSpPr/>
            <p:nvPr/>
          </p:nvGrpSpPr>
          <p:grpSpPr>
            <a:xfrm>
              <a:off x="4186700" y="3040337"/>
              <a:ext cx="390475" cy="183289"/>
              <a:chOff x="4186700" y="3040337"/>
              <a:chExt cx="390475" cy="183289"/>
            </a:xfrm>
          </p:grpSpPr>
          <p:sp>
            <p:nvSpPr>
              <p:cNvPr id="15679" name="Google Shape;15679;p8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87"/>
            <p:cNvGrpSpPr/>
            <p:nvPr/>
          </p:nvGrpSpPr>
          <p:grpSpPr>
            <a:xfrm>
              <a:off x="4073727" y="3040337"/>
              <a:ext cx="697794" cy="296263"/>
              <a:chOff x="4073727" y="3040337"/>
              <a:chExt cx="697794" cy="296263"/>
            </a:xfrm>
          </p:grpSpPr>
          <p:sp>
            <p:nvSpPr>
              <p:cNvPr id="15682" name="Google Shape;15682;p8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87"/>
            <p:cNvGrpSpPr/>
            <p:nvPr/>
          </p:nvGrpSpPr>
          <p:grpSpPr>
            <a:xfrm>
              <a:off x="3862800" y="3038525"/>
              <a:ext cx="1329006" cy="510698"/>
              <a:chOff x="3862800" y="3038525"/>
              <a:chExt cx="1329006" cy="510698"/>
            </a:xfrm>
          </p:grpSpPr>
          <p:sp>
            <p:nvSpPr>
              <p:cNvPr id="15685" name="Google Shape;15685;p8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87" name="Google Shape;15687;p87"/>
          <p:cNvGrpSpPr/>
          <p:nvPr/>
        </p:nvGrpSpPr>
        <p:grpSpPr>
          <a:xfrm>
            <a:off x="700150" y="970941"/>
            <a:ext cx="883205" cy="775176"/>
            <a:chOff x="649648" y="271400"/>
            <a:chExt cx="6215377" cy="5455143"/>
          </a:xfrm>
        </p:grpSpPr>
        <p:sp>
          <p:nvSpPr>
            <p:cNvPr id="15688" name="Google Shape;15688;p8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0" name="Google Shape;15700;p87"/>
          <p:cNvGrpSpPr/>
          <p:nvPr/>
        </p:nvGrpSpPr>
        <p:grpSpPr>
          <a:xfrm>
            <a:off x="2308452" y="970941"/>
            <a:ext cx="767704" cy="815489"/>
            <a:chOff x="2499700" y="1135950"/>
            <a:chExt cx="732402" cy="777990"/>
          </a:xfrm>
        </p:grpSpPr>
        <p:grpSp>
          <p:nvGrpSpPr>
            <p:cNvPr id="15701" name="Google Shape;15701;p87"/>
            <p:cNvGrpSpPr/>
            <p:nvPr/>
          </p:nvGrpSpPr>
          <p:grpSpPr>
            <a:xfrm>
              <a:off x="2499700" y="1135950"/>
              <a:ext cx="732402" cy="694705"/>
              <a:chOff x="2499700" y="1135950"/>
              <a:chExt cx="732402" cy="694705"/>
            </a:xfrm>
          </p:grpSpPr>
          <p:sp>
            <p:nvSpPr>
              <p:cNvPr id="15702" name="Google Shape;15702;p8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87"/>
            <p:cNvGrpSpPr/>
            <p:nvPr/>
          </p:nvGrpSpPr>
          <p:grpSpPr>
            <a:xfrm>
              <a:off x="2517909" y="1188726"/>
              <a:ext cx="702702" cy="725214"/>
              <a:chOff x="2517909" y="1188726"/>
              <a:chExt cx="702702" cy="725214"/>
            </a:xfrm>
          </p:grpSpPr>
          <p:sp>
            <p:nvSpPr>
              <p:cNvPr id="15730" name="Google Shape;15730;p8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35" name="Google Shape;15735;p87"/>
          <p:cNvGrpSpPr/>
          <p:nvPr/>
        </p:nvGrpSpPr>
        <p:grpSpPr>
          <a:xfrm>
            <a:off x="1654184" y="970941"/>
            <a:ext cx="583439" cy="870229"/>
            <a:chOff x="1716825" y="1121550"/>
            <a:chExt cx="622800" cy="928938"/>
          </a:xfrm>
        </p:grpSpPr>
        <p:grpSp>
          <p:nvGrpSpPr>
            <p:cNvPr id="15736" name="Google Shape;15736;p87"/>
            <p:cNvGrpSpPr/>
            <p:nvPr/>
          </p:nvGrpSpPr>
          <p:grpSpPr>
            <a:xfrm>
              <a:off x="1716825" y="1121550"/>
              <a:ext cx="622800" cy="928938"/>
              <a:chOff x="1716825" y="1121550"/>
              <a:chExt cx="622800" cy="928938"/>
            </a:xfrm>
          </p:grpSpPr>
          <p:cxnSp>
            <p:nvCxnSpPr>
              <p:cNvPr id="15737" name="Google Shape;15737;p8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5738" name="Google Shape;15738;p8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9" name="Google Shape;15739;p87"/>
            <p:cNvGrpSpPr/>
            <p:nvPr/>
          </p:nvGrpSpPr>
          <p:grpSpPr>
            <a:xfrm>
              <a:off x="1768050" y="1172775"/>
              <a:ext cx="520200" cy="832000"/>
              <a:chOff x="1768050" y="1172775"/>
              <a:chExt cx="520200" cy="832000"/>
            </a:xfrm>
          </p:grpSpPr>
          <p:cxnSp>
            <p:nvCxnSpPr>
              <p:cNvPr id="15740" name="Google Shape;15740;p8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5741" name="Google Shape;15741;p8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87"/>
            <p:cNvGrpSpPr/>
            <p:nvPr/>
          </p:nvGrpSpPr>
          <p:grpSpPr>
            <a:xfrm>
              <a:off x="1820100" y="1225475"/>
              <a:ext cx="416400" cy="729575"/>
              <a:chOff x="1820100" y="1225475"/>
              <a:chExt cx="416400" cy="729575"/>
            </a:xfrm>
          </p:grpSpPr>
          <p:cxnSp>
            <p:nvCxnSpPr>
              <p:cNvPr id="15743" name="Google Shape;15743;p8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5744" name="Google Shape;15744;p8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5" name="Google Shape;15745;p87"/>
            <p:cNvGrpSpPr/>
            <p:nvPr/>
          </p:nvGrpSpPr>
          <p:grpSpPr>
            <a:xfrm>
              <a:off x="1874250" y="1278825"/>
              <a:ext cx="308100" cy="605275"/>
              <a:chOff x="1874250" y="1278825"/>
              <a:chExt cx="308100" cy="605275"/>
            </a:xfrm>
          </p:grpSpPr>
          <p:cxnSp>
            <p:nvCxnSpPr>
              <p:cNvPr id="15746" name="Google Shape;15746;p8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5747" name="Google Shape;15747;p8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48" name="Google Shape;15748;p8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87"/>
          <p:cNvGrpSpPr/>
          <p:nvPr/>
        </p:nvGrpSpPr>
        <p:grpSpPr>
          <a:xfrm>
            <a:off x="1574007" y="1857263"/>
            <a:ext cx="739072" cy="714152"/>
            <a:chOff x="4334725" y="1355875"/>
            <a:chExt cx="3106650" cy="3001900"/>
          </a:xfrm>
        </p:grpSpPr>
        <p:grpSp>
          <p:nvGrpSpPr>
            <p:cNvPr id="15750" name="Google Shape;15750;p87"/>
            <p:cNvGrpSpPr/>
            <p:nvPr/>
          </p:nvGrpSpPr>
          <p:grpSpPr>
            <a:xfrm>
              <a:off x="4516050" y="1724875"/>
              <a:ext cx="2693725" cy="2632900"/>
              <a:chOff x="4516050" y="1724875"/>
              <a:chExt cx="2693725" cy="2632900"/>
            </a:xfrm>
          </p:grpSpPr>
          <p:sp>
            <p:nvSpPr>
              <p:cNvPr id="15751" name="Google Shape;15751;p8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87"/>
            <p:cNvGrpSpPr/>
            <p:nvPr/>
          </p:nvGrpSpPr>
          <p:grpSpPr>
            <a:xfrm>
              <a:off x="4334725" y="1355875"/>
              <a:ext cx="3106650" cy="2709650"/>
              <a:chOff x="4334725" y="1355875"/>
              <a:chExt cx="3106650" cy="2709650"/>
            </a:xfrm>
          </p:grpSpPr>
          <p:sp>
            <p:nvSpPr>
              <p:cNvPr id="15755" name="Google Shape;15755;p8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58" name="Google Shape;15758;p87"/>
          <p:cNvGrpSpPr/>
          <p:nvPr/>
        </p:nvGrpSpPr>
        <p:grpSpPr>
          <a:xfrm>
            <a:off x="7690956" y="3488034"/>
            <a:ext cx="312074" cy="684173"/>
            <a:chOff x="7645573" y="3754300"/>
            <a:chExt cx="293855" cy="644170"/>
          </a:xfrm>
        </p:grpSpPr>
        <p:sp>
          <p:nvSpPr>
            <p:cNvPr id="15759" name="Google Shape;15759;p8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1" name="Google Shape;15761;p87"/>
          <p:cNvGrpSpPr/>
          <p:nvPr/>
        </p:nvGrpSpPr>
        <p:grpSpPr>
          <a:xfrm>
            <a:off x="5612944" y="970941"/>
            <a:ext cx="709011" cy="739359"/>
            <a:chOff x="5830645" y="1256617"/>
            <a:chExt cx="530340" cy="553040"/>
          </a:xfrm>
        </p:grpSpPr>
        <p:grpSp>
          <p:nvGrpSpPr>
            <p:cNvPr id="15762" name="Google Shape;15762;p87"/>
            <p:cNvGrpSpPr/>
            <p:nvPr/>
          </p:nvGrpSpPr>
          <p:grpSpPr>
            <a:xfrm>
              <a:off x="5830645" y="1256617"/>
              <a:ext cx="259743" cy="269909"/>
              <a:chOff x="5830645" y="1256617"/>
              <a:chExt cx="259743" cy="269909"/>
            </a:xfrm>
          </p:grpSpPr>
          <p:sp>
            <p:nvSpPr>
              <p:cNvPr id="15763" name="Google Shape;15763;p8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87"/>
            <p:cNvGrpSpPr/>
            <p:nvPr/>
          </p:nvGrpSpPr>
          <p:grpSpPr>
            <a:xfrm>
              <a:off x="6101293" y="1256617"/>
              <a:ext cx="259692" cy="269909"/>
              <a:chOff x="6101293" y="1256617"/>
              <a:chExt cx="259692" cy="269909"/>
            </a:xfrm>
          </p:grpSpPr>
          <p:sp>
            <p:nvSpPr>
              <p:cNvPr id="15766" name="Google Shape;15766;p8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8" name="Google Shape;15768;p87"/>
            <p:cNvGrpSpPr/>
            <p:nvPr/>
          </p:nvGrpSpPr>
          <p:grpSpPr>
            <a:xfrm>
              <a:off x="5830645" y="1539749"/>
              <a:ext cx="259692" cy="269909"/>
              <a:chOff x="5830645" y="1539749"/>
              <a:chExt cx="259692" cy="269909"/>
            </a:xfrm>
          </p:grpSpPr>
          <p:sp>
            <p:nvSpPr>
              <p:cNvPr id="15769" name="Google Shape;15769;p8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1" name="Google Shape;15771;p87"/>
            <p:cNvGrpSpPr/>
            <p:nvPr/>
          </p:nvGrpSpPr>
          <p:grpSpPr>
            <a:xfrm>
              <a:off x="6101293" y="1539749"/>
              <a:ext cx="259692" cy="269909"/>
              <a:chOff x="6101293" y="1539749"/>
              <a:chExt cx="259692" cy="269909"/>
            </a:xfrm>
          </p:grpSpPr>
          <p:sp>
            <p:nvSpPr>
              <p:cNvPr id="15772" name="Google Shape;15772;p8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4" name="Google Shape;15774;p8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5" name="Google Shape;15775;p87"/>
          <p:cNvGrpSpPr/>
          <p:nvPr/>
        </p:nvGrpSpPr>
        <p:grpSpPr>
          <a:xfrm>
            <a:off x="714438" y="2707057"/>
            <a:ext cx="1452955" cy="621360"/>
            <a:chOff x="732422" y="2990152"/>
            <a:chExt cx="1337773" cy="572102"/>
          </a:xfrm>
        </p:grpSpPr>
        <p:sp>
          <p:nvSpPr>
            <p:cNvPr id="15776" name="Google Shape;15776;p8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85" name="Shape 15785"/>
        <p:cNvGrpSpPr/>
        <p:nvPr/>
      </p:nvGrpSpPr>
      <p:grpSpPr>
        <a:xfrm>
          <a:off x="0" y="0"/>
          <a:ext cx="0" cy="0"/>
          <a:chOff x="0" y="0"/>
          <a:chExt cx="0" cy="0"/>
        </a:xfrm>
      </p:grpSpPr>
      <p:grpSp>
        <p:nvGrpSpPr>
          <p:cNvPr id="15786" name="Google Shape;15786;p88"/>
          <p:cNvGrpSpPr/>
          <p:nvPr/>
        </p:nvGrpSpPr>
        <p:grpSpPr>
          <a:xfrm>
            <a:off x="708575" y="965865"/>
            <a:ext cx="1636117" cy="1526144"/>
            <a:chOff x="729238" y="1179665"/>
            <a:chExt cx="1636117" cy="1526144"/>
          </a:xfrm>
        </p:grpSpPr>
        <p:grpSp>
          <p:nvGrpSpPr>
            <p:cNvPr id="15787" name="Google Shape;15787;p88"/>
            <p:cNvGrpSpPr/>
            <p:nvPr/>
          </p:nvGrpSpPr>
          <p:grpSpPr>
            <a:xfrm>
              <a:off x="729238" y="1179665"/>
              <a:ext cx="80700" cy="1526144"/>
              <a:chOff x="729238" y="1179665"/>
              <a:chExt cx="80700" cy="1526144"/>
            </a:xfrm>
          </p:grpSpPr>
          <p:sp>
            <p:nvSpPr>
              <p:cNvPr id="15788" name="Google Shape;15788;p8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88"/>
            <p:cNvGrpSpPr/>
            <p:nvPr/>
          </p:nvGrpSpPr>
          <p:grpSpPr>
            <a:xfrm>
              <a:off x="903098" y="1179665"/>
              <a:ext cx="80700" cy="1526144"/>
              <a:chOff x="903098" y="1179665"/>
              <a:chExt cx="80700" cy="1526144"/>
            </a:xfrm>
          </p:grpSpPr>
          <p:sp>
            <p:nvSpPr>
              <p:cNvPr id="15799" name="Google Shape;15799;p8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88"/>
            <p:cNvGrpSpPr/>
            <p:nvPr/>
          </p:nvGrpSpPr>
          <p:grpSpPr>
            <a:xfrm>
              <a:off x="1076958" y="1179665"/>
              <a:ext cx="80700" cy="1526144"/>
              <a:chOff x="1076958" y="1179665"/>
              <a:chExt cx="80700" cy="1526144"/>
            </a:xfrm>
          </p:grpSpPr>
          <p:sp>
            <p:nvSpPr>
              <p:cNvPr id="15810" name="Google Shape;15810;p8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88"/>
            <p:cNvGrpSpPr/>
            <p:nvPr/>
          </p:nvGrpSpPr>
          <p:grpSpPr>
            <a:xfrm>
              <a:off x="1247707" y="1179665"/>
              <a:ext cx="80700" cy="1526144"/>
              <a:chOff x="1247707" y="1179665"/>
              <a:chExt cx="80700" cy="1526144"/>
            </a:xfrm>
          </p:grpSpPr>
          <p:sp>
            <p:nvSpPr>
              <p:cNvPr id="15821" name="Google Shape;15821;p8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1" name="Google Shape;15831;p88"/>
            <p:cNvGrpSpPr/>
            <p:nvPr/>
          </p:nvGrpSpPr>
          <p:grpSpPr>
            <a:xfrm>
              <a:off x="1421567" y="1179665"/>
              <a:ext cx="80700" cy="1526144"/>
              <a:chOff x="1421567" y="1179665"/>
              <a:chExt cx="80700" cy="1526144"/>
            </a:xfrm>
          </p:grpSpPr>
          <p:sp>
            <p:nvSpPr>
              <p:cNvPr id="15832" name="Google Shape;15832;p8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2" name="Google Shape;15842;p88"/>
            <p:cNvGrpSpPr/>
            <p:nvPr/>
          </p:nvGrpSpPr>
          <p:grpSpPr>
            <a:xfrm>
              <a:off x="1592327" y="1179665"/>
              <a:ext cx="80700" cy="1526144"/>
              <a:chOff x="1592327" y="1179665"/>
              <a:chExt cx="80700" cy="1526144"/>
            </a:xfrm>
          </p:grpSpPr>
          <p:sp>
            <p:nvSpPr>
              <p:cNvPr id="15843" name="Google Shape;15843;p8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3" name="Google Shape;15853;p88"/>
            <p:cNvGrpSpPr/>
            <p:nvPr/>
          </p:nvGrpSpPr>
          <p:grpSpPr>
            <a:xfrm>
              <a:off x="1766187" y="1179665"/>
              <a:ext cx="80700" cy="1526144"/>
              <a:chOff x="1766187" y="1179665"/>
              <a:chExt cx="80700" cy="1526144"/>
            </a:xfrm>
          </p:grpSpPr>
          <p:sp>
            <p:nvSpPr>
              <p:cNvPr id="15854" name="Google Shape;15854;p8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88"/>
            <p:cNvGrpSpPr/>
            <p:nvPr/>
          </p:nvGrpSpPr>
          <p:grpSpPr>
            <a:xfrm>
              <a:off x="1936935" y="1179665"/>
              <a:ext cx="80700" cy="1526144"/>
              <a:chOff x="1936935" y="1179665"/>
              <a:chExt cx="80700" cy="1526144"/>
            </a:xfrm>
          </p:grpSpPr>
          <p:sp>
            <p:nvSpPr>
              <p:cNvPr id="15865" name="Google Shape;15865;p8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5" name="Google Shape;15875;p88"/>
            <p:cNvGrpSpPr/>
            <p:nvPr/>
          </p:nvGrpSpPr>
          <p:grpSpPr>
            <a:xfrm>
              <a:off x="2110795" y="1179665"/>
              <a:ext cx="80700" cy="1526144"/>
              <a:chOff x="2110795" y="1179665"/>
              <a:chExt cx="80700" cy="1526144"/>
            </a:xfrm>
          </p:grpSpPr>
          <p:sp>
            <p:nvSpPr>
              <p:cNvPr id="15876" name="Google Shape;15876;p8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88"/>
            <p:cNvGrpSpPr/>
            <p:nvPr/>
          </p:nvGrpSpPr>
          <p:grpSpPr>
            <a:xfrm>
              <a:off x="2284655" y="1179665"/>
              <a:ext cx="80700" cy="1526144"/>
              <a:chOff x="2284655" y="1179665"/>
              <a:chExt cx="80700" cy="1526144"/>
            </a:xfrm>
          </p:grpSpPr>
          <p:sp>
            <p:nvSpPr>
              <p:cNvPr id="15887" name="Google Shape;15887;p8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97" name="Google Shape;15897;p88"/>
          <p:cNvGrpSpPr/>
          <p:nvPr/>
        </p:nvGrpSpPr>
        <p:grpSpPr>
          <a:xfrm>
            <a:off x="2603242" y="985003"/>
            <a:ext cx="1364248" cy="1102133"/>
            <a:chOff x="2623904" y="1198803"/>
            <a:chExt cx="1364248" cy="1102133"/>
          </a:xfrm>
        </p:grpSpPr>
        <p:grpSp>
          <p:nvGrpSpPr>
            <p:cNvPr id="15898" name="Google Shape;15898;p88"/>
            <p:cNvGrpSpPr/>
            <p:nvPr/>
          </p:nvGrpSpPr>
          <p:grpSpPr>
            <a:xfrm>
              <a:off x="2623907" y="1198803"/>
              <a:ext cx="1364245" cy="273000"/>
              <a:chOff x="2623907" y="1198803"/>
              <a:chExt cx="1364245" cy="273000"/>
            </a:xfrm>
          </p:grpSpPr>
          <p:sp>
            <p:nvSpPr>
              <p:cNvPr id="15899" name="Google Shape;15899;p8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88"/>
            <p:cNvGrpSpPr/>
            <p:nvPr/>
          </p:nvGrpSpPr>
          <p:grpSpPr>
            <a:xfrm>
              <a:off x="2623904" y="1476964"/>
              <a:ext cx="1364245" cy="273000"/>
              <a:chOff x="2623904" y="1476964"/>
              <a:chExt cx="1364245" cy="273000"/>
            </a:xfrm>
          </p:grpSpPr>
          <p:sp>
            <p:nvSpPr>
              <p:cNvPr id="15905" name="Google Shape;15905;p8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0" name="Google Shape;15910;p88"/>
            <p:cNvGrpSpPr/>
            <p:nvPr/>
          </p:nvGrpSpPr>
          <p:grpSpPr>
            <a:xfrm>
              <a:off x="2623907" y="1749775"/>
              <a:ext cx="1364245" cy="273000"/>
              <a:chOff x="2623907" y="1749775"/>
              <a:chExt cx="1364245" cy="273000"/>
            </a:xfrm>
          </p:grpSpPr>
          <p:sp>
            <p:nvSpPr>
              <p:cNvPr id="15911" name="Google Shape;15911;p8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6" name="Google Shape;15916;p88"/>
            <p:cNvGrpSpPr/>
            <p:nvPr/>
          </p:nvGrpSpPr>
          <p:grpSpPr>
            <a:xfrm>
              <a:off x="2623904" y="2027936"/>
              <a:ext cx="1364245" cy="273000"/>
              <a:chOff x="2623904" y="2027936"/>
              <a:chExt cx="1364245" cy="273000"/>
            </a:xfrm>
          </p:grpSpPr>
          <p:sp>
            <p:nvSpPr>
              <p:cNvPr id="15917" name="Google Shape;15917;p8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22" name="Google Shape;15922;p88"/>
          <p:cNvGrpSpPr/>
          <p:nvPr/>
        </p:nvGrpSpPr>
        <p:grpSpPr>
          <a:xfrm>
            <a:off x="2592703" y="2444186"/>
            <a:ext cx="1387541" cy="159124"/>
            <a:chOff x="3200660" y="2180272"/>
            <a:chExt cx="2563824" cy="378237"/>
          </a:xfrm>
        </p:grpSpPr>
        <p:sp>
          <p:nvSpPr>
            <p:cNvPr id="15923" name="Google Shape;15923;p8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88"/>
          <p:cNvGrpSpPr/>
          <p:nvPr/>
        </p:nvGrpSpPr>
        <p:grpSpPr>
          <a:xfrm>
            <a:off x="2589227" y="2722011"/>
            <a:ext cx="1390502" cy="159625"/>
            <a:chOff x="3530150" y="2790075"/>
            <a:chExt cx="1962600" cy="225300"/>
          </a:xfrm>
        </p:grpSpPr>
        <p:sp>
          <p:nvSpPr>
            <p:cNvPr id="15942" name="Google Shape;15942;p8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4" name="Google Shape;15944;p88"/>
          <p:cNvGrpSpPr/>
          <p:nvPr/>
        </p:nvGrpSpPr>
        <p:grpSpPr>
          <a:xfrm>
            <a:off x="2589880" y="3000337"/>
            <a:ext cx="1411629" cy="153761"/>
            <a:chOff x="3558802" y="4011427"/>
            <a:chExt cx="1866000" cy="111300"/>
          </a:xfrm>
        </p:grpSpPr>
        <p:sp>
          <p:nvSpPr>
            <p:cNvPr id="15945" name="Google Shape;15945;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7" name="Google Shape;15947;p88"/>
          <p:cNvGrpSpPr/>
          <p:nvPr/>
        </p:nvGrpSpPr>
        <p:grpSpPr>
          <a:xfrm>
            <a:off x="2589573" y="2205736"/>
            <a:ext cx="1383503" cy="119749"/>
            <a:chOff x="3465975" y="2270276"/>
            <a:chExt cx="1986364" cy="171929"/>
          </a:xfrm>
        </p:grpSpPr>
        <p:sp>
          <p:nvSpPr>
            <p:cNvPr id="15948" name="Google Shape;15948;p8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88"/>
          <p:cNvGrpSpPr/>
          <p:nvPr/>
        </p:nvGrpSpPr>
        <p:grpSpPr>
          <a:xfrm>
            <a:off x="2600580" y="3569387"/>
            <a:ext cx="1369531" cy="195460"/>
            <a:chOff x="723300" y="4253549"/>
            <a:chExt cx="2276482" cy="324900"/>
          </a:xfrm>
        </p:grpSpPr>
        <p:sp>
          <p:nvSpPr>
            <p:cNvPr id="15957" name="Google Shape;15957;p8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88"/>
          <p:cNvGrpSpPr/>
          <p:nvPr/>
        </p:nvGrpSpPr>
        <p:grpSpPr>
          <a:xfrm>
            <a:off x="2590141" y="3270567"/>
            <a:ext cx="1389066" cy="180119"/>
            <a:chOff x="705948" y="3788465"/>
            <a:chExt cx="2308953" cy="299400"/>
          </a:xfrm>
        </p:grpSpPr>
        <p:sp>
          <p:nvSpPr>
            <p:cNvPr id="15963" name="Google Shape;15963;p8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88"/>
          <p:cNvGrpSpPr/>
          <p:nvPr/>
        </p:nvGrpSpPr>
        <p:grpSpPr>
          <a:xfrm>
            <a:off x="2638078" y="3883547"/>
            <a:ext cx="1304609" cy="294074"/>
            <a:chOff x="2658741" y="4097347"/>
            <a:chExt cx="1304609" cy="294074"/>
          </a:xfrm>
        </p:grpSpPr>
        <p:grpSp>
          <p:nvGrpSpPr>
            <p:cNvPr id="15969" name="Google Shape;15969;p88"/>
            <p:cNvGrpSpPr/>
            <p:nvPr/>
          </p:nvGrpSpPr>
          <p:grpSpPr>
            <a:xfrm>
              <a:off x="2658741" y="4097347"/>
              <a:ext cx="118572" cy="294074"/>
              <a:chOff x="3343310" y="4475555"/>
              <a:chExt cx="127717" cy="316753"/>
            </a:xfrm>
          </p:grpSpPr>
          <p:sp>
            <p:nvSpPr>
              <p:cNvPr id="15970" name="Google Shape;15970;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88"/>
            <p:cNvGrpSpPr/>
            <p:nvPr/>
          </p:nvGrpSpPr>
          <p:grpSpPr>
            <a:xfrm>
              <a:off x="3815519" y="4098388"/>
              <a:ext cx="147831" cy="291991"/>
              <a:chOff x="3527539" y="4476677"/>
              <a:chExt cx="159232" cy="314510"/>
            </a:xfrm>
          </p:grpSpPr>
          <p:sp>
            <p:nvSpPr>
              <p:cNvPr id="15973" name="Google Shape;15973;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88"/>
            <p:cNvGrpSpPr/>
            <p:nvPr/>
          </p:nvGrpSpPr>
          <p:grpSpPr>
            <a:xfrm>
              <a:off x="3511696" y="4098388"/>
              <a:ext cx="147831" cy="291991"/>
              <a:chOff x="3527539" y="4476677"/>
              <a:chExt cx="159232" cy="314510"/>
            </a:xfrm>
          </p:grpSpPr>
          <p:sp>
            <p:nvSpPr>
              <p:cNvPr id="15976" name="Google Shape;15976;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88"/>
            <p:cNvGrpSpPr/>
            <p:nvPr/>
          </p:nvGrpSpPr>
          <p:grpSpPr>
            <a:xfrm>
              <a:off x="3207874" y="4098388"/>
              <a:ext cx="147831" cy="291991"/>
              <a:chOff x="3527539" y="4476677"/>
              <a:chExt cx="159232" cy="314510"/>
            </a:xfrm>
          </p:grpSpPr>
          <p:sp>
            <p:nvSpPr>
              <p:cNvPr id="15979" name="Google Shape;15979;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88"/>
            <p:cNvGrpSpPr/>
            <p:nvPr/>
          </p:nvGrpSpPr>
          <p:grpSpPr>
            <a:xfrm>
              <a:off x="2933305" y="4097347"/>
              <a:ext cx="118572" cy="294074"/>
              <a:chOff x="3343310" y="4475555"/>
              <a:chExt cx="127717" cy="316753"/>
            </a:xfrm>
          </p:grpSpPr>
          <p:sp>
            <p:nvSpPr>
              <p:cNvPr id="15982" name="Google Shape;15982;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84" name="Google Shape;15984;p88"/>
          <p:cNvGrpSpPr/>
          <p:nvPr/>
        </p:nvGrpSpPr>
        <p:grpSpPr>
          <a:xfrm>
            <a:off x="4256908" y="1866669"/>
            <a:ext cx="1433821" cy="191501"/>
            <a:chOff x="4273350" y="2080469"/>
            <a:chExt cx="1433821" cy="191501"/>
          </a:xfrm>
        </p:grpSpPr>
        <p:grpSp>
          <p:nvGrpSpPr>
            <p:cNvPr id="15985" name="Google Shape;15985;p88"/>
            <p:cNvGrpSpPr/>
            <p:nvPr/>
          </p:nvGrpSpPr>
          <p:grpSpPr>
            <a:xfrm>
              <a:off x="4273350" y="2080469"/>
              <a:ext cx="1433821" cy="0"/>
              <a:chOff x="5224975" y="2962250"/>
              <a:chExt cx="1544400" cy="0"/>
            </a:xfrm>
          </p:grpSpPr>
          <p:cxnSp>
            <p:nvCxnSpPr>
              <p:cNvPr id="15986" name="Google Shape;15986;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5987" name="Google Shape;15987;p8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5988" name="Google Shape;15988;p88"/>
            <p:cNvGrpSpPr/>
            <p:nvPr/>
          </p:nvGrpSpPr>
          <p:grpSpPr>
            <a:xfrm>
              <a:off x="4273350" y="2271969"/>
              <a:ext cx="1433821" cy="0"/>
              <a:chOff x="5224975" y="2962250"/>
              <a:chExt cx="1544400" cy="0"/>
            </a:xfrm>
          </p:grpSpPr>
          <p:cxnSp>
            <p:nvCxnSpPr>
              <p:cNvPr id="15989" name="Google Shape;15989;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5990" name="Google Shape;15990;p8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5991" name="Google Shape;15991;p88"/>
          <p:cNvGrpSpPr/>
          <p:nvPr/>
        </p:nvGrpSpPr>
        <p:grpSpPr>
          <a:xfrm>
            <a:off x="4258463" y="969236"/>
            <a:ext cx="1430711" cy="743389"/>
            <a:chOff x="5159450" y="1919950"/>
            <a:chExt cx="1541050" cy="862500"/>
          </a:xfrm>
        </p:grpSpPr>
        <p:sp>
          <p:nvSpPr>
            <p:cNvPr id="15992" name="Google Shape;15992;p8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993" name="Google Shape;15993;p88"/>
            <p:cNvGrpSpPr/>
            <p:nvPr/>
          </p:nvGrpSpPr>
          <p:grpSpPr>
            <a:xfrm>
              <a:off x="5159450" y="1919950"/>
              <a:ext cx="1541050" cy="862500"/>
              <a:chOff x="5159450" y="1919950"/>
              <a:chExt cx="1541050" cy="862500"/>
            </a:xfrm>
          </p:grpSpPr>
          <p:cxnSp>
            <p:nvCxnSpPr>
              <p:cNvPr id="15994" name="Google Shape;15994;p8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995" name="Google Shape;15995;p8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996" name="Google Shape;15996;p88"/>
          <p:cNvGrpSpPr/>
          <p:nvPr/>
        </p:nvGrpSpPr>
        <p:grpSpPr>
          <a:xfrm>
            <a:off x="4248577" y="2192564"/>
            <a:ext cx="1450484" cy="1052087"/>
            <a:chOff x="5230575" y="1554475"/>
            <a:chExt cx="2137150" cy="1550150"/>
          </a:xfrm>
        </p:grpSpPr>
        <p:sp>
          <p:nvSpPr>
            <p:cNvPr id="15997" name="Google Shape;15997;p8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0" name="Google Shape;16010;p88"/>
          <p:cNvGrpSpPr/>
          <p:nvPr/>
        </p:nvGrpSpPr>
        <p:grpSpPr>
          <a:xfrm rot="10800000">
            <a:off x="4265127" y="3284753"/>
            <a:ext cx="1417383" cy="887946"/>
            <a:chOff x="5645403" y="2920021"/>
            <a:chExt cx="2650800" cy="2180614"/>
          </a:xfrm>
        </p:grpSpPr>
        <p:sp>
          <p:nvSpPr>
            <p:cNvPr id="16011" name="Google Shape;16011;p8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12" name="Google Shape;16012;p88"/>
            <p:cNvCxnSpPr>
              <a:stCxn id="1601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6013" name="Google Shape;16013;p8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14" name="Google Shape;16014;p88"/>
            <p:cNvCxnSpPr>
              <a:endCxn id="1601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6015" name="Google Shape;16015;p8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16" name="Google Shape;16016;p88"/>
            <p:cNvCxnSpPr>
              <a:stCxn id="1601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6017" name="Google Shape;16017;p8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18" name="Google Shape;16018;p88"/>
            <p:cNvCxnSpPr>
              <a:endCxn id="1601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6019" name="Google Shape;16019;p88"/>
          <p:cNvGrpSpPr/>
          <p:nvPr/>
        </p:nvGrpSpPr>
        <p:grpSpPr>
          <a:xfrm>
            <a:off x="7365487" y="2188108"/>
            <a:ext cx="1071743" cy="1021579"/>
            <a:chOff x="7189833" y="2022667"/>
            <a:chExt cx="1251159" cy="1192597"/>
          </a:xfrm>
        </p:grpSpPr>
        <p:sp>
          <p:nvSpPr>
            <p:cNvPr id="16020" name="Google Shape;16020;p8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88"/>
          <p:cNvGrpSpPr/>
          <p:nvPr/>
        </p:nvGrpSpPr>
        <p:grpSpPr>
          <a:xfrm>
            <a:off x="706758" y="2614515"/>
            <a:ext cx="1695374" cy="1560837"/>
            <a:chOff x="727421" y="2828315"/>
            <a:chExt cx="1695374" cy="1560837"/>
          </a:xfrm>
        </p:grpSpPr>
        <p:grpSp>
          <p:nvGrpSpPr>
            <p:cNvPr id="16025" name="Google Shape;16025;p88"/>
            <p:cNvGrpSpPr/>
            <p:nvPr/>
          </p:nvGrpSpPr>
          <p:grpSpPr>
            <a:xfrm>
              <a:off x="819108" y="2882501"/>
              <a:ext cx="103104" cy="1426186"/>
              <a:chOff x="4674013" y="3100904"/>
              <a:chExt cx="122758" cy="1698043"/>
            </a:xfrm>
          </p:grpSpPr>
          <p:sp>
            <p:nvSpPr>
              <p:cNvPr id="16026" name="Google Shape;16026;p8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3" name="Google Shape;16033;p88"/>
            <p:cNvGrpSpPr/>
            <p:nvPr/>
          </p:nvGrpSpPr>
          <p:grpSpPr>
            <a:xfrm>
              <a:off x="1062475" y="2882501"/>
              <a:ext cx="103104" cy="1426186"/>
              <a:chOff x="4940438" y="3100904"/>
              <a:chExt cx="122758" cy="1698043"/>
            </a:xfrm>
          </p:grpSpPr>
          <p:sp>
            <p:nvSpPr>
              <p:cNvPr id="16034" name="Google Shape;16034;p8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88"/>
            <p:cNvGrpSpPr/>
            <p:nvPr/>
          </p:nvGrpSpPr>
          <p:grpSpPr>
            <a:xfrm>
              <a:off x="1299324" y="2882501"/>
              <a:ext cx="103104" cy="1426186"/>
              <a:chOff x="5206863" y="3100904"/>
              <a:chExt cx="122758" cy="1698043"/>
            </a:xfrm>
          </p:grpSpPr>
          <p:sp>
            <p:nvSpPr>
              <p:cNvPr id="16042" name="Google Shape;16042;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88"/>
            <p:cNvGrpSpPr/>
            <p:nvPr/>
          </p:nvGrpSpPr>
          <p:grpSpPr>
            <a:xfrm>
              <a:off x="1786057" y="2882501"/>
              <a:ext cx="103104" cy="1426186"/>
              <a:chOff x="6006138" y="3143629"/>
              <a:chExt cx="122758" cy="1698043"/>
            </a:xfrm>
          </p:grpSpPr>
          <p:sp>
            <p:nvSpPr>
              <p:cNvPr id="16050" name="Google Shape;16050;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7" name="Google Shape;16057;p88"/>
            <p:cNvGrpSpPr/>
            <p:nvPr/>
          </p:nvGrpSpPr>
          <p:grpSpPr>
            <a:xfrm>
              <a:off x="2029422" y="2882501"/>
              <a:ext cx="103104" cy="1426186"/>
              <a:chOff x="6805413" y="3100904"/>
              <a:chExt cx="122758" cy="1698043"/>
            </a:xfrm>
          </p:grpSpPr>
          <p:sp>
            <p:nvSpPr>
              <p:cNvPr id="16058" name="Google Shape;16058;p8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88"/>
            <p:cNvGrpSpPr/>
            <p:nvPr/>
          </p:nvGrpSpPr>
          <p:grpSpPr>
            <a:xfrm>
              <a:off x="727421" y="2828315"/>
              <a:ext cx="1695374" cy="1560837"/>
              <a:chOff x="734799" y="2782450"/>
              <a:chExt cx="1571100" cy="1577400"/>
            </a:xfrm>
          </p:grpSpPr>
          <p:cxnSp>
            <p:nvCxnSpPr>
              <p:cNvPr id="16066" name="Google Shape;16066;p8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6067" name="Google Shape;16067;p8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6068" name="Google Shape;16068;p88"/>
            <p:cNvGrpSpPr/>
            <p:nvPr/>
          </p:nvGrpSpPr>
          <p:grpSpPr>
            <a:xfrm>
              <a:off x="2272795" y="2882501"/>
              <a:ext cx="103104" cy="1426186"/>
              <a:chOff x="5206863" y="3100904"/>
              <a:chExt cx="122758" cy="1698043"/>
            </a:xfrm>
          </p:grpSpPr>
          <p:sp>
            <p:nvSpPr>
              <p:cNvPr id="16069" name="Google Shape;16069;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88"/>
            <p:cNvGrpSpPr/>
            <p:nvPr/>
          </p:nvGrpSpPr>
          <p:grpSpPr>
            <a:xfrm>
              <a:off x="1542694" y="2882501"/>
              <a:ext cx="103104" cy="1426186"/>
              <a:chOff x="6006138" y="3143629"/>
              <a:chExt cx="122758" cy="1698043"/>
            </a:xfrm>
          </p:grpSpPr>
          <p:sp>
            <p:nvSpPr>
              <p:cNvPr id="16077" name="Google Shape;16077;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84" name="Google Shape;16084;p88"/>
          <p:cNvGrpSpPr/>
          <p:nvPr/>
        </p:nvGrpSpPr>
        <p:grpSpPr>
          <a:xfrm>
            <a:off x="5915338" y="2192087"/>
            <a:ext cx="1248543" cy="1025319"/>
            <a:chOff x="5183758" y="1210600"/>
            <a:chExt cx="3605380" cy="2960783"/>
          </a:xfrm>
        </p:grpSpPr>
        <p:sp>
          <p:nvSpPr>
            <p:cNvPr id="16085" name="Google Shape;16085;p8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89" name="Google Shape;16089;p8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6090" name="Google Shape;16090;p8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6091" name="Google Shape;16091;p8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6092" name="Google Shape;16092;p8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6093" name="Google Shape;16093;p8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88"/>
          <p:cNvGrpSpPr/>
          <p:nvPr/>
        </p:nvGrpSpPr>
        <p:grpSpPr>
          <a:xfrm>
            <a:off x="5772399" y="3330404"/>
            <a:ext cx="2664831" cy="843440"/>
            <a:chOff x="5916567" y="1099697"/>
            <a:chExt cx="2556683" cy="809211"/>
          </a:xfrm>
        </p:grpSpPr>
        <p:sp>
          <p:nvSpPr>
            <p:cNvPr id="16095" name="Google Shape;16095;p8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88"/>
          <p:cNvGrpSpPr/>
          <p:nvPr/>
        </p:nvGrpSpPr>
        <p:grpSpPr>
          <a:xfrm>
            <a:off x="5879940" y="979263"/>
            <a:ext cx="1299851" cy="1023338"/>
            <a:chOff x="5900602" y="1193063"/>
            <a:chExt cx="1299851" cy="1023338"/>
          </a:xfrm>
        </p:grpSpPr>
        <p:grpSp>
          <p:nvGrpSpPr>
            <p:cNvPr id="16104" name="Google Shape;16104;p88"/>
            <p:cNvGrpSpPr/>
            <p:nvPr/>
          </p:nvGrpSpPr>
          <p:grpSpPr>
            <a:xfrm>
              <a:off x="6743564" y="1193063"/>
              <a:ext cx="456889" cy="700379"/>
              <a:chOff x="6743564" y="1193063"/>
              <a:chExt cx="456889" cy="700379"/>
            </a:xfrm>
          </p:grpSpPr>
          <p:grpSp>
            <p:nvGrpSpPr>
              <p:cNvPr id="16105" name="Google Shape;16105;p88"/>
              <p:cNvGrpSpPr/>
              <p:nvPr/>
            </p:nvGrpSpPr>
            <p:grpSpPr>
              <a:xfrm>
                <a:off x="6743564" y="1690731"/>
                <a:ext cx="214402" cy="202710"/>
                <a:chOff x="6743564" y="1690731"/>
                <a:chExt cx="214402" cy="202710"/>
              </a:xfrm>
            </p:grpSpPr>
            <p:sp>
              <p:nvSpPr>
                <p:cNvPr id="16106" name="Google Shape;16106;p8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8" name="Google Shape;16108;p88"/>
              <p:cNvGrpSpPr/>
              <p:nvPr/>
            </p:nvGrpSpPr>
            <p:grpSpPr>
              <a:xfrm>
                <a:off x="6915505" y="1193063"/>
                <a:ext cx="284947" cy="589637"/>
                <a:chOff x="6915505" y="1193063"/>
                <a:chExt cx="284947" cy="589637"/>
              </a:xfrm>
            </p:grpSpPr>
            <p:sp>
              <p:nvSpPr>
                <p:cNvPr id="16109" name="Google Shape;16109;p8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10" name="Google Shape;16110;p8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6111" name="Google Shape;16111;p88"/>
            <p:cNvGrpSpPr/>
            <p:nvPr/>
          </p:nvGrpSpPr>
          <p:grpSpPr>
            <a:xfrm>
              <a:off x="6520337" y="1193063"/>
              <a:ext cx="341815" cy="801589"/>
              <a:chOff x="6520337" y="1193063"/>
              <a:chExt cx="341815" cy="801589"/>
            </a:xfrm>
          </p:grpSpPr>
          <p:grpSp>
            <p:nvGrpSpPr>
              <p:cNvPr id="16112" name="Google Shape;16112;p88"/>
              <p:cNvGrpSpPr/>
              <p:nvPr/>
            </p:nvGrpSpPr>
            <p:grpSpPr>
              <a:xfrm>
                <a:off x="6520337" y="1589527"/>
                <a:ext cx="213950" cy="405125"/>
                <a:chOff x="6520337" y="1589527"/>
                <a:chExt cx="213950" cy="405125"/>
              </a:xfrm>
            </p:grpSpPr>
            <p:sp>
              <p:nvSpPr>
                <p:cNvPr id="16113" name="Google Shape;16113;p8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5" name="Google Shape;16115;p88"/>
              <p:cNvGrpSpPr/>
              <p:nvPr/>
            </p:nvGrpSpPr>
            <p:grpSpPr>
              <a:xfrm>
                <a:off x="6577204" y="1193063"/>
                <a:ext cx="284947" cy="453562"/>
                <a:chOff x="6577204" y="1193063"/>
                <a:chExt cx="284947" cy="453562"/>
              </a:xfrm>
            </p:grpSpPr>
            <p:sp>
              <p:nvSpPr>
                <p:cNvPr id="16116" name="Google Shape;16116;p8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17" name="Google Shape;16117;p8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6118" name="Google Shape;16118;p88"/>
            <p:cNvGrpSpPr/>
            <p:nvPr/>
          </p:nvGrpSpPr>
          <p:grpSpPr>
            <a:xfrm>
              <a:off x="6238903" y="1193063"/>
              <a:ext cx="300475" cy="901782"/>
              <a:chOff x="6238903" y="1193063"/>
              <a:chExt cx="300475" cy="901782"/>
            </a:xfrm>
          </p:grpSpPr>
          <p:grpSp>
            <p:nvGrpSpPr>
              <p:cNvPr id="16119" name="Google Shape;16119;p88"/>
              <p:cNvGrpSpPr/>
              <p:nvPr/>
            </p:nvGrpSpPr>
            <p:grpSpPr>
              <a:xfrm>
                <a:off x="6290865" y="1489315"/>
                <a:ext cx="248514" cy="605530"/>
                <a:chOff x="6290865" y="1489315"/>
                <a:chExt cx="248514" cy="605530"/>
              </a:xfrm>
            </p:grpSpPr>
            <p:sp>
              <p:nvSpPr>
                <p:cNvPr id="16120" name="Google Shape;16120;p8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88"/>
              <p:cNvGrpSpPr/>
              <p:nvPr/>
            </p:nvGrpSpPr>
            <p:grpSpPr>
              <a:xfrm>
                <a:off x="6238903" y="1193063"/>
                <a:ext cx="284947" cy="327512"/>
                <a:chOff x="6238903" y="1193063"/>
                <a:chExt cx="284947" cy="327512"/>
              </a:xfrm>
            </p:grpSpPr>
            <p:sp>
              <p:nvSpPr>
                <p:cNvPr id="16123" name="Google Shape;16123;p8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24" name="Google Shape;16124;p8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6125" name="Google Shape;16125;p88"/>
            <p:cNvGrpSpPr/>
            <p:nvPr/>
          </p:nvGrpSpPr>
          <p:grpSpPr>
            <a:xfrm>
              <a:off x="5900602" y="1193063"/>
              <a:ext cx="444345" cy="1023338"/>
              <a:chOff x="5900602" y="1193063"/>
              <a:chExt cx="444345" cy="1023338"/>
            </a:xfrm>
          </p:grpSpPr>
          <p:grpSp>
            <p:nvGrpSpPr>
              <p:cNvPr id="16126" name="Google Shape;16126;p88"/>
              <p:cNvGrpSpPr/>
              <p:nvPr/>
            </p:nvGrpSpPr>
            <p:grpSpPr>
              <a:xfrm>
                <a:off x="6046501" y="1367785"/>
                <a:ext cx="298446" cy="848616"/>
                <a:chOff x="6046501" y="1367785"/>
                <a:chExt cx="298446" cy="848616"/>
              </a:xfrm>
            </p:grpSpPr>
            <p:sp>
              <p:nvSpPr>
                <p:cNvPr id="16127" name="Google Shape;16127;p8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88"/>
              <p:cNvGrpSpPr/>
              <p:nvPr/>
            </p:nvGrpSpPr>
            <p:grpSpPr>
              <a:xfrm>
                <a:off x="5900602" y="1193063"/>
                <a:ext cx="284947" cy="182312"/>
                <a:chOff x="5900602" y="1193063"/>
                <a:chExt cx="284947" cy="182312"/>
              </a:xfrm>
            </p:grpSpPr>
            <p:sp>
              <p:nvSpPr>
                <p:cNvPr id="16130" name="Google Shape;16130;p8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31" name="Google Shape;16131;p8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6132" name="Google Shape;16132;p88"/>
          <p:cNvGrpSpPr/>
          <p:nvPr/>
        </p:nvGrpSpPr>
        <p:grpSpPr>
          <a:xfrm>
            <a:off x="7217822" y="979408"/>
            <a:ext cx="1219413" cy="1051365"/>
            <a:chOff x="7287122" y="1165658"/>
            <a:chExt cx="1219413" cy="1051365"/>
          </a:xfrm>
        </p:grpSpPr>
        <p:grpSp>
          <p:nvGrpSpPr>
            <p:cNvPr id="16133" name="Google Shape;16133;p88"/>
            <p:cNvGrpSpPr/>
            <p:nvPr/>
          </p:nvGrpSpPr>
          <p:grpSpPr>
            <a:xfrm>
              <a:off x="7287122" y="1969723"/>
              <a:ext cx="1219413" cy="247300"/>
              <a:chOff x="7287122" y="1969723"/>
              <a:chExt cx="1219413" cy="247300"/>
            </a:xfrm>
          </p:grpSpPr>
          <p:sp>
            <p:nvSpPr>
              <p:cNvPr id="16134" name="Google Shape;16134;p8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5" name="Google Shape;16135;p88"/>
              <p:cNvGrpSpPr/>
              <p:nvPr/>
            </p:nvGrpSpPr>
            <p:grpSpPr>
              <a:xfrm>
                <a:off x="7287122" y="2063892"/>
                <a:ext cx="1151753" cy="73428"/>
                <a:chOff x="7287122" y="2063892"/>
                <a:chExt cx="1151753" cy="73428"/>
              </a:xfrm>
            </p:grpSpPr>
            <p:sp>
              <p:nvSpPr>
                <p:cNvPr id="16136" name="Google Shape;16136;p8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37" name="Google Shape;16137;p8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6138" name="Google Shape;16138;p88"/>
            <p:cNvGrpSpPr/>
            <p:nvPr/>
          </p:nvGrpSpPr>
          <p:grpSpPr>
            <a:xfrm>
              <a:off x="7287122" y="1712201"/>
              <a:ext cx="1219403" cy="246767"/>
              <a:chOff x="7287122" y="1712201"/>
              <a:chExt cx="1219403" cy="246767"/>
            </a:xfrm>
          </p:grpSpPr>
          <p:sp>
            <p:nvSpPr>
              <p:cNvPr id="16139" name="Google Shape;16139;p8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0" name="Google Shape;16140;p88"/>
              <p:cNvGrpSpPr/>
              <p:nvPr/>
            </p:nvGrpSpPr>
            <p:grpSpPr>
              <a:xfrm>
                <a:off x="7287122" y="1842861"/>
                <a:ext cx="1005303" cy="73419"/>
                <a:chOff x="7287122" y="1842861"/>
                <a:chExt cx="1005303" cy="73419"/>
              </a:xfrm>
            </p:grpSpPr>
            <p:sp>
              <p:nvSpPr>
                <p:cNvPr id="16141" name="Google Shape;16141;p8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42" name="Google Shape;16142;p8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6143" name="Google Shape;16143;p88"/>
            <p:cNvGrpSpPr/>
            <p:nvPr/>
          </p:nvGrpSpPr>
          <p:grpSpPr>
            <a:xfrm>
              <a:off x="7287122" y="1447520"/>
              <a:ext cx="1219403" cy="286667"/>
              <a:chOff x="7287122" y="1447520"/>
              <a:chExt cx="1219403" cy="286667"/>
            </a:xfrm>
          </p:grpSpPr>
          <p:sp>
            <p:nvSpPr>
              <p:cNvPr id="16144" name="Google Shape;16144;p8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5" name="Google Shape;16145;p88"/>
              <p:cNvGrpSpPr/>
              <p:nvPr/>
            </p:nvGrpSpPr>
            <p:grpSpPr>
              <a:xfrm>
                <a:off x="7287122" y="1581977"/>
                <a:ext cx="852803" cy="73428"/>
                <a:chOff x="7287122" y="1581977"/>
                <a:chExt cx="852803" cy="73428"/>
              </a:xfrm>
            </p:grpSpPr>
            <p:sp>
              <p:nvSpPr>
                <p:cNvPr id="16146" name="Google Shape;16146;p8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47" name="Google Shape;16147;p8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6148" name="Google Shape;16148;p88"/>
            <p:cNvGrpSpPr/>
            <p:nvPr/>
          </p:nvGrpSpPr>
          <p:grpSpPr>
            <a:xfrm>
              <a:off x="7287122" y="1165658"/>
              <a:ext cx="1219403" cy="344253"/>
              <a:chOff x="7287122" y="1165658"/>
              <a:chExt cx="1219403" cy="344253"/>
            </a:xfrm>
          </p:grpSpPr>
          <p:sp>
            <p:nvSpPr>
              <p:cNvPr id="16149" name="Google Shape;16149;p8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50" name="Google Shape;16150;p88"/>
              <p:cNvGrpSpPr/>
              <p:nvPr/>
            </p:nvGrpSpPr>
            <p:grpSpPr>
              <a:xfrm>
                <a:off x="7287122" y="1341025"/>
                <a:ext cx="695703" cy="73419"/>
                <a:chOff x="7287122" y="1341025"/>
                <a:chExt cx="695703" cy="73419"/>
              </a:xfrm>
            </p:grpSpPr>
            <p:sp>
              <p:nvSpPr>
                <p:cNvPr id="16151" name="Google Shape;16151;p8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52" name="Google Shape;16152;p8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56" name="Shape 16156"/>
        <p:cNvGrpSpPr/>
        <p:nvPr/>
      </p:nvGrpSpPr>
      <p:grpSpPr>
        <a:xfrm>
          <a:off x="0" y="0"/>
          <a:ext cx="0" cy="0"/>
          <a:chOff x="0" y="0"/>
          <a:chExt cx="0" cy="0"/>
        </a:xfrm>
      </p:grpSpPr>
      <p:grpSp>
        <p:nvGrpSpPr>
          <p:cNvPr id="16157" name="Google Shape;16157;p89"/>
          <p:cNvGrpSpPr/>
          <p:nvPr/>
        </p:nvGrpSpPr>
        <p:grpSpPr>
          <a:xfrm>
            <a:off x="866243" y="2291587"/>
            <a:ext cx="415546" cy="355053"/>
            <a:chOff x="866243" y="2291587"/>
            <a:chExt cx="415546" cy="355053"/>
          </a:xfrm>
        </p:grpSpPr>
        <p:sp>
          <p:nvSpPr>
            <p:cNvPr id="16158" name="Google Shape;16158;p8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3" name="Google Shape;16163;p8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64" name="Google Shape;16164;p89"/>
          <p:cNvGrpSpPr/>
          <p:nvPr/>
        </p:nvGrpSpPr>
        <p:grpSpPr>
          <a:xfrm>
            <a:off x="1958520" y="2302574"/>
            <a:ext cx="359213" cy="327807"/>
            <a:chOff x="1958520" y="2302574"/>
            <a:chExt cx="359213" cy="327807"/>
          </a:xfrm>
        </p:grpSpPr>
        <p:sp>
          <p:nvSpPr>
            <p:cNvPr id="16165" name="Google Shape;16165;p8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8" name="Google Shape;16168;p89"/>
          <p:cNvGrpSpPr/>
          <p:nvPr/>
        </p:nvGrpSpPr>
        <p:grpSpPr>
          <a:xfrm>
            <a:off x="2579882" y="2287427"/>
            <a:ext cx="207582" cy="359594"/>
            <a:chOff x="2656082" y="2287427"/>
            <a:chExt cx="207582" cy="359594"/>
          </a:xfrm>
        </p:grpSpPr>
        <p:sp>
          <p:nvSpPr>
            <p:cNvPr id="16169" name="Google Shape;16169;p8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3" name="Google Shape;16173;p89"/>
          <p:cNvGrpSpPr/>
          <p:nvPr/>
        </p:nvGrpSpPr>
        <p:grpSpPr>
          <a:xfrm>
            <a:off x="3049653" y="2321468"/>
            <a:ext cx="362991" cy="290018"/>
            <a:chOff x="3049653" y="2321468"/>
            <a:chExt cx="362991" cy="290018"/>
          </a:xfrm>
        </p:grpSpPr>
        <p:sp>
          <p:nvSpPr>
            <p:cNvPr id="16174" name="Google Shape;16174;p8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8" name="Google Shape;16178;p89"/>
          <p:cNvGrpSpPr/>
          <p:nvPr/>
        </p:nvGrpSpPr>
        <p:grpSpPr>
          <a:xfrm>
            <a:off x="3564243" y="2289904"/>
            <a:ext cx="422342" cy="355243"/>
            <a:chOff x="3564243" y="2289904"/>
            <a:chExt cx="422342" cy="355243"/>
          </a:xfrm>
        </p:grpSpPr>
        <p:sp>
          <p:nvSpPr>
            <p:cNvPr id="16179" name="Google Shape;16179;p8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4" name="Google Shape;16184;p8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85" name="Google Shape;16185;p89"/>
          <p:cNvGrpSpPr/>
          <p:nvPr/>
        </p:nvGrpSpPr>
        <p:grpSpPr>
          <a:xfrm>
            <a:off x="4687894" y="2289713"/>
            <a:ext cx="359594" cy="353909"/>
            <a:chOff x="4687894" y="2289713"/>
            <a:chExt cx="359594" cy="353909"/>
          </a:xfrm>
        </p:grpSpPr>
        <p:sp>
          <p:nvSpPr>
            <p:cNvPr id="16186" name="Google Shape;16186;p8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9" name="Google Shape;16189;p8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90" name="Google Shape;16190;p89"/>
          <p:cNvGrpSpPr/>
          <p:nvPr/>
        </p:nvGrpSpPr>
        <p:grpSpPr>
          <a:xfrm>
            <a:off x="6372624" y="2308227"/>
            <a:ext cx="263567" cy="317614"/>
            <a:chOff x="6421399" y="2308227"/>
            <a:chExt cx="263567" cy="317614"/>
          </a:xfrm>
        </p:grpSpPr>
        <p:sp>
          <p:nvSpPr>
            <p:cNvPr id="16191" name="Google Shape;16191;p8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89"/>
          <p:cNvGrpSpPr/>
          <p:nvPr/>
        </p:nvGrpSpPr>
        <p:grpSpPr>
          <a:xfrm>
            <a:off x="6870193" y="2295620"/>
            <a:ext cx="360356" cy="343462"/>
            <a:chOff x="6870193" y="2295620"/>
            <a:chExt cx="360356" cy="343462"/>
          </a:xfrm>
        </p:grpSpPr>
        <p:sp>
          <p:nvSpPr>
            <p:cNvPr id="16196" name="Google Shape;16196;p8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8" name="Google Shape;16198;p89"/>
          <p:cNvGrpSpPr/>
          <p:nvPr/>
        </p:nvGrpSpPr>
        <p:grpSpPr>
          <a:xfrm>
            <a:off x="7441465" y="2302860"/>
            <a:ext cx="342192" cy="327140"/>
            <a:chOff x="7441465" y="2302860"/>
            <a:chExt cx="342192" cy="327140"/>
          </a:xfrm>
        </p:grpSpPr>
        <p:sp>
          <p:nvSpPr>
            <p:cNvPr id="16199" name="Google Shape;16199;p8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89"/>
          <p:cNvGrpSpPr/>
          <p:nvPr/>
        </p:nvGrpSpPr>
        <p:grpSpPr>
          <a:xfrm>
            <a:off x="7989683" y="2350207"/>
            <a:ext cx="332761" cy="234066"/>
            <a:chOff x="7989683" y="2350207"/>
            <a:chExt cx="332761" cy="234066"/>
          </a:xfrm>
        </p:grpSpPr>
        <p:sp>
          <p:nvSpPr>
            <p:cNvPr id="16202" name="Google Shape;16202;p8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8" name="Google Shape;16208;p89"/>
          <p:cNvGrpSpPr/>
          <p:nvPr/>
        </p:nvGrpSpPr>
        <p:grpSpPr>
          <a:xfrm>
            <a:off x="5823294" y="2309751"/>
            <a:ext cx="315327" cy="314978"/>
            <a:chOff x="5823294" y="2309751"/>
            <a:chExt cx="315327" cy="314978"/>
          </a:xfrm>
        </p:grpSpPr>
        <p:sp>
          <p:nvSpPr>
            <p:cNvPr id="16209" name="Google Shape;16209;p8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89"/>
          <p:cNvGrpSpPr/>
          <p:nvPr/>
        </p:nvGrpSpPr>
        <p:grpSpPr>
          <a:xfrm>
            <a:off x="2497275" y="2744159"/>
            <a:ext cx="370930" cy="370549"/>
            <a:chOff x="2497275" y="2744159"/>
            <a:chExt cx="370930" cy="370549"/>
          </a:xfrm>
        </p:grpSpPr>
        <p:sp>
          <p:nvSpPr>
            <p:cNvPr id="16227" name="Google Shape;16227;p8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3" name="Google Shape;16233;p89"/>
          <p:cNvGrpSpPr/>
          <p:nvPr/>
        </p:nvGrpSpPr>
        <p:grpSpPr>
          <a:xfrm>
            <a:off x="860940" y="2746477"/>
            <a:ext cx="371883" cy="365691"/>
            <a:chOff x="860940" y="2746477"/>
            <a:chExt cx="371883" cy="365691"/>
          </a:xfrm>
        </p:grpSpPr>
        <p:sp>
          <p:nvSpPr>
            <p:cNvPr id="16234" name="Google Shape;16234;p8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9" name="Google Shape;16239;p89"/>
          <p:cNvGrpSpPr/>
          <p:nvPr/>
        </p:nvGrpSpPr>
        <p:grpSpPr>
          <a:xfrm>
            <a:off x="1450836" y="2766258"/>
            <a:ext cx="283985" cy="341080"/>
            <a:chOff x="1493849" y="2775533"/>
            <a:chExt cx="283985" cy="341080"/>
          </a:xfrm>
        </p:grpSpPr>
        <p:sp>
          <p:nvSpPr>
            <p:cNvPr id="16240" name="Google Shape;16240;p8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89"/>
          <p:cNvGrpSpPr/>
          <p:nvPr/>
        </p:nvGrpSpPr>
        <p:grpSpPr>
          <a:xfrm>
            <a:off x="1952836" y="2774422"/>
            <a:ext cx="372835" cy="342573"/>
            <a:chOff x="1952836" y="2774422"/>
            <a:chExt cx="372835" cy="342573"/>
          </a:xfrm>
        </p:grpSpPr>
        <p:sp>
          <p:nvSpPr>
            <p:cNvPr id="16243" name="Google Shape;16243;p8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6" name="Google Shape;16246;p89"/>
          <p:cNvGrpSpPr/>
          <p:nvPr/>
        </p:nvGrpSpPr>
        <p:grpSpPr>
          <a:xfrm>
            <a:off x="3079916" y="2744477"/>
            <a:ext cx="332729" cy="372518"/>
            <a:chOff x="3079916" y="2744477"/>
            <a:chExt cx="332729" cy="372518"/>
          </a:xfrm>
        </p:grpSpPr>
        <p:sp>
          <p:nvSpPr>
            <p:cNvPr id="16247" name="Google Shape;16247;p8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0" name="Google Shape;16250;p89"/>
          <p:cNvGrpSpPr/>
          <p:nvPr/>
        </p:nvGrpSpPr>
        <p:grpSpPr>
          <a:xfrm>
            <a:off x="3620576" y="2745525"/>
            <a:ext cx="336889" cy="355592"/>
            <a:chOff x="3620576" y="2745525"/>
            <a:chExt cx="336889" cy="355592"/>
          </a:xfrm>
        </p:grpSpPr>
        <p:sp>
          <p:nvSpPr>
            <p:cNvPr id="16251" name="Google Shape;16251;p8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89"/>
          <p:cNvGrpSpPr/>
          <p:nvPr/>
        </p:nvGrpSpPr>
        <p:grpSpPr>
          <a:xfrm>
            <a:off x="4126815" y="2760704"/>
            <a:ext cx="380393" cy="363118"/>
            <a:chOff x="4126815" y="2760704"/>
            <a:chExt cx="380393" cy="363118"/>
          </a:xfrm>
        </p:grpSpPr>
        <p:sp>
          <p:nvSpPr>
            <p:cNvPr id="16254" name="Google Shape;16254;p8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8" name="Google Shape;16258;p89"/>
          <p:cNvGrpSpPr/>
          <p:nvPr/>
        </p:nvGrpSpPr>
        <p:grpSpPr>
          <a:xfrm>
            <a:off x="4675986" y="2745684"/>
            <a:ext cx="381346" cy="368644"/>
            <a:chOff x="4675986" y="2745684"/>
            <a:chExt cx="381346" cy="368644"/>
          </a:xfrm>
        </p:grpSpPr>
        <p:sp>
          <p:nvSpPr>
            <p:cNvPr id="16259" name="Google Shape;16259;p8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1" name="Google Shape;16261;p89"/>
          <p:cNvGrpSpPr/>
          <p:nvPr/>
        </p:nvGrpSpPr>
        <p:grpSpPr>
          <a:xfrm>
            <a:off x="5220616" y="2791061"/>
            <a:ext cx="373185" cy="302466"/>
            <a:chOff x="5220616" y="2791061"/>
            <a:chExt cx="373185" cy="302466"/>
          </a:xfrm>
        </p:grpSpPr>
        <p:sp>
          <p:nvSpPr>
            <p:cNvPr id="16262" name="Google Shape;16262;p8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0" name="Google Shape;16280;p89"/>
          <p:cNvGrpSpPr/>
          <p:nvPr/>
        </p:nvGrpSpPr>
        <p:grpSpPr>
          <a:xfrm>
            <a:off x="5788661" y="2772517"/>
            <a:ext cx="284366" cy="344097"/>
            <a:chOff x="5864861" y="2772517"/>
            <a:chExt cx="284366" cy="344097"/>
          </a:xfrm>
        </p:grpSpPr>
        <p:sp>
          <p:nvSpPr>
            <p:cNvPr id="16281" name="Google Shape;16281;p8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7" name="Google Shape;16287;p8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8" name="Google Shape;16288;p89"/>
          <p:cNvGrpSpPr/>
          <p:nvPr/>
        </p:nvGrpSpPr>
        <p:grpSpPr>
          <a:xfrm>
            <a:off x="6974158" y="2789537"/>
            <a:ext cx="255247" cy="327458"/>
            <a:chOff x="6974158" y="2789537"/>
            <a:chExt cx="255247" cy="327458"/>
          </a:xfrm>
        </p:grpSpPr>
        <p:sp>
          <p:nvSpPr>
            <p:cNvPr id="16289" name="Google Shape;16289;p8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5" name="Google Shape;16295;p89"/>
          <p:cNvGrpSpPr/>
          <p:nvPr/>
        </p:nvGrpSpPr>
        <p:grpSpPr>
          <a:xfrm>
            <a:off x="7530697" y="2790299"/>
            <a:ext cx="244291" cy="326314"/>
            <a:chOff x="7530697" y="2790299"/>
            <a:chExt cx="244291" cy="326314"/>
          </a:xfrm>
        </p:grpSpPr>
        <p:sp>
          <p:nvSpPr>
            <p:cNvPr id="16296" name="Google Shape;16296;p8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89"/>
          <p:cNvGrpSpPr/>
          <p:nvPr/>
        </p:nvGrpSpPr>
        <p:grpSpPr>
          <a:xfrm>
            <a:off x="7988191" y="2832248"/>
            <a:ext cx="332348" cy="283985"/>
            <a:chOff x="7988191" y="2832248"/>
            <a:chExt cx="332348" cy="283985"/>
          </a:xfrm>
        </p:grpSpPr>
        <p:sp>
          <p:nvSpPr>
            <p:cNvPr id="16303" name="Google Shape;16303;p8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6" name="Google Shape;16306;p8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7" name="Google Shape;16307;p89"/>
          <p:cNvGrpSpPr/>
          <p:nvPr/>
        </p:nvGrpSpPr>
        <p:grpSpPr>
          <a:xfrm>
            <a:off x="3588440" y="3258368"/>
            <a:ext cx="364484" cy="262423"/>
            <a:chOff x="3588440" y="3258368"/>
            <a:chExt cx="364484" cy="262423"/>
          </a:xfrm>
        </p:grpSpPr>
        <p:sp>
          <p:nvSpPr>
            <p:cNvPr id="16308" name="Google Shape;16308;p8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4" name="Google Shape;16314;p8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5" name="Google Shape;16315;p89"/>
          <p:cNvGrpSpPr/>
          <p:nvPr/>
        </p:nvGrpSpPr>
        <p:grpSpPr>
          <a:xfrm>
            <a:off x="5765817" y="3227724"/>
            <a:ext cx="364865" cy="324822"/>
            <a:chOff x="5765817" y="3227724"/>
            <a:chExt cx="364865" cy="324822"/>
          </a:xfrm>
        </p:grpSpPr>
        <p:sp>
          <p:nvSpPr>
            <p:cNvPr id="16316" name="Google Shape;16316;p8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89"/>
          <p:cNvGrpSpPr/>
          <p:nvPr/>
        </p:nvGrpSpPr>
        <p:grpSpPr>
          <a:xfrm>
            <a:off x="6228583" y="3237664"/>
            <a:ext cx="446539" cy="303895"/>
            <a:chOff x="6228583" y="3237664"/>
            <a:chExt cx="446539" cy="303895"/>
          </a:xfrm>
        </p:grpSpPr>
        <p:sp>
          <p:nvSpPr>
            <p:cNvPr id="16320" name="Google Shape;16320;p8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89"/>
          <p:cNvGrpSpPr/>
          <p:nvPr/>
        </p:nvGrpSpPr>
        <p:grpSpPr>
          <a:xfrm>
            <a:off x="865862" y="3207306"/>
            <a:ext cx="364484" cy="364897"/>
            <a:chOff x="865862" y="3207306"/>
            <a:chExt cx="364484" cy="364897"/>
          </a:xfrm>
        </p:grpSpPr>
        <p:sp>
          <p:nvSpPr>
            <p:cNvPr id="16338" name="Google Shape;16338;p8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89"/>
          <p:cNvGrpSpPr/>
          <p:nvPr/>
        </p:nvGrpSpPr>
        <p:grpSpPr>
          <a:xfrm>
            <a:off x="1404617" y="3226962"/>
            <a:ext cx="370168" cy="325965"/>
            <a:chOff x="1404617" y="3226962"/>
            <a:chExt cx="370168" cy="325965"/>
          </a:xfrm>
        </p:grpSpPr>
        <p:sp>
          <p:nvSpPr>
            <p:cNvPr id="16353" name="Google Shape;16353;p8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2" name="Google Shape;16362;p89"/>
          <p:cNvGrpSpPr/>
          <p:nvPr/>
        </p:nvGrpSpPr>
        <p:grpSpPr>
          <a:xfrm>
            <a:off x="1953403" y="3216094"/>
            <a:ext cx="366389" cy="354481"/>
            <a:chOff x="1954741" y="3212419"/>
            <a:chExt cx="366389" cy="354481"/>
          </a:xfrm>
        </p:grpSpPr>
        <p:sp>
          <p:nvSpPr>
            <p:cNvPr id="16363" name="Google Shape;16363;p8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0" name="Google Shape;16370;p89"/>
          <p:cNvGrpSpPr/>
          <p:nvPr/>
        </p:nvGrpSpPr>
        <p:grpSpPr>
          <a:xfrm>
            <a:off x="3043239" y="3215626"/>
            <a:ext cx="366008" cy="348670"/>
            <a:chOff x="3043239" y="3215626"/>
            <a:chExt cx="366008" cy="348670"/>
          </a:xfrm>
        </p:grpSpPr>
        <p:sp>
          <p:nvSpPr>
            <p:cNvPr id="16371" name="Google Shape;16371;p8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89"/>
          <p:cNvGrpSpPr/>
          <p:nvPr/>
        </p:nvGrpSpPr>
        <p:grpSpPr>
          <a:xfrm>
            <a:off x="4218333" y="3184982"/>
            <a:ext cx="209107" cy="383442"/>
            <a:chOff x="4218333" y="3184982"/>
            <a:chExt cx="209107" cy="383442"/>
          </a:xfrm>
        </p:grpSpPr>
        <p:sp>
          <p:nvSpPr>
            <p:cNvPr id="16374" name="Google Shape;16374;p8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76" name="Google Shape;16376;p8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77" name="Google Shape;16377;p89"/>
          <p:cNvGrpSpPr/>
          <p:nvPr/>
        </p:nvGrpSpPr>
        <p:grpSpPr>
          <a:xfrm>
            <a:off x="6896644" y="3216007"/>
            <a:ext cx="322917" cy="347876"/>
            <a:chOff x="6896644" y="3216007"/>
            <a:chExt cx="322917" cy="347876"/>
          </a:xfrm>
        </p:grpSpPr>
        <p:sp>
          <p:nvSpPr>
            <p:cNvPr id="16378" name="Google Shape;16378;p8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5" name="Google Shape;16385;p89"/>
          <p:cNvGrpSpPr/>
          <p:nvPr/>
        </p:nvGrpSpPr>
        <p:grpSpPr>
          <a:xfrm>
            <a:off x="7429366" y="3223183"/>
            <a:ext cx="334634" cy="333904"/>
            <a:chOff x="7429366" y="3223183"/>
            <a:chExt cx="334634" cy="333904"/>
          </a:xfrm>
        </p:grpSpPr>
        <p:sp>
          <p:nvSpPr>
            <p:cNvPr id="16386" name="Google Shape;16386;p8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88" name="Google Shape;16388;p8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89" name="Google Shape;16389;p89"/>
          <p:cNvGrpSpPr/>
          <p:nvPr/>
        </p:nvGrpSpPr>
        <p:grpSpPr>
          <a:xfrm>
            <a:off x="5216456" y="3725484"/>
            <a:ext cx="356196" cy="265631"/>
            <a:chOff x="5216456" y="3725484"/>
            <a:chExt cx="356196" cy="265631"/>
          </a:xfrm>
        </p:grpSpPr>
        <p:sp>
          <p:nvSpPr>
            <p:cNvPr id="16390" name="Google Shape;16390;p8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89"/>
          <p:cNvGrpSpPr/>
          <p:nvPr/>
        </p:nvGrpSpPr>
        <p:grpSpPr>
          <a:xfrm>
            <a:off x="6849393" y="3733994"/>
            <a:ext cx="355053" cy="248038"/>
            <a:chOff x="6849393" y="3733994"/>
            <a:chExt cx="355053" cy="248038"/>
          </a:xfrm>
        </p:grpSpPr>
        <p:sp>
          <p:nvSpPr>
            <p:cNvPr id="16393" name="Google Shape;16393;p8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8" name="Google Shape;16398;p89"/>
          <p:cNvGrpSpPr/>
          <p:nvPr/>
        </p:nvGrpSpPr>
        <p:grpSpPr>
          <a:xfrm>
            <a:off x="7918997" y="3714687"/>
            <a:ext cx="392111" cy="280206"/>
            <a:chOff x="7918997" y="3714687"/>
            <a:chExt cx="392111" cy="280206"/>
          </a:xfrm>
        </p:grpSpPr>
        <p:sp>
          <p:nvSpPr>
            <p:cNvPr id="16399" name="Google Shape;16399;p8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4" name="Google Shape;16404;p8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5" name="Google Shape;16405;p89"/>
          <p:cNvGrpSpPr/>
          <p:nvPr/>
        </p:nvGrpSpPr>
        <p:grpSpPr>
          <a:xfrm>
            <a:off x="1408777" y="3680964"/>
            <a:ext cx="357720" cy="355148"/>
            <a:chOff x="1408777" y="3680964"/>
            <a:chExt cx="357720" cy="355148"/>
          </a:xfrm>
        </p:grpSpPr>
        <p:sp>
          <p:nvSpPr>
            <p:cNvPr id="16406" name="Google Shape;16406;p8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1" name="Google Shape;16411;p89"/>
          <p:cNvGrpSpPr/>
          <p:nvPr/>
        </p:nvGrpSpPr>
        <p:grpSpPr>
          <a:xfrm>
            <a:off x="1952836" y="3680964"/>
            <a:ext cx="357720" cy="355148"/>
            <a:chOff x="1952836" y="3680964"/>
            <a:chExt cx="357720" cy="355148"/>
          </a:xfrm>
        </p:grpSpPr>
        <p:sp>
          <p:nvSpPr>
            <p:cNvPr id="16412" name="Google Shape;16412;p8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89"/>
          <p:cNvGrpSpPr/>
          <p:nvPr/>
        </p:nvGrpSpPr>
        <p:grpSpPr>
          <a:xfrm>
            <a:off x="2496894" y="3680964"/>
            <a:ext cx="357720" cy="355148"/>
            <a:chOff x="2496894" y="3680964"/>
            <a:chExt cx="357720" cy="355148"/>
          </a:xfrm>
        </p:grpSpPr>
        <p:sp>
          <p:nvSpPr>
            <p:cNvPr id="16418" name="Google Shape;16418;p8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89"/>
          <p:cNvGrpSpPr/>
          <p:nvPr/>
        </p:nvGrpSpPr>
        <p:grpSpPr>
          <a:xfrm>
            <a:off x="3040984" y="3681059"/>
            <a:ext cx="356164" cy="355815"/>
            <a:chOff x="3040984" y="3681059"/>
            <a:chExt cx="356164" cy="355815"/>
          </a:xfrm>
        </p:grpSpPr>
        <p:sp>
          <p:nvSpPr>
            <p:cNvPr id="16424" name="Google Shape;16424;p8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89"/>
          <p:cNvGrpSpPr/>
          <p:nvPr/>
        </p:nvGrpSpPr>
        <p:grpSpPr>
          <a:xfrm>
            <a:off x="3584280" y="3699191"/>
            <a:ext cx="358069" cy="317995"/>
            <a:chOff x="3584280" y="3699191"/>
            <a:chExt cx="358069" cy="317995"/>
          </a:xfrm>
        </p:grpSpPr>
        <p:sp>
          <p:nvSpPr>
            <p:cNvPr id="16428" name="Google Shape;16428;p8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89"/>
          <p:cNvGrpSpPr/>
          <p:nvPr/>
        </p:nvGrpSpPr>
        <p:grpSpPr>
          <a:xfrm>
            <a:off x="4129482" y="3681059"/>
            <a:ext cx="355402" cy="354291"/>
            <a:chOff x="4129482" y="3681059"/>
            <a:chExt cx="355402" cy="354291"/>
          </a:xfrm>
        </p:grpSpPr>
        <p:sp>
          <p:nvSpPr>
            <p:cNvPr id="16433" name="Google Shape;16433;p8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7" name="Google Shape;16437;p89"/>
          <p:cNvGrpSpPr/>
          <p:nvPr/>
        </p:nvGrpSpPr>
        <p:grpSpPr>
          <a:xfrm>
            <a:off x="4673540" y="3680297"/>
            <a:ext cx="355434" cy="355815"/>
            <a:chOff x="4673540" y="3680297"/>
            <a:chExt cx="355434" cy="355815"/>
          </a:xfrm>
        </p:grpSpPr>
        <p:sp>
          <p:nvSpPr>
            <p:cNvPr id="16438" name="Google Shape;16438;p8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89"/>
          <p:cNvGrpSpPr/>
          <p:nvPr/>
        </p:nvGrpSpPr>
        <p:grpSpPr>
          <a:xfrm>
            <a:off x="5779408" y="3699191"/>
            <a:ext cx="317645" cy="318757"/>
            <a:chOff x="5779408" y="3699191"/>
            <a:chExt cx="317645" cy="318757"/>
          </a:xfrm>
        </p:grpSpPr>
        <p:sp>
          <p:nvSpPr>
            <p:cNvPr id="16442" name="Google Shape;16442;p8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44" name="Google Shape;16444;p8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5" name="Google Shape;16445;p89"/>
          <p:cNvGrpSpPr/>
          <p:nvPr/>
        </p:nvGrpSpPr>
        <p:grpSpPr>
          <a:xfrm>
            <a:off x="7390435" y="3680868"/>
            <a:ext cx="372073" cy="355243"/>
            <a:chOff x="7390435" y="3680868"/>
            <a:chExt cx="372073" cy="355243"/>
          </a:xfrm>
        </p:grpSpPr>
        <p:sp>
          <p:nvSpPr>
            <p:cNvPr id="16446" name="Google Shape;16446;p8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89"/>
          <p:cNvGrpSpPr/>
          <p:nvPr/>
        </p:nvGrpSpPr>
        <p:grpSpPr>
          <a:xfrm>
            <a:off x="1421638" y="4125629"/>
            <a:ext cx="374709" cy="374010"/>
            <a:chOff x="1421638" y="4125629"/>
            <a:chExt cx="374709" cy="374010"/>
          </a:xfrm>
        </p:grpSpPr>
        <p:sp>
          <p:nvSpPr>
            <p:cNvPr id="16453" name="Google Shape;16453;p8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5" name="Google Shape;16455;p89"/>
          <p:cNvGrpSpPr/>
          <p:nvPr/>
        </p:nvGrpSpPr>
        <p:grpSpPr>
          <a:xfrm>
            <a:off x="1973254" y="4156304"/>
            <a:ext cx="357720" cy="342192"/>
            <a:chOff x="1973254" y="4156304"/>
            <a:chExt cx="357720" cy="342192"/>
          </a:xfrm>
        </p:grpSpPr>
        <p:sp>
          <p:nvSpPr>
            <p:cNvPr id="16456" name="Google Shape;16456;p8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2" name="Google Shape;16462;p89"/>
          <p:cNvGrpSpPr/>
          <p:nvPr/>
        </p:nvGrpSpPr>
        <p:grpSpPr>
          <a:xfrm>
            <a:off x="2523759" y="4135505"/>
            <a:ext cx="341049" cy="340318"/>
            <a:chOff x="2523759" y="4135505"/>
            <a:chExt cx="341049" cy="340318"/>
          </a:xfrm>
        </p:grpSpPr>
        <p:sp>
          <p:nvSpPr>
            <p:cNvPr id="16463" name="Google Shape;16463;p8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89"/>
          <p:cNvGrpSpPr/>
          <p:nvPr/>
        </p:nvGrpSpPr>
        <p:grpSpPr>
          <a:xfrm>
            <a:off x="3040603" y="4130360"/>
            <a:ext cx="392079" cy="350353"/>
            <a:chOff x="3040603" y="4130360"/>
            <a:chExt cx="392079" cy="350353"/>
          </a:xfrm>
        </p:grpSpPr>
        <p:sp>
          <p:nvSpPr>
            <p:cNvPr id="16466" name="Google Shape;16466;p8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89"/>
          <p:cNvGrpSpPr/>
          <p:nvPr/>
        </p:nvGrpSpPr>
        <p:grpSpPr>
          <a:xfrm>
            <a:off x="3662144" y="4135505"/>
            <a:ext cx="232955" cy="340318"/>
            <a:chOff x="3662144" y="4135505"/>
            <a:chExt cx="232955" cy="340318"/>
          </a:xfrm>
        </p:grpSpPr>
        <p:sp>
          <p:nvSpPr>
            <p:cNvPr id="16477" name="Google Shape;16477;p8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89"/>
          <p:cNvGrpSpPr/>
          <p:nvPr/>
        </p:nvGrpSpPr>
        <p:grpSpPr>
          <a:xfrm>
            <a:off x="4149138" y="4121151"/>
            <a:ext cx="344065" cy="368644"/>
            <a:chOff x="4149138" y="4121151"/>
            <a:chExt cx="344065" cy="368644"/>
          </a:xfrm>
        </p:grpSpPr>
        <p:sp>
          <p:nvSpPr>
            <p:cNvPr id="16482" name="Google Shape;16482;p8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4" name="Google Shape;16494;p8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95" name="Google Shape;16495;p89"/>
          <p:cNvGrpSpPr/>
          <p:nvPr/>
        </p:nvGrpSpPr>
        <p:grpSpPr>
          <a:xfrm>
            <a:off x="5206262" y="4174817"/>
            <a:ext cx="397763" cy="262804"/>
            <a:chOff x="5206262" y="4174817"/>
            <a:chExt cx="397763" cy="262804"/>
          </a:xfrm>
        </p:grpSpPr>
        <p:sp>
          <p:nvSpPr>
            <p:cNvPr id="16496" name="Google Shape;16496;p8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3" name="Google Shape;16503;p89"/>
          <p:cNvGrpSpPr/>
          <p:nvPr/>
        </p:nvGrpSpPr>
        <p:grpSpPr>
          <a:xfrm>
            <a:off x="5727616" y="4204699"/>
            <a:ext cx="440505" cy="290018"/>
            <a:chOff x="5727616" y="4204699"/>
            <a:chExt cx="440505" cy="290018"/>
          </a:xfrm>
        </p:grpSpPr>
        <p:sp>
          <p:nvSpPr>
            <p:cNvPr id="16504" name="Google Shape;16504;p8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89"/>
          <p:cNvGrpSpPr/>
          <p:nvPr/>
        </p:nvGrpSpPr>
        <p:grpSpPr>
          <a:xfrm>
            <a:off x="6410063" y="4135124"/>
            <a:ext cx="159950" cy="364516"/>
            <a:chOff x="6410063" y="4135124"/>
            <a:chExt cx="159950" cy="364516"/>
          </a:xfrm>
        </p:grpSpPr>
        <p:sp>
          <p:nvSpPr>
            <p:cNvPr id="16513" name="Google Shape;16513;p8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7" name="Google Shape;16517;p89"/>
          <p:cNvGrpSpPr/>
          <p:nvPr/>
        </p:nvGrpSpPr>
        <p:grpSpPr>
          <a:xfrm>
            <a:off x="6924652" y="4135505"/>
            <a:ext cx="214378" cy="364135"/>
            <a:chOff x="6924652" y="4135505"/>
            <a:chExt cx="214378" cy="364135"/>
          </a:xfrm>
        </p:grpSpPr>
        <p:sp>
          <p:nvSpPr>
            <p:cNvPr id="16518" name="Google Shape;16518;p8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89"/>
          <p:cNvGrpSpPr/>
          <p:nvPr/>
        </p:nvGrpSpPr>
        <p:grpSpPr>
          <a:xfrm>
            <a:off x="7384751" y="4147984"/>
            <a:ext cx="380012" cy="351274"/>
            <a:chOff x="7384751" y="4147984"/>
            <a:chExt cx="380012" cy="351274"/>
          </a:xfrm>
        </p:grpSpPr>
        <p:sp>
          <p:nvSpPr>
            <p:cNvPr id="16523" name="Google Shape;16523;p8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28" name="Google Shape;16528;p89"/>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6529" name="Google Shape;16529;p8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33" name="Shape 16533"/>
        <p:cNvGrpSpPr/>
        <p:nvPr/>
      </p:nvGrpSpPr>
      <p:grpSpPr>
        <a:xfrm>
          <a:off x="0" y="0"/>
          <a:ext cx="0" cy="0"/>
          <a:chOff x="0" y="0"/>
          <a:chExt cx="0" cy="0"/>
        </a:xfrm>
      </p:grpSpPr>
      <p:grpSp>
        <p:nvGrpSpPr>
          <p:cNvPr id="16534" name="Google Shape;16534;p90"/>
          <p:cNvGrpSpPr/>
          <p:nvPr/>
        </p:nvGrpSpPr>
        <p:grpSpPr>
          <a:xfrm>
            <a:off x="1989449" y="4101269"/>
            <a:ext cx="374774" cy="346073"/>
            <a:chOff x="1989449" y="4282269"/>
            <a:chExt cx="374774" cy="346073"/>
          </a:xfrm>
        </p:grpSpPr>
        <p:sp>
          <p:nvSpPr>
            <p:cNvPr id="16535" name="Google Shape;16535;p9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0" name="Google Shape;16540;p90"/>
          <p:cNvGrpSpPr/>
          <p:nvPr/>
        </p:nvGrpSpPr>
        <p:grpSpPr>
          <a:xfrm>
            <a:off x="2487439" y="4099740"/>
            <a:ext cx="198775" cy="348972"/>
            <a:chOff x="2487439" y="4280740"/>
            <a:chExt cx="198775" cy="348972"/>
          </a:xfrm>
        </p:grpSpPr>
        <p:sp>
          <p:nvSpPr>
            <p:cNvPr id="16541" name="Google Shape;16541;p9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9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90"/>
          <p:cNvGrpSpPr/>
          <p:nvPr/>
        </p:nvGrpSpPr>
        <p:grpSpPr>
          <a:xfrm>
            <a:off x="2810958" y="4092923"/>
            <a:ext cx="353145" cy="361873"/>
            <a:chOff x="2810958" y="4273923"/>
            <a:chExt cx="353145" cy="361873"/>
          </a:xfrm>
        </p:grpSpPr>
        <p:sp>
          <p:nvSpPr>
            <p:cNvPr id="16546" name="Google Shape;16546;p9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3" name="Google Shape;16553;p90"/>
          <p:cNvGrpSpPr/>
          <p:nvPr/>
        </p:nvGrpSpPr>
        <p:grpSpPr>
          <a:xfrm>
            <a:off x="6275635" y="4101651"/>
            <a:ext cx="209383" cy="366778"/>
            <a:chOff x="6275635" y="4282651"/>
            <a:chExt cx="209383" cy="366778"/>
          </a:xfrm>
        </p:grpSpPr>
        <p:sp>
          <p:nvSpPr>
            <p:cNvPr id="16554" name="Google Shape;16554;p9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6" name="Google Shape;16556;p90"/>
          <p:cNvGrpSpPr/>
          <p:nvPr/>
        </p:nvGrpSpPr>
        <p:grpSpPr>
          <a:xfrm>
            <a:off x="6701186" y="4102033"/>
            <a:ext cx="280292" cy="366396"/>
            <a:chOff x="6701186" y="4283033"/>
            <a:chExt cx="280292" cy="366396"/>
          </a:xfrm>
        </p:grpSpPr>
        <p:sp>
          <p:nvSpPr>
            <p:cNvPr id="16557" name="Google Shape;16557;p9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90"/>
          <p:cNvGrpSpPr/>
          <p:nvPr/>
        </p:nvGrpSpPr>
        <p:grpSpPr>
          <a:xfrm>
            <a:off x="2609571" y="3643958"/>
            <a:ext cx="373627" cy="347347"/>
            <a:chOff x="2609571" y="3824958"/>
            <a:chExt cx="373627" cy="347347"/>
          </a:xfrm>
        </p:grpSpPr>
        <p:sp>
          <p:nvSpPr>
            <p:cNvPr id="16560" name="Google Shape;16560;p9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62" name="Google Shape;16562;p9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63" name="Google Shape;16563;p90"/>
          <p:cNvGrpSpPr/>
          <p:nvPr/>
        </p:nvGrpSpPr>
        <p:grpSpPr>
          <a:xfrm>
            <a:off x="916127" y="3626056"/>
            <a:ext cx="221902" cy="380795"/>
            <a:chOff x="916127" y="3807056"/>
            <a:chExt cx="221902" cy="380795"/>
          </a:xfrm>
        </p:grpSpPr>
        <p:sp>
          <p:nvSpPr>
            <p:cNvPr id="16564" name="Google Shape;16564;p9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9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68" name="Google Shape;16568;p9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70" name="Google Shape;16570;p90"/>
          <p:cNvGrpSpPr/>
          <p:nvPr/>
        </p:nvGrpSpPr>
        <p:grpSpPr>
          <a:xfrm>
            <a:off x="3513010" y="3635134"/>
            <a:ext cx="362223" cy="361108"/>
            <a:chOff x="3513010" y="3816134"/>
            <a:chExt cx="362223" cy="361108"/>
          </a:xfrm>
        </p:grpSpPr>
        <p:sp>
          <p:nvSpPr>
            <p:cNvPr id="16571" name="Google Shape;16571;p9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5" name="Google Shape;16575;p90"/>
          <p:cNvGrpSpPr/>
          <p:nvPr/>
        </p:nvGrpSpPr>
        <p:grpSpPr>
          <a:xfrm>
            <a:off x="3950316" y="3639307"/>
            <a:ext cx="369805" cy="353782"/>
            <a:chOff x="3950316" y="3820307"/>
            <a:chExt cx="369805" cy="353782"/>
          </a:xfrm>
        </p:grpSpPr>
        <p:sp>
          <p:nvSpPr>
            <p:cNvPr id="16576" name="Google Shape;16576;p9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0" name="Google Shape;16580;p90"/>
          <p:cNvGrpSpPr/>
          <p:nvPr/>
        </p:nvGrpSpPr>
        <p:grpSpPr>
          <a:xfrm>
            <a:off x="1761909" y="3630961"/>
            <a:ext cx="307974" cy="371716"/>
            <a:chOff x="1761909" y="3811961"/>
            <a:chExt cx="307974" cy="371716"/>
          </a:xfrm>
        </p:grpSpPr>
        <p:sp>
          <p:nvSpPr>
            <p:cNvPr id="16581" name="Google Shape;16581;p9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90"/>
          <p:cNvGrpSpPr/>
          <p:nvPr/>
        </p:nvGrpSpPr>
        <p:grpSpPr>
          <a:xfrm>
            <a:off x="5373342" y="3627935"/>
            <a:ext cx="231395" cy="353145"/>
            <a:chOff x="5373342" y="3808935"/>
            <a:chExt cx="231395" cy="353145"/>
          </a:xfrm>
        </p:grpSpPr>
        <p:sp>
          <p:nvSpPr>
            <p:cNvPr id="16592" name="Google Shape;16592;p9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9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01" name="Google Shape;16601;p9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2" name="Google Shape;16602;p90"/>
          <p:cNvGrpSpPr/>
          <p:nvPr/>
        </p:nvGrpSpPr>
        <p:grpSpPr>
          <a:xfrm>
            <a:off x="5833775" y="3628445"/>
            <a:ext cx="235185" cy="352253"/>
            <a:chOff x="5833775" y="3809445"/>
            <a:chExt cx="235185" cy="352253"/>
          </a:xfrm>
        </p:grpSpPr>
        <p:sp>
          <p:nvSpPr>
            <p:cNvPr id="16603" name="Google Shape;16603;p9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90"/>
          <p:cNvGrpSpPr/>
          <p:nvPr/>
        </p:nvGrpSpPr>
        <p:grpSpPr>
          <a:xfrm>
            <a:off x="4942472" y="3628318"/>
            <a:ext cx="238976" cy="352762"/>
            <a:chOff x="4942472" y="3809318"/>
            <a:chExt cx="238976" cy="352762"/>
          </a:xfrm>
        </p:grpSpPr>
        <p:sp>
          <p:nvSpPr>
            <p:cNvPr id="16607" name="Google Shape;16607;p9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90"/>
          <p:cNvGrpSpPr/>
          <p:nvPr/>
        </p:nvGrpSpPr>
        <p:grpSpPr>
          <a:xfrm>
            <a:off x="6266525" y="3626788"/>
            <a:ext cx="260223" cy="353527"/>
            <a:chOff x="6266525" y="3807788"/>
            <a:chExt cx="260223" cy="353527"/>
          </a:xfrm>
        </p:grpSpPr>
        <p:sp>
          <p:nvSpPr>
            <p:cNvPr id="16615" name="Google Shape;16615;p9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19" name="Google Shape;16619;p9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20" name="Google Shape;16620;p90"/>
          <p:cNvGrpSpPr/>
          <p:nvPr/>
        </p:nvGrpSpPr>
        <p:grpSpPr>
          <a:xfrm>
            <a:off x="7184363" y="3628604"/>
            <a:ext cx="202184" cy="352762"/>
            <a:chOff x="7184363" y="3809604"/>
            <a:chExt cx="202184" cy="352762"/>
          </a:xfrm>
        </p:grpSpPr>
        <p:sp>
          <p:nvSpPr>
            <p:cNvPr id="16621" name="Google Shape;16621;p9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3" name="Google Shape;16623;p90"/>
          <p:cNvGrpSpPr/>
          <p:nvPr/>
        </p:nvGrpSpPr>
        <p:grpSpPr>
          <a:xfrm>
            <a:off x="7571624" y="3627935"/>
            <a:ext cx="292047" cy="352762"/>
            <a:chOff x="7571624" y="3808935"/>
            <a:chExt cx="292047" cy="352762"/>
          </a:xfrm>
        </p:grpSpPr>
        <p:sp>
          <p:nvSpPr>
            <p:cNvPr id="16624" name="Google Shape;16624;p9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0" name="Google Shape;16630;p90"/>
          <p:cNvGrpSpPr/>
          <p:nvPr/>
        </p:nvGrpSpPr>
        <p:grpSpPr>
          <a:xfrm>
            <a:off x="2174559" y="3175116"/>
            <a:ext cx="364135" cy="359930"/>
            <a:chOff x="2174559" y="3356116"/>
            <a:chExt cx="364135" cy="359930"/>
          </a:xfrm>
        </p:grpSpPr>
        <p:sp>
          <p:nvSpPr>
            <p:cNvPr id="16631" name="Google Shape;16631;p9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3" name="Google Shape;16633;p90"/>
          <p:cNvGrpSpPr/>
          <p:nvPr/>
        </p:nvGrpSpPr>
        <p:grpSpPr>
          <a:xfrm>
            <a:off x="1731934" y="3174639"/>
            <a:ext cx="368371" cy="361554"/>
            <a:chOff x="1731934" y="3355639"/>
            <a:chExt cx="368371" cy="361554"/>
          </a:xfrm>
        </p:grpSpPr>
        <p:sp>
          <p:nvSpPr>
            <p:cNvPr id="16634" name="Google Shape;16634;p9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90"/>
          <p:cNvGrpSpPr/>
          <p:nvPr/>
        </p:nvGrpSpPr>
        <p:grpSpPr>
          <a:xfrm>
            <a:off x="3990517" y="3173173"/>
            <a:ext cx="279559" cy="363402"/>
            <a:chOff x="3990517" y="3354173"/>
            <a:chExt cx="279559" cy="363402"/>
          </a:xfrm>
        </p:grpSpPr>
        <p:sp>
          <p:nvSpPr>
            <p:cNvPr id="16637" name="Google Shape;16637;p9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90"/>
          <p:cNvGrpSpPr/>
          <p:nvPr/>
        </p:nvGrpSpPr>
        <p:grpSpPr>
          <a:xfrm>
            <a:off x="3497847" y="3236374"/>
            <a:ext cx="379680" cy="237606"/>
            <a:chOff x="3497847" y="3417374"/>
            <a:chExt cx="379680" cy="237606"/>
          </a:xfrm>
        </p:grpSpPr>
        <p:sp>
          <p:nvSpPr>
            <p:cNvPr id="16641" name="Google Shape;16641;p9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5" name="Google Shape;16645;p90"/>
          <p:cNvGrpSpPr/>
          <p:nvPr/>
        </p:nvGrpSpPr>
        <p:grpSpPr>
          <a:xfrm>
            <a:off x="2612597" y="3186075"/>
            <a:ext cx="376271" cy="337982"/>
            <a:chOff x="2612597" y="3367075"/>
            <a:chExt cx="376271" cy="337982"/>
          </a:xfrm>
        </p:grpSpPr>
        <p:sp>
          <p:nvSpPr>
            <p:cNvPr id="16646" name="Google Shape;16646;p9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90"/>
          <p:cNvGrpSpPr/>
          <p:nvPr/>
        </p:nvGrpSpPr>
        <p:grpSpPr>
          <a:xfrm>
            <a:off x="3071914" y="3183431"/>
            <a:ext cx="343652" cy="342505"/>
            <a:chOff x="3071914" y="3364431"/>
            <a:chExt cx="343652" cy="342505"/>
          </a:xfrm>
        </p:grpSpPr>
        <p:sp>
          <p:nvSpPr>
            <p:cNvPr id="16649" name="Google Shape;16649;p9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4" name="Google Shape;16654;p90"/>
          <p:cNvGrpSpPr/>
          <p:nvPr/>
        </p:nvGrpSpPr>
        <p:grpSpPr>
          <a:xfrm>
            <a:off x="897141" y="3178875"/>
            <a:ext cx="257962" cy="352762"/>
            <a:chOff x="897141" y="3359875"/>
            <a:chExt cx="257962" cy="352762"/>
          </a:xfrm>
        </p:grpSpPr>
        <p:sp>
          <p:nvSpPr>
            <p:cNvPr id="16655" name="Google Shape;16655;p9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3" name="Google Shape;16663;p90"/>
          <p:cNvGrpSpPr/>
          <p:nvPr/>
        </p:nvGrpSpPr>
        <p:grpSpPr>
          <a:xfrm>
            <a:off x="1333682" y="3163330"/>
            <a:ext cx="271213" cy="383088"/>
            <a:chOff x="1333682" y="3344330"/>
            <a:chExt cx="271213" cy="383088"/>
          </a:xfrm>
        </p:grpSpPr>
        <p:sp>
          <p:nvSpPr>
            <p:cNvPr id="16664" name="Google Shape;16664;p9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9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5" name="Google Shape;16675;p90"/>
          <p:cNvGrpSpPr/>
          <p:nvPr/>
        </p:nvGrpSpPr>
        <p:grpSpPr>
          <a:xfrm>
            <a:off x="6664394" y="3165974"/>
            <a:ext cx="353113" cy="351998"/>
            <a:chOff x="6664394" y="3346974"/>
            <a:chExt cx="353113" cy="351998"/>
          </a:xfrm>
        </p:grpSpPr>
        <p:sp>
          <p:nvSpPr>
            <p:cNvPr id="16676" name="Google Shape;16676;p9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1" name="Google Shape;16681;p90"/>
          <p:cNvGrpSpPr/>
          <p:nvPr/>
        </p:nvGrpSpPr>
        <p:grpSpPr>
          <a:xfrm>
            <a:off x="849741" y="1778307"/>
            <a:ext cx="399398" cy="375443"/>
            <a:chOff x="849741" y="1959307"/>
            <a:chExt cx="399398" cy="375443"/>
          </a:xfrm>
        </p:grpSpPr>
        <p:sp>
          <p:nvSpPr>
            <p:cNvPr id="16682" name="Google Shape;16682;p9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4" name="Google Shape;16684;p90"/>
          <p:cNvGrpSpPr/>
          <p:nvPr/>
        </p:nvGrpSpPr>
        <p:grpSpPr>
          <a:xfrm>
            <a:off x="1284212" y="1782766"/>
            <a:ext cx="379489" cy="366046"/>
            <a:chOff x="1284212" y="1963766"/>
            <a:chExt cx="379489" cy="366046"/>
          </a:xfrm>
        </p:grpSpPr>
        <p:sp>
          <p:nvSpPr>
            <p:cNvPr id="16685" name="Google Shape;16685;p9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9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90"/>
          <p:cNvGrpSpPr/>
          <p:nvPr/>
        </p:nvGrpSpPr>
        <p:grpSpPr>
          <a:xfrm>
            <a:off x="3037766" y="1788564"/>
            <a:ext cx="370219" cy="354928"/>
            <a:chOff x="3037766" y="1969564"/>
            <a:chExt cx="370219" cy="354928"/>
          </a:xfrm>
        </p:grpSpPr>
        <p:sp>
          <p:nvSpPr>
            <p:cNvPr id="16688" name="Google Shape;16688;p9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2" name="Google Shape;16692;p90"/>
          <p:cNvGrpSpPr/>
          <p:nvPr/>
        </p:nvGrpSpPr>
        <p:grpSpPr>
          <a:xfrm>
            <a:off x="3982553" y="1790730"/>
            <a:ext cx="304566" cy="350501"/>
            <a:chOff x="3982553" y="1971730"/>
            <a:chExt cx="304566" cy="350501"/>
          </a:xfrm>
        </p:grpSpPr>
        <p:sp>
          <p:nvSpPr>
            <p:cNvPr id="16693" name="Google Shape;16693;p9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5" name="Google Shape;16695;p90"/>
          <p:cNvGrpSpPr/>
          <p:nvPr/>
        </p:nvGrpSpPr>
        <p:grpSpPr>
          <a:xfrm>
            <a:off x="2567841" y="1813124"/>
            <a:ext cx="399812" cy="306477"/>
            <a:chOff x="2567841" y="1994124"/>
            <a:chExt cx="399812" cy="306477"/>
          </a:xfrm>
        </p:grpSpPr>
        <p:sp>
          <p:nvSpPr>
            <p:cNvPr id="16696" name="Google Shape;16696;p9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9" name="Google Shape;16699;p90"/>
          <p:cNvGrpSpPr/>
          <p:nvPr/>
        </p:nvGrpSpPr>
        <p:grpSpPr>
          <a:xfrm>
            <a:off x="2212084" y="1779358"/>
            <a:ext cx="324698" cy="372863"/>
            <a:chOff x="2212084" y="1960358"/>
            <a:chExt cx="324698" cy="372863"/>
          </a:xfrm>
        </p:grpSpPr>
        <p:sp>
          <p:nvSpPr>
            <p:cNvPr id="16700" name="Google Shape;16700;p9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3" name="Google Shape;16703;p90"/>
          <p:cNvGrpSpPr/>
          <p:nvPr/>
        </p:nvGrpSpPr>
        <p:grpSpPr>
          <a:xfrm>
            <a:off x="1805901" y="1779358"/>
            <a:ext cx="284847" cy="373627"/>
            <a:chOff x="1805901" y="1960358"/>
            <a:chExt cx="284847" cy="373627"/>
          </a:xfrm>
        </p:grpSpPr>
        <p:sp>
          <p:nvSpPr>
            <p:cNvPr id="16704" name="Google Shape;16704;p9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9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06" name="Google Shape;16706;p9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09" name="Google Shape;16709;p90"/>
          <p:cNvGrpSpPr/>
          <p:nvPr/>
        </p:nvGrpSpPr>
        <p:grpSpPr>
          <a:xfrm>
            <a:off x="6656812" y="1848388"/>
            <a:ext cx="368690" cy="245793"/>
            <a:chOff x="6656812" y="2029388"/>
            <a:chExt cx="368690" cy="245793"/>
          </a:xfrm>
        </p:grpSpPr>
        <p:sp>
          <p:nvSpPr>
            <p:cNvPr id="16710" name="Google Shape;16710;p9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9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0" name="Google Shape;16720;p90"/>
          <p:cNvGrpSpPr/>
          <p:nvPr/>
        </p:nvGrpSpPr>
        <p:grpSpPr>
          <a:xfrm>
            <a:off x="4869651" y="1831218"/>
            <a:ext cx="376654" cy="281566"/>
            <a:chOff x="4869651" y="2012218"/>
            <a:chExt cx="376654" cy="281566"/>
          </a:xfrm>
        </p:grpSpPr>
        <p:sp>
          <p:nvSpPr>
            <p:cNvPr id="16721" name="Google Shape;16721;p9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9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5" name="Google Shape;16725;p90"/>
          <p:cNvGrpSpPr/>
          <p:nvPr/>
        </p:nvGrpSpPr>
        <p:grpSpPr>
          <a:xfrm>
            <a:off x="5306224" y="1831313"/>
            <a:ext cx="367925" cy="281694"/>
            <a:chOff x="5306224" y="2012313"/>
            <a:chExt cx="367925" cy="281694"/>
          </a:xfrm>
        </p:grpSpPr>
        <p:sp>
          <p:nvSpPr>
            <p:cNvPr id="16726" name="Google Shape;16726;p9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28" name="Google Shape;16728;p9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29" name="Google Shape;16729;p90"/>
          <p:cNvGrpSpPr/>
          <p:nvPr/>
        </p:nvGrpSpPr>
        <p:grpSpPr>
          <a:xfrm>
            <a:off x="6195998" y="1802102"/>
            <a:ext cx="368308" cy="338746"/>
            <a:chOff x="6195998" y="1983102"/>
            <a:chExt cx="368308" cy="338746"/>
          </a:xfrm>
        </p:grpSpPr>
        <p:sp>
          <p:nvSpPr>
            <p:cNvPr id="16730" name="Google Shape;16730;p9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3" name="Google Shape;16733;p90"/>
          <p:cNvGrpSpPr/>
          <p:nvPr/>
        </p:nvGrpSpPr>
        <p:grpSpPr>
          <a:xfrm>
            <a:off x="7542031" y="1830835"/>
            <a:ext cx="369072" cy="280037"/>
            <a:chOff x="7542031" y="2011835"/>
            <a:chExt cx="369072" cy="280037"/>
          </a:xfrm>
        </p:grpSpPr>
        <p:sp>
          <p:nvSpPr>
            <p:cNvPr id="16734" name="Google Shape;16734;p9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90"/>
          <p:cNvGrpSpPr/>
          <p:nvPr/>
        </p:nvGrpSpPr>
        <p:grpSpPr>
          <a:xfrm>
            <a:off x="8010427" y="3167503"/>
            <a:ext cx="278795" cy="351615"/>
            <a:chOff x="8010427" y="3348503"/>
            <a:chExt cx="278795" cy="351615"/>
          </a:xfrm>
        </p:grpSpPr>
        <p:sp>
          <p:nvSpPr>
            <p:cNvPr id="16744" name="Google Shape;16744;p9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8" name="Google Shape;16748;p9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49" name="Google Shape;16749;p90"/>
          <p:cNvGrpSpPr/>
          <p:nvPr/>
        </p:nvGrpSpPr>
        <p:grpSpPr>
          <a:xfrm>
            <a:off x="7141900" y="3168204"/>
            <a:ext cx="281057" cy="351010"/>
            <a:chOff x="7141900" y="3349204"/>
            <a:chExt cx="281057" cy="351010"/>
          </a:xfrm>
        </p:grpSpPr>
        <p:sp>
          <p:nvSpPr>
            <p:cNvPr id="16750" name="Google Shape;16750;p9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90"/>
          <p:cNvGrpSpPr/>
          <p:nvPr/>
        </p:nvGrpSpPr>
        <p:grpSpPr>
          <a:xfrm>
            <a:off x="5314188" y="3169032"/>
            <a:ext cx="363752" cy="353113"/>
            <a:chOff x="5314188" y="3350032"/>
            <a:chExt cx="363752" cy="353113"/>
          </a:xfrm>
        </p:grpSpPr>
        <p:sp>
          <p:nvSpPr>
            <p:cNvPr id="16754" name="Google Shape;16754;p9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6" name="Google Shape;16756;p90"/>
          <p:cNvGrpSpPr/>
          <p:nvPr/>
        </p:nvGrpSpPr>
        <p:grpSpPr>
          <a:xfrm>
            <a:off x="6203579" y="3167981"/>
            <a:ext cx="351615" cy="350373"/>
            <a:chOff x="6203579" y="3348981"/>
            <a:chExt cx="351615" cy="350373"/>
          </a:xfrm>
        </p:grpSpPr>
        <p:sp>
          <p:nvSpPr>
            <p:cNvPr id="16757" name="Google Shape;16757;p9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2" name="Google Shape;16762;p90"/>
          <p:cNvGrpSpPr/>
          <p:nvPr/>
        </p:nvGrpSpPr>
        <p:grpSpPr>
          <a:xfrm>
            <a:off x="5829984" y="3169032"/>
            <a:ext cx="220755" cy="352348"/>
            <a:chOff x="5829984" y="3350032"/>
            <a:chExt cx="220755" cy="352348"/>
          </a:xfrm>
        </p:grpSpPr>
        <p:sp>
          <p:nvSpPr>
            <p:cNvPr id="16763" name="Google Shape;16763;p9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7" name="Google Shape;16767;p90"/>
          <p:cNvGrpSpPr/>
          <p:nvPr/>
        </p:nvGrpSpPr>
        <p:grpSpPr>
          <a:xfrm>
            <a:off x="4882170" y="3168841"/>
            <a:ext cx="358464" cy="352316"/>
            <a:chOff x="4882170" y="3349841"/>
            <a:chExt cx="358464" cy="352316"/>
          </a:xfrm>
        </p:grpSpPr>
        <p:sp>
          <p:nvSpPr>
            <p:cNvPr id="16768" name="Google Shape;16768;p9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70" name="Google Shape;16770;p9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72" name="Google Shape;16772;p90"/>
          <p:cNvGrpSpPr/>
          <p:nvPr/>
        </p:nvGrpSpPr>
        <p:grpSpPr>
          <a:xfrm>
            <a:off x="3044965" y="2254220"/>
            <a:ext cx="400194" cy="324316"/>
            <a:chOff x="3044965" y="2435220"/>
            <a:chExt cx="400194" cy="324316"/>
          </a:xfrm>
        </p:grpSpPr>
        <p:sp>
          <p:nvSpPr>
            <p:cNvPr id="16773" name="Google Shape;16773;p9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6" name="Google Shape;16776;p90"/>
          <p:cNvGrpSpPr/>
          <p:nvPr/>
        </p:nvGrpSpPr>
        <p:grpSpPr>
          <a:xfrm>
            <a:off x="4878379" y="2292892"/>
            <a:ext cx="367161" cy="287523"/>
            <a:chOff x="4878379" y="2473892"/>
            <a:chExt cx="367161" cy="287523"/>
          </a:xfrm>
        </p:grpSpPr>
        <p:sp>
          <p:nvSpPr>
            <p:cNvPr id="16777" name="Google Shape;16777;p9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2" name="Google Shape;16782;p90"/>
          <p:cNvGrpSpPr/>
          <p:nvPr/>
        </p:nvGrpSpPr>
        <p:grpSpPr>
          <a:xfrm>
            <a:off x="1325719" y="2706689"/>
            <a:ext cx="290581" cy="372481"/>
            <a:chOff x="1325719" y="2887689"/>
            <a:chExt cx="290581" cy="372481"/>
          </a:xfrm>
        </p:grpSpPr>
        <p:sp>
          <p:nvSpPr>
            <p:cNvPr id="16783" name="Google Shape;16783;p9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85" name="Google Shape;16785;p9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86" name="Google Shape;16786;p90"/>
          <p:cNvGrpSpPr/>
          <p:nvPr/>
        </p:nvGrpSpPr>
        <p:grpSpPr>
          <a:xfrm>
            <a:off x="3510335" y="2711499"/>
            <a:ext cx="360726" cy="361204"/>
            <a:chOff x="3510335" y="2892499"/>
            <a:chExt cx="360726" cy="361204"/>
          </a:xfrm>
        </p:grpSpPr>
        <p:sp>
          <p:nvSpPr>
            <p:cNvPr id="16787" name="Google Shape;16787;p9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9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2" name="Google Shape;16792;p90"/>
          <p:cNvGrpSpPr/>
          <p:nvPr/>
        </p:nvGrpSpPr>
        <p:grpSpPr>
          <a:xfrm>
            <a:off x="3086313" y="2696049"/>
            <a:ext cx="320143" cy="392581"/>
            <a:chOff x="3086313" y="2877049"/>
            <a:chExt cx="320143" cy="392581"/>
          </a:xfrm>
        </p:grpSpPr>
        <p:sp>
          <p:nvSpPr>
            <p:cNvPr id="16793" name="Google Shape;16793;p9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9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9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05" name="Google Shape;16805;p9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06" name="Google Shape;16806;p90"/>
          <p:cNvGrpSpPr/>
          <p:nvPr/>
        </p:nvGrpSpPr>
        <p:grpSpPr>
          <a:xfrm>
            <a:off x="861113" y="2704746"/>
            <a:ext cx="333809" cy="373277"/>
            <a:chOff x="861113" y="2885746"/>
            <a:chExt cx="333809" cy="373277"/>
          </a:xfrm>
        </p:grpSpPr>
        <p:sp>
          <p:nvSpPr>
            <p:cNvPr id="16807" name="Google Shape;16807;p9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0" name="Google Shape;16810;p9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12" name="Google Shape;16812;p90"/>
          <p:cNvGrpSpPr/>
          <p:nvPr/>
        </p:nvGrpSpPr>
        <p:grpSpPr>
          <a:xfrm>
            <a:off x="1297654" y="1323481"/>
            <a:ext cx="349354" cy="362223"/>
            <a:chOff x="1297654" y="1504481"/>
            <a:chExt cx="349354" cy="362223"/>
          </a:xfrm>
        </p:grpSpPr>
        <p:sp>
          <p:nvSpPr>
            <p:cNvPr id="16813" name="Google Shape;16813;p9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6" name="Google Shape;16816;p9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17" name="Google Shape;16817;p90"/>
          <p:cNvGrpSpPr/>
          <p:nvPr/>
        </p:nvGrpSpPr>
        <p:grpSpPr>
          <a:xfrm>
            <a:off x="852385" y="1329916"/>
            <a:ext cx="353145" cy="351998"/>
            <a:chOff x="852385" y="1510916"/>
            <a:chExt cx="353145" cy="351998"/>
          </a:xfrm>
        </p:grpSpPr>
        <p:sp>
          <p:nvSpPr>
            <p:cNvPr id="16818" name="Google Shape;16818;p9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1" name="Google Shape;16821;p90"/>
          <p:cNvGrpSpPr/>
          <p:nvPr/>
        </p:nvGrpSpPr>
        <p:grpSpPr>
          <a:xfrm>
            <a:off x="1745217" y="1334471"/>
            <a:ext cx="343269" cy="342505"/>
            <a:chOff x="1745217" y="1515471"/>
            <a:chExt cx="343269" cy="342505"/>
          </a:xfrm>
        </p:grpSpPr>
        <p:sp>
          <p:nvSpPr>
            <p:cNvPr id="16822" name="Google Shape;16822;p9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26" name="Google Shape;16826;p9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7" name="Google Shape;16827;p90"/>
          <p:cNvGrpSpPr/>
          <p:nvPr/>
        </p:nvGrpSpPr>
        <p:grpSpPr>
          <a:xfrm>
            <a:off x="3042703" y="1348137"/>
            <a:ext cx="411535" cy="315587"/>
            <a:chOff x="3042703" y="1529137"/>
            <a:chExt cx="411535" cy="315587"/>
          </a:xfrm>
        </p:grpSpPr>
        <p:sp>
          <p:nvSpPr>
            <p:cNvPr id="16828" name="Google Shape;16828;p9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90"/>
          <p:cNvGrpSpPr/>
          <p:nvPr/>
        </p:nvGrpSpPr>
        <p:grpSpPr>
          <a:xfrm>
            <a:off x="2629289" y="1363682"/>
            <a:ext cx="350501" cy="284497"/>
            <a:chOff x="2629289" y="1544682"/>
            <a:chExt cx="350501" cy="284497"/>
          </a:xfrm>
        </p:grpSpPr>
        <p:sp>
          <p:nvSpPr>
            <p:cNvPr id="16839" name="Google Shape;16839;p9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4" name="Google Shape;16844;p90"/>
          <p:cNvGrpSpPr/>
          <p:nvPr/>
        </p:nvGrpSpPr>
        <p:grpSpPr>
          <a:xfrm>
            <a:off x="5305077" y="1321633"/>
            <a:ext cx="367893" cy="365218"/>
            <a:chOff x="5305077" y="1502633"/>
            <a:chExt cx="367893" cy="365218"/>
          </a:xfrm>
        </p:grpSpPr>
        <p:sp>
          <p:nvSpPr>
            <p:cNvPr id="16845" name="Google Shape;16845;p9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7" name="Google Shape;16847;p90"/>
          <p:cNvGrpSpPr/>
          <p:nvPr/>
        </p:nvGrpSpPr>
        <p:grpSpPr>
          <a:xfrm>
            <a:off x="7100170" y="1319117"/>
            <a:ext cx="368308" cy="367033"/>
            <a:chOff x="7100170" y="1500117"/>
            <a:chExt cx="368308" cy="367033"/>
          </a:xfrm>
        </p:grpSpPr>
        <p:sp>
          <p:nvSpPr>
            <p:cNvPr id="16848" name="Google Shape;16848;p9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9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9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1" name="Google Shape;16861;p9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62" name="Google Shape;16862;p90"/>
          <p:cNvGrpSpPr/>
          <p:nvPr/>
        </p:nvGrpSpPr>
        <p:grpSpPr>
          <a:xfrm>
            <a:off x="6649231" y="1319021"/>
            <a:ext cx="390287" cy="367065"/>
            <a:chOff x="6649231" y="1500021"/>
            <a:chExt cx="390287" cy="367065"/>
          </a:xfrm>
        </p:grpSpPr>
        <p:sp>
          <p:nvSpPr>
            <p:cNvPr id="16863" name="Google Shape;16863;p9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9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5" name="Google Shape;16875;p90"/>
          <p:cNvGrpSpPr/>
          <p:nvPr/>
        </p:nvGrpSpPr>
        <p:grpSpPr>
          <a:xfrm>
            <a:off x="5746938" y="1362503"/>
            <a:ext cx="387261" cy="280356"/>
            <a:chOff x="5746938" y="1543503"/>
            <a:chExt cx="387261" cy="280356"/>
          </a:xfrm>
        </p:grpSpPr>
        <p:sp>
          <p:nvSpPr>
            <p:cNvPr id="16876" name="Google Shape;16876;p9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8" name="Google Shape;16878;p90"/>
          <p:cNvGrpSpPr/>
          <p:nvPr/>
        </p:nvGrpSpPr>
        <p:grpSpPr>
          <a:xfrm>
            <a:off x="6196730" y="1344346"/>
            <a:ext cx="369072" cy="317467"/>
            <a:chOff x="6196730" y="1525346"/>
            <a:chExt cx="369072" cy="317467"/>
          </a:xfrm>
        </p:grpSpPr>
        <p:sp>
          <p:nvSpPr>
            <p:cNvPr id="16879" name="Google Shape;16879;p9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2" name="Google Shape;16882;p90"/>
          <p:cNvGrpSpPr/>
          <p:nvPr/>
        </p:nvGrpSpPr>
        <p:grpSpPr>
          <a:xfrm>
            <a:off x="4940592" y="1319690"/>
            <a:ext cx="246558" cy="367161"/>
            <a:chOff x="4940592" y="1500690"/>
            <a:chExt cx="246558" cy="367161"/>
          </a:xfrm>
        </p:grpSpPr>
        <p:sp>
          <p:nvSpPr>
            <p:cNvPr id="16883" name="Google Shape;16883;p9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7" name="Google Shape;16887;p90"/>
          <p:cNvGrpSpPr/>
          <p:nvPr/>
        </p:nvGrpSpPr>
        <p:grpSpPr>
          <a:xfrm>
            <a:off x="7964906" y="1318894"/>
            <a:ext cx="380858" cy="367575"/>
            <a:chOff x="7964906" y="1499894"/>
            <a:chExt cx="380858" cy="367575"/>
          </a:xfrm>
        </p:grpSpPr>
        <p:sp>
          <p:nvSpPr>
            <p:cNvPr id="16888" name="Google Shape;16888;p9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9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91" name="Google Shape;16891;p9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2" name="Google Shape;16892;p90"/>
          <p:cNvGrpSpPr/>
          <p:nvPr/>
        </p:nvGrpSpPr>
        <p:grpSpPr>
          <a:xfrm>
            <a:off x="8007400" y="2721278"/>
            <a:ext cx="285230" cy="355597"/>
            <a:chOff x="8007400" y="2902278"/>
            <a:chExt cx="285230" cy="355597"/>
          </a:xfrm>
        </p:grpSpPr>
        <p:sp>
          <p:nvSpPr>
            <p:cNvPr id="16893" name="Google Shape;16893;p9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9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5" name="Google Shape;16895;p90"/>
          <p:cNvGrpSpPr/>
          <p:nvPr/>
        </p:nvGrpSpPr>
        <p:grpSpPr>
          <a:xfrm>
            <a:off x="6219124" y="2721788"/>
            <a:ext cx="318231" cy="355470"/>
            <a:chOff x="6219124" y="2902788"/>
            <a:chExt cx="318231" cy="355470"/>
          </a:xfrm>
        </p:grpSpPr>
        <p:sp>
          <p:nvSpPr>
            <p:cNvPr id="16896" name="Google Shape;16896;p9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9" name="Google Shape;16899;p90"/>
          <p:cNvGrpSpPr/>
          <p:nvPr/>
        </p:nvGrpSpPr>
        <p:grpSpPr>
          <a:xfrm>
            <a:off x="4969421" y="2721852"/>
            <a:ext cx="185109" cy="355406"/>
            <a:chOff x="4969421" y="2902852"/>
            <a:chExt cx="185109" cy="355406"/>
          </a:xfrm>
        </p:grpSpPr>
        <p:sp>
          <p:nvSpPr>
            <p:cNvPr id="16900" name="Google Shape;16900;p9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6" name="Google Shape;16906;p9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08" name="Google Shape;16908;p90"/>
          <p:cNvGrpSpPr/>
          <p:nvPr/>
        </p:nvGrpSpPr>
        <p:grpSpPr>
          <a:xfrm>
            <a:off x="6685259" y="2721852"/>
            <a:ext cx="311414" cy="355406"/>
            <a:chOff x="6685259" y="2902852"/>
            <a:chExt cx="311414" cy="355406"/>
          </a:xfrm>
        </p:grpSpPr>
        <p:sp>
          <p:nvSpPr>
            <p:cNvPr id="16909" name="Google Shape;16909;p9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2" name="Google Shape;16912;p90"/>
          <p:cNvGrpSpPr/>
          <p:nvPr/>
        </p:nvGrpSpPr>
        <p:grpSpPr>
          <a:xfrm>
            <a:off x="5309250" y="2722170"/>
            <a:ext cx="359579" cy="355852"/>
            <a:chOff x="5309250" y="2903170"/>
            <a:chExt cx="359579" cy="355852"/>
          </a:xfrm>
        </p:grpSpPr>
        <p:sp>
          <p:nvSpPr>
            <p:cNvPr id="16913" name="Google Shape;16913;p9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90"/>
          <p:cNvGrpSpPr/>
          <p:nvPr/>
        </p:nvGrpSpPr>
        <p:grpSpPr>
          <a:xfrm>
            <a:off x="2199565" y="2240172"/>
            <a:ext cx="312179" cy="353431"/>
            <a:chOff x="2199565" y="2421172"/>
            <a:chExt cx="312179" cy="353431"/>
          </a:xfrm>
        </p:grpSpPr>
        <p:sp>
          <p:nvSpPr>
            <p:cNvPr id="16917" name="Google Shape;16917;p9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9" name="Google Shape;16919;p90"/>
          <p:cNvGrpSpPr/>
          <p:nvPr/>
        </p:nvGrpSpPr>
        <p:grpSpPr>
          <a:xfrm>
            <a:off x="1750887" y="2244727"/>
            <a:ext cx="320143" cy="343269"/>
            <a:chOff x="1750887" y="2425727"/>
            <a:chExt cx="320143" cy="343269"/>
          </a:xfrm>
        </p:grpSpPr>
        <p:sp>
          <p:nvSpPr>
            <p:cNvPr id="16920" name="Google Shape;16920;p9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90"/>
          <p:cNvGrpSpPr/>
          <p:nvPr/>
        </p:nvGrpSpPr>
        <p:grpSpPr>
          <a:xfrm>
            <a:off x="1298037" y="2244727"/>
            <a:ext cx="338364" cy="342887"/>
            <a:chOff x="1298037" y="2425727"/>
            <a:chExt cx="338364" cy="342887"/>
          </a:xfrm>
        </p:grpSpPr>
        <p:sp>
          <p:nvSpPr>
            <p:cNvPr id="16923" name="Google Shape;16923;p9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27" name="Google Shape;16927;p9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28" name="Google Shape;16928;p90"/>
          <p:cNvGrpSpPr/>
          <p:nvPr/>
        </p:nvGrpSpPr>
        <p:grpSpPr>
          <a:xfrm>
            <a:off x="3974207" y="2248009"/>
            <a:ext cx="320143" cy="338491"/>
            <a:chOff x="3974207" y="2429009"/>
            <a:chExt cx="320143" cy="338491"/>
          </a:xfrm>
        </p:grpSpPr>
        <p:sp>
          <p:nvSpPr>
            <p:cNvPr id="16929" name="Google Shape;16929;p9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1" name="Google Shape;16931;p90"/>
          <p:cNvGrpSpPr/>
          <p:nvPr/>
        </p:nvGrpSpPr>
        <p:grpSpPr>
          <a:xfrm>
            <a:off x="2623237" y="2250047"/>
            <a:ext cx="355024" cy="332630"/>
            <a:chOff x="2623237" y="2431047"/>
            <a:chExt cx="355024" cy="332630"/>
          </a:xfrm>
        </p:grpSpPr>
        <p:sp>
          <p:nvSpPr>
            <p:cNvPr id="16932" name="Google Shape;16932;p9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9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9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6" name="Google Shape;16936;p90"/>
          <p:cNvGrpSpPr/>
          <p:nvPr/>
        </p:nvGrpSpPr>
        <p:grpSpPr>
          <a:xfrm>
            <a:off x="6657194" y="2253073"/>
            <a:ext cx="375507" cy="367925"/>
            <a:chOff x="6657194" y="2434073"/>
            <a:chExt cx="375507" cy="367925"/>
          </a:xfrm>
        </p:grpSpPr>
        <p:sp>
          <p:nvSpPr>
            <p:cNvPr id="16937" name="Google Shape;16937;p9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9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0" name="Google Shape;16940;p90"/>
          <p:cNvGrpSpPr/>
          <p:nvPr/>
        </p:nvGrpSpPr>
        <p:grpSpPr>
          <a:xfrm>
            <a:off x="7101317" y="2260655"/>
            <a:ext cx="367925" cy="352380"/>
            <a:chOff x="7101317" y="2441655"/>
            <a:chExt cx="367925" cy="352380"/>
          </a:xfrm>
        </p:grpSpPr>
        <p:sp>
          <p:nvSpPr>
            <p:cNvPr id="16941" name="Google Shape;16941;p9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3" name="Google Shape;16943;p90"/>
          <p:cNvGrpSpPr/>
          <p:nvPr/>
        </p:nvGrpSpPr>
        <p:grpSpPr>
          <a:xfrm>
            <a:off x="5756399" y="2253456"/>
            <a:ext cx="367925" cy="367161"/>
            <a:chOff x="5756399" y="2434456"/>
            <a:chExt cx="367925" cy="367161"/>
          </a:xfrm>
        </p:grpSpPr>
        <p:sp>
          <p:nvSpPr>
            <p:cNvPr id="16944" name="Google Shape;16944;p9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9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9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51" name="Google Shape;16951;p9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53" name="Google Shape;16953;p90"/>
          <p:cNvGrpSpPr/>
          <p:nvPr/>
        </p:nvGrpSpPr>
        <p:grpSpPr>
          <a:xfrm>
            <a:off x="7964906" y="2253073"/>
            <a:ext cx="373627" cy="367925"/>
            <a:chOff x="7964906" y="2434073"/>
            <a:chExt cx="373627" cy="367925"/>
          </a:xfrm>
        </p:grpSpPr>
        <p:sp>
          <p:nvSpPr>
            <p:cNvPr id="16954" name="Google Shape;16954;p9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6" name="Google Shape;16956;p90"/>
          <p:cNvGrpSpPr/>
          <p:nvPr/>
        </p:nvGrpSpPr>
        <p:grpSpPr>
          <a:xfrm>
            <a:off x="6194086" y="2256737"/>
            <a:ext cx="369837" cy="360471"/>
            <a:chOff x="6194086" y="2437737"/>
            <a:chExt cx="369837" cy="360471"/>
          </a:xfrm>
        </p:grpSpPr>
        <p:sp>
          <p:nvSpPr>
            <p:cNvPr id="16957" name="Google Shape;16957;p9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9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59" name="Google Shape;16959;p90"/>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6960" name="Google Shape;16960;p90"/>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64" name="Shape 16964"/>
        <p:cNvGrpSpPr/>
        <p:nvPr/>
      </p:nvGrpSpPr>
      <p:grpSpPr>
        <a:xfrm>
          <a:off x="0" y="0"/>
          <a:ext cx="0" cy="0"/>
          <a:chOff x="0" y="0"/>
          <a:chExt cx="0" cy="0"/>
        </a:xfrm>
      </p:grpSpPr>
      <p:grpSp>
        <p:nvGrpSpPr>
          <p:cNvPr id="16965" name="Google Shape;16965;p91"/>
          <p:cNvGrpSpPr/>
          <p:nvPr/>
        </p:nvGrpSpPr>
        <p:grpSpPr>
          <a:xfrm>
            <a:off x="3541011" y="1334344"/>
            <a:ext cx="350166" cy="349434"/>
            <a:chOff x="3541011" y="1508594"/>
            <a:chExt cx="350166" cy="349434"/>
          </a:xfrm>
        </p:grpSpPr>
        <p:sp>
          <p:nvSpPr>
            <p:cNvPr id="16966" name="Google Shape;16966;p9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9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9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9" name="Google Shape;16979;p91"/>
          <p:cNvGrpSpPr/>
          <p:nvPr/>
        </p:nvGrpSpPr>
        <p:grpSpPr>
          <a:xfrm>
            <a:off x="3122257" y="1334344"/>
            <a:ext cx="294850" cy="349434"/>
            <a:chOff x="3122257" y="1508594"/>
            <a:chExt cx="294850" cy="349434"/>
          </a:xfrm>
        </p:grpSpPr>
        <p:sp>
          <p:nvSpPr>
            <p:cNvPr id="16980" name="Google Shape;16980;p9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5" name="Google Shape;16985;p91"/>
          <p:cNvGrpSpPr/>
          <p:nvPr/>
        </p:nvGrpSpPr>
        <p:grpSpPr>
          <a:xfrm>
            <a:off x="910723" y="1333962"/>
            <a:ext cx="251660" cy="350166"/>
            <a:chOff x="910723" y="1508212"/>
            <a:chExt cx="251660" cy="350166"/>
          </a:xfrm>
        </p:grpSpPr>
        <p:sp>
          <p:nvSpPr>
            <p:cNvPr id="16986" name="Google Shape;16986;p9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9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9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9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9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91"/>
          <p:cNvGrpSpPr/>
          <p:nvPr/>
        </p:nvGrpSpPr>
        <p:grpSpPr>
          <a:xfrm>
            <a:off x="1308631" y="1333580"/>
            <a:ext cx="350166" cy="350198"/>
            <a:chOff x="1308631" y="1507830"/>
            <a:chExt cx="350166" cy="350198"/>
          </a:xfrm>
        </p:grpSpPr>
        <p:sp>
          <p:nvSpPr>
            <p:cNvPr id="17004" name="Google Shape;17004;p9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8" name="Google Shape;17008;p91"/>
          <p:cNvGrpSpPr/>
          <p:nvPr/>
        </p:nvGrpSpPr>
        <p:grpSpPr>
          <a:xfrm>
            <a:off x="1756921" y="1335489"/>
            <a:ext cx="345997" cy="345997"/>
            <a:chOff x="1756921" y="1509739"/>
            <a:chExt cx="345997" cy="345997"/>
          </a:xfrm>
        </p:grpSpPr>
        <p:sp>
          <p:nvSpPr>
            <p:cNvPr id="17009" name="Google Shape;17009;p9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9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9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9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9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9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9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91"/>
          <p:cNvGrpSpPr/>
          <p:nvPr/>
        </p:nvGrpSpPr>
        <p:grpSpPr>
          <a:xfrm>
            <a:off x="2216956" y="1336253"/>
            <a:ext cx="318721" cy="345615"/>
            <a:chOff x="2216956" y="1510503"/>
            <a:chExt cx="318721" cy="345615"/>
          </a:xfrm>
        </p:grpSpPr>
        <p:sp>
          <p:nvSpPr>
            <p:cNvPr id="17027" name="Google Shape;17027;p9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9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2" name="Google Shape;17032;p91"/>
          <p:cNvGrpSpPr/>
          <p:nvPr/>
        </p:nvGrpSpPr>
        <p:grpSpPr>
          <a:xfrm>
            <a:off x="3988156" y="1394211"/>
            <a:ext cx="349052" cy="230049"/>
            <a:chOff x="3988156" y="1568461"/>
            <a:chExt cx="349052" cy="230049"/>
          </a:xfrm>
        </p:grpSpPr>
        <p:sp>
          <p:nvSpPr>
            <p:cNvPr id="17033" name="Google Shape;17033;p9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0" name="Google Shape;17040;p91"/>
          <p:cNvGrpSpPr/>
          <p:nvPr/>
        </p:nvGrpSpPr>
        <p:grpSpPr>
          <a:xfrm>
            <a:off x="2633037" y="1325623"/>
            <a:ext cx="379002" cy="366112"/>
            <a:chOff x="2633037" y="1499873"/>
            <a:chExt cx="379002" cy="366112"/>
          </a:xfrm>
        </p:grpSpPr>
        <p:sp>
          <p:nvSpPr>
            <p:cNvPr id="17041" name="Google Shape;17041;p9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9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91"/>
          <p:cNvGrpSpPr/>
          <p:nvPr/>
        </p:nvGrpSpPr>
        <p:grpSpPr>
          <a:xfrm>
            <a:off x="6675256" y="1341919"/>
            <a:ext cx="327823" cy="357009"/>
            <a:chOff x="6675256" y="1516169"/>
            <a:chExt cx="327823" cy="357009"/>
          </a:xfrm>
        </p:grpSpPr>
        <p:sp>
          <p:nvSpPr>
            <p:cNvPr id="17048" name="Google Shape;17048;p9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9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9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9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91"/>
          <p:cNvGrpSpPr/>
          <p:nvPr/>
        </p:nvGrpSpPr>
        <p:grpSpPr>
          <a:xfrm>
            <a:off x="8020159" y="1342301"/>
            <a:ext cx="300897" cy="356627"/>
            <a:chOff x="8020159" y="1516551"/>
            <a:chExt cx="300897" cy="356627"/>
          </a:xfrm>
        </p:grpSpPr>
        <p:sp>
          <p:nvSpPr>
            <p:cNvPr id="17058" name="Google Shape;17058;p9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9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9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9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3" name="Google Shape;17063;p91"/>
          <p:cNvGrpSpPr/>
          <p:nvPr/>
        </p:nvGrpSpPr>
        <p:grpSpPr>
          <a:xfrm>
            <a:off x="5377363" y="1341919"/>
            <a:ext cx="257357" cy="356627"/>
            <a:chOff x="5377363" y="1516169"/>
            <a:chExt cx="257357" cy="356627"/>
          </a:xfrm>
        </p:grpSpPr>
        <p:sp>
          <p:nvSpPr>
            <p:cNvPr id="17064" name="Google Shape;17064;p9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9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9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1" name="Google Shape;17081;p91"/>
          <p:cNvGrpSpPr/>
          <p:nvPr/>
        </p:nvGrpSpPr>
        <p:grpSpPr>
          <a:xfrm>
            <a:off x="4880567" y="1361620"/>
            <a:ext cx="356245" cy="317607"/>
            <a:chOff x="4880567" y="1535870"/>
            <a:chExt cx="356245" cy="317607"/>
          </a:xfrm>
        </p:grpSpPr>
        <p:sp>
          <p:nvSpPr>
            <p:cNvPr id="17082" name="Google Shape;17082;p9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91"/>
          <p:cNvGrpSpPr/>
          <p:nvPr/>
        </p:nvGrpSpPr>
        <p:grpSpPr>
          <a:xfrm>
            <a:off x="5771483" y="1341537"/>
            <a:ext cx="357359" cy="357391"/>
            <a:chOff x="5771483" y="1515787"/>
            <a:chExt cx="357359" cy="357391"/>
          </a:xfrm>
        </p:grpSpPr>
        <p:sp>
          <p:nvSpPr>
            <p:cNvPr id="17088" name="Google Shape;17088;p9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9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2" name="Google Shape;17092;p91"/>
          <p:cNvGrpSpPr/>
          <p:nvPr/>
        </p:nvGrpSpPr>
        <p:grpSpPr>
          <a:xfrm>
            <a:off x="7121669" y="1359360"/>
            <a:ext cx="321362" cy="321362"/>
            <a:chOff x="7121669" y="1533610"/>
            <a:chExt cx="321362" cy="321362"/>
          </a:xfrm>
        </p:grpSpPr>
        <p:sp>
          <p:nvSpPr>
            <p:cNvPr id="17093" name="Google Shape;17093;p9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9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7" name="Google Shape;17097;p91"/>
          <p:cNvGrpSpPr/>
          <p:nvPr/>
        </p:nvGrpSpPr>
        <p:grpSpPr>
          <a:xfrm>
            <a:off x="7562766" y="1340614"/>
            <a:ext cx="327059" cy="360192"/>
            <a:chOff x="7562766" y="1514864"/>
            <a:chExt cx="327059" cy="360192"/>
          </a:xfrm>
        </p:grpSpPr>
        <p:sp>
          <p:nvSpPr>
            <p:cNvPr id="17098" name="Google Shape;17098;p9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2" name="Google Shape;17102;p91"/>
          <p:cNvGrpSpPr/>
          <p:nvPr/>
        </p:nvGrpSpPr>
        <p:grpSpPr>
          <a:xfrm>
            <a:off x="6221229" y="1324423"/>
            <a:ext cx="361636" cy="362183"/>
            <a:chOff x="6259175" y="1559008"/>
            <a:chExt cx="271743" cy="272093"/>
          </a:xfrm>
        </p:grpSpPr>
        <p:sp>
          <p:nvSpPr>
            <p:cNvPr id="17103" name="Google Shape;17103;p9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9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9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9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0" name="Google Shape;17120;p91"/>
          <p:cNvGrpSpPr/>
          <p:nvPr/>
        </p:nvGrpSpPr>
        <p:grpSpPr>
          <a:xfrm>
            <a:off x="6671087" y="1835054"/>
            <a:ext cx="332757" cy="281833"/>
            <a:chOff x="6671087" y="2009304"/>
            <a:chExt cx="332757" cy="281833"/>
          </a:xfrm>
        </p:grpSpPr>
        <p:sp>
          <p:nvSpPr>
            <p:cNvPr id="17121" name="Google Shape;17121;p9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3" name="Google Shape;17123;p9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24" name="Google Shape;17124;p91"/>
          <p:cNvGrpSpPr/>
          <p:nvPr/>
        </p:nvGrpSpPr>
        <p:grpSpPr>
          <a:xfrm>
            <a:off x="2201806" y="1802335"/>
            <a:ext cx="349784" cy="349434"/>
            <a:chOff x="2201806" y="1976585"/>
            <a:chExt cx="349784" cy="349434"/>
          </a:xfrm>
        </p:grpSpPr>
        <p:sp>
          <p:nvSpPr>
            <p:cNvPr id="17125" name="Google Shape;17125;p9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9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9" name="Google Shape;17129;p91"/>
          <p:cNvGrpSpPr/>
          <p:nvPr/>
        </p:nvGrpSpPr>
        <p:grpSpPr>
          <a:xfrm>
            <a:off x="3094217" y="1802335"/>
            <a:ext cx="350198" cy="350548"/>
            <a:chOff x="3094217" y="1976585"/>
            <a:chExt cx="350198" cy="350548"/>
          </a:xfrm>
        </p:grpSpPr>
        <p:sp>
          <p:nvSpPr>
            <p:cNvPr id="17130" name="Google Shape;17130;p9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3" name="Google Shape;17143;p9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44" name="Google Shape;17144;p91"/>
          <p:cNvGrpSpPr/>
          <p:nvPr/>
        </p:nvGrpSpPr>
        <p:grpSpPr>
          <a:xfrm>
            <a:off x="3979435" y="1802335"/>
            <a:ext cx="345265" cy="349848"/>
            <a:chOff x="3979435" y="1976585"/>
            <a:chExt cx="345265" cy="349848"/>
          </a:xfrm>
        </p:grpSpPr>
        <p:sp>
          <p:nvSpPr>
            <p:cNvPr id="17145" name="Google Shape;17145;p9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9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2" name="Google Shape;17162;p91"/>
          <p:cNvGrpSpPr/>
          <p:nvPr/>
        </p:nvGrpSpPr>
        <p:grpSpPr>
          <a:xfrm>
            <a:off x="3576626" y="1801571"/>
            <a:ext cx="284251" cy="351694"/>
            <a:chOff x="3576626" y="1975821"/>
            <a:chExt cx="284251" cy="351694"/>
          </a:xfrm>
        </p:grpSpPr>
        <p:sp>
          <p:nvSpPr>
            <p:cNvPr id="17163" name="Google Shape;17163;p9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6" name="Google Shape;17166;p91"/>
          <p:cNvGrpSpPr/>
          <p:nvPr/>
        </p:nvGrpSpPr>
        <p:grpSpPr>
          <a:xfrm>
            <a:off x="2722090" y="2715912"/>
            <a:ext cx="238770" cy="371841"/>
            <a:chOff x="2722090" y="2890162"/>
            <a:chExt cx="238770" cy="371841"/>
          </a:xfrm>
        </p:grpSpPr>
        <p:sp>
          <p:nvSpPr>
            <p:cNvPr id="17167" name="Google Shape;17167;p9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70" name="Google Shape;17170;p9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1" name="Google Shape;17171;p91"/>
          <p:cNvGrpSpPr/>
          <p:nvPr/>
        </p:nvGrpSpPr>
        <p:grpSpPr>
          <a:xfrm>
            <a:off x="6216367" y="1795906"/>
            <a:ext cx="361147" cy="361147"/>
            <a:chOff x="6216367" y="1970156"/>
            <a:chExt cx="361147" cy="361147"/>
          </a:xfrm>
        </p:grpSpPr>
        <p:sp>
          <p:nvSpPr>
            <p:cNvPr id="17172" name="Google Shape;17172;p9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6" name="Google Shape;17176;p91"/>
          <p:cNvGrpSpPr/>
          <p:nvPr/>
        </p:nvGrpSpPr>
        <p:grpSpPr>
          <a:xfrm>
            <a:off x="1289311" y="2751972"/>
            <a:ext cx="408156" cy="299783"/>
            <a:chOff x="1289311" y="2926222"/>
            <a:chExt cx="408156" cy="299783"/>
          </a:xfrm>
        </p:grpSpPr>
        <p:sp>
          <p:nvSpPr>
            <p:cNvPr id="17177" name="Google Shape;17177;p9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9" name="Google Shape;17179;p91"/>
          <p:cNvGrpSpPr/>
          <p:nvPr/>
        </p:nvGrpSpPr>
        <p:grpSpPr>
          <a:xfrm>
            <a:off x="7978465" y="1795142"/>
            <a:ext cx="361147" cy="360797"/>
            <a:chOff x="7978465" y="1969392"/>
            <a:chExt cx="361147" cy="360797"/>
          </a:xfrm>
        </p:grpSpPr>
        <p:sp>
          <p:nvSpPr>
            <p:cNvPr id="17180" name="Google Shape;17180;p9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9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9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9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89" name="Google Shape;17189;p9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90" name="Google Shape;17190;p91"/>
          <p:cNvGrpSpPr/>
          <p:nvPr/>
        </p:nvGrpSpPr>
        <p:grpSpPr>
          <a:xfrm>
            <a:off x="854261" y="2734563"/>
            <a:ext cx="377474" cy="335748"/>
            <a:chOff x="854261" y="2908813"/>
            <a:chExt cx="377474" cy="335748"/>
          </a:xfrm>
        </p:grpSpPr>
        <p:sp>
          <p:nvSpPr>
            <p:cNvPr id="17191" name="Google Shape;17191;p9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9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91"/>
          <p:cNvGrpSpPr/>
          <p:nvPr/>
        </p:nvGrpSpPr>
        <p:grpSpPr>
          <a:xfrm>
            <a:off x="1749728" y="2720527"/>
            <a:ext cx="386927" cy="363438"/>
            <a:chOff x="1749728" y="2894777"/>
            <a:chExt cx="386927" cy="363438"/>
          </a:xfrm>
        </p:grpSpPr>
        <p:sp>
          <p:nvSpPr>
            <p:cNvPr id="17197" name="Google Shape;17197;p9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91"/>
          <p:cNvGrpSpPr/>
          <p:nvPr/>
        </p:nvGrpSpPr>
        <p:grpSpPr>
          <a:xfrm>
            <a:off x="7098912" y="1795142"/>
            <a:ext cx="359651" cy="361560"/>
            <a:chOff x="7098912" y="1969392"/>
            <a:chExt cx="359651" cy="361560"/>
          </a:xfrm>
        </p:grpSpPr>
        <p:sp>
          <p:nvSpPr>
            <p:cNvPr id="17205" name="Google Shape;17205;p9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9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9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8" name="Google Shape;17218;p9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9" name="Google Shape;17219;p91"/>
          <p:cNvGrpSpPr/>
          <p:nvPr/>
        </p:nvGrpSpPr>
        <p:grpSpPr>
          <a:xfrm>
            <a:off x="5352728" y="1815989"/>
            <a:ext cx="327091" cy="322508"/>
            <a:chOff x="5352728" y="1990239"/>
            <a:chExt cx="327091" cy="322508"/>
          </a:xfrm>
        </p:grpSpPr>
        <p:sp>
          <p:nvSpPr>
            <p:cNvPr id="17220" name="Google Shape;17220;p9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9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9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91"/>
          <p:cNvGrpSpPr/>
          <p:nvPr/>
        </p:nvGrpSpPr>
        <p:grpSpPr>
          <a:xfrm>
            <a:off x="7538896" y="1795906"/>
            <a:ext cx="361147" cy="361529"/>
            <a:chOff x="7538896" y="1970156"/>
            <a:chExt cx="361147" cy="361529"/>
          </a:xfrm>
        </p:grpSpPr>
        <p:sp>
          <p:nvSpPr>
            <p:cNvPr id="17224" name="Google Shape;17224;p9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9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9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0" name="Google Shape;17230;p91"/>
          <p:cNvGrpSpPr/>
          <p:nvPr/>
        </p:nvGrpSpPr>
        <p:grpSpPr>
          <a:xfrm>
            <a:off x="4896099" y="1796670"/>
            <a:ext cx="358155" cy="358123"/>
            <a:chOff x="4896099" y="1970920"/>
            <a:chExt cx="358155" cy="358123"/>
          </a:xfrm>
        </p:grpSpPr>
        <p:sp>
          <p:nvSpPr>
            <p:cNvPr id="17231" name="Google Shape;17231;p9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9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91"/>
          <p:cNvGrpSpPr/>
          <p:nvPr/>
        </p:nvGrpSpPr>
        <p:grpSpPr>
          <a:xfrm>
            <a:off x="4048787" y="2802769"/>
            <a:ext cx="283488" cy="198604"/>
            <a:chOff x="4048787" y="2977019"/>
            <a:chExt cx="283488" cy="198604"/>
          </a:xfrm>
        </p:grpSpPr>
        <p:sp>
          <p:nvSpPr>
            <p:cNvPr id="17235" name="Google Shape;17235;p9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9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1" name="Google Shape;17241;p91"/>
          <p:cNvGrpSpPr/>
          <p:nvPr/>
        </p:nvGrpSpPr>
        <p:grpSpPr>
          <a:xfrm>
            <a:off x="4054103" y="2255941"/>
            <a:ext cx="218687" cy="349052"/>
            <a:chOff x="4054103" y="2430191"/>
            <a:chExt cx="218687" cy="349052"/>
          </a:xfrm>
        </p:grpSpPr>
        <p:sp>
          <p:nvSpPr>
            <p:cNvPr id="17242" name="Google Shape;17242;p9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9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4" name="Google Shape;17244;p91"/>
          <p:cNvGrpSpPr/>
          <p:nvPr/>
        </p:nvGrpSpPr>
        <p:grpSpPr>
          <a:xfrm>
            <a:off x="2185128" y="2253299"/>
            <a:ext cx="382758" cy="356595"/>
            <a:chOff x="2185128" y="2427549"/>
            <a:chExt cx="382758" cy="356595"/>
          </a:xfrm>
        </p:grpSpPr>
        <p:sp>
          <p:nvSpPr>
            <p:cNvPr id="17245" name="Google Shape;17245;p9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9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9" name="Google Shape;17249;p91"/>
          <p:cNvGrpSpPr/>
          <p:nvPr/>
        </p:nvGrpSpPr>
        <p:grpSpPr>
          <a:xfrm>
            <a:off x="3539102" y="2253299"/>
            <a:ext cx="355099" cy="355481"/>
            <a:chOff x="3539102" y="2427549"/>
            <a:chExt cx="355099" cy="355481"/>
          </a:xfrm>
        </p:grpSpPr>
        <p:sp>
          <p:nvSpPr>
            <p:cNvPr id="17250" name="Google Shape;17250;p9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9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2" name="Google Shape;17252;p91"/>
          <p:cNvGrpSpPr/>
          <p:nvPr/>
        </p:nvGrpSpPr>
        <p:grpSpPr>
          <a:xfrm>
            <a:off x="2656907" y="2265043"/>
            <a:ext cx="332757" cy="332343"/>
            <a:chOff x="2656907" y="2439293"/>
            <a:chExt cx="332757" cy="332343"/>
          </a:xfrm>
        </p:grpSpPr>
        <p:sp>
          <p:nvSpPr>
            <p:cNvPr id="17253" name="Google Shape;17253;p9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9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9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9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0" name="Google Shape;17260;p91"/>
          <p:cNvGrpSpPr/>
          <p:nvPr/>
        </p:nvGrpSpPr>
        <p:grpSpPr>
          <a:xfrm>
            <a:off x="1731523" y="2248366"/>
            <a:ext cx="399435" cy="365698"/>
            <a:chOff x="1731523" y="2422616"/>
            <a:chExt cx="399435" cy="365698"/>
          </a:xfrm>
        </p:grpSpPr>
        <p:sp>
          <p:nvSpPr>
            <p:cNvPr id="17261" name="Google Shape;17261;p9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4" name="Google Shape;17264;p91"/>
          <p:cNvGrpSpPr/>
          <p:nvPr/>
        </p:nvGrpSpPr>
        <p:grpSpPr>
          <a:xfrm>
            <a:off x="3097241" y="2259314"/>
            <a:ext cx="344883" cy="343387"/>
            <a:chOff x="3097241" y="2433564"/>
            <a:chExt cx="344883" cy="343387"/>
          </a:xfrm>
        </p:grpSpPr>
        <p:sp>
          <p:nvSpPr>
            <p:cNvPr id="17265" name="Google Shape;17265;p9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9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9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4" name="Google Shape;17274;p91"/>
          <p:cNvGrpSpPr/>
          <p:nvPr/>
        </p:nvGrpSpPr>
        <p:grpSpPr>
          <a:xfrm>
            <a:off x="1278299" y="2265043"/>
            <a:ext cx="410829" cy="332343"/>
            <a:chOff x="1278299" y="2439293"/>
            <a:chExt cx="410829" cy="332343"/>
          </a:xfrm>
        </p:grpSpPr>
        <p:sp>
          <p:nvSpPr>
            <p:cNvPr id="17275" name="Google Shape;17275;p9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9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9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9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9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3" name="Google Shape;17283;p91"/>
          <p:cNvGrpSpPr/>
          <p:nvPr/>
        </p:nvGrpSpPr>
        <p:grpSpPr>
          <a:xfrm>
            <a:off x="2661459" y="1840751"/>
            <a:ext cx="322508" cy="273494"/>
            <a:chOff x="2661459" y="2015001"/>
            <a:chExt cx="322508" cy="273494"/>
          </a:xfrm>
        </p:grpSpPr>
        <p:sp>
          <p:nvSpPr>
            <p:cNvPr id="17284" name="Google Shape;17284;p9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9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6" name="Google Shape;17286;p91"/>
          <p:cNvGrpSpPr/>
          <p:nvPr/>
        </p:nvGrpSpPr>
        <p:grpSpPr>
          <a:xfrm>
            <a:off x="870939" y="2265043"/>
            <a:ext cx="331993" cy="331993"/>
            <a:chOff x="870939" y="2439293"/>
            <a:chExt cx="331993" cy="331993"/>
          </a:xfrm>
        </p:grpSpPr>
        <p:sp>
          <p:nvSpPr>
            <p:cNvPr id="17287" name="Google Shape;17287;p9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9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9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9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9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9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9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3" name="Google Shape;17303;p91"/>
          <p:cNvGrpSpPr/>
          <p:nvPr/>
        </p:nvGrpSpPr>
        <p:grpSpPr>
          <a:xfrm>
            <a:off x="6644957" y="2282103"/>
            <a:ext cx="371395" cy="278904"/>
            <a:chOff x="6644957" y="2456353"/>
            <a:chExt cx="371395" cy="278904"/>
          </a:xfrm>
        </p:grpSpPr>
        <p:sp>
          <p:nvSpPr>
            <p:cNvPr id="17304" name="Google Shape;17304;p9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9" name="Google Shape;17309;p91"/>
          <p:cNvGrpSpPr/>
          <p:nvPr/>
        </p:nvGrpSpPr>
        <p:grpSpPr>
          <a:xfrm>
            <a:off x="5388757" y="2240409"/>
            <a:ext cx="260349" cy="362292"/>
            <a:chOff x="5388757" y="2414659"/>
            <a:chExt cx="260349" cy="362292"/>
          </a:xfrm>
        </p:grpSpPr>
        <p:sp>
          <p:nvSpPr>
            <p:cNvPr id="17310" name="Google Shape;17310;p9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9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9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9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9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9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9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9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9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9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9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0" name="Google Shape;17330;p91"/>
          <p:cNvGrpSpPr/>
          <p:nvPr/>
        </p:nvGrpSpPr>
        <p:grpSpPr>
          <a:xfrm>
            <a:off x="3567142" y="2731507"/>
            <a:ext cx="348288" cy="340331"/>
            <a:chOff x="3567142" y="2905757"/>
            <a:chExt cx="348288" cy="340331"/>
          </a:xfrm>
        </p:grpSpPr>
        <p:sp>
          <p:nvSpPr>
            <p:cNvPr id="17331" name="Google Shape;17331;p9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9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9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9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6" name="Google Shape;17336;p91"/>
          <p:cNvGrpSpPr/>
          <p:nvPr/>
        </p:nvGrpSpPr>
        <p:grpSpPr>
          <a:xfrm>
            <a:off x="870939" y="1801571"/>
            <a:ext cx="332375" cy="350071"/>
            <a:chOff x="870939" y="1975821"/>
            <a:chExt cx="332375" cy="350071"/>
          </a:xfrm>
        </p:grpSpPr>
        <p:sp>
          <p:nvSpPr>
            <p:cNvPr id="17337" name="Google Shape;17337;p9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1" name="Google Shape;17341;p91"/>
          <p:cNvGrpSpPr/>
          <p:nvPr/>
        </p:nvGrpSpPr>
        <p:grpSpPr>
          <a:xfrm>
            <a:off x="7967103" y="2240791"/>
            <a:ext cx="355863" cy="361911"/>
            <a:chOff x="7967103" y="2415041"/>
            <a:chExt cx="355863" cy="361911"/>
          </a:xfrm>
        </p:grpSpPr>
        <p:sp>
          <p:nvSpPr>
            <p:cNvPr id="17342" name="Google Shape;17342;p9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9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9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9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9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3" name="Google Shape;17353;p91"/>
          <p:cNvGrpSpPr/>
          <p:nvPr/>
        </p:nvGrpSpPr>
        <p:grpSpPr>
          <a:xfrm>
            <a:off x="7529411" y="2240409"/>
            <a:ext cx="355863" cy="362292"/>
            <a:chOff x="7529411" y="2414659"/>
            <a:chExt cx="355863" cy="362292"/>
          </a:xfrm>
        </p:grpSpPr>
        <p:sp>
          <p:nvSpPr>
            <p:cNvPr id="17354" name="Google Shape;17354;p9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9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9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9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9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9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91"/>
          <p:cNvGrpSpPr/>
          <p:nvPr/>
        </p:nvGrpSpPr>
        <p:grpSpPr>
          <a:xfrm>
            <a:off x="5733194" y="2257468"/>
            <a:ext cx="446826" cy="327059"/>
            <a:chOff x="5733194" y="2431718"/>
            <a:chExt cx="446826" cy="327059"/>
          </a:xfrm>
        </p:grpSpPr>
        <p:sp>
          <p:nvSpPr>
            <p:cNvPr id="17367" name="Google Shape;17367;p9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0" name="Google Shape;17370;p91"/>
          <p:cNvGrpSpPr/>
          <p:nvPr/>
        </p:nvGrpSpPr>
        <p:grpSpPr>
          <a:xfrm>
            <a:off x="4876780" y="2243814"/>
            <a:ext cx="407774" cy="356627"/>
            <a:chOff x="4876780" y="2418064"/>
            <a:chExt cx="407774" cy="356627"/>
          </a:xfrm>
        </p:grpSpPr>
        <p:sp>
          <p:nvSpPr>
            <p:cNvPr id="17371" name="Google Shape;17371;p9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9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9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9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91"/>
          <p:cNvGrpSpPr/>
          <p:nvPr/>
        </p:nvGrpSpPr>
        <p:grpSpPr>
          <a:xfrm>
            <a:off x="7070872" y="2236621"/>
            <a:ext cx="398321" cy="371013"/>
            <a:chOff x="7070872" y="2410871"/>
            <a:chExt cx="398321" cy="371013"/>
          </a:xfrm>
        </p:grpSpPr>
        <p:sp>
          <p:nvSpPr>
            <p:cNvPr id="17380" name="Google Shape;17380;p9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9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9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9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4" name="Google Shape;17384;p9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5" name="Google Shape;17385;p91"/>
          <p:cNvGrpSpPr/>
          <p:nvPr/>
        </p:nvGrpSpPr>
        <p:grpSpPr>
          <a:xfrm>
            <a:off x="5318259" y="2807861"/>
            <a:ext cx="371013" cy="220787"/>
            <a:chOff x="5318259" y="2982111"/>
            <a:chExt cx="371013" cy="220787"/>
          </a:xfrm>
        </p:grpSpPr>
        <p:sp>
          <p:nvSpPr>
            <p:cNvPr id="17386" name="Google Shape;17386;p9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9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9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9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9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9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4" name="Google Shape;17394;p91"/>
          <p:cNvGrpSpPr/>
          <p:nvPr/>
        </p:nvGrpSpPr>
        <p:grpSpPr>
          <a:xfrm>
            <a:off x="7073928" y="2731507"/>
            <a:ext cx="371395" cy="371809"/>
            <a:chOff x="7073928" y="2905757"/>
            <a:chExt cx="371395" cy="371809"/>
          </a:xfrm>
        </p:grpSpPr>
        <p:sp>
          <p:nvSpPr>
            <p:cNvPr id="17395" name="Google Shape;17395;p9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9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9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8" name="Google Shape;17398;p91"/>
          <p:cNvGrpSpPr/>
          <p:nvPr/>
        </p:nvGrpSpPr>
        <p:grpSpPr>
          <a:xfrm>
            <a:off x="6188327" y="2781158"/>
            <a:ext cx="371395" cy="272857"/>
            <a:chOff x="6188327" y="2955408"/>
            <a:chExt cx="371395" cy="272857"/>
          </a:xfrm>
        </p:grpSpPr>
        <p:sp>
          <p:nvSpPr>
            <p:cNvPr id="17399" name="Google Shape;17399;p9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9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91"/>
          <p:cNvGrpSpPr/>
          <p:nvPr/>
        </p:nvGrpSpPr>
        <p:grpSpPr>
          <a:xfrm>
            <a:off x="7521454" y="2731889"/>
            <a:ext cx="359651" cy="371013"/>
            <a:chOff x="7521454" y="2906139"/>
            <a:chExt cx="359651" cy="371013"/>
          </a:xfrm>
        </p:grpSpPr>
        <p:sp>
          <p:nvSpPr>
            <p:cNvPr id="17402" name="Google Shape;17402;p9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9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9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91"/>
          <p:cNvGrpSpPr/>
          <p:nvPr/>
        </p:nvGrpSpPr>
        <p:grpSpPr>
          <a:xfrm>
            <a:off x="5782845" y="2732271"/>
            <a:ext cx="301661" cy="371013"/>
            <a:chOff x="5782845" y="2906521"/>
            <a:chExt cx="301661" cy="371013"/>
          </a:xfrm>
        </p:grpSpPr>
        <p:sp>
          <p:nvSpPr>
            <p:cNvPr id="17408" name="Google Shape;17408;p9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1" name="Google Shape;17411;p91"/>
          <p:cNvGrpSpPr/>
          <p:nvPr/>
        </p:nvGrpSpPr>
        <p:grpSpPr>
          <a:xfrm>
            <a:off x="6630539" y="2743252"/>
            <a:ext cx="371777" cy="349434"/>
            <a:chOff x="6630539" y="2917502"/>
            <a:chExt cx="371777" cy="349434"/>
          </a:xfrm>
        </p:grpSpPr>
        <p:sp>
          <p:nvSpPr>
            <p:cNvPr id="17412" name="Google Shape;17412;p9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9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9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9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9" name="Google Shape;17419;p91"/>
          <p:cNvGrpSpPr/>
          <p:nvPr/>
        </p:nvGrpSpPr>
        <p:grpSpPr>
          <a:xfrm>
            <a:off x="2171474" y="3194979"/>
            <a:ext cx="408156" cy="343737"/>
            <a:chOff x="2171474" y="3369229"/>
            <a:chExt cx="408156" cy="343737"/>
          </a:xfrm>
        </p:grpSpPr>
        <p:sp>
          <p:nvSpPr>
            <p:cNvPr id="17420" name="Google Shape;17420;p9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9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4" name="Google Shape;17424;p91"/>
          <p:cNvGrpSpPr/>
          <p:nvPr/>
        </p:nvGrpSpPr>
        <p:grpSpPr>
          <a:xfrm>
            <a:off x="4891198" y="2750858"/>
            <a:ext cx="334634" cy="334634"/>
            <a:chOff x="4891198" y="2925108"/>
            <a:chExt cx="334634" cy="334634"/>
          </a:xfrm>
        </p:grpSpPr>
        <p:sp>
          <p:nvSpPr>
            <p:cNvPr id="17425" name="Google Shape;17425;p9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9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9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9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9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3" name="Google Shape;17433;p91"/>
          <p:cNvGrpSpPr/>
          <p:nvPr/>
        </p:nvGrpSpPr>
        <p:grpSpPr>
          <a:xfrm>
            <a:off x="7976174" y="2750858"/>
            <a:ext cx="334666" cy="334634"/>
            <a:chOff x="7976174" y="2925108"/>
            <a:chExt cx="334666" cy="334634"/>
          </a:xfrm>
        </p:grpSpPr>
        <p:sp>
          <p:nvSpPr>
            <p:cNvPr id="17434" name="Google Shape;17434;p9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9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91"/>
          <p:cNvGrpSpPr/>
          <p:nvPr/>
        </p:nvGrpSpPr>
        <p:grpSpPr>
          <a:xfrm>
            <a:off x="3091957" y="3199881"/>
            <a:ext cx="354717" cy="332757"/>
            <a:chOff x="3091957" y="3374131"/>
            <a:chExt cx="354717" cy="332757"/>
          </a:xfrm>
        </p:grpSpPr>
        <p:sp>
          <p:nvSpPr>
            <p:cNvPr id="17444" name="Google Shape;17444;p9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9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9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9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9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9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0" name="Google Shape;17450;p91"/>
          <p:cNvGrpSpPr/>
          <p:nvPr/>
        </p:nvGrpSpPr>
        <p:grpSpPr>
          <a:xfrm>
            <a:off x="3988156" y="3205960"/>
            <a:ext cx="353954" cy="318880"/>
            <a:chOff x="3988156" y="3380210"/>
            <a:chExt cx="353954" cy="318880"/>
          </a:xfrm>
        </p:grpSpPr>
        <p:sp>
          <p:nvSpPr>
            <p:cNvPr id="17451" name="Google Shape;17451;p9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9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9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6" name="Google Shape;17456;p91"/>
          <p:cNvGrpSpPr/>
          <p:nvPr/>
        </p:nvGrpSpPr>
        <p:grpSpPr>
          <a:xfrm>
            <a:off x="3541011" y="3193070"/>
            <a:ext cx="348257" cy="346188"/>
            <a:chOff x="3541011" y="3367320"/>
            <a:chExt cx="348257" cy="346188"/>
          </a:xfrm>
        </p:grpSpPr>
        <p:sp>
          <p:nvSpPr>
            <p:cNvPr id="17457" name="Google Shape;17457;p9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9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1" name="Google Shape;17461;p91"/>
          <p:cNvGrpSpPr/>
          <p:nvPr/>
        </p:nvGrpSpPr>
        <p:grpSpPr>
          <a:xfrm>
            <a:off x="1314678" y="3183967"/>
            <a:ext cx="334666" cy="365348"/>
            <a:chOff x="1314678" y="3358217"/>
            <a:chExt cx="334666" cy="365348"/>
          </a:xfrm>
        </p:grpSpPr>
        <p:sp>
          <p:nvSpPr>
            <p:cNvPr id="17462" name="Google Shape;17462;p9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9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9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9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9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7" name="Google Shape;17467;p91"/>
          <p:cNvGrpSpPr/>
          <p:nvPr/>
        </p:nvGrpSpPr>
        <p:grpSpPr>
          <a:xfrm>
            <a:off x="1748582" y="3198385"/>
            <a:ext cx="359269" cy="335780"/>
            <a:chOff x="1748582" y="3372635"/>
            <a:chExt cx="359269" cy="335780"/>
          </a:xfrm>
        </p:grpSpPr>
        <p:sp>
          <p:nvSpPr>
            <p:cNvPr id="17468" name="Google Shape;17468;p9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69" name="Google Shape;17469;p91"/>
            <p:cNvGrpSpPr/>
            <p:nvPr/>
          </p:nvGrpSpPr>
          <p:grpSpPr>
            <a:xfrm>
              <a:off x="1748582" y="3372635"/>
              <a:ext cx="333520" cy="335780"/>
              <a:chOff x="1748582" y="3372635"/>
              <a:chExt cx="333520" cy="335780"/>
            </a:xfrm>
          </p:grpSpPr>
          <p:sp>
            <p:nvSpPr>
              <p:cNvPr id="17470" name="Google Shape;17470;p9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9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9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73" name="Google Shape;17473;p91"/>
          <p:cNvGrpSpPr/>
          <p:nvPr/>
        </p:nvGrpSpPr>
        <p:grpSpPr>
          <a:xfrm>
            <a:off x="2640993" y="3183585"/>
            <a:ext cx="365348" cy="364966"/>
            <a:chOff x="2640993" y="3357835"/>
            <a:chExt cx="365348" cy="364966"/>
          </a:xfrm>
        </p:grpSpPr>
        <p:sp>
          <p:nvSpPr>
            <p:cNvPr id="17474" name="Google Shape;17474;p9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9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9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9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9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9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9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4" name="Google Shape;17484;p91"/>
          <p:cNvGrpSpPr/>
          <p:nvPr/>
        </p:nvGrpSpPr>
        <p:grpSpPr>
          <a:xfrm>
            <a:off x="4886264" y="3191924"/>
            <a:ext cx="350548" cy="350198"/>
            <a:chOff x="4886264" y="3366174"/>
            <a:chExt cx="350548" cy="350198"/>
          </a:xfrm>
        </p:grpSpPr>
        <p:sp>
          <p:nvSpPr>
            <p:cNvPr id="17485" name="Google Shape;17485;p9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9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9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9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9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9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9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9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9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9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9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9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8" name="Google Shape;17498;p91"/>
          <p:cNvGrpSpPr/>
          <p:nvPr/>
        </p:nvGrpSpPr>
        <p:grpSpPr>
          <a:xfrm>
            <a:off x="5331913" y="3239697"/>
            <a:ext cx="347143" cy="254684"/>
            <a:chOff x="5331913" y="3413947"/>
            <a:chExt cx="347143" cy="254684"/>
          </a:xfrm>
        </p:grpSpPr>
        <p:sp>
          <p:nvSpPr>
            <p:cNvPr id="17499" name="Google Shape;17499;p9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9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9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9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9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5" name="Google Shape;17505;p91"/>
          <p:cNvGrpSpPr/>
          <p:nvPr/>
        </p:nvGrpSpPr>
        <p:grpSpPr>
          <a:xfrm>
            <a:off x="5776798" y="3235528"/>
            <a:ext cx="346379" cy="264518"/>
            <a:chOff x="5776798" y="3409778"/>
            <a:chExt cx="346379" cy="264518"/>
          </a:xfrm>
        </p:grpSpPr>
        <p:sp>
          <p:nvSpPr>
            <p:cNvPr id="17506" name="Google Shape;17506;p9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9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9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9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9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9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91"/>
          <p:cNvGrpSpPr/>
          <p:nvPr/>
        </p:nvGrpSpPr>
        <p:grpSpPr>
          <a:xfrm>
            <a:off x="7108015" y="3222255"/>
            <a:ext cx="344883" cy="290299"/>
            <a:chOff x="7108015" y="3396505"/>
            <a:chExt cx="344883" cy="290299"/>
          </a:xfrm>
        </p:grpSpPr>
        <p:sp>
          <p:nvSpPr>
            <p:cNvPr id="17513" name="Google Shape;17513;p9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9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9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91"/>
          <p:cNvGrpSpPr/>
          <p:nvPr/>
        </p:nvGrpSpPr>
        <p:grpSpPr>
          <a:xfrm>
            <a:off x="7551754" y="3216558"/>
            <a:ext cx="344883" cy="301311"/>
            <a:chOff x="7551754" y="3390808"/>
            <a:chExt cx="344883" cy="301311"/>
          </a:xfrm>
        </p:grpSpPr>
        <p:sp>
          <p:nvSpPr>
            <p:cNvPr id="17518" name="Google Shape;17518;p9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9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9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9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9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9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9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9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9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9" name="Google Shape;17529;p91"/>
          <p:cNvGrpSpPr/>
          <p:nvPr/>
        </p:nvGrpSpPr>
        <p:grpSpPr>
          <a:xfrm>
            <a:off x="6707084" y="3213153"/>
            <a:ext cx="261145" cy="308504"/>
            <a:chOff x="6707084" y="3387403"/>
            <a:chExt cx="261145" cy="308504"/>
          </a:xfrm>
        </p:grpSpPr>
        <p:sp>
          <p:nvSpPr>
            <p:cNvPr id="17530" name="Google Shape;17530;p9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9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9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4" name="Google Shape;17534;p91"/>
          <p:cNvGrpSpPr/>
          <p:nvPr/>
        </p:nvGrpSpPr>
        <p:grpSpPr>
          <a:xfrm>
            <a:off x="848978" y="4123387"/>
            <a:ext cx="377824" cy="324418"/>
            <a:chOff x="848978" y="4297637"/>
            <a:chExt cx="377824" cy="324418"/>
          </a:xfrm>
        </p:grpSpPr>
        <p:sp>
          <p:nvSpPr>
            <p:cNvPr id="17535" name="Google Shape;17535;p9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9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7" name="Google Shape;17537;p91"/>
          <p:cNvGrpSpPr/>
          <p:nvPr/>
        </p:nvGrpSpPr>
        <p:grpSpPr>
          <a:xfrm>
            <a:off x="1754279" y="4112343"/>
            <a:ext cx="351439" cy="345965"/>
            <a:chOff x="1754279" y="4286593"/>
            <a:chExt cx="351439" cy="345965"/>
          </a:xfrm>
        </p:grpSpPr>
        <p:sp>
          <p:nvSpPr>
            <p:cNvPr id="17538" name="Google Shape;17538;p9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9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9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3" name="Google Shape;17543;p91"/>
          <p:cNvGrpSpPr/>
          <p:nvPr/>
        </p:nvGrpSpPr>
        <p:grpSpPr>
          <a:xfrm>
            <a:off x="3996113" y="4116926"/>
            <a:ext cx="336512" cy="335048"/>
            <a:chOff x="3996113" y="4291176"/>
            <a:chExt cx="336512" cy="335048"/>
          </a:xfrm>
        </p:grpSpPr>
        <p:sp>
          <p:nvSpPr>
            <p:cNvPr id="17544" name="Google Shape;17544;p9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9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9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7" name="Google Shape;17547;p9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48" name="Google Shape;17548;p91"/>
          <p:cNvGrpSpPr/>
          <p:nvPr/>
        </p:nvGrpSpPr>
        <p:grpSpPr>
          <a:xfrm>
            <a:off x="2179081" y="4111261"/>
            <a:ext cx="397525" cy="348670"/>
            <a:chOff x="2179081" y="4285511"/>
            <a:chExt cx="397525" cy="348670"/>
          </a:xfrm>
        </p:grpSpPr>
        <p:sp>
          <p:nvSpPr>
            <p:cNvPr id="17549" name="Google Shape;17549;p9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9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1" name="Google Shape;17551;p91"/>
          <p:cNvGrpSpPr/>
          <p:nvPr/>
        </p:nvGrpSpPr>
        <p:grpSpPr>
          <a:xfrm>
            <a:off x="3584201" y="4120746"/>
            <a:ext cx="267574" cy="329415"/>
            <a:chOff x="3584201" y="4294996"/>
            <a:chExt cx="267574" cy="329415"/>
          </a:xfrm>
        </p:grpSpPr>
        <p:sp>
          <p:nvSpPr>
            <p:cNvPr id="17552" name="Google Shape;17552;p9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9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9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9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6" name="Google Shape;17556;p91"/>
          <p:cNvGrpSpPr/>
          <p:nvPr/>
        </p:nvGrpSpPr>
        <p:grpSpPr>
          <a:xfrm>
            <a:off x="3082855" y="4121478"/>
            <a:ext cx="375946" cy="327823"/>
            <a:chOff x="3082855" y="4295728"/>
            <a:chExt cx="375946" cy="327823"/>
          </a:xfrm>
        </p:grpSpPr>
        <p:sp>
          <p:nvSpPr>
            <p:cNvPr id="17557" name="Google Shape;17557;p9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9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9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9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9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9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9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9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9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8" name="Google Shape;17568;p91"/>
          <p:cNvGrpSpPr/>
          <p:nvPr/>
        </p:nvGrpSpPr>
        <p:grpSpPr>
          <a:xfrm>
            <a:off x="2749016" y="4116926"/>
            <a:ext cx="150831" cy="336926"/>
            <a:chOff x="2749016" y="4291176"/>
            <a:chExt cx="150831" cy="336926"/>
          </a:xfrm>
        </p:grpSpPr>
        <p:sp>
          <p:nvSpPr>
            <p:cNvPr id="17569" name="Google Shape;17569;p9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9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9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9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3" name="Google Shape;17573;p91"/>
          <p:cNvGrpSpPr/>
          <p:nvPr/>
        </p:nvGrpSpPr>
        <p:grpSpPr>
          <a:xfrm>
            <a:off x="7127716" y="4105182"/>
            <a:ext cx="248254" cy="361942"/>
            <a:chOff x="7127716" y="4279432"/>
            <a:chExt cx="248254" cy="361942"/>
          </a:xfrm>
        </p:grpSpPr>
        <p:sp>
          <p:nvSpPr>
            <p:cNvPr id="17574" name="Google Shape;17574;p9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9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9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9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9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9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9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3" name="Google Shape;17583;p91"/>
          <p:cNvGrpSpPr/>
          <p:nvPr/>
        </p:nvGrpSpPr>
        <p:grpSpPr>
          <a:xfrm>
            <a:off x="7565408" y="4105182"/>
            <a:ext cx="248255" cy="361942"/>
            <a:chOff x="7565408" y="4279432"/>
            <a:chExt cx="248255" cy="361942"/>
          </a:xfrm>
        </p:grpSpPr>
        <p:sp>
          <p:nvSpPr>
            <p:cNvPr id="17584" name="Google Shape;17584;p9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9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9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9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9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9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9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9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2" name="Google Shape;17592;p91"/>
          <p:cNvGrpSpPr/>
          <p:nvPr/>
        </p:nvGrpSpPr>
        <p:grpSpPr>
          <a:xfrm>
            <a:off x="6264109" y="4105182"/>
            <a:ext cx="225498" cy="361560"/>
            <a:chOff x="6264109" y="4279432"/>
            <a:chExt cx="225498" cy="361560"/>
          </a:xfrm>
        </p:grpSpPr>
        <p:sp>
          <p:nvSpPr>
            <p:cNvPr id="17593" name="Google Shape;17593;p9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9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5" name="Google Shape;17595;p91"/>
          <p:cNvGrpSpPr/>
          <p:nvPr/>
        </p:nvGrpSpPr>
        <p:grpSpPr>
          <a:xfrm>
            <a:off x="7929578" y="4110115"/>
            <a:ext cx="395266" cy="351312"/>
            <a:chOff x="7929578" y="4284365"/>
            <a:chExt cx="395266" cy="351312"/>
          </a:xfrm>
        </p:grpSpPr>
        <p:sp>
          <p:nvSpPr>
            <p:cNvPr id="17596" name="Google Shape;17596;p9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9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9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91"/>
          <p:cNvGrpSpPr/>
          <p:nvPr/>
        </p:nvGrpSpPr>
        <p:grpSpPr>
          <a:xfrm>
            <a:off x="6595502" y="4149527"/>
            <a:ext cx="426315" cy="332826"/>
            <a:chOff x="6639652" y="4323777"/>
            <a:chExt cx="426315" cy="332826"/>
          </a:xfrm>
        </p:grpSpPr>
        <p:sp>
          <p:nvSpPr>
            <p:cNvPr id="17601" name="Google Shape;17601;p9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9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9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9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9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9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9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9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9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1" name="Google Shape;17611;p91"/>
          <p:cNvGrpSpPr/>
          <p:nvPr/>
        </p:nvGrpSpPr>
        <p:grpSpPr>
          <a:xfrm>
            <a:off x="5357662" y="4123387"/>
            <a:ext cx="287275" cy="326296"/>
            <a:chOff x="5357662" y="4297637"/>
            <a:chExt cx="287275" cy="326296"/>
          </a:xfrm>
        </p:grpSpPr>
        <p:sp>
          <p:nvSpPr>
            <p:cNvPr id="17612" name="Google Shape;17612;p9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9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9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7" name="Google Shape;17617;p91"/>
          <p:cNvGrpSpPr/>
          <p:nvPr/>
        </p:nvGrpSpPr>
        <p:grpSpPr>
          <a:xfrm>
            <a:off x="5774124" y="4120300"/>
            <a:ext cx="331611" cy="331674"/>
            <a:chOff x="5774124" y="4294550"/>
            <a:chExt cx="331611" cy="331674"/>
          </a:xfrm>
        </p:grpSpPr>
        <p:sp>
          <p:nvSpPr>
            <p:cNvPr id="17618" name="Google Shape;17618;p9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9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0" name="Google Shape;17620;p91"/>
          <p:cNvGrpSpPr/>
          <p:nvPr/>
        </p:nvGrpSpPr>
        <p:grpSpPr>
          <a:xfrm>
            <a:off x="4890434" y="4113139"/>
            <a:ext cx="345997" cy="346029"/>
            <a:chOff x="4890434" y="4287389"/>
            <a:chExt cx="345997" cy="346029"/>
          </a:xfrm>
        </p:grpSpPr>
        <p:sp>
          <p:nvSpPr>
            <p:cNvPr id="17621" name="Google Shape;17621;p9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9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9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9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9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9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8" name="Google Shape;17628;p91"/>
          <p:cNvGrpSpPr/>
          <p:nvPr/>
        </p:nvGrpSpPr>
        <p:grpSpPr>
          <a:xfrm>
            <a:off x="2165809" y="3636809"/>
            <a:ext cx="422542" cy="342973"/>
            <a:chOff x="2165809" y="3811059"/>
            <a:chExt cx="422542" cy="342973"/>
          </a:xfrm>
        </p:grpSpPr>
        <p:sp>
          <p:nvSpPr>
            <p:cNvPr id="17629" name="Google Shape;17629;p9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9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9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9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9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9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9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9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9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9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9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9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9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9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9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9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7" name="Google Shape;17647;p9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48" name="Google Shape;17648;p91"/>
          <p:cNvGrpSpPr/>
          <p:nvPr/>
        </p:nvGrpSpPr>
        <p:grpSpPr>
          <a:xfrm>
            <a:off x="903530" y="3631875"/>
            <a:ext cx="264550" cy="353222"/>
            <a:chOff x="903530" y="3806125"/>
            <a:chExt cx="264550" cy="353222"/>
          </a:xfrm>
        </p:grpSpPr>
        <p:sp>
          <p:nvSpPr>
            <p:cNvPr id="17649" name="Google Shape;17649;p9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9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91"/>
          <p:cNvGrpSpPr/>
          <p:nvPr/>
        </p:nvGrpSpPr>
        <p:grpSpPr>
          <a:xfrm>
            <a:off x="850092" y="3178684"/>
            <a:ext cx="369517" cy="375660"/>
            <a:chOff x="850092" y="3352934"/>
            <a:chExt cx="369517" cy="375660"/>
          </a:xfrm>
        </p:grpSpPr>
        <p:sp>
          <p:nvSpPr>
            <p:cNvPr id="17654" name="Google Shape;17654;p9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9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9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9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9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9" name="Google Shape;17659;p91"/>
          <p:cNvGrpSpPr/>
          <p:nvPr/>
        </p:nvGrpSpPr>
        <p:grpSpPr>
          <a:xfrm>
            <a:off x="2611458" y="3642124"/>
            <a:ext cx="426329" cy="332375"/>
            <a:chOff x="2611458" y="3816374"/>
            <a:chExt cx="426329" cy="332375"/>
          </a:xfrm>
        </p:grpSpPr>
        <p:sp>
          <p:nvSpPr>
            <p:cNvPr id="17660" name="Google Shape;17660;p9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9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9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9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9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9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9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9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9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9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0" name="Google Shape;17670;p9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1" name="Google Shape;17671;p91"/>
          <p:cNvGrpSpPr/>
          <p:nvPr/>
        </p:nvGrpSpPr>
        <p:grpSpPr>
          <a:xfrm>
            <a:off x="4019984" y="3631143"/>
            <a:ext cx="293704" cy="353954"/>
            <a:chOff x="4019984" y="3805393"/>
            <a:chExt cx="293704" cy="353954"/>
          </a:xfrm>
        </p:grpSpPr>
        <p:sp>
          <p:nvSpPr>
            <p:cNvPr id="17672" name="Google Shape;17672;p9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9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4" name="Google Shape;17674;p91"/>
          <p:cNvGrpSpPr/>
          <p:nvPr/>
        </p:nvGrpSpPr>
        <p:grpSpPr>
          <a:xfrm>
            <a:off x="8006505" y="3215794"/>
            <a:ext cx="323654" cy="303189"/>
            <a:chOff x="8006505" y="3390044"/>
            <a:chExt cx="323654" cy="303189"/>
          </a:xfrm>
        </p:grpSpPr>
        <p:sp>
          <p:nvSpPr>
            <p:cNvPr id="17675" name="Google Shape;17675;p9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9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9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9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1" name="Google Shape;17681;p91"/>
          <p:cNvGrpSpPr/>
          <p:nvPr/>
        </p:nvGrpSpPr>
        <p:grpSpPr>
          <a:xfrm>
            <a:off x="1299146" y="3632257"/>
            <a:ext cx="367990" cy="351312"/>
            <a:chOff x="1299146" y="3806507"/>
            <a:chExt cx="367990" cy="351312"/>
          </a:xfrm>
        </p:grpSpPr>
        <p:sp>
          <p:nvSpPr>
            <p:cNvPr id="17682" name="Google Shape;17682;p9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9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84" name="Google Shape;17684;p9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85" name="Google Shape;17685;p91"/>
          <p:cNvGrpSpPr/>
          <p:nvPr/>
        </p:nvGrpSpPr>
        <p:grpSpPr>
          <a:xfrm>
            <a:off x="3095745" y="3631143"/>
            <a:ext cx="352840" cy="354717"/>
            <a:chOff x="3095745" y="3805393"/>
            <a:chExt cx="352840" cy="354717"/>
          </a:xfrm>
        </p:grpSpPr>
        <p:sp>
          <p:nvSpPr>
            <p:cNvPr id="17686" name="Google Shape;17686;p9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9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9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9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9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9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91"/>
          <p:cNvGrpSpPr/>
          <p:nvPr/>
        </p:nvGrpSpPr>
        <p:grpSpPr>
          <a:xfrm>
            <a:off x="7550258" y="3658420"/>
            <a:ext cx="371395" cy="301279"/>
            <a:chOff x="7550258" y="3832670"/>
            <a:chExt cx="371395" cy="301279"/>
          </a:xfrm>
        </p:grpSpPr>
        <p:sp>
          <p:nvSpPr>
            <p:cNvPr id="17693" name="Google Shape;17693;p9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9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9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9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9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9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9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9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9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9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9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1" name="Google Shape;17711;p9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12" name="Google Shape;17712;p91"/>
          <p:cNvGrpSpPr/>
          <p:nvPr/>
        </p:nvGrpSpPr>
        <p:grpSpPr>
          <a:xfrm>
            <a:off x="6659725" y="3633785"/>
            <a:ext cx="367608" cy="350548"/>
            <a:chOff x="6659725" y="3808035"/>
            <a:chExt cx="367608" cy="350548"/>
          </a:xfrm>
        </p:grpSpPr>
        <p:sp>
          <p:nvSpPr>
            <p:cNvPr id="17713" name="Google Shape;17713;p9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9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5" name="Google Shape;17715;p91"/>
          <p:cNvGrpSpPr/>
          <p:nvPr/>
        </p:nvGrpSpPr>
        <p:grpSpPr>
          <a:xfrm>
            <a:off x="6219391" y="3642506"/>
            <a:ext cx="356627" cy="334252"/>
            <a:chOff x="6219391" y="3816756"/>
            <a:chExt cx="356627" cy="334252"/>
          </a:xfrm>
        </p:grpSpPr>
        <p:sp>
          <p:nvSpPr>
            <p:cNvPr id="17716" name="Google Shape;17716;p9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9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9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9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0" name="Google Shape;17720;p91"/>
          <p:cNvGrpSpPr/>
          <p:nvPr/>
        </p:nvGrpSpPr>
        <p:grpSpPr>
          <a:xfrm>
            <a:off x="5778676" y="3652722"/>
            <a:ext cx="349052" cy="313055"/>
            <a:chOff x="5778676" y="3826972"/>
            <a:chExt cx="349052" cy="313055"/>
          </a:xfrm>
        </p:grpSpPr>
        <p:sp>
          <p:nvSpPr>
            <p:cNvPr id="17721" name="Google Shape;17721;p9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9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9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9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91"/>
          <p:cNvGrpSpPr/>
          <p:nvPr/>
        </p:nvGrpSpPr>
        <p:grpSpPr>
          <a:xfrm>
            <a:off x="5355784" y="3660297"/>
            <a:ext cx="299019" cy="297905"/>
            <a:chOff x="5355784" y="3834547"/>
            <a:chExt cx="299019" cy="297905"/>
          </a:xfrm>
        </p:grpSpPr>
        <p:sp>
          <p:nvSpPr>
            <p:cNvPr id="17727" name="Google Shape;17727;p9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9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9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9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1" name="Google Shape;17731;p91"/>
          <p:cNvGrpSpPr/>
          <p:nvPr/>
        </p:nvGrpSpPr>
        <p:grpSpPr>
          <a:xfrm>
            <a:off x="8036455" y="3633021"/>
            <a:ext cx="292176" cy="353985"/>
            <a:chOff x="8036455" y="3807271"/>
            <a:chExt cx="292176" cy="353985"/>
          </a:xfrm>
        </p:grpSpPr>
        <p:sp>
          <p:nvSpPr>
            <p:cNvPr id="17732" name="Google Shape;17732;p9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34" name="Google Shape;17734;p91"/>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7735" name="Google Shape;17735;p91"/>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7736" name="Google Shape;17736;p91"/>
          <p:cNvGrpSpPr/>
          <p:nvPr/>
        </p:nvGrpSpPr>
        <p:grpSpPr>
          <a:xfrm>
            <a:off x="4874902" y="3634549"/>
            <a:ext cx="345615" cy="350835"/>
            <a:chOff x="4874902" y="3808799"/>
            <a:chExt cx="345615" cy="350835"/>
          </a:xfrm>
        </p:grpSpPr>
        <p:sp>
          <p:nvSpPr>
            <p:cNvPr id="17737" name="Google Shape;17737;p9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9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9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9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9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9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9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9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9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9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9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57" name="Shape 17757"/>
        <p:cNvGrpSpPr/>
        <p:nvPr/>
      </p:nvGrpSpPr>
      <p:grpSpPr>
        <a:xfrm>
          <a:off x="0" y="0"/>
          <a:ext cx="0" cy="0"/>
          <a:chOff x="0" y="0"/>
          <a:chExt cx="0" cy="0"/>
        </a:xfrm>
      </p:grpSpPr>
      <p:grpSp>
        <p:nvGrpSpPr>
          <p:cNvPr id="17758" name="Google Shape;17758;p92"/>
          <p:cNvGrpSpPr/>
          <p:nvPr/>
        </p:nvGrpSpPr>
        <p:grpSpPr>
          <a:xfrm>
            <a:off x="2704005" y="4083381"/>
            <a:ext cx="342144" cy="362704"/>
            <a:chOff x="2704005" y="4258781"/>
            <a:chExt cx="342144" cy="362704"/>
          </a:xfrm>
        </p:grpSpPr>
        <p:sp>
          <p:nvSpPr>
            <p:cNvPr id="17759" name="Google Shape;17759;p9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9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9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9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9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9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6" name="Google Shape;17766;p92"/>
          <p:cNvGrpSpPr/>
          <p:nvPr/>
        </p:nvGrpSpPr>
        <p:grpSpPr>
          <a:xfrm>
            <a:off x="2157462" y="4083096"/>
            <a:ext cx="347435" cy="363370"/>
            <a:chOff x="2157462" y="4258496"/>
            <a:chExt cx="347435" cy="363370"/>
          </a:xfrm>
        </p:grpSpPr>
        <p:sp>
          <p:nvSpPr>
            <p:cNvPr id="17767" name="Google Shape;17767;p9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9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9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0" name="Google Shape;17770;p92"/>
          <p:cNvGrpSpPr/>
          <p:nvPr/>
        </p:nvGrpSpPr>
        <p:grpSpPr>
          <a:xfrm>
            <a:off x="4010963" y="3588381"/>
            <a:ext cx="343665" cy="363211"/>
            <a:chOff x="4010963" y="3763781"/>
            <a:chExt cx="343665" cy="363211"/>
          </a:xfrm>
        </p:grpSpPr>
        <p:sp>
          <p:nvSpPr>
            <p:cNvPr id="17771" name="Google Shape;17771;p9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9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9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6" name="Google Shape;17776;p92"/>
          <p:cNvGrpSpPr/>
          <p:nvPr/>
        </p:nvGrpSpPr>
        <p:grpSpPr>
          <a:xfrm>
            <a:off x="2214042" y="3635109"/>
            <a:ext cx="368153" cy="311193"/>
            <a:chOff x="2214042" y="3810509"/>
            <a:chExt cx="368153" cy="311193"/>
          </a:xfrm>
        </p:grpSpPr>
        <p:sp>
          <p:nvSpPr>
            <p:cNvPr id="17777" name="Google Shape;17777;p9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9" name="Google Shape;17779;p92"/>
          <p:cNvGrpSpPr/>
          <p:nvPr/>
        </p:nvGrpSpPr>
        <p:grpSpPr>
          <a:xfrm>
            <a:off x="1768938" y="3606819"/>
            <a:ext cx="367805" cy="367773"/>
            <a:chOff x="1768938" y="3782219"/>
            <a:chExt cx="367805" cy="367773"/>
          </a:xfrm>
        </p:grpSpPr>
        <p:sp>
          <p:nvSpPr>
            <p:cNvPr id="17780" name="Google Shape;17780;p9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9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9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9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5" name="Google Shape;17785;p92"/>
          <p:cNvGrpSpPr/>
          <p:nvPr/>
        </p:nvGrpSpPr>
        <p:grpSpPr>
          <a:xfrm>
            <a:off x="2681385" y="3623039"/>
            <a:ext cx="325544" cy="327413"/>
            <a:chOff x="2681385" y="3798439"/>
            <a:chExt cx="325544" cy="327413"/>
          </a:xfrm>
        </p:grpSpPr>
        <p:sp>
          <p:nvSpPr>
            <p:cNvPr id="17786" name="Google Shape;17786;p9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9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9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9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9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3" name="Google Shape;17793;p92"/>
          <p:cNvGrpSpPr/>
          <p:nvPr/>
        </p:nvGrpSpPr>
        <p:grpSpPr>
          <a:xfrm>
            <a:off x="6243928" y="4088102"/>
            <a:ext cx="274254" cy="350824"/>
            <a:chOff x="6243928" y="4263502"/>
            <a:chExt cx="274254" cy="350824"/>
          </a:xfrm>
        </p:grpSpPr>
        <p:sp>
          <p:nvSpPr>
            <p:cNvPr id="17794" name="Google Shape;17794;p9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9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9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9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9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9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2" name="Google Shape;17802;p92"/>
          <p:cNvGrpSpPr/>
          <p:nvPr/>
        </p:nvGrpSpPr>
        <p:grpSpPr>
          <a:xfrm>
            <a:off x="3560600" y="3587938"/>
            <a:ext cx="352345" cy="363655"/>
            <a:chOff x="3560600" y="3763338"/>
            <a:chExt cx="352345" cy="363655"/>
          </a:xfrm>
        </p:grpSpPr>
        <p:sp>
          <p:nvSpPr>
            <p:cNvPr id="17803" name="Google Shape;17803;p9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6" name="Google Shape;17806;p92"/>
          <p:cNvGrpSpPr/>
          <p:nvPr/>
        </p:nvGrpSpPr>
        <p:grpSpPr>
          <a:xfrm>
            <a:off x="5790556" y="4085852"/>
            <a:ext cx="279513" cy="356083"/>
            <a:chOff x="5790556" y="4261252"/>
            <a:chExt cx="279513" cy="356083"/>
          </a:xfrm>
        </p:grpSpPr>
        <p:sp>
          <p:nvSpPr>
            <p:cNvPr id="17807" name="Google Shape;17807;p9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9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9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9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9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9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9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4" name="Google Shape;17814;p92"/>
          <p:cNvGrpSpPr/>
          <p:nvPr/>
        </p:nvGrpSpPr>
        <p:grpSpPr>
          <a:xfrm>
            <a:off x="5341333" y="4085852"/>
            <a:ext cx="278752" cy="356463"/>
            <a:chOff x="5341333" y="4261252"/>
            <a:chExt cx="278752" cy="356463"/>
          </a:xfrm>
        </p:grpSpPr>
        <p:sp>
          <p:nvSpPr>
            <p:cNvPr id="17815" name="Google Shape;17815;p9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9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9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9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9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9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2" name="Google Shape;17822;p9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3" name="Google Shape;17823;p92"/>
          <p:cNvGrpSpPr/>
          <p:nvPr/>
        </p:nvGrpSpPr>
        <p:grpSpPr>
          <a:xfrm>
            <a:off x="3103646" y="3590676"/>
            <a:ext cx="360233" cy="362451"/>
            <a:chOff x="3107608" y="3763401"/>
            <a:chExt cx="360233" cy="362451"/>
          </a:xfrm>
        </p:grpSpPr>
        <p:sp>
          <p:nvSpPr>
            <p:cNvPr id="17824" name="Google Shape;17824;p9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9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9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7" name="Google Shape;17827;p92"/>
          <p:cNvGrpSpPr/>
          <p:nvPr/>
        </p:nvGrpSpPr>
        <p:grpSpPr>
          <a:xfrm>
            <a:off x="889343" y="3625827"/>
            <a:ext cx="351585" cy="339705"/>
            <a:chOff x="889343" y="3801227"/>
            <a:chExt cx="351585" cy="339705"/>
          </a:xfrm>
        </p:grpSpPr>
        <p:sp>
          <p:nvSpPr>
            <p:cNvPr id="17828" name="Google Shape;17828;p9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9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9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9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3" name="Google Shape;17833;p92"/>
          <p:cNvGrpSpPr/>
          <p:nvPr/>
        </p:nvGrpSpPr>
        <p:grpSpPr>
          <a:xfrm>
            <a:off x="4896609" y="4085472"/>
            <a:ext cx="278784" cy="355323"/>
            <a:chOff x="4896609" y="4260872"/>
            <a:chExt cx="278784" cy="355323"/>
          </a:xfrm>
        </p:grpSpPr>
        <p:sp>
          <p:nvSpPr>
            <p:cNvPr id="17834" name="Google Shape;17834;p9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9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9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9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9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9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0" name="Google Shape;17840;p92"/>
          <p:cNvGrpSpPr/>
          <p:nvPr/>
        </p:nvGrpSpPr>
        <p:grpSpPr>
          <a:xfrm>
            <a:off x="7598438" y="4090731"/>
            <a:ext cx="260283" cy="345914"/>
            <a:chOff x="7598438" y="4266131"/>
            <a:chExt cx="260283" cy="345914"/>
          </a:xfrm>
        </p:grpSpPr>
        <p:sp>
          <p:nvSpPr>
            <p:cNvPr id="17841" name="Google Shape;17841;p9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9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9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9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9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9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8" name="Google Shape;17848;p92"/>
          <p:cNvGrpSpPr/>
          <p:nvPr/>
        </p:nvGrpSpPr>
        <p:grpSpPr>
          <a:xfrm>
            <a:off x="1767069" y="3184746"/>
            <a:ext cx="286324" cy="348163"/>
            <a:chOff x="1767069" y="3360146"/>
            <a:chExt cx="286324" cy="348163"/>
          </a:xfrm>
        </p:grpSpPr>
        <p:sp>
          <p:nvSpPr>
            <p:cNvPr id="17849" name="Google Shape;17849;p9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9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9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92"/>
          <p:cNvGrpSpPr/>
          <p:nvPr/>
        </p:nvGrpSpPr>
        <p:grpSpPr>
          <a:xfrm>
            <a:off x="7149944" y="4090731"/>
            <a:ext cx="260283" cy="345914"/>
            <a:chOff x="7149944" y="4266131"/>
            <a:chExt cx="260283" cy="345914"/>
          </a:xfrm>
        </p:grpSpPr>
        <p:sp>
          <p:nvSpPr>
            <p:cNvPr id="17857" name="Google Shape;17857;p9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9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9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9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3" name="Google Shape;17863;p92"/>
          <p:cNvGrpSpPr/>
          <p:nvPr/>
        </p:nvGrpSpPr>
        <p:grpSpPr>
          <a:xfrm>
            <a:off x="6695051" y="4083951"/>
            <a:ext cx="270104" cy="360233"/>
            <a:chOff x="6695051" y="4259351"/>
            <a:chExt cx="270104" cy="360233"/>
          </a:xfrm>
        </p:grpSpPr>
        <p:sp>
          <p:nvSpPr>
            <p:cNvPr id="17864" name="Google Shape;17864;p9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9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9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8" name="Google Shape;17868;p92"/>
          <p:cNvGrpSpPr/>
          <p:nvPr/>
        </p:nvGrpSpPr>
        <p:grpSpPr>
          <a:xfrm>
            <a:off x="8047661" y="4082051"/>
            <a:ext cx="277263" cy="362514"/>
            <a:chOff x="8047661" y="4257451"/>
            <a:chExt cx="277263" cy="362514"/>
          </a:xfrm>
        </p:grpSpPr>
        <p:sp>
          <p:nvSpPr>
            <p:cNvPr id="17869" name="Google Shape;17869;p9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9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9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3" name="Google Shape;17873;p92"/>
          <p:cNvGrpSpPr/>
          <p:nvPr/>
        </p:nvGrpSpPr>
        <p:grpSpPr>
          <a:xfrm>
            <a:off x="6248078" y="3609068"/>
            <a:ext cx="277263" cy="356115"/>
            <a:chOff x="6248078" y="3784468"/>
            <a:chExt cx="277263" cy="356115"/>
          </a:xfrm>
        </p:grpSpPr>
        <p:sp>
          <p:nvSpPr>
            <p:cNvPr id="17874" name="Google Shape;17874;p9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9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9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9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9" name="Google Shape;17879;p92"/>
          <p:cNvGrpSpPr/>
          <p:nvPr/>
        </p:nvGrpSpPr>
        <p:grpSpPr>
          <a:xfrm>
            <a:off x="5800725" y="3610589"/>
            <a:ext cx="277644" cy="354594"/>
            <a:chOff x="5800725" y="3785989"/>
            <a:chExt cx="277644" cy="354594"/>
          </a:xfrm>
        </p:grpSpPr>
        <p:sp>
          <p:nvSpPr>
            <p:cNvPr id="17880" name="Google Shape;17880;p9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9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9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9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9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9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7" name="Google Shape;17887;p92"/>
          <p:cNvGrpSpPr/>
          <p:nvPr/>
        </p:nvGrpSpPr>
        <p:grpSpPr>
          <a:xfrm>
            <a:off x="2206122" y="3185348"/>
            <a:ext cx="308183" cy="347561"/>
            <a:chOff x="2206122" y="3360748"/>
            <a:chExt cx="308183" cy="347561"/>
          </a:xfrm>
        </p:grpSpPr>
        <p:sp>
          <p:nvSpPr>
            <p:cNvPr id="17888" name="Google Shape;17888;p9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9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9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9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9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3" name="Google Shape;17893;p92"/>
          <p:cNvGrpSpPr/>
          <p:nvPr/>
        </p:nvGrpSpPr>
        <p:grpSpPr>
          <a:xfrm>
            <a:off x="5353403" y="3610209"/>
            <a:ext cx="277992" cy="354974"/>
            <a:chOff x="5353403" y="3785609"/>
            <a:chExt cx="277992" cy="354974"/>
          </a:xfrm>
        </p:grpSpPr>
        <p:sp>
          <p:nvSpPr>
            <p:cNvPr id="17894" name="Google Shape;17894;p9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9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9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0" name="Google Shape;17900;p92"/>
          <p:cNvGrpSpPr/>
          <p:nvPr/>
        </p:nvGrpSpPr>
        <p:grpSpPr>
          <a:xfrm>
            <a:off x="4896229" y="3610589"/>
            <a:ext cx="278784" cy="354594"/>
            <a:chOff x="4896229" y="3785989"/>
            <a:chExt cx="278784" cy="354594"/>
          </a:xfrm>
        </p:grpSpPr>
        <p:sp>
          <p:nvSpPr>
            <p:cNvPr id="17901" name="Google Shape;17901;p9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9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9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9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7" name="Google Shape;17907;p92"/>
          <p:cNvGrpSpPr/>
          <p:nvPr/>
        </p:nvGrpSpPr>
        <p:grpSpPr>
          <a:xfrm>
            <a:off x="7592387" y="3612458"/>
            <a:ext cx="273874" cy="351204"/>
            <a:chOff x="7592387" y="3787858"/>
            <a:chExt cx="273874" cy="351204"/>
          </a:xfrm>
        </p:grpSpPr>
        <p:sp>
          <p:nvSpPr>
            <p:cNvPr id="17908" name="Google Shape;17908;p9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9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9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9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2" name="Google Shape;17912;p92"/>
          <p:cNvGrpSpPr/>
          <p:nvPr/>
        </p:nvGrpSpPr>
        <p:grpSpPr>
          <a:xfrm>
            <a:off x="7145794" y="3612458"/>
            <a:ext cx="274254" cy="350444"/>
            <a:chOff x="7145794" y="3787858"/>
            <a:chExt cx="274254" cy="350444"/>
          </a:xfrm>
        </p:grpSpPr>
        <p:sp>
          <p:nvSpPr>
            <p:cNvPr id="17913" name="Google Shape;17913;p9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9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9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9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9" name="Google Shape;17919;p92"/>
          <p:cNvGrpSpPr/>
          <p:nvPr/>
        </p:nvGrpSpPr>
        <p:grpSpPr>
          <a:xfrm>
            <a:off x="8054060" y="3611698"/>
            <a:ext cx="266334" cy="353834"/>
            <a:chOff x="8054060" y="3787098"/>
            <a:chExt cx="266334" cy="353834"/>
          </a:xfrm>
        </p:grpSpPr>
        <p:sp>
          <p:nvSpPr>
            <p:cNvPr id="17920" name="Google Shape;17920;p9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9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9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9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4" name="Google Shape;17924;p92"/>
          <p:cNvGrpSpPr/>
          <p:nvPr/>
        </p:nvGrpSpPr>
        <p:grpSpPr>
          <a:xfrm>
            <a:off x="6702211" y="3607199"/>
            <a:ext cx="270104" cy="361754"/>
            <a:chOff x="6702211" y="3782599"/>
            <a:chExt cx="270104" cy="361754"/>
          </a:xfrm>
        </p:grpSpPr>
        <p:sp>
          <p:nvSpPr>
            <p:cNvPr id="17925" name="Google Shape;17925;p9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9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9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9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9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0" name="Google Shape;17930;p92"/>
          <p:cNvGrpSpPr/>
          <p:nvPr/>
        </p:nvGrpSpPr>
        <p:grpSpPr>
          <a:xfrm>
            <a:off x="3516886" y="3263327"/>
            <a:ext cx="391854" cy="269922"/>
            <a:chOff x="3516850" y="3406526"/>
            <a:chExt cx="369674" cy="254644"/>
          </a:xfrm>
        </p:grpSpPr>
        <p:sp>
          <p:nvSpPr>
            <p:cNvPr id="17931" name="Google Shape;17931;p9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9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5" name="Google Shape;17935;p92"/>
          <p:cNvGrpSpPr/>
          <p:nvPr/>
        </p:nvGrpSpPr>
        <p:grpSpPr>
          <a:xfrm>
            <a:off x="1310655" y="3185127"/>
            <a:ext cx="306314" cy="347403"/>
            <a:chOff x="1310655" y="3360527"/>
            <a:chExt cx="306314" cy="347403"/>
          </a:xfrm>
        </p:grpSpPr>
        <p:sp>
          <p:nvSpPr>
            <p:cNvPr id="17936" name="Google Shape;17936;p9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9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9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9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9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1" name="Google Shape;17941;p92"/>
          <p:cNvGrpSpPr/>
          <p:nvPr/>
        </p:nvGrpSpPr>
        <p:grpSpPr>
          <a:xfrm>
            <a:off x="3119678" y="3184746"/>
            <a:ext cx="269343" cy="348543"/>
            <a:chOff x="3119678" y="3360146"/>
            <a:chExt cx="269343" cy="348543"/>
          </a:xfrm>
        </p:grpSpPr>
        <p:sp>
          <p:nvSpPr>
            <p:cNvPr id="17942" name="Google Shape;17942;p9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9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9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9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9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9" name="Google Shape;17949;p92"/>
          <p:cNvGrpSpPr/>
          <p:nvPr/>
        </p:nvGrpSpPr>
        <p:grpSpPr>
          <a:xfrm>
            <a:off x="3967213" y="3181547"/>
            <a:ext cx="368185" cy="354753"/>
            <a:chOff x="3967213" y="3356947"/>
            <a:chExt cx="368185" cy="354753"/>
          </a:xfrm>
        </p:grpSpPr>
        <p:sp>
          <p:nvSpPr>
            <p:cNvPr id="17950" name="Google Shape;17950;p9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9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9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9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5" name="Google Shape;17955;p92"/>
          <p:cNvGrpSpPr/>
          <p:nvPr/>
        </p:nvGrpSpPr>
        <p:grpSpPr>
          <a:xfrm>
            <a:off x="871254" y="3184746"/>
            <a:ext cx="285183" cy="347023"/>
            <a:chOff x="871254" y="3360146"/>
            <a:chExt cx="285183" cy="347023"/>
          </a:xfrm>
        </p:grpSpPr>
        <p:sp>
          <p:nvSpPr>
            <p:cNvPr id="17956" name="Google Shape;17956;p9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9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9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0" name="Google Shape;17960;p92"/>
          <p:cNvGrpSpPr/>
          <p:nvPr/>
        </p:nvGrpSpPr>
        <p:grpSpPr>
          <a:xfrm>
            <a:off x="2665165" y="3184746"/>
            <a:ext cx="281794" cy="349684"/>
            <a:chOff x="2665165" y="3360146"/>
            <a:chExt cx="281794" cy="349684"/>
          </a:xfrm>
        </p:grpSpPr>
        <p:sp>
          <p:nvSpPr>
            <p:cNvPr id="17961" name="Google Shape;17961;p9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9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9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9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9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6" name="Google Shape;17966;p92"/>
          <p:cNvGrpSpPr/>
          <p:nvPr/>
        </p:nvGrpSpPr>
        <p:grpSpPr>
          <a:xfrm>
            <a:off x="7156344" y="3172296"/>
            <a:ext cx="264465" cy="353074"/>
            <a:chOff x="7156344" y="3347696"/>
            <a:chExt cx="264465" cy="353074"/>
          </a:xfrm>
        </p:grpSpPr>
        <p:sp>
          <p:nvSpPr>
            <p:cNvPr id="17967" name="Google Shape;17967;p9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9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9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9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2" name="Google Shape;17972;p92"/>
          <p:cNvGrpSpPr/>
          <p:nvPr/>
        </p:nvGrpSpPr>
        <p:grpSpPr>
          <a:xfrm>
            <a:off x="6703732" y="3171536"/>
            <a:ext cx="264813" cy="352693"/>
            <a:chOff x="6703732" y="3346936"/>
            <a:chExt cx="264813" cy="352693"/>
          </a:xfrm>
        </p:grpSpPr>
        <p:sp>
          <p:nvSpPr>
            <p:cNvPr id="17973" name="Google Shape;17973;p9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9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9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9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8" name="Google Shape;17978;p92"/>
          <p:cNvGrpSpPr/>
          <p:nvPr/>
        </p:nvGrpSpPr>
        <p:grpSpPr>
          <a:xfrm>
            <a:off x="6252228" y="3171536"/>
            <a:ext cx="265193" cy="352693"/>
            <a:chOff x="6252228" y="3346936"/>
            <a:chExt cx="265193" cy="352693"/>
          </a:xfrm>
        </p:grpSpPr>
        <p:sp>
          <p:nvSpPr>
            <p:cNvPr id="17979" name="Google Shape;17979;p9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9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9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2" name="Google Shape;17982;p92"/>
          <p:cNvGrpSpPr/>
          <p:nvPr/>
        </p:nvGrpSpPr>
        <p:grpSpPr>
          <a:xfrm>
            <a:off x="5801105" y="3172296"/>
            <a:ext cx="264813" cy="351933"/>
            <a:chOff x="5801105" y="3347696"/>
            <a:chExt cx="264813" cy="351933"/>
          </a:xfrm>
        </p:grpSpPr>
        <p:sp>
          <p:nvSpPr>
            <p:cNvPr id="17983" name="Google Shape;17983;p9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9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7" name="Google Shape;17987;p92"/>
          <p:cNvGrpSpPr/>
          <p:nvPr/>
        </p:nvGrpSpPr>
        <p:grpSpPr>
          <a:xfrm>
            <a:off x="5349253" y="3171536"/>
            <a:ext cx="265922" cy="352693"/>
            <a:chOff x="5349253" y="3346936"/>
            <a:chExt cx="265922" cy="352693"/>
          </a:xfrm>
        </p:grpSpPr>
        <p:sp>
          <p:nvSpPr>
            <p:cNvPr id="17988" name="Google Shape;17988;p9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9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9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4" name="Google Shape;17994;p92"/>
          <p:cNvGrpSpPr/>
          <p:nvPr/>
        </p:nvGrpSpPr>
        <p:grpSpPr>
          <a:xfrm>
            <a:off x="4907159" y="3171536"/>
            <a:ext cx="264845" cy="354214"/>
            <a:chOff x="4907159" y="3346936"/>
            <a:chExt cx="264845" cy="354214"/>
          </a:xfrm>
        </p:grpSpPr>
        <p:sp>
          <p:nvSpPr>
            <p:cNvPr id="17995" name="Google Shape;17995;p9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9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7" name="Google Shape;17997;p92"/>
          <p:cNvGrpSpPr/>
          <p:nvPr/>
        </p:nvGrpSpPr>
        <p:grpSpPr>
          <a:xfrm>
            <a:off x="8048421" y="3159086"/>
            <a:ext cx="276503" cy="369674"/>
            <a:chOff x="8048421" y="3334486"/>
            <a:chExt cx="276503" cy="369674"/>
          </a:xfrm>
        </p:grpSpPr>
        <p:sp>
          <p:nvSpPr>
            <p:cNvPr id="17998" name="Google Shape;17998;p9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9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9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9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4" name="Google Shape;18004;p92"/>
          <p:cNvGrpSpPr/>
          <p:nvPr/>
        </p:nvGrpSpPr>
        <p:grpSpPr>
          <a:xfrm>
            <a:off x="7575787" y="3154555"/>
            <a:ext cx="295384" cy="376834"/>
            <a:chOff x="7575787" y="3329955"/>
            <a:chExt cx="295384" cy="376834"/>
          </a:xfrm>
        </p:grpSpPr>
        <p:sp>
          <p:nvSpPr>
            <p:cNvPr id="18005" name="Google Shape;18005;p9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9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9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9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9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9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1" name="Google Shape;18011;p92"/>
          <p:cNvGrpSpPr/>
          <p:nvPr/>
        </p:nvGrpSpPr>
        <p:grpSpPr>
          <a:xfrm>
            <a:off x="864062" y="2709103"/>
            <a:ext cx="264084" cy="347783"/>
            <a:chOff x="864062" y="2884503"/>
            <a:chExt cx="264084" cy="347783"/>
          </a:xfrm>
        </p:grpSpPr>
        <p:sp>
          <p:nvSpPr>
            <p:cNvPr id="18012" name="Google Shape;18012;p9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9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9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9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9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9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9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9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2" name="Google Shape;18022;p92"/>
          <p:cNvGrpSpPr/>
          <p:nvPr/>
        </p:nvGrpSpPr>
        <p:grpSpPr>
          <a:xfrm>
            <a:off x="3978523" y="2709261"/>
            <a:ext cx="348955" cy="346516"/>
            <a:chOff x="3978523" y="2884661"/>
            <a:chExt cx="348955" cy="346516"/>
          </a:xfrm>
        </p:grpSpPr>
        <p:sp>
          <p:nvSpPr>
            <p:cNvPr id="18023" name="Google Shape;18023;p9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9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9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9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9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9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9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1" name="Google Shape;18031;p92"/>
          <p:cNvGrpSpPr/>
          <p:nvPr/>
        </p:nvGrpSpPr>
        <p:grpSpPr>
          <a:xfrm>
            <a:off x="3527780" y="2709863"/>
            <a:ext cx="347435" cy="345534"/>
            <a:chOff x="3527780" y="2885263"/>
            <a:chExt cx="347435" cy="345534"/>
          </a:xfrm>
        </p:grpSpPr>
        <p:sp>
          <p:nvSpPr>
            <p:cNvPr id="18032" name="Google Shape;18032;p9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9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9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9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9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9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9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9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9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9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9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9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9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9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9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9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5" name="Google Shape;18055;p92"/>
          <p:cNvGrpSpPr/>
          <p:nvPr/>
        </p:nvGrpSpPr>
        <p:grpSpPr>
          <a:xfrm>
            <a:off x="2239671" y="2709103"/>
            <a:ext cx="218053" cy="348543"/>
            <a:chOff x="2239671" y="2884503"/>
            <a:chExt cx="218053" cy="348543"/>
          </a:xfrm>
        </p:grpSpPr>
        <p:sp>
          <p:nvSpPr>
            <p:cNvPr id="18056" name="Google Shape;18056;p9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9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9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9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9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92"/>
          <p:cNvGrpSpPr/>
          <p:nvPr/>
        </p:nvGrpSpPr>
        <p:grpSpPr>
          <a:xfrm>
            <a:off x="2691555" y="2709103"/>
            <a:ext cx="215044" cy="348924"/>
            <a:chOff x="2691555" y="2884503"/>
            <a:chExt cx="215044" cy="348924"/>
          </a:xfrm>
        </p:grpSpPr>
        <p:sp>
          <p:nvSpPr>
            <p:cNvPr id="18062" name="Google Shape;18062;p9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9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5" name="Google Shape;18065;p92"/>
          <p:cNvGrpSpPr/>
          <p:nvPr/>
        </p:nvGrpSpPr>
        <p:grpSpPr>
          <a:xfrm>
            <a:off x="1770459" y="2709103"/>
            <a:ext cx="254644" cy="348828"/>
            <a:chOff x="1770459" y="2884503"/>
            <a:chExt cx="254644" cy="348828"/>
          </a:xfrm>
        </p:grpSpPr>
        <p:sp>
          <p:nvSpPr>
            <p:cNvPr id="18066" name="Google Shape;18066;p9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9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9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9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9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9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9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9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4" name="Google Shape;18074;p92"/>
          <p:cNvGrpSpPr/>
          <p:nvPr/>
        </p:nvGrpSpPr>
        <p:grpSpPr>
          <a:xfrm>
            <a:off x="1317466" y="2709483"/>
            <a:ext cx="258382" cy="348543"/>
            <a:chOff x="1317466" y="2884883"/>
            <a:chExt cx="258382" cy="348543"/>
          </a:xfrm>
        </p:grpSpPr>
        <p:sp>
          <p:nvSpPr>
            <p:cNvPr id="18075" name="Google Shape;18075;p9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9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9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9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9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9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9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9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3" name="Google Shape;18083;p92"/>
          <p:cNvGrpSpPr/>
          <p:nvPr/>
        </p:nvGrpSpPr>
        <p:grpSpPr>
          <a:xfrm>
            <a:off x="3121167" y="2709483"/>
            <a:ext cx="258414" cy="348543"/>
            <a:chOff x="3121167" y="2884883"/>
            <a:chExt cx="258414" cy="348543"/>
          </a:xfrm>
        </p:grpSpPr>
        <p:sp>
          <p:nvSpPr>
            <p:cNvPr id="18084" name="Google Shape;18084;p9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9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9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9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9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9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9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9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2" name="Google Shape;18092;p92"/>
          <p:cNvGrpSpPr/>
          <p:nvPr/>
        </p:nvGrpSpPr>
        <p:grpSpPr>
          <a:xfrm>
            <a:off x="4899999" y="2706695"/>
            <a:ext cx="271244" cy="346801"/>
            <a:chOff x="4899999" y="2882095"/>
            <a:chExt cx="271244" cy="346801"/>
          </a:xfrm>
        </p:grpSpPr>
        <p:sp>
          <p:nvSpPr>
            <p:cNvPr id="18093" name="Google Shape;18093;p9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9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9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9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9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9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9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9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9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9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92"/>
          <p:cNvGrpSpPr/>
          <p:nvPr/>
        </p:nvGrpSpPr>
        <p:grpSpPr>
          <a:xfrm>
            <a:off x="7162775" y="2705713"/>
            <a:ext cx="259523" cy="346294"/>
            <a:chOff x="7162775" y="2881113"/>
            <a:chExt cx="259523" cy="346294"/>
          </a:xfrm>
        </p:grpSpPr>
        <p:sp>
          <p:nvSpPr>
            <p:cNvPr id="18104" name="Google Shape;18104;p9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9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9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9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9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9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0" name="Google Shape;18110;p92"/>
          <p:cNvGrpSpPr/>
          <p:nvPr/>
        </p:nvGrpSpPr>
        <p:grpSpPr>
          <a:xfrm>
            <a:off x="6709751" y="2706442"/>
            <a:ext cx="261075" cy="347815"/>
            <a:chOff x="6709751" y="2881842"/>
            <a:chExt cx="261075" cy="347815"/>
          </a:xfrm>
        </p:grpSpPr>
        <p:sp>
          <p:nvSpPr>
            <p:cNvPr id="18111" name="Google Shape;18111;p9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9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9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9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9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9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92"/>
          <p:cNvGrpSpPr/>
          <p:nvPr/>
        </p:nvGrpSpPr>
        <p:grpSpPr>
          <a:xfrm>
            <a:off x="5807156" y="2705713"/>
            <a:ext cx="261043" cy="348163"/>
            <a:chOff x="5807156" y="2881113"/>
            <a:chExt cx="261043" cy="348163"/>
          </a:xfrm>
        </p:grpSpPr>
        <p:sp>
          <p:nvSpPr>
            <p:cNvPr id="18118" name="Google Shape;18118;p9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9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9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9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9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3" name="Google Shape;18123;p92"/>
          <p:cNvGrpSpPr/>
          <p:nvPr/>
        </p:nvGrpSpPr>
        <p:grpSpPr>
          <a:xfrm>
            <a:off x="5355653" y="2706093"/>
            <a:ext cx="262184" cy="346643"/>
            <a:chOff x="5355653" y="2881493"/>
            <a:chExt cx="262184" cy="346643"/>
          </a:xfrm>
        </p:grpSpPr>
        <p:sp>
          <p:nvSpPr>
            <p:cNvPr id="18124" name="Google Shape;18124;p9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9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9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9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9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92"/>
          <p:cNvGrpSpPr/>
          <p:nvPr/>
        </p:nvGrpSpPr>
        <p:grpSpPr>
          <a:xfrm>
            <a:off x="8055961" y="2706442"/>
            <a:ext cx="260283" cy="345914"/>
            <a:chOff x="8055961" y="2881842"/>
            <a:chExt cx="260283" cy="345914"/>
          </a:xfrm>
        </p:grpSpPr>
        <p:sp>
          <p:nvSpPr>
            <p:cNvPr id="18130" name="Google Shape;18130;p9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9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9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9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4" name="Google Shape;18134;p92"/>
          <p:cNvGrpSpPr/>
          <p:nvPr/>
        </p:nvGrpSpPr>
        <p:grpSpPr>
          <a:xfrm>
            <a:off x="7609368" y="2718512"/>
            <a:ext cx="264813" cy="353105"/>
            <a:chOff x="7609368" y="2893912"/>
            <a:chExt cx="264813" cy="353105"/>
          </a:xfrm>
        </p:grpSpPr>
        <p:sp>
          <p:nvSpPr>
            <p:cNvPr id="18135" name="Google Shape;18135;p9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9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9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9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9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9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1" name="Google Shape;18141;p92"/>
          <p:cNvGrpSpPr/>
          <p:nvPr/>
        </p:nvGrpSpPr>
        <p:grpSpPr>
          <a:xfrm>
            <a:off x="6248458" y="2694372"/>
            <a:ext cx="270864" cy="360645"/>
            <a:chOff x="6248458" y="2869772"/>
            <a:chExt cx="270864" cy="360645"/>
          </a:xfrm>
        </p:grpSpPr>
        <p:sp>
          <p:nvSpPr>
            <p:cNvPr id="18142" name="Google Shape;18142;p9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9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9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9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9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7" name="Google Shape;18147;p92"/>
          <p:cNvGrpSpPr/>
          <p:nvPr/>
        </p:nvGrpSpPr>
        <p:grpSpPr>
          <a:xfrm>
            <a:off x="3075928" y="2270398"/>
            <a:ext cx="363243" cy="300675"/>
            <a:chOff x="3075928" y="2445798"/>
            <a:chExt cx="363243" cy="300675"/>
          </a:xfrm>
        </p:grpSpPr>
        <p:sp>
          <p:nvSpPr>
            <p:cNvPr id="18148" name="Google Shape;18148;p9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9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9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9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9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9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9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9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9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9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9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9" name="Google Shape;18159;p92"/>
          <p:cNvGrpSpPr/>
          <p:nvPr/>
        </p:nvGrpSpPr>
        <p:grpSpPr>
          <a:xfrm>
            <a:off x="2633105" y="2256459"/>
            <a:ext cx="363243" cy="328585"/>
            <a:chOff x="2633105" y="2431859"/>
            <a:chExt cx="363243" cy="328585"/>
          </a:xfrm>
        </p:grpSpPr>
        <p:sp>
          <p:nvSpPr>
            <p:cNvPr id="18160" name="Google Shape;18160;p9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9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9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9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9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9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9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9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8" name="Google Shape;18168;p92"/>
          <p:cNvGrpSpPr/>
          <p:nvPr/>
        </p:nvGrpSpPr>
        <p:grpSpPr>
          <a:xfrm>
            <a:off x="2189142" y="2245910"/>
            <a:ext cx="365904" cy="350064"/>
            <a:chOff x="2189142" y="2421310"/>
            <a:chExt cx="365904" cy="350064"/>
          </a:xfrm>
        </p:grpSpPr>
        <p:sp>
          <p:nvSpPr>
            <p:cNvPr id="18169" name="Google Shape;18169;p9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9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9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9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9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9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9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9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9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78" name="Google Shape;18178;p9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9" name="Google Shape;18179;p92"/>
          <p:cNvGrpSpPr/>
          <p:nvPr/>
        </p:nvGrpSpPr>
        <p:grpSpPr>
          <a:xfrm>
            <a:off x="3961923" y="2310917"/>
            <a:ext cx="364415" cy="220936"/>
            <a:chOff x="3961923" y="2486317"/>
            <a:chExt cx="364415" cy="220936"/>
          </a:xfrm>
        </p:grpSpPr>
        <p:sp>
          <p:nvSpPr>
            <p:cNvPr id="18180" name="Google Shape;18180;p9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9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9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9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84" name="Google Shape;18184;p9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85" name="Google Shape;18185;p92"/>
          <p:cNvGrpSpPr/>
          <p:nvPr/>
        </p:nvGrpSpPr>
        <p:grpSpPr>
          <a:xfrm>
            <a:off x="1303876" y="2243977"/>
            <a:ext cx="363275" cy="354626"/>
            <a:chOff x="1303876" y="2419377"/>
            <a:chExt cx="363275" cy="354626"/>
          </a:xfrm>
        </p:grpSpPr>
        <p:sp>
          <p:nvSpPr>
            <p:cNvPr id="18186" name="Google Shape;18186;p9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9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9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9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9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9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9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9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4" name="Google Shape;18194;p92"/>
          <p:cNvGrpSpPr/>
          <p:nvPr/>
        </p:nvGrpSpPr>
        <p:grpSpPr>
          <a:xfrm>
            <a:off x="861053" y="2239510"/>
            <a:ext cx="362134" cy="363623"/>
            <a:chOff x="861053" y="2414910"/>
            <a:chExt cx="362134" cy="363623"/>
          </a:xfrm>
        </p:grpSpPr>
        <p:sp>
          <p:nvSpPr>
            <p:cNvPr id="18195" name="Google Shape;18195;p9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9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9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9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9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0" name="Google Shape;18200;p92"/>
          <p:cNvGrpSpPr/>
          <p:nvPr/>
        </p:nvGrpSpPr>
        <p:grpSpPr>
          <a:xfrm>
            <a:off x="7594288" y="2239859"/>
            <a:ext cx="279513" cy="355735"/>
            <a:chOff x="7594288" y="2415259"/>
            <a:chExt cx="279513" cy="355735"/>
          </a:xfrm>
        </p:grpSpPr>
        <p:sp>
          <p:nvSpPr>
            <p:cNvPr id="18201" name="Google Shape;18201;p9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9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9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9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9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9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7" name="Google Shape;18207;p92"/>
          <p:cNvGrpSpPr/>
          <p:nvPr/>
        </p:nvGrpSpPr>
        <p:grpSpPr>
          <a:xfrm>
            <a:off x="7145794" y="2240239"/>
            <a:ext cx="278784" cy="355735"/>
            <a:chOff x="7145794" y="2415639"/>
            <a:chExt cx="278784" cy="355735"/>
          </a:xfrm>
        </p:grpSpPr>
        <p:sp>
          <p:nvSpPr>
            <p:cNvPr id="18208" name="Google Shape;18208;p9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9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9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9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9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9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9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9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9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9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8" name="Google Shape;18218;p92"/>
          <p:cNvGrpSpPr/>
          <p:nvPr/>
        </p:nvGrpSpPr>
        <p:grpSpPr>
          <a:xfrm>
            <a:off x="6698441" y="2239130"/>
            <a:ext cx="277644" cy="357984"/>
            <a:chOff x="6698441" y="2414530"/>
            <a:chExt cx="277644" cy="357984"/>
          </a:xfrm>
        </p:grpSpPr>
        <p:sp>
          <p:nvSpPr>
            <p:cNvPr id="18219" name="Google Shape;18219;p9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9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9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9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9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9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5" name="Google Shape;18225;p92"/>
          <p:cNvGrpSpPr/>
          <p:nvPr/>
        </p:nvGrpSpPr>
        <p:grpSpPr>
          <a:xfrm>
            <a:off x="4897750" y="2240239"/>
            <a:ext cx="279513" cy="357255"/>
            <a:chOff x="4897750" y="2415639"/>
            <a:chExt cx="279513" cy="357255"/>
          </a:xfrm>
        </p:grpSpPr>
        <p:sp>
          <p:nvSpPr>
            <p:cNvPr id="18226" name="Google Shape;18226;p9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9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9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9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9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9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9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9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4" name="Google Shape;18234;p92"/>
          <p:cNvGrpSpPr/>
          <p:nvPr/>
        </p:nvGrpSpPr>
        <p:grpSpPr>
          <a:xfrm>
            <a:off x="5812066" y="2240619"/>
            <a:ext cx="264813" cy="353454"/>
            <a:chOff x="5812066" y="2416019"/>
            <a:chExt cx="264813" cy="353454"/>
          </a:xfrm>
        </p:grpSpPr>
        <p:sp>
          <p:nvSpPr>
            <p:cNvPr id="18235" name="Google Shape;18235;p9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9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9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9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9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9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9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92"/>
          <p:cNvGrpSpPr/>
          <p:nvPr/>
        </p:nvGrpSpPr>
        <p:grpSpPr>
          <a:xfrm>
            <a:off x="8054820" y="2240999"/>
            <a:ext cx="264433" cy="353454"/>
            <a:chOff x="8054820" y="2416399"/>
            <a:chExt cx="264433" cy="353454"/>
          </a:xfrm>
        </p:grpSpPr>
        <p:sp>
          <p:nvSpPr>
            <p:cNvPr id="18243" name="Google Shape;18243;p9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9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9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9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9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9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9" name="Google Shape;18249;p92"/>
          <p:cNvGrpSpPr/>
          <p:nvPr/>
        </p:nvGrpSpPr>
        <p:grpSpPr>
          <a:xfrm>
            <a:off x="5356413" y="2237990"/>
            <a:ext cx="271212" cy="361374"/>
            <a:chOff x="5356413" y="2413390"/>
            <a:chExt cx="271212" cy="361374"/>
          </a:xfrm>
        </p:grpSpPr>
        <p:sp>
          <p:nvSpPr>
            <p:cNvPr id="18250" name="Google Shape;18250;p9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9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9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9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9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5" name="Google Shape;18255;p92"/>
          <p:cNvGrpSpPr/>
          <p:nvPr/>
        </p:nvGrpSpPr>
        <p:grpSpPr>
          <a:xfrm>
            <a:off x="6255238" y="2236849"/>
            <a:ext cx="271244" cy="360994"/>
            <a:chOff x="6255238" y="2412249"/>
            <a:chExt cx="271244" cy="360994"/>
          </a:xfrm>
        </p:grpSpPr>
        <p:sp>
          <p:nvSpPr>
            <p:cNvPr id="18256" name="Google Shape;18256;p9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9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9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9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9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9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2" name="Google Shape;18262;p92"/>
          <p:cNvGrpSpPr/>
          <p:nvPr/>
        </p:nvGrpSpPr>
        <p:grpSpPr>
          <a:xfrm>
            <a:off x="2185372" y="1782399"/>
            <a:ext cx="366664" cy="366981"/>
            <a:chOff x="2185372" y="1957799"/>
            <a:chExt cx="366664" cy="366981"/>
          </a:xfrm>
        </p:grpSpPr>
        <p:sp>
          <p:nvSpPr>
            <p:cNvPr id="18263" name="Google Shape;18263;p9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9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9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9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9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9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9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9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1" name="Google Shape;18271;p92"/>
          <p:cNvGrpSpPr/>
          <p:nvPr/>
        </p:nvGrpSpPr>
        <p:grpSpPr>
          <a:xfrm>
            <a:off x="1737258" y="1812971"/>
            <a:ext cx="370814" cy="307359"/>
            <a:chOff x="1737258" y="1988371"/>
            <a:chExt cx="370814" cy="307359"/>
          </a:xfrm>
        </p:grpSpPr>
        <p:sp>
          <p:nvSpPr>
            <p:cNvPr id="18272" name="Google Shape;18272;p9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9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9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9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92"/>
          <p:cNvGrpSpPr/>
          <p:nvPr/>
        </p:nvGrpSpPr>
        <p:grpSpPr>
          <a:xfrm>
            <a:off x="848983" y="1814111"/>
            <a:ext cx="369294" cy="304350"/>
            <a:chOff x="848983" y="1989511"/>
            <a:chExt cx="369294" cy="304350"/>
          </a:xfrm>
        </p:grpSpPr>
        <p:sp>
          <p:nvSpPr>
            <p:cNvPr id="18277" name="Google Shape;18277;p9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9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9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9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9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92"/>
          <p:cNvGrpSpPr/>
          <p:nvPr/>
        </p:nvGrpSpPr>
        <p:grpSpPr>
          <a:xfrm>
            <a:off x="3074027" y="1808377"/>
            <a:ext cx="380604" cy="313854"/>
            <a:chOff x="3074027" y="1983777"/>
            <a:chExt cx="380604" cy="313854"/>
          </a:xfrm>
        </p:grpSpPr>
        <p:sp>
          <p:nvSpPr>
            <p:cNvPr id="18283" name="Google Shape;18283;p9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9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9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9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9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8" name="Google Shape;18288;p92"/>
          <p:cNvGrpSpPr/>
          <p:nvPr/>
        </p:nvGrpSpPr>
        <p:grpSpPr>
          <a:xfrm>
            <a:off x="3522521" y="1800457"/>
            <a:ext cx="367013" cy="331278"/>
            <a:chOff x="3522521" y="1975857"/>
            <a:chExt cx="367013" cy="331278"/>
          </a:xfrm>
        </p:grpSpPr>
        <p:sp>
          <p:nvSpPr>
            <p:cNvPr id="18289" name="Google Shape;18289;p9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9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9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9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9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9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9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6" name="Google Shape;18296;p92"/>
          <p:cNvGrpSpPr/>
          <p:nvPr/>
        </p:nvGrpSpPr>
        <p:grpSpPr>
          <a:xfrm>
            <a:off x="2630824" y="1801566"/>
            <a:ext cx="368185" cy="330454"/>
            <a:chOff x="2630824" y="1976966"/>
            <a:chExt cx="368185" cy="330454"/>
          </a:xfrm>
        </p:grpSpPr>
        <p:sp>
          <p:nvSpPr>
            <p:cNvPr id="18297" name="Google Shape;18297;p9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9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9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9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9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9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9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9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5" name="Google Shape;18305;p92"/>
          <p:cNvGrpSpPr/>
          <p:nvPr/>
        </p:nvGrpSpPr>
        <p:grpSpPr>
          <a:xfrm>
            <a:off x="1293706" y="1791016"/>
            <a:ext cx="369294" cy="350444"/>
            <a:chOff x="1293706" y="1966416"/>
            <a:chExt cx="369294" cy="350444"/>
          </a:xfrm>
        </p:grpSpPr>
        <p:sp>
          <p:nvSpPr>
            <p:cNvPr id="18306" name="Google Shape;18306;p9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9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9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9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9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9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9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9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4" name="Google Shape;18314;p92"/>
          <p:cNvGrpSpPr/>
          <p:nvPr/>
        </p:nvGrpSpPr>
        <p:grpSpPr>
          <a:xfrm>
            <a:off x="3967213" y="1800077"/>
            <a:ext cx="368185" cy="331816"/>
            <a:chOff x="3967213" y="1975477"/>
            <a:chExt cx="368185" cy="331816"/>
          </a:xfrm>
        </p:grpSpPr>
        <p:sp>
          <p:nvSpPr>
            <p:cNvPr id="18315" name="Google Shape;18315;p9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9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9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8" name="Google Shape;18318;p92"/>
          <p:cNvGrpSpPr/>
          <p:nvPr/>
        </p:nvGrpSpPr>
        <p:grpSpPr>
          <a:xfrm>
            <a:off x="8047661" y="1793646"/>
            <a:ext cx="279132" cy="356875"/>
            <a:chOff x="8047661" y="1969046"/>
            <a:chExt cx="279132" cy="356875"/>
          </a:xfrm>
        </p:grpSpPr>
        <p:sp>
          <p:nvSpPr>
            <p:cNvPr id="18319" name="Google Shape;18319;p9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9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9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9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3" name="Google Shape;18323;p92"/>
          <p:cNvGrpSpPr/>
          <p:nvPr/>
        </p:nvGrpSpPr>
        <p:grpSpPr>
          <a:xfrm>
            <a:off x="7596157" y="1792759"/>
            <a:ext cx="279544" cy="358142"/>
            <a:chOff x="7596157" y="1968159"/>
            <a:chExt cx="279544" cy="358142"/>
          </a:xfrm>
        </p:grpSpPr>
        <p:sp>
          <p:nvSpPr>
            <p:cNvPr id="18324" name="Google Shape;18324;p9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9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9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9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9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9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92"/>
          <p:cNvGrpSpPr/>
          <p:nvPr/>
        </p:nvGrpSpPr>
        <p:grpSpPr>
          <a:xfrm>
            <a:off x="7147315" y="1793646"/>
            <a:ext cx="279513" cy="357636"/>
            <a:chOff x="7147315" y="1969046"/>
            <a:chExt cx="279513" cy="357636"/>
          </a:xfrm>
        </p:grpSpPr>
        <p:sp>
          <p:nvSpPr>
            <p:cNvPr id="18331" name="Google Shape;18331;p9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9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9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9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9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9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9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92"/>
          <p:cNvGrpSpPr/>
          <p:nvPr/>
        </p:nvGrpSpPr>
        <p:grpSpPr>
          <a:xfrm>
            <a:off x="6697681" y="1792917"/>
            <a:ext cx="280305" cy="359093"/>
            <a:chOff x="6697681" y="1968317"/>
            <a:chExt cx="280305" cy="359093"/>
          </a:xfrm>
        </p:grpSpPr>
        <p:sp>
          <p:nvSpPr>
            <p:cNvPr id="18339" name="Google Shape;18339;p9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9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9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9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9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6" name="Google Shape;18346;p92"/>
          <p:cNvGrpSpPr/>
          <p:nvPr/>
        </p:nvGrpSpPr>
        <p:grpSpPr>
          <a:xfrm>
            <a:off x="6248839" y="1792537"/>
            <a:ext cx="280273" cy="358744"/>
            <a:chOff x="6248839" y="1967937"/>
            <a:chExt cx="280273" cy="358744"/>
          </a:xfrm>
        </p:grpSpPr>
        <p:sp>
          <p:nvSpPr>
            <p:cNvPr id="18347" name="Google Shape;18347;p9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9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9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9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9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9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3" name="Google Shape;18353;p92"/>
          <p:cNvGrpSpPr/>
          <p:nvPr/>
        </p:nvGrpSpPr>
        <p:grpSpPr>
          <a:xfrm>
            <a:off x="5801485" y="1793646"/>
            <a:ext cx="279164" cy="357794"/>
            <a:chOff x="5801485" y="1969046"/>
            <a:chExt cx="279164" cy="357794"/>
          </a:xfrm>
        </p:grpSpPr>
        <p:sp>
          <p:nvSpPr>
            <p:cNvPr id="18354" name="Google Shape;18354;p9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9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9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9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9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9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9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9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9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9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9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7" name="Google Shape;18367;p92"/>
          <p:cNvGrpSpPr/>
          <p:nvPr/>
        </p:nvGrpSpPr>
        <p:grpSpPr>
          <a:xfrm>
            <a:off x="5352643" y="1793646"/>
            <a:ext cx="278404" cy="358364"/>
            <a:chOff x="5352643" y="1969046"/>
            <a:chExt cx="278404" cy="358364"/>
          </a:xfrm>
        </p:grpSpPr>
        <p:sp>
          <p:nvSpPr>
            <p:cNvPr id="18368" name="Google Shape;18368;p9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2" name="Google Shape;18372;p92"/>
          <p:cNvGrpSpPr/>
          <p:nvPr/>
        </p:nvGrpSpPr>
        <p:grpSpPr>
          <a:xfrm>
            <a:off x="4897750" y="1792917"/>
            <a:ext cx="279132" cy="358364"/>
            <a:chOff x="4897750" y="1968317"/>
            <a:chExt cx="279132" cy="358364"/>
          </a:xfrm>
        </p:grpSpPr>
        <p:sp>
          <p:nvSpPr>
            <p:cNvPr id="18373" name="Google Shape;18373;p9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9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9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9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9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9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9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9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9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9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86" name="Google Shape;18386;p9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87" name="Google Shape;18387;p92"/>
          <p:cNvGrpSpPr/>
          <p:nvPr/>
        </p:nvGrpSpPr>
        <p:grpSpPr>
          <a:xfrm>
            <a:off x="1767449" y="1337644"/>
            <a:ext cx="324403" cy="347783"/>
            <a:chOff x="1767449" y="1513044"/>
            <a:chExt cx="324403" cy="347783"/>
          </a:xfrm>
        </p:grpSpPr>
        <p:sp>
          <p:nvSpPr>
            <p:cNvPr id="18388" name="Google Shape;18388;p9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9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9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9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9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9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9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9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9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92"/>
          <p:cNvGrpSpPr/>
          <p:nvPr/>
        </p:nvGrpSpPr>
        <p:grpSpPr>
          <a:xfrm>
            <a:off x="4007193" y="1337327"/>
            <a:ext cx="320633" cy="348100"/>
            <a:chOff x="4007193" y="1512727"/>
            <a:chExt cx="320633" cy="348100"/>
          </a:xfrm>
        </p:grpSpPr>
        <p:sp>
          <p:nvSpPr>
            <p:cNvPr id="18398" name="Google Shape;18398;p9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9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9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9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9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3" name="Google Shape;18403;p92"/>
          <p:cNvGrpSpPr/>
          <p:nvPr/>
        </p:nvGrpSpPr>
        <p:grpSpPr>
          <a:xfrm>
            <a:off x="3530425" y="1333347"/>
            <a:ext cx="368175" cy="344594"/>
            <a:chOff x="3530425" y="1508747"/>
            <a:chExt cx="368175" cy="344594"/>
          </a:xfrm>
        </p:grpSpPr>
        <p:sp>
          <p:nvSpPr>
            <p:cNvPr id="18404" name="Google Shape;18404;p9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9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9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8" name="Google Shape;18408;p92"/>
          <p:cNvGrpSpPr/>
          <p:nvPr/>
        </p:nvGrpSpPr>
        <p:grpSpPr>
          <a:xfrm>
            <a:off x="3127598" y="1337834"/>
            <a:ext cx="289714" cy="347593"/>
            <a:chOff x="3127598" y="1513234"/>
            <a:chExt cx="289714" cy="347593"/>
          </a:xfrm>
        </p:grpSpPr>
        <p:sp>
          <p:nvSpPr>
            <p:cNvPr id="18409" name="Google Shape;18409;p9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9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9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9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4" name="Google Shape;18414;p92"/>
          <p:cNvGrpSpPr/>
          <p:nvPr/>
        </p:nvGrpSpPr>
        <p:grpSpPr>
          <a:xfrm>
            <a:off x="2662884" y="1337644"/>
            <a:ext cx="322914" cy="348543"/>
            <a:chOff x="2662884" y="1513044"/>
            <a:chExt cx="322914" cy="348543"/>
          </a:xfrm>
        </p:grpSpPr>
        <p:sp>
          <p:nvSpPr>
            <p:cNvPr id="18415" name="Google Shape;18415;p9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9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9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9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9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9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9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9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5" name="Google Shape;18425;p92"/>
          <p:cNvGrpSpPr/>
          <p:nvPr/>
        </p:nvGrpSpPr>
        <p:grpSpPr>
          <a:xfrm>
            <a:off x="2232511" y="1337359"/>
            <a:ext cx="299534" cy="348068"/>
            <a:chOff x="2232511" y="1512759"/>
            <a:chExt cx="299534" cy="348068"/>
          </a:xfrm>
        </p:grpSpPr>
        <p:sp>
          <p:nvSpPr>
            <p:cNvPr id="18426" name="Google Shape;18426;p9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9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9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9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9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9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9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9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9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92"/>
          <p:cNvGrpSpPr/>
          <p:nvPr/>
        </p:nvGrpSpPr>
        <p:grpSpPr>
          <a:xfrm>
            <a:off x="1331406" y="1337961"/>
            <a:ext cx="301784" cy="348607"/>
            <a:chOff x="1331406" y="1513361"/>
            <a:chExt cx="301784" cy="348607"/>
          </a:xfrm>
        </p:grpSpPr>
        <p:sp>
          <p:nvSpPr>
            <p:cNvPr id="18438" name="Google Shape;18438;p9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9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9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2" name="Google Shape;18442;p92"/>
          <p:cNvGrpSpPr/>
          <p:nvPr/>
        </p:nvGrpSpPr>
        <p:grpSpPr>
          <a:xfrm>
            <a:off x="7144274" y="1324814"/>
            <a:ext cx="282174" cy="355735"/>
            <a:chOff x="7144274" y="1500214"/>
            <a:chExt cx="282174" cy="355735"/>
          </a:xfrm>
        </p:grpSpPr>
        <p:sp>
          <p:nvSpPr>
            <p:cNvPr id="18443" name="Google Shape;18443;p9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9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9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9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9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9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9" name="Google Shape;18449;p92"/>
          <p:cNvGrpSpPr/>
          <p:nvPr/>
        </p:nvGrpSpPr>
        <p:grpSpPr>
          <a:xfrm>
            <a:off x="6685262" y="1324814"/>
            <a:ext cx="289682" cy="354594"/>
            <a:chOff x="6685262" y="1500214"/>
            <a:chExt cx="289682" cy="354594"/>
          </a:xfrm>
        </p:grpSpPr>
        <p:sp>
          <p:nvSpPr>
            <p:cNvPr id="18450" name="Google Shape;18450;p9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9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9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9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4" name="Google Shape;18454;p92"/>
          <p:cNvGrpSpPr/>
          <p:nvPr/>
        </p:nvGrpSpPr>
        <p:grpSpPr>
          <a:xfrm>
            <a:off x="6200938" y="1325194"/>
            <a:ext cx="322154" cy="355355"/>
            <a:chOff x="6200938" y="1500594"/>
            <a:chExt cx="322154" cy="355355"/>
          </a:xfrm>
        </p:grpSpPr>
        <p:sp>
          <p:nvSpPr>
            <p:cNvPr id="18455" name="Google Shape;18455;p9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9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9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9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9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0" name="Google Shape;18460;p92"/>
          <p:cNvGrpSpPr/>
          <p:nvPr/>
        </p:nvGrpSpPr>
        <p:grpSpPr>
          <a:xfrm>
            <a:off x="5289631" y="1324814"/>
            <a:ext cx="332355" cy="354974"/>
            <a:chOff x="5289631" y="1500214"/>
            <a:chExt cx="332355" cy="354974"/>
          </a:xfrm>
        </p:grpSpPr>
        <p:sp>
          <p:nvSpPr>
            <p:cNvPr id="18461" name="Google Shape;18461;p9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9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9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9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9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9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7" name="Google Shape;18467;p92"/>
          <p:cNvGrpSpPr/>
          <p:nvPr/>
        </p:nvGrpSpPr>
        <p:grpSpPr>
          <a:xfrm>
            <a:off x="5748295" y="1324433"/>
            <a:ext cx="323294" cy="356115"/>
            <a:chOff x="5748295" y="1499833"/>
            <a:chExt cx="323294" cy="356115"/>
          </a:xfrm>
        </p:grpSpPr>
        <p:sp>
          <p:nvSpPr>
            <p:cNvPr id="18468" name="Google Shape;18468;p9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9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9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9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9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9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9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92"/>
          <p:cNvGrpSpPr/>
          <p:nvPr/>
        </p:nvGrpSpPr>
        <p:grpSpPr>
          <a:xfrm>
            <a:off x="8047661" y="1325637"/>
            <a:ext cx="278404" cy="355260"/>
            <a:chOff x="8047661" y="1501037"/>
            <a:chExt cx="278404" cy="355260"/>
          </a:xfrm>
        </p:grpSpPr>
        <p:sp>
          <p:nvSpPr>
            <p:cNvPr id="18476" name="Google Shape;18476;p9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9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9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9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0" name="Google Shape;18480;p92"/>
          <p:cNvGrpSpPr/>
          <p:nvPr/>
        </p:nvGrpSpPr>
        <p:grpSpPr>
          <a:xfrm>
            <a:off x="4903389" y="1324814"/>
            <a:ext cx="267854" cy="355735"/>
            <a:chOff x="4903389" y="1500214"/>
            <a:chExt cx="267854" cy="355735"/>
          </a:xfrm>
        </p:grpSpPr>
        <p:sp>
          <p:nvSpPr>
            <p:cNvPr id="18481" name="Google Shape;18481;p9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9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9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9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9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6" name="Google Shape;18486;p92"/>
          <p:cNvGrpSpPr/>
          <p:nvPr/>
        </p:nvGrpSpPr>
        <p:grpSpPr>
          <a:xfrm>
            <a:off x="7613518" y="1325954"/>
            <a:ext cx="264433" cy="353074"/>
            <a:chOff x="7613518" y="1501354"/>
            <a:chExt cx="264433" cy="353074"/>
          </a:xfrm>
        </p:grpSpPr>
        <p:sp>
          <p:nvSpPr>
            <p:cNvPr id="18487" name="Google Shape;18487;p9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9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9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9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9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9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93" name="Google Shape;18493;p92"/>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8494" name="Google Shape;18494;p92"/>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98" name="Shape 18498"/>
        <p:cNvGrpSpPr/>
        <p:nvPr/>
      </p:nvGrpSpPr>
      <p:grpSpPr>
        <a:xfrm>
          <a:off x="0" y="0"/>
          <a:ext cx="0" cy="0"/>
          <a:chOff x="0" y="0"/>
          <a:chExt cx="0" cy="0"/>
        </a:xfrm>
      </p:grpSpPr>
      <p:grpSp>
        <p:nvGrpSpPr>
          <p:cNvPr id="18499" name="Google Shape;18499;p93"/>
          <p:cNvGrpSpPr/>
          <p:nvPr/>
        </p:nvGrpSpPr>
        <p:grpSpPr>
          <a:xfrm>
            <a:off x="1757085" y="1325225"/>
            <a:ext cx="371069" cy="359396"/>
            <a:chOff x="1757085" y="1500675"/>
            <a:chExt cx="371069" cy="359396"/>
          </a:xfrm>
        </p:grpSpPr>
        <p:sp>
          <p:nvSpPr>
            <p:cNvPr id="18500" name="Google Shape;18500;p9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9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9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9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9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9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9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9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9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9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9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9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9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9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9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9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9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9" name="Google Shape;18529;p93"/>
          <p:cNvGrpSpPr/>
          <p:nvPr/>
        </p:nvGrpSpPr>
        <p:grpSpPr>
          <a:xfrm>
            <a:off x="2774209" y="1779241"/>
            <a:ext cx="116693" cy="374186"/>
            <a:chOff x="2774209" y="1954691"/>
            <a:chExt cx="116693" cy="374186"/>
          </a:xfrm>
        </p:grpSpPr>
        <p:sp>
          <p:nvSpPr>
            <p:cNvPr id="18530" name="Google Shape;18530;p9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9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2" name="Google Shape;18532;p93"/>
          <p:cNvGrpSpPr/>
          <p:nvPr/>
        </p:nvGrpSpPr>
        <p:grpSpPr>
          <a:xfrm>
            <a:off x="4017435" y="1324462"/>
            <a:ext cx="315092" cy="359397"/>
            <a:chOff x="4017435" y="1499912"/>
            <a:chExt cx="315092" cy="359397"/>
          </a:xfrm>
        </p:grpSpPr>
        <p:sp>
          <p:nvSpPr>
            <p:cNvPr id="18533" name="Google Shape;18533;p9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9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5" name="Google Shape;18535;p93"/>
          <p:cNvGrpSpPr/>
          <p:nvPr/>
        </p:nvGrpSpPr>
        <p:grpSpPr>
          <a:xfrm>
            <a:off x="3963652" y="1824309"/>
            <a:ext cx="374154" cy="284050"/>
            <a:chOff x="3963652" y="1999759"/>
            <a:chExt cx="374154" cy="284050"/>
          </a:xfrm>
        </p:grpSpPr>
        <p:sp>
          <p:nvSpPr>
            <p:cNvPr id="18536" name="Google Shape;18536;p9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9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9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9" name="Google Shape;18539;p93"/>
          <p:cNvGrpSpPr/>
          <p:nvPr/>
        </p:nvGrpSpPr>
        <p:grpSpPr>
          <a:xfrm>
            <a:off x="1777536" y="1839416"/>
            <a:ext cx="376444" cy="253772"/>
            <a:chOff x="1777536" y="2014866"/>
            <a:chExt cx="376444" cy="253772"/>
          </a:xfrm>
        </p:grpSpPr>
        <p:sp>
          <p:nvSpPr>
            <p:cNvPr id="18540" name="Google Shape;18540;p9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9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9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9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9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5" name="Google Shape;18545;p93"/>
          <p:cNvGrpSpPr/>
          <p:nvPr/>
        </p:nvGrpSpPr>
        <p:grpSpPr>
          <a:xfrm>
            <a:off x="1309875" y="1881876"/>
            <a:ext cx="374154" cy="169680"/>
            <a:chOff x="1309875" y="2057326"/>
            <a:chExt cx="374154" cy="169680"/>
          </a:xfrm>
        </p:grpSpPr>
        <p:sp>
          <p:nvSpPr>
            <p:cNvPr id="18546" name="Google Shape;18546;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9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9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9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9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9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9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57" name="Google Shape;18557;p9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58" name="Google Shape;18558;p93"/>
          <p:cNvGrpSpPr/>
          <p:nvPr/>
        </p:nvGrpSpPr>
        <p:grpSpPr>
          <a:xfrm>
            <a:off x="2347450" y="1779114"/>
            <a:ext cx="113639" cy="373168"/>
            <a:chOff x="2347450" y="1954564"/>
            <a:chExt cx="113639" cy="373168"/>
          </a:xfrm>
        </p:grpSpPr>
        <p:sp>
          <p:nvSpPr>
            <p:cNvPr id="18559" name="Google Shape;18559;p9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9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1" name="Google Shape;18561;p9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62" name="Google Shape;18562;p93"/>
          <p:cNvGrpSpPr/>
          <p:nvPr/>
        </p:nvGrpSpPr>
        <p:grpSpPr>
          <a:xfrm>
            <a:off x="3110102" y="1324430"/>
            <a:ext cx="330613" cy="358379"/>
            <a:chOff x="3110102" y="1499880"/>
            <a:chExt cx="330613" cy="358379"/>
          </a:xfrm>
        </p:grpSpPr>
        <p:sp>
          <p:nvSpPr>
            <p:cNvPr id="18563" name="Google Shape;18563;p9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9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9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9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9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9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9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70" name="Google Shape;18570;p9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1" name="Google Shape;18571;p93"/>
          <p:cNvGrpSpPr/>
          <p:nvPr/>
        </p:nvGrpSpPr>
        <p:grpSpPr>
          <a:xfrm>
            <a:off x="3485575" y="1824309"/>
            <a:ext cx="373772" cy="284050"/>
            <a:chOff x="3531200" y="1999759"/>
            <a:chExt cx="373772" cy="284050"/>
          </a:xfrm>
        </p:grpSpPr>
        <p:sp>
          <p:nvSpPr>
            <p:cNvPr id="18572" name="Google Shape;18572;p9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9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9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9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6" name="Google Shape;18576;p93"/>
          <p:cNvGrpSpPr/>
          <p:nvPr/>
        </p:nvGrpSpPr>
        <p:grpSpPr>
          <a:xfrm>
            <a:off x="2667058" y="1324843"/>
            <a:ext cx="330231" cy="359015"/>
            <a:chOff x="2667058" y="1500293"/>
            <a:chExt cx="330231" cy="359015"/>
          </a:xfrm>
        </p:grpSpPr>
        <p:sp>
          <p:nvSpPr>
            <p:cNvPr id="18577" name="Google Shape;18577;p9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9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9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9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9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9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9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9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9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9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9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9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5" name="Google Shape;18595;p93"/>
          <p:cNvGrpSpPr/>
          <p:nvPr/>
        </p:nvGrpSpPr>
        <p:grpSpPr>
          <a:xfrm>
            <a:off x="3567553" y="1324462"/>
            <a:ext cx="320022" cy="359778"/>
            <a:chOff x="3567553" y="1499912"/>
            <a:chExt cx="320022" cy="359778"/>
          </a:xfrm>
        </p:grpSpPr>
        <p:sp>
          <p:nvSpPr>
            <p:cNvPr id="18596" name="Google Shape;18596;p9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9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9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9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9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9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2" name="Google Shape;18602;p93"/>
          <p:cNvGrpSpPr/>
          <p:nvPr/>
        </p:nvGrpSpPr>
        <p:grpSpPr>
          <a:xfrm>
            <a:off x="1309875" y="1324462"/>
            <a:ext cx="359015" cy="358633"/>
            <a:chOff x="1309875" y="1499912"/>
            <a:chExt cx="359015" cy="358633"/>
          </a:xfrm>
        </p:grpSpPr>
        <p:sp>
          <p:nvSpPr>
            <p:cNvPr id="18603" name="Google Shape;18603;p9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9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9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9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9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9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9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9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9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2" name="Google Shape;18612;p93"/>
          <p:cNvGrpSpPr/>
          <p:nvPr/>
        </p:nvGrpSpPr>
        <p:grpSpPr>
          <a:xfrm>
            <a:off x="2219466" y="1324843"/>
            <a:ext cx="330613" cy="359015"/>
            <a:chOff x="2219466" y="1500293"/>
            <a:chExt cx="330613" cy="359015"/>
          </a:xfrm>
        </p:grpSpPr>
        <p:sp>
          <p:nvSpPr>
            <p:cNvPr id="18613" name="Google Shape;18613;p9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9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5" name="Google Shape;18615;p93"/>
          <p:cNvGrpSpPr/>
          <p:nvPr/>
        </p:nvGrpSpPr>
        <p:grpSpPr>
          <a:xfrm>
            <a:off x="5343544" y="1333908"/>
            <a:ext cx="244676" cy="351095"/>
            <a:chOff x="5343544" y="1509358"/>
            <a:chExt cx="244676" cy="351095"/>
          </a:xfrm>
        </p:grpSpPr>
        <p:sp>
          <p:nvSpPr>
            <p:cNvPr id="18616" name="Google Shape;18616;p9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9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9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9" name="Google Shape;18619;p93"/>
          <p:cNvGrpSpPr/>
          <p:nvPr/>
        </p:nvGrpSpPr>
        <p:grpSpPr>
          <a:xfrm>
            <a:off x="4882340" y="1333908"/>
            <a:ext cx="246171" cy="351095"/>
            <a:chOff x="4882340" y="1509358"/>
            <a:chExt cx="246171" cy="351095"/>
          </a:xfrm>
        </p:grpSpPr>
        <p:sp>
          <p:nvSpPr>
            <p:cNvPr id="18620" name="Google Shape;18620;p9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9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9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9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9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5" name="Google Shape;18625;p93"/>
          <p:cNvGrpSpPr/>
          <p:nvPr/>
        </p:nvGrpSpPr>
        <p:grpSpPr>
          <a:xfrm>
            <a:off x="6273204" y="1333558"/>
            <a:ext cx="236343" cy="351445"/>
            <a:chOff x="6273204" y="1509008"/>
            <a:chExt cx="236343" cy="351445"/>
          </a:xfrm>
        </p:grpSpPr>
        <p:sp>
          <p:nvSpPr>
            <p:cNvPr id="18626" name="Google Shape;18626;p9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9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28" name="Google Shape;18628;p9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29" name="Google Shape;18629;p93"/>
          <p:cNvGrpSpPr/>
          <p:nvPr/>
        </p:nvGrpSpPr>
        <p:grpSpPr>
          <a:xfrm>
            <a:off x="7219530" y="1332794"/>
            <a:ext cx="191625" cy="352209"/>
            <a:chOff x="7219530" y="1508244"/>
            <a:chExt cx="191625" cy="352209"/>
          </a:xfrm>
        </p:grpSpPr>
        <p:sp>
          <p:nvSpPr>
            <p:cNvPr id="18630" name="Google Shape;18630;p9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9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2" name="Google Shape;18632;p93"/>
          <p:cNvGrpSpPr/>
          <p:nvPr/>
        </p:nvGrpSpPr>
        <p:grpSpPr>
          <a:xfrm>
            <a:off x="7699309" y="1333176"/>
            <a:ext cx="154922" cy="351827"/>
            <a:chOff x="7699309" y="1508626"/>
            <a:chExt cx="154922" cy="351827"/>
          </a:xfrm>
        </p:grpSpPr>
        <p:sp>
          <p:nvSpPr>
            <p:cNvPr id="18633" name="Google Shape;18633;p9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9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9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9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9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9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9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0" name="Google Shape;18640;p93"/>
          <p:cNvGrpSpPr/>
          <p:nvPr/>
        </p:nvGrpSpPr>
        <p:grpSpPr>
          <a:xfrm>
            <a:off x="8161690" y="1333558"/>
            <a:ext cx="153396" cy="351064"/>
            <a:chOff x="8161690" y="1509008"/>
            <a:chExt cx="153396" cy="351064"/>
          </a:xfrm>
        </p:grpSpPr>
        <p:sp>
          <p:nvSpPr>
            <p:cNvPr id="18641" name="Google Shape;18641;p9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9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9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9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5" name="Google Shape;18645;p93"/>
          <p:cNvGrpSpPr/>
          <p:nvPr/>
        </p:nvGrpSpPr>
        <p:grpSpPr>
          <a:xfrm>
            <a:off x="6746940" y="1333431"/>
            <a:ext cx="213221" cy="352304"/>
            <a:chOff x="6746940" y="1508881"/>
            <a:chExt cx="213221" cy="352304"/>
          </a:xfrm>
        </p:grpSpPr>
        <p:sp>
          <p:nvSpPr>
            <p:cNvPr id="18646" name="Google Shape;18646;p9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9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9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9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0" name="Google Shape;18650;p93"/>
          <p:cNvGrpSpPr/>
          <p:nvPr/>
        </p:nvGrpSpPr>
        <p:grpSpPr>
          <a:xfrm>
            <a:off x="5770336" y="1832165"/>
            <a:ext cx="350682" cy="292097"/>
            <a:chOff x="5770336" y="2007615"/>
            <a:chExt cx="350682" cy="292097"/>
          </a:xfrm>
        </p:grpSpPr>
        <p:sp>
          <p:nvSpPr>
            <p:cNvPr id="18651" name="Google Shape;18651;p9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9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9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9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5" name="Google Shape;18655;p93"/>
          <p:cNvGrpSpPr/>
          <p:nvPr/>
        </p:nvGrpSpPr>
        <p:grpSpPr>
          <a:xfrm>
            <a:off x="5326878" y="1804908"/>
            <a:ext cx="350332" cy="346229"/>
            <a:chOff x="5326878" y="1980358"/>
            <a:chExt cx="350332" cy="346229"/>
          </a:xfrm>
        </p:grpSpPr>
        <p:sp>
          <p:nvSpPr>
            <p:cNvPr id="18656" name="Google Shape;18656;p9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9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9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9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60" name="Google Shape;18660;p9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61" name="Google Shape;18661;p93"/>
          <p:cNvGrpSpPr/>
          <p:nvPr/>
        </p:nvGrpSpPr>
        <p:grpSpPr>
          <a:xfrm>
            <a:off x="4883835" y="1817121"/>
            <a:ext cx="350300" cy="323043"/>
            <a:chOff x="4883835" y="1992571"/>
            <a:chExt cx="350300" cy="323043"/>
          </a:xfrm>
        </p:grpSpPr>
        <p:sp>
          <p:nvSpPr>
            <p:cNvPr id="18662" name="Google Shape;18662;p9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9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9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9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9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9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8" name="Google Shape;18668;p93"/>
          <p:cNvGrpSpPr/>
          <p:nvPr/>
        </p:nvGrpSpPr>
        <p:grpSpPr>
          <a:xfrm>
            <a:off x="7548967" y="1803477"/>
            <a:ext cx="333285" cy="349950"/>
            <a:chOff x="7548967" y="1978927"/>
            <a:chExt cx="333285" cy="349950"/>
          </a:xfrm>
        </p:grpSpPr>
        <p:sp>
          <p:nvSpPr>
            <p:cNvPr id="18669" name="Google Shape;18669;p9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9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9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9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9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9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9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6" name="Google Shape;18676;p93"/>
          <p:cNvGrpSpPr/>
          <p:nvPr/>
        </p:nvGrpSpPr>
        <p:grpSpPr>
          <a:xfrm>
            <a:off x="6214142" y="1803477"/>
            <a:ext cx="346515" cy="350300"/>
            <a:chOff x="6214142" y="1978927"/>
            <a:chExt cx="346515" cy="350300"/>
          </a:xfrm>
        </p:grpSpPr>
        <p:sp>
          <p:nvSpPr>
            <p:cNvPr id="18677" name="Google Shape;18677;p9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9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93"/>
          <p:cNvGrpSpPr/>
          <p:nvPr/>
        </p:nvGrpSpPr>
        <p:grpSpPr>
          <a:xfrm>
            <a:off x="7105923" y="1803095"/>
            <a:ext cx="333285" cy="350682"/>
            <a:chOff x="7105923" y="1978545"/>
            <a:chExt cx="333285" cy="350682"/>
          </a:xfrm>
        </p:grpSpPr>
        <p:sp>
          <p:nvSpPr>
            <p:cNvPr id="18680" name="Google Shape;18680;p9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9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9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9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9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9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9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87" name="Google Shape;18687;p9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9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89" name="Google Shape;18689;p93"/>
          <p:cNvGrpSpPr/>
          <p:nvPr/>
        </p:nvGrpSpPr>
        <p:grpSpPr>
          <a:xfrm>
            <a:off x="3616406" y="2246902"/>
            <a:ext cx="203393" cy="351827"/>
            <a:chOff x="3616406" y="2422352"/>
            <a:chExt cx="203393" cy="351827"/>
          </a:xfrm>
        </p:grpSpPr>
        <p:sp>
          <p:nvSpPr>
            <p:cNvPr id="18690" name="Google Shape;18690;p9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9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2" name="Google Shape;18692;p93"/>
          <p:cNvGrpSpPr/>
          <p:nvPr/>
        </p:nvGrpSpPr>
        <p:grpSpPr>
          <a:xfrm>
            <a:off x="878187" y="2246520"/>
            <a:ext cx="272696" cy="351827"/>
            <a:chOff x="913012" y="2421970"/>
            <a:chExt cx="272696" cy="351827"/>
          </a:xfrm>
        </p:grpSpPr>
        <p:sp>
          <p:nvSpPr>
            <p:cNvPr id="18693" name="Google Shape;18693;p9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9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9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9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7" name="Google Shape;18697;p93"/>
          <p:cNvGrpSpPr/>
          <p:nvPr/>
        </p:nvGrpSpPr>
        <p:grpSpPr>
          <a:xfrm>
            <a:off x="2274743" y="2246902"/>
            <a:ext cx="255649" cy="351445"/>
            <a:chOff x="2274743" y="2422352"/>
            <a:chExt cx="255649" cy="351445"/>
          </a:xfrm>
        </p:grpSpPr>
        <p:sp>
          <p:nvSpPr>
            <p:cNvPr id="18698" name="Google Shape;18698;p9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9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9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1" name="Google Shape;18701;p93"/>
          <p:cNvGrpSpPr/>
          <p:nvPr/>
        </p:nvGrpSpPr>
        <p:grpSpPr>
          <a:xfrm>
            <a:off x="2708723" y="2245789"/>
            <a:ext cx="246552" cy="352558"/>
            <a:chOff x="2708723" y="2421239"/>
            <a:chExt cx="246552" cy="352558"/>
          </a:xfrm>
        </p:grpSpPr>
        <p:sp>
          <p:nvSpPr>
            <p:cNvPr id="18702" name="Google Shape;18702;p9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9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4" name="Google Shape;18704;p93"/>
          <p:cNvGrpSpPr/>
          <p:nvPr/>
        </p:nvGrpSpPr>
        <p:grpSpPr>
          <a:xfrm>
            <a:off x="1835485" y="2246902"/>
            <a:ext cx="259433" cy="350714"/>
            <a:chOff x="1835485" y="2422352"/>
            <a:chExt cx="259433" cy="350714"/>
          </a:xfrm>
        </p:grpSpPr>
        <p:sp>
          <p:nvSpPr>
            <p:cNvPr id="18705" name="Google Shape;18705;p9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9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9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9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9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9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9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2" name="Google Shape;18712;p93"/>
          <p:cNvGrpSpPr/>
          <p:nvPr/>
        </p:nvGrpSpPr>
        <p:grpSpPr>
          <a:xfrm>
            <a:off x="3150240" y="2246902"/>
            <a:ext cx="212489" cy="351445"/>
            <a:chOff x="3150240" y="2422352"/>
            <a:chExt cx="212489" cy="351445"/>
          </a:xfrm>
        </p:grpSpPr>
        <p:sp>
          <p:nvSpPr>
            <p:cNvPr id="18713" name="Google Shape;18713;p9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9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5" name="Google Shape;18715;p93"/>
          <p:cNvGrpSpPr/>
          <p:nvPr/>
        </p:nvGrpSpPr>
        <p:grpSpPr>
          <a:xfrm>
            <a:off x="1367060" y="2246679"/>
            <a:ext cx="269261" cy="352050"/>
            <a:chOff x="1367060" y="2422129"/>
            <a:chExt cx="269261" cy="352050"/>
          </a:xfrm>
        </p:grpSpPr>
        <p:sp>
          <p:nvSpPr>
            <p:cNvPr id="18716" name="Google Shape;18716;p9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9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9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9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9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9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9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9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9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9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9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9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9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9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0" name="Google Shape;18730;p9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31" name="Google Shape;18731;p93"/>
          <p:cNvGrpSpPr/>
          <p:nvPr/>
        </p:nvGrpSpPr>
        <p:grpSpPr>
          <a:xfrm>
            <a:off x="4882690" y="2249955"/>
            <a:ext cx="274573" cy="350682"/>
            <a:chOff x="4882690" y="2425405"/>
            <a:chExt cx="274573" cy="350682"/>
          </a:xfrm>
        </p:grpSpPr>
        <p:sp>
          <p:nvSpPr>
            <p:cNvPr id="18732" name="Google Shape;18732;p9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9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4" name="Google Shape;18734;p93"/>
          <p:cNvGrpSpPr/>
          <p:nvPr/>
        </p:nvGrpSpPr>
        <p:grpSpPr>
          <a:xfrm>
            <a:off x="6627639" y="2268434"/>
            <a:ext cx="355993" cy="313247"/>
            <a:chOff x="6627639" y="2443884"/>
            <a:chExt cx="355993" cy="313247"/>
          </a:xfrm>
        </p:grpSpPr>
        <p:sp>
          <p:nvSpPr>
            <p:cNvPr id="18735" name="Google Shape;18735;p9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9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9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8" name="Google Shape;18738;p93"/>
          <p:cNvGrpSpPr/>
          <p:nvPr/>
        </p:nvGrpSpPr>
        <p:grpSpPr>
          <a:xfrm>
            <a:off x="6183451" y="2286690"/>
            <a:ext cx="351445" cy="277976"/>
            <a:chOff x="6183451" y="2462140"/>
            <a:chExt cx="351445" cy="277976"/>
          </a:xfrm>
        </p:grpSpPr>
        <p:sp>
          <p:nvSpPr>
            <p:cNvPr id="18739" name="Google Shape;18739;p9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9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9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9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9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9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9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6" name="Google Shape;18746;p93"/>
          <p:cNvGrpSpPr/>
          <p:nvPr/>
        </p:nvGrpSpPr>
        <p:grpSpPr>
          <a:xfrm>
            <a:off x="5735477" y="2254408"/>
            <a:ext cx="353354" cy="341299"/>
            <a:chOff x="5735477" y="2429858"/>
            <a:chExt cx="353354" cy="341299"/>
          </a:xfrm>
        </p:grpSpPr>
        <p:sp>
          <p:nvSpPr>
            <p:cNvPr id="18747" name="Google Shape;18747;p9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9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9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9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9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9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3" name="Google Shape;18753;p93"/>
          <p:cNvGrpSpPr/>
          <p:nvPr/>
        </p:nvGrpSpPr>
        <p:grpSpPr>
          <a:xfrm>
            <a:off x="5243735" y="2271523"/>
            <a:ext cx="405255" cy="275499"/>
            <a:chOff x="5283337" y="2478774"/>
            <a:chExt cx="358633" cy="243913"/>
          </a:xfrm>
        </p:grpSpPr>
        <p:sp>
          <p:nvSpPr>
            <p:cNvPr id="18754" name="Google Shape;18754;p9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9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9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9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9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9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9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9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9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9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9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9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9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9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9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9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9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1" name="Google Shape;18771;p93"/>
          <p:cNvGrpSpPr/>
          <p:nvPr/>
        </p:nvGrpSpPr>
        <p:grpSpPr>
          <a:xfrm>
            <a:off x="7964753" y="2295373"/>
            <a:ext cx="362068" cy="258670"/>
            <a:chOff x="7964753" y="2470823"/>
            <a:chExt cx="362068" cy="258670"/>
          </a:xfrm>
        </p:grpSpPr>
        <p:sp>
          <p:nvSpPr>
            <p:cNvPr id="18772" name="Google Shape;18772;p9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9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9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9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9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9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9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9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9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1" name="Google Shape;18781;p93"/>
          <p:cNvGrpSpPr/>
          <p:nvPr/>
        </p:nvGrpSpPr>
        <p:grpSpPr>
          <a:xfrm>
            <a:off x="7524349" y="2280997"/>
            <a:ext cx="350332" cy="288948"/>
            <a:chOff x="7524349" y="2456447"/>
            <a:chExt cx="350332" cy="288948"/>
          </a:xfrm>
        </p:grpSpPr>
        <p:sp>
          <p:nvSpPr>
            <p:cNvPr id="18782" name="Google Shape;18782;p9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9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9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9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9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7" name="Google Shape;18787;p93"/>
          <p:cNvGrpSpPr/>
          <p:nvPr/>
        </p:nvGrpSpPr>
        <p:grpSpPr>
          <a:xfrm>
            <a:off x="3972749" y="2718761"/>
            <a:ext cx="355230" cy="356725"/>
            <a:chOff x="3972749" y="2894211"/>
            <a:chExt cx="355230" cy="356725"/>
          </a:xfrm>
        </p:grpSpPr>
        <p:sp>
          <p:nvSpPr>
            <p:cNvPr id="18788" name="Google Shape;18788;p9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9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9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9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9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3" name="Google Shape;18793;p93"/>
          <p:cNvGrpSpPr/>
          <p:nvPr/>
        </p:nvGrpSpPr>
        <p:grpSpPr>
          <a:xfrm>
            <a:off x="3527797" y="2743346"/>
            <a:ext cx="355993" cy="307904"/>
            <a:chOff x="3527797" y="2918796"/>
            <a:chExt cx="355993" cy="307904"/>
          </a:xfrm>
        </p:grpSpPr>
        <p:sp>
          <p:nvSpPr>
            <p:cNvPr id="18794" name="Google Shape;18794;p9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9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9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9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9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9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9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9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9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9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4" name="Google Shape;18804;p93"/>
          <p:cNvGrpSpPr/>
          <p:nvPr/>
        </p:nvGrpSpPr>
        <p:grpSpPr>
          <a:xfrm>
            <a:off x="3082845" y="2745509"/>
            <a:ext cx="356375" cy="302338"/>
            <a:chOff x="3082845" y="2920959"/>
            <a:chExt cx="356375" cy="302338"/>
          </a:xfrm>
        </p:grpSpPr>
        <p:sp>
          <p:nvSpPr>
            <p:cNvPr id="18805" name="Google Shape;18805;p9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9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7" name="Google Shape;18807;p93"/>
          <p:cNvGrpSpPr/>
          <p:nvPr/>
        </p:nvGrpSpPr>
        <p:grpSpPr>
          <a:xfrm>
            <a:off x="2639038" y="2719492"/>
            <a:ext cx="355612" cy="355612"/>
            <a:chOff x="2639038" y="2894942"/>
            <a:chExt cx="355612" cy="355612"/>
          </a:xfrm>
        </p:grpSpPr>
        <p:sp>
          <p:nvSpPr>
            <p:cNvPr id="18808" name="Google Shape;18808;p9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9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0" name="Google Shape;18810;p93"/>
          <p:cNvGrpSpPr/>
          <p:nvPr/>
        </p:nvGrpSpPr>
        <p:grpSpPr>
          <a:xfrm>
            <a:off x="2194468" y="2763415"/>
            <a:ext cx="355993" cy="267766"/>
            <a:chOff x="2194468" y="2938865"/>
            <a:chExt cx="355993" cy="267766"/>
          </a:xfrm>
        </p:grpSpPr>
        <p:sp>
          <p:nvSpPr>
            <p:cNvPr id="18811" name="Google Shape;18811;p9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9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9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9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9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9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9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9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9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9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9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9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9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9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9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9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9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9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9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9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1" name="Google Shape;18831;p93"/>
          <p:cNvGrpSpPr/>
          <p:nvPr/>
        </p:nvGrpSpPr>
        <p:grpSpPr>
          <a:xfrm>
            <a:off x="1749897" y="2719111"/>
            <a:ext cx="355993" cy="355612"/>
            <a:chOff x="1749897" y="2894561"/>
            <a:chExt cx="355993" cy="355612"/>
          </a:xfrm>
        </p:grpSpPr>
        <p:sp>
          <p:nvSpPr>
            <p:cNvPr id="18832" name="Google Shape;18832;p9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9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9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9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9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9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9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9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9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9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9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3" name="Google Shape;18843;p93"/>
          <p:cNvGrpSpPr/>
          <p:nvPr/>
        </p:nvGrpSpPr>
        <p:grpSpPr>
          <a:xfrm>
            <a:off x="1305327" y="2718761"/>
            <a:ext cx="357520" cy="357488"/>
            <a:chOff x="1305327" y="2894211"/>
            <a:chExt cx="357520" cy="357488"/>
          </a:xfrm>
        </p:grpSpPr>
        <p:sp>
          <p:nvSpPr>
            <p:cNvPr id="18844" name="Google Shape;18844;p9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9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9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9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9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9" name="Google Shape;18849;p93"/>
          <p:cNvGrpSpPr/>
          <p:nvPr/>
        </p:nvGrpSpPr>
        <p:grpSpPr>
          <a:xfrm>
            <a:off x="853950" y="2719270"/>
            <a:ext cx="364104" cy="353290"/>
            <a:chOff x="853950" y="2894720"/>
            <a:chExt cx="364104" cy="353290"/>
          </a:xfrm>
        </p:grpSpPr>
        <p:sp>
          <p:nvSpPr>
            <p:cNvPr id="18850" name="Google Shape;18850;p9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9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9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9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9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9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9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7" name="Google Shape;18857;p93"/>
          <p:cNvGrpSpPr/>
          <p:nvPr/>
        </p:nvGrpSpPr>
        <p:grpSpPr>
          <a:xfrm>
            <a:off x="7066548" y="2737144"/>
            <a:ext cx="352209" cy="334938"/>
            <a:chOff x="7066548" y="2912594"/>
            <a:chExt cx="352209" cy="334938"/>
          </a:xfrm>
        </p:grpSpPr>
        <p:sp>
          <p:nvSpPr>
            <p:cNvPr id="18858" name="Google Shape;18858;p9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9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9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9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9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9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4" name="Google Shape;18864;p9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9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6" name="Google Shape;18866;p93"/>
          <p:cNvGrpSpPr/>
          <p:nvPr/>
        </p:nvGrpSpPr>
        <p:grpSpPr>
          <a:xfrm>
            <a:off x="7541397" y="2729352"/>
            <a:ext cx="318495" cy="352209"/>
            <a:chOff x="7541397" y="2904802"/>
            <a:chExt cx="318495" cy="352209"/>
          </a:xfrm>
        </p:grpSpPr>
        <p:sp>
          <p:nvSpPr>
            <p:cNvPr id="18867" name="Google Shape;18867;p9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9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9" name="Google Shape;18869;p93"/>
          <p:cNvGrpSpPr/>
          <p:nvPr/>
        </p:nvGrpSpPr>
        <p:grpSpPr>
          <a:xfrm>
            <a:off x="8003015" y="2728589"/>
            <a:ext cx="306759" cy="351445"/>
            <a:chOff x="8003015" y="2904039"/>
            <a:chExt cx="306759" cy="351445"/>
          </a:xfrm>
        </p:grpSpPr>
        <p:sp>
          <p:nvSpPr>
            <p:cNvPr id="18870" name="Google Shape;18870;p9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9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9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9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9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9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6" name="Google Shape;18876;p93"/>
          <p:cNvGrpSpPr/>
          <p:nvPr/>
        </p:nvGrpSpPr>
        <p:grpSpPr>
          <a:xfrm>
            <a:off x="5687770" y="2710046"/>
            <a:ext cx="369638" cy="369606"/>
            <a:chOff x="5687770" y="2885496"/>
            <a:chExt cx="369638" cy="369606"/>
          </a:xfrm>
        </p:grpSpPr>
        <p:sp>
          <p:nvSpPr>
            <p:cNvPr id="18877" name="Google Shape;18877;p9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9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9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9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9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9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9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9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9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9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7" name="Google Shape;18887;p93"/>
          <p:cNvGrpSpPr/>
          <p:nvPr/>
        </p:nvGrpSpPr>
        <p:grpSpPr>
          <a:xfrm>
            <a:off x="4881958" y="2729352"/>
            <a:ext cx="156417" cy="349537"/>
            <a:chOff x="4881958" y="2904802"/>
            <a:chExt cx="156417" cy="349537"/>
          </a:xfrm>
        </p:grpSpPr>
        <p:sp>
          <p:nvSpPr>
            <p:cNvPr id="18888" name="Google Shape;18888;p9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9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9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9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9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9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9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5" name="Google Shape;18895;p93"/>
          <p:cNvGrpSpPr/>
          <p:nvPr/>
        </p:nvGrpSpPr>
        <p:grpSpPr>
          <a:xfrm>
            <a:off x="5230318" y="2711064"/>
            <a:ext cx="371133" cy="367443"/>
            <a:chOff x="5230318" y="2886514"/>
            <a:chExt cx="371133" cy="367443"/>
          </a:xfrm>
        </p:grpSpPr>
        <p:sp>
          <p:nvSpPr>
            <p:cNvPr id="18896" name="Google Shape;18896;p9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9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9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9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9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9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9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9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9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5" name="Google Shape;18905;p93"/>
          <p:cNvGrpSpPr/>
          <p:nvPr/>
        </p:nvGrpSpPr>
        <p:grpSpPr>
          <a:xfrm>
            <a:off x="5748358" y="3259128"/>
            <a:ext cx="352590" cy="182561"/>
            <a:chOff x="5748358" y="3434578"/>
            <a:chExt cx="352590" cy="182561"/>
          </a:xfrm>
        </p:grpSpPr>
        <p:sp>
          <p:nvSpPr>
            <p:cNvPr id="18906" name="Google Shape;18906;p9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9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9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9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9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9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93"/>
          <p:cNvGrpSpPr/>
          <p:nvPr/>
        </p:nvGrpSpPr>
        <p:grpSpPr>
          <a:xfrm>
            <a:off x="862283" y="4099321"/>
            <a:ext cx="341204" cy="359301"/>
            <a:chOff x="862283" y="4274771"/>
            <a:chExt cx="341204" cy="359301"/>
          </a:xfrm>
        </p:grpSpPr>
        <p:sp>
          <p:nvSpPr>
            <p:cNvPr id="18913" name="Google Shape;18913;p9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9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9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6" name="Google Shape;18916;p93"/>
          <p:cNvGrpSpPr/>
          <p:nvPr/>
        </p:nvGrpSpPr>
        <p:grpSpPr>
          <a:xfrm>
            <a:off x="1396957" y="4111915"/>
            <a:ext cx="301861" cy="332871"/>
            <a:chOff x="1396957" y="4287365"/>
            <a:chExt cx="301861" cy="332871"/>
          </a:xfrm>
        </p:grpSpPr>
        <p:sp>
          <p:nvSpPr>
            <p:cNvPr id="18917" name="Google Shape;18917;p9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9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9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9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9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9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9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9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9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9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9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9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9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9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9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2" name="Google Shape;18932;p93"/>
          <p:cNvGrpSpPr/>
          <p:nvPr/>
        </p:nvGrpSpPr>
        <p:grpSpPr>
          <a:xfrm>
            <a:off x="1865381" y="4102056"/>
            <a:ext cx="396131" cy="355612"/>
            <a:chOff x="1865381" y="4277506"/>
            <a:chExt cx="396131" cy="355612"/>
          </a:xfrm>
        </p:grpSpPr>
        <p:sp>
          <p:nvSpPr>
            <p:cNvPr id="18933" name="Google Shape;18933;p9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9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9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9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9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9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9" name="Google Shape;18939;p93"/>
          <p:cNvGrpSpPr/>
          <p:nvPr/>
        </p:nvGrpSpPr>
        <p:grpSpPr>
          <a:xfrm>
            <a:off x="2411823" y="4128549"/>
            <a:ext cx="334398" cy="299953"/>
            <a:chOff x="2411823" y="4303999"/>
            <a:chExt cx="334398" cy="299953"/>
          </a:xfrm>
        </p:grpSpPr>
        <p:sp>
          <p:nvSpPr>
            <p:cNvPr id="18940" name="Google Shape;18940;p9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9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9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9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9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9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9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7" name="Google Shape;18947;p93"/>
          <p:cNvGrpSpPr/>
          <p:nvPr/>
        </p:nvGrpSpPr>
        <p:grpSpPr>
          <a:xfrm>
            <a:off x="2903337" y="4103582"/>
            <a:ext cx="382519" cy="350682"/>
            <a:chOff x="2903337" y="4279032"/>
            <a:chExt cx="382519" cy="350682"/>
          </a:xfrm>
        </p:grpSpPr>
        <p:sp>
          <p:nvSpPr>
            <p:cNvPr id="18948" name="Google Shape;18948;p9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9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9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9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9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9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9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9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9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9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9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9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9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3" name="Google Shape;18963;p93"/>
          <p:cNvGrpSpPr/>
          <p:nvPr/>
        </p:nvGrpSpPr>
        <p:grpSpPr>
          <a:xfrm>
            <a:off x="3933342" y="4140317"/>
            <a:ext cx="383632" cy="276449"/>
            <a:chOff x="3933342" y="4315767"/>
            <a:chExt cx="383632" cy="276449"/>
          </a:xfrm>
        </p:grpSpPr>
        <p:sp>
          <p:nvSpPr>
            <p:cNvPr id="18964" name="Google Shape;18964;p9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9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9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9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0" name="Google Shape;18970;p93"/>
          <p:cNvGrpSpPr/>
          <p:nvPr/>
        </p:nvGrpSpPr>
        <p:grpSpPr>
          <a:xfrm>
            <a:off x="3441065" y="4127055"/>
            <a:ext cx="337069" cy="302593"/>
            <a:chOff x="3441065" y="4302505"/>
            <a:chExt cx="337069" cy="302593"/>
          </a:xfrm>
        </p:grpSpPr>
        <p:sp>
          <p:nvSpPr>
            <p:cNvPr id="18971" name="Google Shape;18971;p9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9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9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9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9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9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9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9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9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9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9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9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4" name="Google Shape;18984;p93"/>
          <p:cNvGrpSpPr/>
          <p:nvPr/>
        </p:nvGrpSpPr>
        <p:grpSpPr>
          <a:xfrm>
            <a:off x="3532345" y="3187185"/>
            <a:ext cx="339328" cy="336274"/>
            <a:chOff x="3532345" y="3362635"/>
            <a:chExt cx="339328" cy="336274"/>
          </a:xfrm>
        </p:grpSpPr>
        <p:sp>
          <p:nvSpPr>
            <p:cNvPr id="18985" name="Google Shape;18985;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9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9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9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90" name="Google Shape;18990;p9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1" name="Google Shape;18991;p93"/>
          <p:cNvGrpSpPr/>
          <p:nvPr/>
        </p:nvGrpSpPr>
        <p:grpSpPr>
          <a:xfrm>
            <a:off x="1883955" y="3633250"/>
            <a:ext cx="162873" cy="351445"/>
            <a:chOff x="1883955" y="3808700"/>
            <a:chExt cx="162873" cy="351445"/>
          </a:xfrm>
        </p:grpSpPr>
        <p:sp>
          <p:nvSpPr>
            <p:cNvPr id="18992" name="Google Shape;18992;p9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9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4" name="Google Shape;18994;p93"/>
          <p:cNvGrpSpPr/>
          <p:nvPr/>
        </p:nvGrpSpPr>
        <p:grpSpPr>
          <a:xfrm>
            <a:off x="939156" y="3633759"/>
            <a:ext cx="192007" cy="351318"/>
            <a:chOff x="939156" y="3809209"/>
            <a:chExt cx="192007" cy="351318"/>
          </a:xfrm>
        </p:grpSpPr>
        <p:sp>
          <p:nvSpPr>
            <p:cNvPr id="18995" name="Google Shape;18995;p9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7" name="Google Shape;18997;p93"/>
          <p:cNvGrpSpPr/>
          <p:nvPr/>
        </p:nvGrpSpPr>
        <p:grpSpPr>
          <a:xfrm>
            <a:off x="2306167" y="3634395"/>
            <a:ext cx="193915" cy="349155"/>
            <a:chOff x="2306167" y="3809845"/>
            <a:chExt cx="193915" cy="349155"/>
          </a:xfrm>
        </p:grpSpPr>
        <p:sp>
          <p:nvSpPr>
            <p:cNvPr id="18998" name="Google Shape;18998;p9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9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9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9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9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9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9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5" name="Google Shape;19005;p93"/>
          <p:cNvGrpSpPr/>
          <p:nvPr/>
        </p:nvGrpSpPr>
        <p:grpSpPr>
          <a:xfrm>
            <a:off x="1323901" y="3631723"/>
            <a:ext cx="356343" cy="356757"/>
            <a:chOff x="1323901" y="3807173"/>
            <a:chExt cx="356343" cy="356757"/>
          </a:xfrm>
        </p:grpSpPr>
        <p:sp>
          <p:nvSpPr>
            <p:cNvPr id="19006" name="Google Shape;19006;p9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9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9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9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9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9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9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9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9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9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9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9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9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9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9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9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9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9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9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9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30" name="Google Shape;19030;p9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31" name="Google Shape;19031;p93"/>
          <p:cNvGrpSpPr/>
          <p:nvPr/>
        </p:nvGrpSpPr>
        <p:grpSpPr>
          <a:xfrm>
            <a:off x="859262" y="3178470"/>
            <a:ext cx="306759" cy="351445"/>
            <a:chOff x="859262" y="3353920"/>
            <a:chExt cx="306759" cy="351445"/>
          </a:xfrm>
        </p:grpSpPr>
        <p:sp>
          <p:nvSpPr>
            <p:cNvPr id="19032" name="Google Shape;19032;p9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9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9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9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37" name="Google Shape;19037;p9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38" name="Google Shape;19038;p93"/>
          <p:cNvGrpSpPr/>
          <p:nvPr/>
        </p:nvGrpSpPr>
        <p:grpSpPr>
          <a:xfrm>
            <a:off x="3967437" y="3661652"/>
            <a:ext cx="364708" cy="295405"/>
            <a:chOff x="3967437" y="3837102"/>
            <a:chExt cx="364708" cy="295405"/>
          </a:xfrm>
        </p:grpSpPr>
        <p:sp>
          <p:nvSpPr>
            <p:cNvPr id="19039" name="Google Shape;19039;p9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9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9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9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9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44" name="Google Shape;19044;p9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9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47" name="Google Shape;19047;p93"/>
          <p:cNvGrpSpPr/>
          <p:nvPr/>
        </p:nvGrpSpPr>
        <p:grpSpPr>
          <a:xfrm>
            <a:off x="5811827" y="3631001"/>
            <a:ext cx="283743" cy="308444"/>
            <a:chOff x="5964227" y="3858701"/>
            <a:chExt cx="283743" cy="308444"/>
          </a:xfrm>
        </p:grpSpPr>
        <p:sp>
          <p:nvSpPr>
            <p:cNvPr id="19048" name="Google Shape;19048;p9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2" name="Google Shape;19052;p93"/>
          <p:cNvGrpSpPr/>
          <p:nvPr/>
        </p:nvGrpSpPr>
        <p:grpSpPr>
          <a:xfrm>
            <a:off x="6243508" y="3697623"/>
            <a:ext cx="320372" cy="213602"/>
            <a:chOff x="6395908" y="3873073"/>
            <a:chExt cx="320372" cy="213602"/>
          </a:xfrm>
        </p:grpSpPr>
        <p:sp>
          <p:nvSpPr>
            <p:cNvPr id="19053" name="Google Shape;19053;p9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9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9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9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9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9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9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9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9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3" name="Google Shape;19063;p93"/>
          <p:cNvGrpSpPr/>
          <p:nvPr/>
        </p:nvGrpSpPr>
        <p:grpSpPr>
          <a:xfrm>
            <a:off x="7262890" y="3627366"/>
            <a:ext cx="357138" cy="352018"/>
            <a:chOff x="7415290" y="3802816"/>
            <a:chExt cx="357138" cy="352018"/>
          </a:xfrm>
        </p:grpSpPr>
        <p:sp>
          <p:nvSpPr>
            <p:cNvPr id="19064" name="Google Shape;19064;p9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9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9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9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9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9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2" name="Google Shape;19072;p93"/>
          <p:cNvGrpSpPr/>
          <p:nvPr/>
        </p:nvGrpSpPr>
        <p:grpSpPr>
          <a:xfrm>
            <a:off x="6737312" y="3657963"/>
            <a:ext cx="355230" cy="293401"/>
            <a:chOff x="6889712" y="3833413"/>
            <a:chExt cx="355230" cy="293401"/>
          </a:xfrm>
        </p:grpSpPr>
        <p:sp>
          <p:nvSpPr>
            <p:cNvPr id="19073" name="Google Shape;19073;p9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9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9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9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9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8" name="Google Shape;19078;p93"/>
          <p:cNvGrpSpPr/>
          <p:nvPr/>
        </p:nvGrpSpPr>
        <p:grpSpPr>
          <a:xfrm>
            <a:off x="7707152" y="3660420"/>
            <a:ext cx="282318" cy="337168"/>
            <a:chOff x="1635875" y="237775"/>
            <a:chExt cx="4370250" cy="5219325"/>
          </a:xfrm>
        </p:grpSpPr>
        <p:sp>
          <p:nvSpPr>
            <p:cNvPr id="19079" name="Google Shape;19079;p9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9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1" name="Google Shape;19081;p93"/>
          <p:cNvGrpSpPr/>
          <p:nvPr/>
        </p:nvGrpSpPr>
        <p:grpSpPr>
          <a:xfrm>
            <a:off x="3103963" y="3185690"/>
            <a:ext cx="297886" cy="337578"/>
            <a:chOff x="3103963" y="3361140"/>
            <a:chExt cx="297886" cy="337578"/>
          </a:xfrm>
        </p:grpSpPr>
        <p:sp>
          <p:nvSpPr>
            <p:cNvPr id="19082" name="Google Shape;19082;p9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9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9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9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9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9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9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9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6" name="Google Shape;19106;p93"/>
          <p:cNvGrpSpPr/>
          <p:nvPr/>
        </p:nvGrpSpPr>
        <p:grpSpPr>
          <a:xfrm>
            <a:off x="2667821" y="3185658"/>
            <a:ext cx="273046" cy="337801"/>
            <a:chOff x="2667821" y="3361108"/>
            <a:chExt cx="273046" cy="337801"/>
          </a:xfrm>
        </p:grpSpPr>
        <p:sp>
          <p:nvSpPr>
            <p:cNvPr id="19107" name="Google Shape;19107;p9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9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9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9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9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9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9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9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9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9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9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9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9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9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9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6" name="Google Shape;19126;p93"/>
          <p:cNvGrpSpPr/>
          <p:nvPr/>
        </p:nvGrpSpPr>
        <p:grpSpPr>
          <a:xfrm>
            <a:off x="2212469" y="3184863"/>
            <a:ext cx="282715" cy="338660"/>
            <a:chOff x="2212469" y="3360313"/>
            <a:chExt cx="282715" cy="338660"/>
          </a:xfrm>
        </p:grpSpPr>
        <p:sp>
          <p:nvSpPr>
            <p:cNvPr id="19127" name="Google Shape;19127;p9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9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0" name="Google Shape;19130;p93"/>
          <p:cNvGrpSpPr/>
          <p:nvPr/>
        </p:nvGrpSpPr>
        <p:grpSpPr>
          <a:xfrm>
            <a:off x="1768821" y="3185658"/>
            <a:ext cx="278739" cy="339073"/>
            <a:chOff x="1768821" y="3361108"/>
            <a:chExt cx="278739" cy="339073"/>
          </a:xfrm>
        </p:grpSpPr>
        <p:sp>
          <p:nvSpPr>
            <p:cNvPr id="19131" name="Google Shape;19131;p9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9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9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9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9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9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9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9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9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2" name="Google Shape;19142;p93"/>
          <p:cNvGrpSpPr/>
          <p:nvPr/>
        </p:nvGrpSpPr>
        <p:grpSpPr>
          <a:xfrm>
            <a:off x="5337883" y="3161423"/>
            <a:ext cx="307141" cy="376826"/>
            <a:chOff x="5337883" y="3336873"/>
            <a:chExt cx="307141" cy="376826"/>
          </a:xfrm>
        </p:grpSpPr>
        <p:sp>
          <p:nvSpPr>
            <p:cNvPr id="19143" name="Google Shape;19143;p9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9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93"/>
          <p:cNvGrpSpPr/>
          <p:nvPr/>
        </p:nvGrpSpPr>
        <p:grpSpPr>
          <a:xfrm>
            <a:off x="4883835" y="3161805"/>
            <a:ext cx="323425" cy="377557"/>
            <a:chOff x="4883835" y="3337255"/>
            <a:chExt cx="323425" cy="377557"/>
          </a:xfrm>
        </p:grpSpPr>
        <p:sp>
          <p:nvSpPr>
            <p:cNvPr id="19146" name="Google Shape;19146;p9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9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9" name="Google Shape;19149;p93"/>
          <p:cNvGrpSpPr/>
          <p:nvPr/>
        </p:nvGrpSpPr>
        <p:grpSpPr>
          <a:xfrm>
            <a:off x="6193310" y="3231839"/>
            <a:ext cx="352590" cy="237488"/>
            <a:chOff x="6193310" y="3407289"/>
            <a:chExt cx="352590" cy="237488"/>
          </a:xfrm>
        </p:grpSpPr>
        <p:sp>
          <p:nvSpPr>
            <p:cNvPr id="19150" name="Google Shape;19150;p9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9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9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9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9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5" name="Google Shape;19155;p93"/>
          <p:cNvGrpSpPr/>
          <p:nvPr/>
        </p:nvGrpSpPr>
        <p:grpSpPr>
          <a:xfrm>
            <a:off x="6637117" y="3222393"/>
            <a:ext cx="353735" cy="254504"/>
            <a:chOff x="6637117" y="3397843"/>
            <a:chExt cx="353735" cy="254504"/>
          </a:xfrm>
        </p:grpSpPr>
        <p:sp>
          <p:nvSpPr>
            <p:cNvPr id="19156" name="Google Shape;19156;p9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9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9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9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9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9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2" name="Google Shape;19162;p93"/>
          <p:cNvGrpSpPr/>
          <p:nvPr/>
        </p:nvGrpSpPr>
        <p:grpSpPr>
          <a:xfrm>
            <a:off x="7075994" y="3174081"/>
            <a:ext cx="360637" cy="352336"/>
            <a:chOff x="7075994" y="3349531"/>
            <a:chExt cx="360637" cy="352336"/>
          </a:xfrm>
        </p:grpSpPr>
        <p:sp>
          <p:nvSpPr>
            <p:cNvPr id="19163" name="Google Shape;19163;p9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9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9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9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9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0" name="Google Shape;19170;p93"/>
          <p:cNvGrpSpPr/>
          <p:nvPr/>
        </p:nvGrpSpPr>
        <p:grpSpPr>
          <a:xfrm>
            <a:off x="7651983" y="3173731"/>
            <a:ext cx="107183" cy="352399"/>
            <a:chOff x="7651983" y="3349181"/>
            <a:chExt cx="107183" cy="352399"/>
          </a:xfrm>
        </p:grpSpPr>
        <p:sp>
          <p:nvSpPr>
            <p:cNvPr id="19171" name="Google Shape;19171;p9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3" name="Google Shape;19173;p93"/>
          <p:cNvGrpSpPr/>
          <p:nvPr/>
        </p:nvGrpSpPr>
        <p:grpSpPr>
          <a:xfrm>
            <a:off x="7973468" y="3206872"/>
            <a:ext cx="352590" cy="287072"/>
            <a:chOff x="7973468" y="3382322"/>
            <a:chExt cx="352590" cy="287072"/>
          </a:xfrm>
        </p:grpSpPr>
        <p:sp>
          <p:nvSpPr>
            <p:cNvPr id="19174" name="Google Shape;19174;p9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9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9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9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9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9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9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9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9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86" name="Google Shape;19186;p93"/>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9187" name="Google Shape;19187;p93"/>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91" name="Shape 19191"/>
        <p:cNvGrpSpPr/>
        <p:nvPr/>
      </p:nvGrpSpPr>
      <p:grpSpPr>
        <a:xfrm>
          <a:off x="0" y="0"/>
          <a:ext cx="0" cy="0"/>
          <a:chOff x="0" y="0"/>
          <a:chExt cx="0" cy="0"/>
        </a:xfrm>
      </p:grpSpPr>
      <p:grpSp>
        <p:nvGrpSpPr>
          <p:cNvPr id="19192" name="Google Shape;19192;p94"/>
          <p:cNvGrpSpPr/>
          <p:nvPr/>
        </p:nvGrpSpPr>
        <p:grpSpPr>
          <a:xfrm>
            <a:off x="849677" y="1576858"/>
            <a:ext cx="347872" cy="347488"/>
            <a:chOff x="849677" y="1500658"/>
            <a:chExt cx="347872" cy="347488"/>
          </a:xfrm>
        </p:grpSpPr>
        <p:sp>
          <p:nvSpPr>
            <p:cNvPr id="19193" name="Google Shape;19193;p9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9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9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9" name="Google Shape;19199;p94"/>
          <p:cNvGrpSpPr/>
          <p:nvPr/>
        </p:nvGrpSpPr>
        <p:grpSpPr>
          <a:xfrm>
            <a:off x="1415853" y="1576858"/>
            <a:ext cx="315872" cy="347488"/>
            <a:chOff x="1415853" y="1500658"/>
            <a:chExt cx="315872" cy="347488"/>
          </a:xfrm>
        </p:grpSpPr>
        <p:sp>
          <p:nvSpPr>
            <p:cNvPr id="19200" name="Google Shape;19200;p9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9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9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4" name="Google Shape;19204;p94"/>
          <p:cNvGrpSpPr/>
          <p:nvPr/>
        </p:nvGrpSpPr>
        <p:grpSpPr>
          <a:xfrm>
            <a:off x="4697389" y="1576858"/>
            <a:ext cx="347520" cy="347104"/>
            <a:chOff x="4697389" y="1500658"/>
            <a:chExt cx="347520" cy="347104"/>
          </a:xfrm>
        </p:grpSpPr>
        <p:sp>
          <p:nvSpPr>
            <p:cNvPr id="19205" name="Google Shape;19205;p9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9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9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8" name="Google Shape;19208;p94"/>
          <p:cNvGrpSpPr/>
          <p:nvPr/>
        </p:nvGrpSpPr>
        <p:grpSpPr>
          <a:xfrm>
            <a:off x="3603533" y="2041146"/>
            <a:ext cx="347520" cy="353760"/>
            <a:chOff x="3603533" y="1964946"/>
            <a:chExt cx="347520" cy="353760"/>
          </a:xfrm>
        </p:grpSpPr>
        <p:sp>
          <p:nvSpPr>
            <p:cNvPr id="19209" name="Google Shape;19209;p9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2" name="Google Shape;19212;p94"/>
          <p:cNvGrpSpPr/>
          <p:nvPr/>
        </p:nvGrpSpPr>
        <p:grpSpPr>
          <a:xfrm>
            <a:off x="1950765" y="2040538"/>
            <a:ext cx="357792" cy="352448"/>
            <a:chOff x="1950765" y="1964338"/>
            <a:chExt cx="357792" cy="352448"/>
          </a:xfrm>
        </p:grpSpPr>
        <p:sp>
          <p:nvSpPr>
            <p:cNvPr id="19213" name="Google Shape;19213;p9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9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9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9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94"/>
          <p:cNvGrpSpPr/>
          <p:nvPr/>
        </p:nvGrpSpPr>
        <p:grpSpPr>
          <a:xfrm>
            <a:off x="7435629" y="2040890"/>
            <a:ext cx="367712" cy="353248"/>
            <a:chOff x="7435629" y="1964690"/>
            <a:chExt cx="367712" cy="353248"/>
          </a:xfrm>
        </p:grpSpPr>
        <p:sp>
          <p:nvSpPr>
            <p:cNvPr id="19218" name="Google Shape;19218;p9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9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2" name="Google Shape;19222;p94"/>
          <p:cNvGrpSpPr/>
          <p:nvPr/>
        </p:nvGrpSpPr>
        <p:grpSpPr>
          <a:xfrm>
            <a:off x="2512749" y="2041242"/>
            <a:ext cx="333024" cy="352896"/>
            <a:chOff x="2512749" y="1965042"/>
            <a:chExt cx="333024" cy="352896"/>
          </a:xfrm>
        </p:grpSpPr>
        <p:sp>
          <p:nvSpPr>
            <p:cNvPr id="19223" name="Google Shape;19223;p9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9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9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9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9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8" name="Google Shape;19228;p94"/>
          <p:cNvGrpSpPr/>
          <p:nvPr/>
        </p:nvGrpSpPr>
        <p:grpSpPr>
          <a:xfrm>
            <a:off x="1398317" y="2057978"/>
            <a:ext cx="365792" cy="335392"/>
            <a:chOff x="1398317" y="1981778"/>
            <a:chExt cx="365792" cy="335392"/>
          </a:xfrm>
        </p:grpSpPr>
        <p:sp>
          <p:nvSpPr>
            <p:cNvPr id="19229" name="Google Shape;19229;p9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9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9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5" name="Google Shape;19235;p94"/>
          <p:cNvGrpSpPr/>
          <p:nvPr/>
        </p:nvGrpSpPr>
        <p:grpSpPr>
          <a:xfrm>
            <a:off x="3052237" y="2079770"/>
            <a:ext cx="353600" cy="314752"/>
            <a:chOff x="3052237" y="2003570"/>
            <a:chExt cx="353600" cy="314752"/>
          </a:xfrm>
        </p:grpSpPr>
        <p:sp>
          <p:nvSpPr>
            <p:cNvPr id="19236" name="Google Shape;19236;p9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9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9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9" name="Google Shape;19239;p94"/>
          <p:cNvGrpSpPr/>
          <p:nvPr/>
        </p:nvGrpSpPr>
        <p:grpSpPr>
          <a:xfrm>
            <a:off x="1404013" y="3034266"/>
            <a:ext cx="368096" cy="223968"/>
            <a:chOff x="1404013" y="2958066"/>
            <a:chExt cx="368096" cy="223968"/>
          </a:xfrm>
        </p:grpSpPr>
        <p:sp>
          <p:nvSpPr>
            <p:cNvPr id="19240" name="Google Shape;19240;p9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9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42" name="Google Shape;19242;p94"/>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94"/>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44" name="Google Shape;19244;p94"/>
          <p:cNvGrpSpPr/>
          <p:nvPr/>
        </p:nvGrpSpPr>
        <p:grpSpPr>
          <a:xfrm>
            <a:off x="1951149" y="2961402"/>
            <a:ext cx="370368" cy="367328"/>
            <a:chOff x="1951149" y="2885202"/>
            <a:chExt cx="370368" cy="367328"/>
          </a:xfrm>
        </p:grpSpPr>
        <p:sp>
          <p:nvSpPr>
            <p:cNvPr id="19245" name="Google Shape;19245;p9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9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9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8" name="Google Shape;19248;p94"/>
          <p:cNvGrpSpPr/>
          <p:nvPr/>
        </p:nvGrpSpPr>
        <p:grpSpPr>
          <a:xfrm>
            <a:off x="2501677" y="2982362"/>
            <a:ext cx="367328" cy="327296"/>
            <a:chOff x="2501677" y="2906162"/>
            <a:chExt cx="367328" cy="327296"/>
          </a:xfrm>
        </p:grpSpPr>
        <p:sp>
          <p:nvSpPr>
            <p:cNvPr id="19249" name="Google Shape;19249;p9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9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52" name="Google Shape;19252;p94"/>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53" name="Google Shape;19253;p94"/>
          <p:cNvGrpSpPr/>
          <p:nvPr/>
        </p:nvGrpSpPr>
        <p:grpSpPr>
          <a:xfrm>
            <a:off x="3050317" y="2969914"/>
            <a:ext cx="367712" cy="354240"/>
            <a:chOff x="3050317" y="2893714"/>
            <a:chExt cx="367712" cy="354240"/>
          </a:xfrm>
        </p:grpSpPr>
        <p:sp>
          <p:nvSpPr>
            <p:cNvPr id="19254" name="Google Shape;19254;p9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56" name="Google Shape;19256;p94"/>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94"/>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58" name="Google Shape;19258;p94"/>
          <p:cNvGrpSpPr/>
          <p:nvPr/>
        </p:nvGrpSpPr>
        <p:grpSpPr>
          <a:xfrm>
            <a:off x="7531277" y="2962554"/>
            <a:ext cx="185184" cy="367296"/>
            <a:chOff x="7531277" y="2886354"/>
            <a:chExt cx="185184" cy="367296"/>
          </a:xfrm>
        </p:grpSpPr>
        <p:sp>
          <p:nvSpPr>
            <p:cNvPr id="19259" name="Google Shape;19259;p9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9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9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2" name="Google Shape;19262;p94"/>
          <p:cNvGrpSpPr/>
          <p:nvPr/>
        </p:nvGrpSpPr>
        <p:grpSpPr>
          <a:xfrm>
            <a:off x="6926637" y="2962938"/>
            <a:ext cx="297184" cy="367296"/>
            <a:chOff x="6926637" y="2886738"/>
            <a:chExt cx="297184" cy="367296"/>
          </a:xfrm>
        </p:grpSpPr>
        <p:sp>
          <p:nvSpPr>
            <p:cNvPr id="19263" name="Google Shape;19263;p9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9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66" name="Google Shape;19266;p94"/>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94"/>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68" name="Google Shape;19268;p94"/>
          <p:cNvGrpSpPr/>
          <p:nvPr/>
        </p:nvGrpSpPr>
        <p:grpSpPr>
          <a:xfrm>
            <a:off x="6340653" y="2962554"/>
            <a:ext cx="370368" cy="368064"/>
            <a:chOff x="6340653" y="2886354"/>
            <a:chExt cx="370368" cy="368064"/>
          </a:xfrm>
        </p:grpSpPr>
        <p:sp>
          <p:nvSpPr>
            <p:cNvPr id="19269" name="Google Shape;19269;p9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9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9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9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9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9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5" name="Google Shape;19275;p94"/>
          <p:cNvGrpSpPr/>
          <p:nvPr/>
        </p:nvGrpSpPr>
        <p:grpSpPr>
          <a:xfrm>
            <a:off x="5246797" y="2057626"/>
            <a:ext cx="354752" cy="336512"/>
            <a:chOff x="5246797" y="1981426"/>
            <a:chExt cx="354752" cy="336512"/>
          </a:xfrm>
        </p:grpSpPr>
        <p:sp>
          <p:nvSpPr>
            <p:cNvPr id="19276" name="Google Shape;19276;p9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9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8" name="Google Shape;19278;p94"/>
          <p:cNvGrpSpPr/>
          <p:nvPr/>
        </p:nvGrpSpPr>
        <p:grpSpPr>
          <a:xfrm>
            <a:off x="4148749" y="2178266"/>
            <a:ext cx="355136" cy="216256"/>
            <a:chOff x="4148749" y="2102066"/>
            <a:chExt cx="355136" cy="216256"/>
          </a:xfrm>
        </p:grpSpPr>
        <p:sp>
          <p:nvSpPr>
            <p:cNvPr id="19279" name="Google Shape;19279;p9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9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1" name="Google Shape;19281;p94"/>
          <p:cNvGrpSpPr/>
          <p:nvPr/>
        </p:nvGrpSpPr>
        <p:grpSpPr>
          <a:xfrm>
            <a:off x="5794669" y="2077626"/>
            <a:ext cx="354752" cy="315360"/>
            <a:chOff x="5794669" y="2001426"/>
            <a:chExt cx="354752" cy="315360"/>
          </a:xfrm>
        </p:grpSpPr>
        <p:sp>
          <p:nvSpPr>
            <p:cNvPr id="19282" name="Google Shape;19282;p9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9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4" name="Google Shape;19284;p94"/>
          <p:cNvGrpSpPr/>
          <p:nvPr/>
        </p:nvGrpSpPr>
        <p:grpSpPr>
          <a:xfrm>
            <a:off x="6345229" y="2106042"/>
            <a:ext cx="352832" cy="289216"/>
            <a:chOff x="6345229" y="2029842"/>
            <a:chExt cx="352832" cy="289216"/>
          </a:xfrm>
        </p:grpSpPr>
        <p:sp>
          <p:nvSpPr>
            <p:cNvPr id="19285" name="Google Shape;19285;p9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9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7" name="Google Shape;19287;p94"/>
          <p:cNvGrpSpPr/>
          <p:nvPr/>
        </p:nvGrpSpPr>
        <p:grpSpPr>
          <a:xfrm>
            <a:off x="4697389" y="2112538"/>
            <a:ext cx="354752" cy="281984"/>
            <a:chOff x="4697389" y="2036338"/>
            <a:chExt cx="354752" cy="281984"/>
          </a:xfrm>
        </p:grpSpPr>
        <p:sp>
          <p:nvSpPr>
            <p:cNvPr id="19288" name="Google Shape;19288;p9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9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0" name="Google Shape;19290;p94"/>
          <p:cNvGrpSpPr/>
          <p:nvPr/>
        </p:nvGrpSpPr>
        <p:grpSpPr>
          <a:xfrm>
            <a:off x="1404013" y="2500954"/>
            <a:ext cx="353600" cy="354944"/>
            <a:chOff x="1404013" y="2424754"/>
            <a:chExt cx="353600" cy="354944"/>
          </a:xfrm>
        </p:grpSpPr>
        <p:sp>
          <p:nvSpPr>
            <p:cNvPr id="19291" name="Google Shape;19291;p9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9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9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6" name="Google Shape;19296;p94"/>
          <p:cNvGrpSpPr/>
          <p:nvPr/>
        </p:nvGrpSpPr>
        <p:grpSpPr>
          <a:xfrm>
            <a:off x="854253" y="2504474"/>
            <a:ext cx="355104" cy="351040"/>
            <a:chOff x="854253" y="2428274"/>
            <a:chExt cx="355104" cy="351040"/>
          </a:xfrm>
        </p:grpSpPr>
        <p:sp>
          <p:nvSpPr>
            <p:cNvPr id="19297" name="Google Shape;19297;p9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9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9" name="Google Shape;19299;p94"/>
          <p:cNvGrpSpPr/>
          <p:nvPr/>
        </p:nvGrpSpPr>
        <p:grpSpPr>
          <a:xfrm>
            <a:off x="6896909" y="2517146"/>
            <a:ext cx="354752" cy="275904"/>
            <a:chOff x="6896909" y="2440946"/>
            <a:chExt cx="354752" cy="275904"/>
          </a:xfrm>
        </p:grpSpPr>
        <p:sp>
          <p:nvSpPr>
            <p:cNvPr id="19300" name="Google Shape;19300;p9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9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02" name="Google Shape;19302;p94"/>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03" name="Google Shape;19303;p94"/>
          <p:cNvGrpSpPr/>
          <p:nvPr/>
        </p:nvGrpSpPr>
        <p:grpSpPr>
          <a:xfrm>
            <a:off x="5265069" y="2500954"/>
            <a:ext cx="321984" cy="354560"/>
            <a:chOff x="5265069" y="2424754"/>
            <a:chExt cx="321984" cy="354560"/>
          </a:xfrm>
        </p:grpSpPr>
        <p:sp>
          <p:nvSpPr>
            <p:cNvPr id="19304" name="Google Shape;19304;p9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9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6" name="Google Shape;19306;p94"/>
          <p:cNvGrpSpPr/>
          <p:nvPr/>
        </p:nvGrpSpPr>
        <p:grpSpPr>
          <a:xfrm>
            <a:off x="4150669" y="2542970"/>
            <a:ext cx="355104" cy="259584"/>
            <a:chOff x="4150669" y="2466770"/>
            <a:chExt cx="355104" cy="259584"/>
          </a:xfrm>
        </p:grpSpPr>
        <p:sp>
          <p:nvSpPr>
            <p:cNvPr id="19307" name="Google Shape;19307;p9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9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9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9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1" name="Google Shape;19311;p94"/>
          <p:cNvGrpSpPr/>
          <p:nvPr/>
        </p:nvGrpSpPr>
        <p:grpSpPr>
          <a:xfrm>
            <a:off x="4699693" y="2501146"/>
            <a:ext cx="354336" cy="353984"/>
            <a:chOff x="4699693" y="2424946"/>
            <a:chExt cx="354336" cy="353984"/>
          </a:xfrm>
        </p:grpSpPr>
        <p:sp>
          <p:nvSpPr>
            <p:cNvPr id="19312" name="Google Shape;19312;p9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9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14" name="Google Shape;19314;p94"/>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4"/>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16" name="Google Shape;19316;p94"/>
          <p:cNvGrpSpPr/>
          <p:nvPr/>
        </p:nvGrpSpPr>
        <p:grpSpPr>
          <a:xfrm>
            <a:off x="1953037" y="2628442"/>
            <a:ext cx="355136" cy="227072"/>
            <a:chOff x="1953037" y="2552242"/>
            <a:chExt cx="355136" cy="227072"/>
          </a:xfrm>
        </p:grpSpPr>
        <p:sp>
          <p:nvSpPr>
            <p:cNvPr id="19317" name="Google Shape;19317;p9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19" name="Google Shape;19319;p94"/>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20" name="Google Shape;19320;p94"/>
          <p:cNvGrpSpPr/>
          <p:nvPr/>
        </p:nvGrpSpPr>
        <p:grpSpPr>
          <a:xfrm>
            <a:off x="2500941" y="2603418"/>
            <a:ext cx="355104" cy="250944"/>
            <a:chOff x="2500941" y="2527218"/>
            <a:chExt cx="355104" cy="250944"/>
          </a:xfrm>
        </p:grpSpPr>
        <p:sp>
          <p:nvSpPr>
            <p:cNvPr id="19321" name="Google Shape;19321;p9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9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9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9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26" name="Google Shape;19326;p94"/>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27" name="Google Shape;19327;p94"/>
          <p:cNvGrpSpPr/>
          <p:nvPr/>
        </p:nvGrpSpPr>
        <p:grpSpPr>
          <a:xfrm>
            <a:off x="7993805" y="2503322"/>
            <a:ext cx="356256" cy="351808"/>
            <a:chOff x="7993805" y="2427122"/>
            <a:chExt cx="356256" cy="351808"/>
          </a:xfrm>
        </p:grpSpPr>
        <p:sp>
          <p:nvSpPr>
            <p:cNvPr id="19328" name="Google Shape;19328;p9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9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9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1" name="Google Shape;19331;p94"/>
          <p:cNvGrpSpPr/>
          <p:nvPr/>
        </p:nvGrpSpPr>
        <p:grpSpPr>
          <a:xfrm>
            <a:off x="878637" y="2041210"/>
            <a:ext cx="308640" cy="353312"/>
            <a:chOff x="878637" y="1965010"/>
            <a:chExt cx="308640" cy="353312"/>
          </a:xfrm>
        </p:grpSpPr>
        <p:sp>
          <p:nvSpPr>
            <p:cNvPr id="19332" name="Google Shape;19332;p9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9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9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5" name="Google Shape;19335;p94"/>
          <p:cNvGrpSpPr/>
          <p:nvPr/>
        </p:nvGrpSpPr>
        <p:grpSpPr>
          <a:xfrm>
            <a:off x="6896141" y="2040922"/>
            <a:ext cx="348256" cy="352448"/>
            <a:chOff x="6896141" y="1964722"/>
            <a:chExt cx="348256" cy="352448"/>
          </a:xfrm>
        </p:grpSpPr>
        <p:sp>
          <p:nvSpPr>
            <p:cNvPr id="19336" name="Google Shape;19336;p9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9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9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9" name="Google Shape;19339;p94"/>
          <p:cNvGrpSpPr/>
          <p:nvPr/>
        </p:nvGrpSpPr>
        <p:grpSpPr>
          <a:xfrm>
            <a:off x="7989997" y="2091578"/>
            <a:ext cx="355136" cy="303328"/>
            <a:chOff x="7989997" y="2015378"/>
            <a:chExt cx="355136" cy="303328"/>
          </a:xfrm>
        </p:grpSpPr>
        <p:sp>
          <p:nvSpPr>
            <p:cNvPr id="19340" name="Google Shape;19340;p9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9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9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3" name="Google Shape;19343;p94"/>
          <p:cNvGrpSpPr/>
          <p:nvPr/>
        </p:nvGrpSpPr>
        <p:grpSpPr>
          <a:xfrm>
            <a:off x="3598221" y="1585562"/>
            <a:ext cx="348640" cy="330784"/>
            <a:chOff x="3598221" y="1509362"/>
            <a:chExt cx="348640" cy="330784"/>
          </a:xfrm>
        </p:grpSpPr>
        <p:sp>
          <p:nvSpPr>
            <p:cNvPr id="19344" name="Google Shape;19344;p9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9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9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9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8" name="Google Shape;19348;p94"/>
          <p:cNvGrpSpPr/>
          <p:nvPr/>
        </p:nvGrpSpPr>
        <p:grpSpPr>
          <a:xfrm>
            <a:off x="5246797" y="1576858"/>
            <a:ext cx="347872" cy="347488"/>
            <a:chOff x="5246797" y="1500658"/>
            <a:chExt cx="347872" cy="347488"/>
          </a:xfrm>
        </p:grpSpPr>
        <p:sp>
          <p:nvSpPr>
            <p:cNvPr id="19349" name="Google Shape;19349;p9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9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9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9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3" name="Google Shape;19353;p94"/>
          <p:cNvGrpSpPr/>
          <p:nvPr/>
        </p:nvGrpSpPr>
        <p:grpSpPr>
          <a:xfrm>
            <a:off x="5796589" y="1576858"/>
            <a:ext cx="349024" cy="346752"/>
            <a:chOff x="5796589" y="1500658"/>
            <a:chExt cx="349024" cy="346752"/>
          </a:xfrm>
        </p:grpSpPr>
        <p:sp>
          <p:nvSpPr>
            <p:cNvPr id="19354" name="Google Shape;19354;p9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55" name="Google Shape;19355;p94"/>
            <p:cNvGrpSpPr/>
            <p:nvPr/>
          </p:nvGrpSpPr>
          <p:grpSpPr>
            <a:xfrm>
              <a:off x="5796589" y="1500658"/>
              <a:ext cx="349024" cy="346752"/>
              <a:chOff x="5796589" y="1500658"/>
              <a:chExt cx="349024" cy="346752"/>
            </a:xfrm>
          </p:grpSpPr>
          <p:sp>
            <p:nvSpPr>
              <p:cNvPr id="19356" name="Google Shape;19356;p9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9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9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9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60" name="Google Shape;19360;p94"/>
          <p:cNvGrpSpPr/>
          <p:nvPr/>
        </p:nvGrpSpPr>
        <p:grpSpPr>
          <a:xfrm>
            <a:off x="6895373" y="1578778"/>
            <a:ext cx="348640" cy="343296"/>
            <a:chOff x="6895373" y="1502578"/>
            <a:chExt cx="348640" cy="343296"/>
          </a:xfrm>
        </p:grpSpPr>
        <p:sp>
          <p:nvSpPr>
            <p:cNvPr id="19361" name="Google Shape;19361;p9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9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9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94"/>
          <p:cNvGrpSpPr/>
          <p:nvPr/>
        </p:nvGrpSpPr>
        <p:grpSpPr>
          <a:xfrm>
            <a:off x="4147597" y="1581658"/>
            <a:ext cx="347904" cy="336992"/>
            <a:chOff x="4147597" y="1505458"/>
            <a:chExt cx="347904" cy="336992"/>
          </a:xfrm>
        </p:grpSpPr>
        <p:sp>
          <p:nvSpPr>
            <p:cNvPr id="19365" name="Google Shape;19365;p9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9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9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9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9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9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9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2" name="Google Shape;19372;p94"/>
          <p:cNvGrpSpPr/>
          <p:nvPr/>
        </p:nvGrpSpPr>
        <p:grpSpPr>
          <a:xfrm>
            <a:off x="2499405" y="1576090"/>
            <a:ext cx="347488" cy="348256"/>
            <a:chOff x="2499405" y="1499890"/>
            <a:chExt cx="347488" cy="348256"/>
          </a:xfrm>
        </p:grpSpPr>
        <p:sp>
          <p:nvSpPr>
            <p:cNvPr id="19373" name="Google Shape;19373;p9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9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9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9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9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8" name="Google Shape;19378;p94"/>
          <p:cNvGrpSpPr/>
          <p:nvPr/>
        </p:nvGrpSpPr>
        <p:grpSpPr>
          <a:xfrm>
            <a:off x="1956845" y="1576698"/>
            <a:ext cx="331520" cy="348032"/>
            <a:chOff x="1956845" y="1500498"/>
            <a:chExt cx="331520" cy="348032"/>
          </a:xfrm>
        </p:grpSpPr>
        <p:sp>
          <p:nvSpPr>
            <p:cNvPr id="19379" name="Google Shape;19379;p9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9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9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9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9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9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9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9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9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9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9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1" name="Google Shape;19391;p94"/>
          <p:cNvGrpSpPr/>
          <p:nvPr/>
        </p:nvGrpSpPr>
        <p:grpSpPr>
          <a:xfrm>
            <a:off x="6345613" y="1626074"/>
            <a:ext cx="348640" cy="250656"/>
            <a:chOff x="6345613" y="1549874"/>
            <a:chExt cx="348640" cy="250656"/>
          </a:xfrm>
        </p:grpSpPr>
        <p:sp>
          <p:nvSpPr>
            <p:cNvPr id="19392" name="Google Shape;19392;p9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9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9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9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9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8" name="Google Shape;19398;p94"/>
          <p:cNvGrpSpPr/>
          <p:nvPr/>
        </p:nvGrpSpPr>
        <p:grpSpPr>
          <a:xfrm>
            <a:off x="7444781" y="1583226"/>
            <a:ext cx="348640" cy="334272"/>
            <a:chOff x="7444781" y="1507026"/>
            <a:chExt cx="348640" cy="334272"/>
          </a:xfrm>
        </p:grpSpPr>
        <p:sp>
          <p:nvSpPr>
            <p:cNvPr id="19399" name="Google Shape;19399;p9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9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9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9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4" name="Google Shape;19404;p94"/>
          <p:cNvGrpSpPr/>
          <p:nvPr/>
        </p:nvGrpSpPr>
        <p:grpSpPr>
          <a:xfrm>
            <a:off x="7995341" y="1582938"/>
            <a:ext cx="347872" cy="334944"/>
            <a:chOff x="7995341" y="1506738"/>
            <a:chExt cx="347872" cy="334944"/>
          </a:xfrm>
        </p:grpSpPr>
        <p:sp>
          <p:nvSpPr>
            <p:cNvPr id="19405" name="Google Shape;19405;p9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9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9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9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9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9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1" name="Google Shape;19411;p94"/>
          <p:cNvGrpSpPr/>
          <p:nvPr/>
        </p:nvGrpSpPr>
        <p:grpSpPr>
          <a:xfrm>
            <a:off x="3048045" y="1599130"/>
            <a:ext cx="347872" cy="303904"/>
            <a:chOff x="3048045" y="1522930"/>
            <a:chExt cx="347872" cy="303904"/>
          </a:xfrm>
        </p:grpSpPr>
        <p:sp>
          <p:nvSpPr>
            <p:cNvPr id="19412" name="Google Shape;19412;p9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13" name="Google Shape;19413;p94"/>
            <p:cNvGrpSpPr/>
            <p:nvPr/>
          </p:nvGrpSpPr>
          <p:grpSpPr>
            <a:xfrm>
              <a:off x="3048045" y="1522930"/>
              <a:ext cx="347872" cy="303904"/>
              <a:chOff x="3048045" y="1522930"/>
              <a:chExt cx="347872" cy="303904"/>
            </a:xfrm>
          </p:grpSpPr>
          <p:sp>
            <p:nvSpPr>
              <p:cNvPr id="19414" name="Google Shape;19414;p9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9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16" name="Google Shape;19416;p94"/>
          <p:cNvGrpSpPr/>
          <p:nvPr/>
        </p:nvGrpSpPr>
        <p:grpSpPr>
          <a:xfrm>
            <a:off x="1133133" y="3428122"/>
            <a:ext cx="313984" cy="358560"/>
            <a:chOff x="1133133" y="3351922"/>
            <a:chExt cx="313984" cy="358560"/>
          </a:xfrm>
        </p:grpSpPr>
        <p:sp>
          <p:nvSpPr>
            <p:cNvPr id="19417" name="Google Shape;19417;p9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9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9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9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9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9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9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9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9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9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9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9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9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9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9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33" name="Google Shape;19433;p94"/>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34" name="Google Shape;19434;p94"/>
          <p:cNvGrpSpPr/>
          <p:nvPr/>
        </p:nvGrpSpPr>
        <p:grpSpPr>
          <a:xfrm>
            <a:off x="2795053" y="3428794"/>
            <a:ext cx="288448" cy="357120"/>
            <a:chOff x="2795053" y="3352594"/>
            <a:chExt cx="288448" cy="357120"/>
          </a:xfrm>
        </p:grpSpPr>
        <p:sp>
          <p:nvSpPr>
            <p:cNvPr id="19435" name="Google Shape;19435;p9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9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9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9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9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9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9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9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4" name="Google Shape;19444;p94"/>
          <p:cNvGrpSpPr/>
          <p:nvPr/>
        </p:nvGrpSpPr>
        <p:grpSpPr>
          <a:xfrm>
            <a:off x="2236525" y="3429402"/>
            <a:ext cx="304832" cy="356512"/>
            <a:chOff x="2236525" y="3353202"/>
            <a:chExt cx="304832" cy="356512"/>
          </a:xfrm>
        </p:grpSpPr>
        <p:sp>
          <p:nvSpPr>
            <p:cNvPr id="19445" name="Google Shape;19445;p9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9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9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8" name="Google Shape;19448;p94"/>
          <p:cNvGrpSpPr/>
          <p:nvPr/>
        </p:nvGrpSpPr>
        <p:grpSpPr>
          <a:xfrm>
            <a:off x="3910637" y="3428890"/>
            <a:ext cx="256800" cy="357024"/>
            <a:chOff x="3910637" y="3352690"/>
            <a:chExt cx="256800" cy="357024"/>
          </a:xfrm>
        </p:grpSpPr>
        <p:sp>
          <p:nvSpPr>
            <p:cNvPr id="19449" name="Google Shape;19449;p9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9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9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2" name="Google Shape;19452;p94"/>
          <p:cNvGrpSpPr/>
          <p:nvPr/>
        </p:nvGrpSpPr>
        <p:grpSpPr>
          <a:xfrm>
            <a:off x="6056429" y="3428122"/>
            <a:ext cx="360064" cy="360096"/>
            <a:chOff x="6056429" y="3351922"/>
            <a:chExt cx="360064" cy="360096"/>
          </a:xfrm>
        </p:grpSpPr>
        <p:sp>
          <p:nvSpPr>
            <p:cNvPr id="19453" name="Google Shape;19453;p9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9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9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6" name="Google Shape;19456;p94"/>
          <p:cNvGrpSpPr/>
          <p:nvPr/>
        </p:nvGrpSpPr>
        <p:grpSpPr>
          <a:xfrm>
            <a:off x="6608877" y="3429274"/>
            <a:ext cx="357408" cy="357408"/>
            <a:chOff x="6608877" y="3353074"/>
            <a:chExt cx="357408" cy="357408"/>
          </a:xfrm>
        </p:grpSpPr>
        <p:sp>
          <p:nvSpPr>
            <p:cNvPr id="19457" name="Google Shape;19457;p9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9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9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9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9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9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64" name="Google Shape;19464;p94"/>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94"/>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66" name="Google Shape;19466;p94"/>
          <p:cNvGrpSpPr/>
          <p:nvPr/>
        </p:nvGrpSpPr>
        <p:grpSpPr>
          <a:xfrm>
            <a:off x="4959533" y="3446426"/>
            <a:ext cx="357408" cy="323488"/>
            <a:chOff x="4959533" y="3370226"/>
            <a:chExt cx="357408" cy="323488"/>
          </a:xfrm>
        </p:grpSpPr>
        <p:sp>
          <p:nvSpPr>
            <p:cNvPr id="19467" name="Google Shape;19467;p9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9" name="Google Shape;19469;p94"/>
          <p:cNvGrpSpPr/>
          <p:nvPr/>
        </p:nvGrpSpPr>
        <p:grpSpPr>
          <a:xfrm>
            <a:off x="7158637" y="3429274"/>
            <a:ext cx="357056" cy="357408"/>
            <a:chOff x="7158637" y="3353074"/>
            <a:chExt cx="357056" cy="357408"/>
          </a:xfrm>
        </p:grpSpPr>
        <p:sp>
          <p:nvSpPr>
            <p:cNvPr id="19470" name="Google Shape;19470;p9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9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9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9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4" name="Google Shape;19474;p94"/>
          <p:cNvGrpSpPr/>
          <p:nvPr/>
        </p:nvGrpSpPr>
        <p:grpSpPr>
          <a:xfrm>
            <a:off x="3316269" y="3428602"/>
            <a:ext cx="344832" cy="356544"/>
            <a:chOff x="3316269" y="3352402"/>
            <a:chExt cx="344832" cy="356544"/>
          </a:xfrm>
        </p:grpSpPr>
        <p:sp>
          <p:nvSpPr>
            <p:cNvPr id="19475" name="Google Shape;19475;p9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8" name="Google Shape;19478;p94"/>
          <p:cNvGrpSpPr/>
          <p:nvPr/>
        </p:nvGrpSpPr>
        <p:grpSpPr>
          <a:xfrm>
            <a:off x="5508909" y="3447706"/>
            <a:ext cx="358560" cy="319552"/>
            <a:chOff x="5508909" y="3371506"/>
            <a:chExt cx="358560" cy="319552"/>
          </a:xfrm>
        </p:grpSpPr>
        <p:sp>
          <p:nvSpPr>
            <p:cNvPr id="19479" name="Google Shape;19479;p9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9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9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9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9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9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9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9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9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9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89" name="Google Shape;19489;p94"/>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493" name="Shape 19493"/>
        <p:cNvGrpSpPr/>
        <p:nvPr/>
      </p:nvGrpSpPr>
      <p:grpSpPr>
        <a:xfrm>
          <a:off x="0" y="0"/>
          <a:ext cx="0" cy="0"/>
          <a:chOff x="0" y="0"/>
          <a:chExt cx="0" cy="0"/>
        </a:xfrm>
      </p:grpSpPr>
      <p:sp>
        <p:nvSpPr>
          <p:cNvPr id="19494" name="Google Shape;19494;p95"/>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95" name="Google Shape;19495;p95"/>
          <p:cNvGrpSpPr/>
          <p:nvPr/>
        </p:nvGrpSpPr>
        <p:grpSpPr>
          <a:xfrm>
            <a:off x="3051327" y="3893352"/>
            <a:ext cx="346056" cy="345674"/>
            <a:chOff x="3303268" y="3817349"/>
            <a:chExt cx="346056" cy="345674"/>
          </a:xfrm>
        </p:grpSpPr>
        <p:sp>
          <p:nvSpPr>
            <p:cNvPr id="19496" name="Google Shape;19496;p9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9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9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0" name="Google Shape;19500;p95"/>
          <p:cNvGrpSpPr/>
          <p:nvPr/>
        </p:nvGrpSpPr>
        <p:grpSpPr>
          <a:xfrm>
            <a:off x="3500416" y="3893352"/>
            <a:ext cx="346056" cy="345674"/>
            <a:chOff x="3752358" y="3817349"/>
            <a:chExt cx="346056" cy="345674"/>
          </a:xfrm>
        </p:grpSpPr>
        <p:sp>
          <p:nvSpPr>
            <p:cNvPr id="19501" name="Google Shape;19501;p9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9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9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9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5" name="Google Shape;19505;p95"/>
          <p:cNvGrpSpPr/>
          <p:nvPr/>
        </p:nvGrpSpPr>
        <p:grpSpPr>
          <a:xfrm>
            <a:off x="4848066" y="3893352"/>
            <a:ext cx="346024" cy="345674"/>
            <a:chOff x="5100008" y="3817349"/>
            <a:chExt cx="346024" cy="345674"/>
          </a:xfrm>
        </p:grpSpPr>
        <p:sp>
          <p:nvSpPr>
            <p:cNvPr id="19506" name="Google Shape;19506;p9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9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9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9" name="Google Shape;19509;p95"/>
          <p:cNvGrpSpPr/>
          <p:nvPr/>
        </p:nvGrpSpPr>
        <p:grpSpPr>
          <a:xfrm>
            <a:off x="5746977" y="3893352"/>
            <a:ext cx="345674" cy="345674"/>
            <a:chOff x="5998919" y="3817349"/>
            <a:chExt cx="345674" cy="345674"/>
          </a:xfrm>
        </p:grpSpPr>
        <p:sp>
          <p:nvSpPr>
            <p:cNvPr id="19510" name="Google Shape;19510;p9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9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9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3" name="Google Shape;19513;p95"/>
          <p:cNvGrpSpPr/>
          <p:nvPr/>
        </p:nvGrpSpPr>
        <p:grpSpPr>
          <a:xfrm>
            <a:off x="3949506" y="3893352"/>
            <a:ext cx="346024" cy="345674"/>
            <a:chOff x="4201447" y="3817349"/>
            <a:chExt cx="346024" cy="345674"/>
          </a:xfrm>
        </p:grpSpPr>
        <p:sp>
          <p:nvSpPr>
            <p:cNvPr id="19514" name="Google Shape;19514;p9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9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6" name="Google Shape;19516;p95"/>
          <p:cNvGrpSpPr/>
          <p:nvPr/>
        </p:nvGrpSpPr>
        <p:grpSpPr>
          <a:xfrm>
            <a:off x="4398977" y="3893352"/>
            <a:ext cx="346024" cy="345674"/>
            <a:chOff x="4650919" y="3817349"/>
            <a:chExt cx="346024" cy="345674"/>
          </a:xfrm>
        </p:grpSpPr>
        <p:sp>
          <p:nvSpPr>
            <p:cNvPr id="19517" name="Google Shape;19517;p9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9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0" name="Google Shape;19520;p95"/>
          <p:cNvGrpSpPr/>
          <p:nvPr/>
        </p:nvGrpSpPr>
        <p:grpSpPr>
          <a:xfrm>
            <a:off x="5297920" y="3893352"/>
            <a:ext cx="345642" cy="345674"/>
            <a:chOff x="5549861" y="3817349"/>
            <a:chExt cx="345642" cy="345674"/>
          </a:xfrm>
        </p:grpSpPr>
        <p:sp>
          <p:nvSpPr>
            <p:cNvPr id="19521" name="Google Shape;19521;p9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9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9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4" name="Google Shape;19524;p95"/>
          <p:cNvGrpSpPr/>
          <p:nvPr/>
        </p:nvGrpSpPr>
        <p:grpSpPr>
          <a:xfrm>
            <a:off x="1306445" y="3474029"/>
            <a:ext cx="367255" cy="269855"/>
            <a:chOff x="1306445" y="3397829"/>
            <a:chExt cx="367255" cy="269855"/>
          </a:xfrm>
        </p:grpSpPr>
        <p:sp>
          <p:nvSpPr>
            <p:cNvPr id="19525" name="Google Shape;19525;p9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9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9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9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9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9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1" name="Google Shape;19531;p95"/>
          <p:cNvGrpSpPr/>
          <p:nvPr/>
        </p:nvGrpSpPr>
        <p:grpSpPr>
          <a:xfrm>
            <a:off x="1781317" y="3467600"/>
            <a:ext cx="367255" cy="282364"/>
            <a:chOff x="1781317" y="3391400"/>
            <a:chExt cx="367255" cy="282364"/>
          </a:xfrm>
        </p:grpSpPr>
        <p:sp>
          <p:nvSpPr>
            <p:cNvPr id="19532" name="Google Shape;19532;p9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9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9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9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9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8" name="Google Shape;19538;p95"/>
          <p:cNvGrpSpPr/>
          <p:nvPr/>
        </p:nvGrpSpPr>
        <p:grpSpPr>
          <a:xfrm>
            <a:off x="3678830" y="3447133"/>
            <a:ext cx="369164" cy="323297"/>
            <a:chOff x="3678830" y="3370933"/>
            <a:chExt cx="369164" cy="323297"/>
          </a:xfrm>
        </p:grpSpPr>
        <p:sp>
          <p:nvSpPr>
            <p:cNvPr id="19539" name="Google Shape;19539;p9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9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9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9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9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9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9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9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9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9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0" name="Google Shape;19550;p95"/>
          <p:cNvGrpSpPr/>
          <p:nvPr/>
        </p:nvGrpSpPr>
        <p:grpSpPr>
          <a:xfrm>
            <a:off x="859265" y="3424375"/>
            <a:ext cx="312316" cy="368400"/>
            <a:chOff x="859265" y="3348175"/>
            <a:chExt cx="312316" cy="368400"/>
          </a:xfrm>
        </p:grpSpPr>
        <p:sp>
          <p:nvSpPr>
            <p:cNvPr id="19551" name="Google Shape;19551;p9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9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9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56" name="Google Shape;19556;p95"/>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57" name="Google Shape;19557;p95"/>
          <p:cNvGrpSpPr/>
          <p:nvPr/>
        </p:nvGrpSpPr>
        <p:grpSpPr>
          <a:xfrm>
            <a:off x="2766374" y="3437213"/>
            <a:ext cx="330110" cy="308908"/>
            <a:chOff x="2766264" y="3394042"/>
            <a:chExt cx="294873" cy="275934"/>
          </a:xfrm>
        </p:grpSpPr>
        <p:sp>
          <p:nvSpPr>
            <p:cNvPr id="19558" name="Google Shape;19558;p9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9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9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9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2" name="Google Shape;19562;p95"/>
          <p:cNvGrpSpPr/>
          <p:nvPr/>
        </p:nvGrpSpPr>
        <p:grpSpPr>
          <a:xfrm>
            <a:off x="3214972" y="3435388"/>
            <a:ext cx="346406" cy="347552"/>
            <a:chOff x="3214972" y="3359188"/>
            <a:chExt cx="346406" cy="347552"/>
          </a:xfrm>
        </p:grpSpPr>
        <p:sp>
          <p:nvSpPr>
            <p:cNvPr id="19563" name="Google Shape;19563;p9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9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9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9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9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9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9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9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9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9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9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7" name="Google Shape;19577;p95"/>
          <p:cNvGrpSpPr/>
          <p:nvPr/>
        </p:nvGrpSpPr>
        <p:grpSpPr>
          <a:xfrm>
            <a:off x="4629306" y="3485393"/>
            <a:ext cx="367255" cy="244486"/>
            <a:chOff x="4629306" y="3409193"/>
            <a:chExt cx="367255" cy="244486"/>
          </a:xfrm>
        </p:grpSpPr>
        <p:sp>
          <p:nvSpPr>
            <p:cNvPr id="19578" name="Google Shape;19578;p9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9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9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9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9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9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9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9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9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8" name="Google Shape;19588;p95"/>
          <p:cNvGrpSpPr/>
          <p:nvPr/>
        </p:nvGrpSpPr>
        <p:grpSpPr>
          <a:xfrm>
            <a:off x="4193490" y="3426284"/>
            <a:ext cx="289939" cy="334661"/>
            <a:chOff x="4193490" y="3350084"/>
            <a:chExt cx="289939" cy="334661"/>
          </a:xfrm>
        </p:grpSpPr>
        <p:sp>
          <p:nvSpPr>
            <p:cNvPr id="19589" name="Google Shape;19589;p9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9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9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9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9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9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9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9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9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9" name="Google Shape;19599;p95"/>
          <p:cNvGrpSpPr/>
          <p:nvPr/>
        </p:nvGrpSpPr>
        <p:grpSpPr>
          <a:xfrm>
            <a:off x="6533281" y="3427430"/>
            <a:ext cx="357037" cy="357005"/>
            <a:chOff x="6533281" y="3351230"/>
            <a:chExt cx="357037" cy="357005"/>
          </a:xfrm>
        </p:grpSpPr>
        <p:sp>
          <p:nvSpPr>
            <p:cNvPr id="19600" name="Google Shape;19600;p9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9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9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3" name="Google Shape;19603;p95"/>
          <p:cNvGrpSpPr/>
          <p:nvPr/>
        </p:nvGrpSpPr>
        <p:grpSpPr>
          <a:xfrm>
            <a:off x="6058441" y="3427430"/>
            <a:ext cx="357387" cy="357005"/>
            <a:chOff x="6058441" y="3351230"/>
            <a:chExt cx="357387" cy="357005"/>
          </a:xfrm>
        </p:grpSpPr>
        <p:sp>
          <p:nvSpPr>
            <p:cNvPr id="19604" name="Google Shape;19604;p9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9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6" name="Google Shape;19606;p95"/>
          <p:cNvGrpSpPr/>
          <p:nvPr/>
        </p:nvGrpSpPr>
        <p:grpSpPr>
          <a:xfrm>
            <a:off x="7957483" y="3427048"/>
            <a:ext cx="357387" cy="357387"/>
            <a:chOff x="7957483" y="3350848"/>
            <a:chExt cx="357387" cy="357387"/>
          </a:xfrm>
        </p:grpSpPr>
        <p:sp>
          <p:nvSpPr>
            <p:cNvPr id="19607" name="Google Shape;19607;p9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9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9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0" name="Google Shape;19610;p95"/>
          <p:cNvGrpSpPr/>
          <p:nvPr/>
        </p:nvGrpSpPr>
        <p:grpSpPr>
          <a:xfrm>
            <a:off x="7007771" y="3427430"/>
            <a:ext cx="357387" cy="357005"/>
            <a:chOff x="7007771" y="3351230"/>
            <a:chExt cx="357387" cy="357005"/>
          </a:xfrm>
        </p:grpSpPr>
        <p:sp>
          <p:nvSpPr>
            <p:cNvPr id="19611" name="Google Shape;19611;p9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9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9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9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9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6" name="Google Shape;19616;p95"/>
          <p:cNvGrpSpPr/>
          <p:nvPr/>
        </p:nvGrpSpPr>
        <p:grpSpPr>
          <a:xfrm>
            <a:off x="5108729" y="3427430"/>
            <a:ext cx="357005" cy="357005"/>
            <a:chOff x="5108729" y="3351230"/>
            <a:chExt cx="357005" cy="357005"/>
          </a:xfrm>
        </p:grpSpPr>
        <p:sp>
          <p:nvSpPr>
            <p:cNvPr id="19617" name="Google Shape;19617;p9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9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9" name="Google Shape;19619;p95"/>
          <p:cNvGrpSpPr/>
          <p:nvPr/>
        </p:nvGrpSpPr>
        <p:grpSpPr>
          <a:xfrm>
            <a:off x="5583569" y="3427430"/>
            <a:ext cx="357419" cy="357005"/>
            <a:chOff x="5583569" y="3351230"/>
            <a:chExt cx="357419" cy="357005"/>
          </a:xfrm>
        </p:grpSpPr>
        <p:sp>
          <p:nvSpPr>
            <p:cNvPr id="19620" name="Google Shape;19620;p9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9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2" name="Google Shape;19622;p95"/>
          <p:cNvGrpSpPr/>
          <p:nvPr/>
        </p:nvGrpSpPr>
        <p:grpSpPr>
          <a:xfrm>
            <a:off x="7482229" y="3427430"/>
            <a:ext cx="357419" cy="357005"/>
            <a:chOff x="7482229" y="3351230"/>
            <a:chExt cx="357419" cy="357005"/>
          </a:xfrm>
        </p:grpSpPr>
        <p:sp>
          <p:nvSpPr>
            <p:cNvPr id="19623" name="Google Shape;19623;p9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9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9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9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9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8" name="Google Shape;19628;p95"/>
          <p:cNvGrpSpPr/>
          <p:nvPr/>
        </p:nvGrpSpPr>
        <p:grpSpPr>
          <a:xfrm>
            <a:off x="3764485" y="2966882"/>
            <a:ext cx="222874" cy="345737"/>
            <a:chOff x="3764485" y="2890682"/>
            <a:chExt cx="222874" cy="345737"/>
          </a:xfrm>
        </p:grpSpPr>
        <p:sp>
          <p:nvSpPr>
            <p:cNvPr id="19629" name="Google Shape;19629;p9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9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9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2" name="Google Shape;19632;p95"/>
          <p:cNvGrpSpPr/>
          <p:nvPr/>
        </p:nvGrpSpPr>
        <p:grpSpPr>
          <a:xfrm>
            <a:off x="2238616" y="2984331"/>
            <a:ext cx="422596" cy="310382"/>
            <a:chOff x="2278533" y="2937377"/>
            <a:chExt cx="346788" cy="254704"/>
          </a:xfrm>
        </p:grpSpPr>
        <p:sp>
          <p:nvSpPr>
            <p:cNvPr id="19633" name="Google Shape;19633;p9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9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35" name="Google Shape;19635;p95"/>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36" name="Google Shape;19636;p95"/>
          <p:cNvGrpSpPr/>
          <p:nvPr/>
        </p:nvGrpSpPr>
        <p:grpSpPr>
          <a:xfrm>
            <a:off x="1836637" y="2967710"/>
            <a:ext cx="286152" cy="346438"/>
            <a:chOff x="1836637" y="2891510"/>
            <a:chExt cx="286152" cy="346438"/>
          </a:xfrm>
        </p:grpSpPr>
        <p:sp>
          <p:nvSpPr>
            <p:cNvPr id="19637" name="Google Shape;19637;p9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9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9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0" name="Google Shape;19640;p95"/>
          <p:cNvGrpSpPr/>
          <p:nvPr/>
        </p:nvGrpSpPr>
        <p:grpSpPr>
          <a:xfrm>
            <a:off x="5585861" y="2982129"/>
            <a:ext cx="379764" cy="337684"/>
            <a:chOff x="5585861" y="2905929"/>
            <a:chExt cx="379764" cy="337684"/>
          </a:xfrm>
        </p:grpSpPr>
        <p:sp>
          <p:nvSpPr>
            <p:cNvPr id="19641" name="Google Shape;19641;p9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9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9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9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5" name="Google Shape;19645;p95"/>
          <p:cNvGrpSpPr/>
          <p:nvPr/>
        </p:nvGrpSpPr>
        <p:grpSpPr>
          <a:xfrm>
            <a:off x="1327676" y="2986680"/>
            <a:ext cx="347934" cy="310024"/>
            <a:chOff x="1327676" y="2910480"/>
            <a:chExt cx="347934" cy="310024"/>
          </a:xfrm>
        </p:grpSpPr>
        <p:sp>
          <p:nvSpPr>
            <p:cNvPr id="19646" name="Google Shape;19646;p9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9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9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9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9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51" name="Google Shape;19651;p95"/>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52" name="Google Shape;19652;p95"/>
          <p:cNvGrpSpPr/>
          <p:nvPr/>
        </p:nvGrpSpPr>
        <p:grpSpPr>
          <a:xfrm>
            <a:off x="2753401" y="2945764"/>
            <a:ext cx="382828" cy="358601"/>
            <a:chOff x="2753373" y="2902523"/>
            <a:chExt cx="347552" cy="325557"/>
          </a:xfrm>
        </p:grpSpPr>
        <p:sp>
          <p:nvSpPr>
            <p:cNvPr id="19653" name="Google Shape;19653;p9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9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9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9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9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9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9" name="Google Shape;19659;p95"/>
          <p:cNvGrpSpPr/>
          <p:nvPr/>
        </p:nvGrpSpPr>
        <p:grpSpPr>
          <a:xfrm>
            <a:off x="849016" y="2979455"/>
            <a:ext cx="356655" cy="335425"/>
            <a:chOff x="849016" y="2903255"/>
            <a:chExt cx="356655" cy="335425"/>
          </a:xfrm>
        </p:grpSpPr>
        <p:sp>
          <p:nvSpPr>
            <p:cNvPr id="19660" name="Google Shape;19660;p9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9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9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9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9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9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9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9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9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9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9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1" name="Google Shape;19671;p95"/>
          <p:cNvGrpSpPr/>
          <p:nvPr/>
        </p:nvGrpSpPr>
        <p:grpSpPr>
          <a:xfrm>
            <a:off x="4210933" y="3002977"/>
            <a:ext cx="280072" cy="275520"/>
            <a:chOff x="4210933" y="2926777"/>
            <a:chExt cx="280072" cy="275520"/>
          </a:xfrm>
        </p:grpSpPr>
        <p:sp>
          <p:nvSpPr>
            <p:cNvPr id="19672" name="Google Shape;19672;p9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9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9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9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9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9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9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9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9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9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9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9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9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5" name="Google Shape;19685;p95"/>
          <p:cNvGrpSpPr/>
          <p:nvPr/>
        </p:nvGrpSpPr>
        <p:grpSpPr>
          <a:xfrm>
            <a:off x="4667216" y="2991582"/>
            <a:ext cx="320273" cy="318395"/>
            <a:chOff x="4667216" y="2915382"/>
            <a:chExt cx="320273" cy="318395"/>
          </a:xfrm>
        </p:grpSpPr>
        <p:sp>
          <p:nvSpPr>
            <p:cNvPr id="19686" name="Google Shape;19686;p9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9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9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9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0" name="Google Shape;19690;p95"/>
          <p:cNvGrpSpPr/>
          <p:nvPr/>
        </p:nvGrpSpPr>
        <p:grpSpPr>
          <a:xfrm>
            <a:off x="5170480" y="3010839"/>
            <a:ext cx="261929" cy="280550"/>
            <a:chOff x="5170480" y="2934639"/>
            <a:chExt cx="261929" cy="280550"/>
          </a:xfrm>
        </p:grpSpPr>
        <p:sp>
          <p:nvSpPr>
            <p:cNvPr id="19691" name="Google Shape;19691;p9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9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9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9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9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9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9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8" name="Google Shape;19698;p95"/>
          <p:cNvGrpSpPr/>
          <p:nvPr/>
        </p:nvGrpSpPr>
        <p:grpSpPr>
          <a:xfrm>
            <a:off x="6069423" y="2968091"/>
            <a:ext cx="362321" cy="364231"/>
            <a:chOff x="6069423" y="2891892"/>
            <a:chExt cx="362321" cy="364231"/>
          </a:xfrm>
        </p:grpSpPr>
        <p:sp>
          <p:nvSpPr>
            <p:cNvPr id="19699" name="Google Shape;19699;p9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9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9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9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9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9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5" name="Google Shape;19705;p95"/>
          <p:cNvGrpSpPr/>
          <p:nvPr/>
        </p:nvGrpSpPr>
        <p:grpSpPr>
          <a:xfrm>
            <a:off x="6571955" y="2995370"/>
            <a:ext cx="308878" cy="311170"/>
            <a:chOff x="6571955" y="2919170"/>
            <a:chExt cx="308878" cy="311170"/>
          </a:xfrm>
        </p:grpSpPr>
        <p:sp>
          <p:nvSpPr>
            <p:cNvPr id="19706" name="Google Shape;19706;p9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9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9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9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9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9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9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9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9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9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6" name="Google Shape;19716;p95"/>
          <p:cNvGrpSpPr/>
          <p:nvPr/>
        </p:nvGrpSpPr>
        <p:grpSpPr>
          <a:xfrm>
            <a:off x="7500054" y="3010935"/>
            <a:ext cx="350576" cy="280454"/>
            <a:chOff x="7500054" y="2934735"/>
            <a:chExt cx="350576" cy="280454"/>
          </a:xfrm>
        </p:grpSpPr>
        <p:sp>
          <p:nvSpPr>
            <p:cNvPr id="19717" name="Google Shape;19717;p9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9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9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9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9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9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9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9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5" name="Google Shape;19725;p95"/>
          <p:cNvGrpSpPr/>
          <p:nvPr/>
        </p:nvGrpSpPr>
        <p:grpSpPr>
          <a:xfrm>
            <a:off x="7024430" y="2950862"/>
            <a:ext cx="332012" cy="355454"/>
            <a:chOff x="7055134" y="2919170"/>
            <a:chExt cx="290321" cy="310820"/>
          </a:xfrm>
        </p:grpSpPr>
        <p:sp>
          <p:nvSpPr>
            <p:cNvPr id="19726" name="Google Shape;19726;p9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9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9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9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9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9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9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9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9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9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9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9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9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9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0" name="Google Shape;19740;p95"/>
          <p:cNvGrpSpPr/>
          <p:nvPr/>
        </p:nvGrpSpPr>
        <p:grpSpPr>
          <a:xfrm>
            <a:off x="7985143" y="2976813"/>
            <a:ext cx="330109" cy="347552"/>
            <a:chOff x="7985143" y="2900613"/>
            <a:chExt cx="330109" cy="347552"/>
          </a:xfrm>
        </p:grpSpPr>
        <p:sp>
          <p:nvSpPr>
            <p:cNvPr id="19741" name="Google Shape;19741;p9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9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9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9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9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9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9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9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9" name="Google Shape;19749;p95"/>
          <p:cNvGrpSpPr/>
          <p:nvPr/>
        </p:nvGrpSpPr>
        <p:grpSpPr>
          <a:xfrm>
            <a:off x="7990840" y="2511426"/>
            <a:ext cx="354363" cy="353631"/>
            <a:chOff x="7990840" y="2435226"/>
            <a:chExt cx="354363" cy="353631"/>
          </a:xfrm>
        </p:grpSpPr>
        <p:sp>
          <p:nvSpPr>
            <p:cNvPr id="19750" name="Google Shape;19750;p9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9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9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3" name="Google Shape;19753;p95"/>
          <p:cNvGrpSpPr/>
          <p:nvPr/>
        </p:nvGrpSpPr>
        <p:grpSpPr>
          <a:xfrm>
            <a:off x="1817317" y="2556530"/>
            <a:ext cx="350958" cy="263043"/>
            <a:chOff x="1817317" y="2480330"/>
            <a:chExt cx="350958" cy="263043"/>
          </a:xfrm>
        </p:grpSpPr>
        <p:sp>
          <p:nvSpPr>
            <p:cNvPr id="19754" name="Google Shape;19754;p9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9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9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9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9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9" name="Google Shape;19759;p95"/>
          <p:cNvGrpSpPr/>
          <p:nvPr/>
        </p:nvGrpSpPr>
        <p:grpSpPr>
          <a:xfrm>
            <a:off x="1341727" y="2559549"/>
            <a:ext cx="419913" cy="308109"/>
            <a:chOff x="1341727" y="2483349"/>
            <a:chExt cx="419913" cy="308109"/>
          </a:xfrm>
        </p:grpSpPr>
        <p:sp>
          <p:nvSpPr>
            <p:cNvPr id="19760" name="Google Shape;19760;p9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9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9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3" name="Google Shape;19763;p95"/>
          <p:cNvGrpSpPr/>
          <p:nvPr/>
        </p:nvGrpSpPr>
        <p:grpSpPr>
          <a:xfrm>
            <a:off x="854332" y="2523936"/>
            <a:ext cx="376358" cy="330109"/>
            <a:chOff x="854332" y="2447736"/>
            <a:chExt cx="376358" cy="330109"/>
          </a:xfrm>
        </p:grpSpPr>
        <p:sp>
          <p:nvSpPr>
            <p:cNvPr id="19764" name="Google Shape;19764;p9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9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9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9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9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9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9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9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2" name="Google Shape;19772;p95"/>
          <p:cNvGrpSpPr/>
          <p:nvPr/>
        </p:nvGrpSpPr>
        <p:grpSpPr>
          <a:xfrm>
            <a:off x="4206763" y="2527151"/>
            <a:ext cx="322151" cy="322374"/>
            <a:chOff x="4206763" y="2450951"/>
            <a:chExt cx="322151" cy="322374"/>
          </a:xfrm>
        </p:grpSpPr>
        <p:sp>
          <p:nvSpPr>
            <p:cNvPr id="19773" name="Google Shape;19773;p9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9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5" name="Google Shape;19775;p95"/>
          <p:cNvGrpSpPr/>
          <p:nvPr/>
        </p:nvGrpSpPr>
        <p:grpSpPr>
          <a:xfrm>
            <a:off x="7528096" y="2526259"/>
            <a:ext cx="327976" cy="324316"/>
            <a:chOff x="7528096" y="2450059"/>
            <a:chExt cx="327976" cy="324316"/>
          </a:xfrm>
        </p:grpSpPr>
        <p:sp>
          <p:nvSpPr>
            <p:cNvPr id="19776" name="Google Shape;19776;p9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9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9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9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9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1" name="Google Shape;19781;p95"/>
          <p:cNvGrpSpPr/>
          <p:nvPr/>
        </p:nvGrpSpPr>
        <p:grpSpPr>
          <a:xfrm>
            <a:off x="7077129" y="2588742"/>
            <a:ext cx="282364" cy="198619"/>
            <a:chOff x="7077129" y="2512542"/>
            <a:chExt cx="282364" cy="198619"/>
          </a:xfrm>
        </p:grpSpPr>
        <p:sp>
          <p:nvSpPr>
            <p:cNvPr id="19782" name="Google Shape;19782;p9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9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9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9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9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9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8" name="Google Shape;19788;p95"/>
          <p:cNvGrpSpPr/>
          <p:nvPr/>
        </p:nvGrpSpPr>
        <p:grpSpPr>
          <a:xfrm>
            <a:off x="3725461" y="2520912"/>
            <a:ext cx="334279" cy="334661"/>
            <a:chOff x="3725461" y="2444712"/>
            <a:chExt cx="334279" cy="334661"/>
          </a:xfrm>
        </p:grpSpPr>
        <p:sp>
          <p:nvSpPr>
            <p:cNvPr id="19789" name="Google Shape;19789;p9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9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9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9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9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9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9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6" name="Google Shape;19796;p95"/>
          <p:cNvGrpSpPr/>
          <p:nvPr/>
        </p:nvGrpSpPr>
        <p:grpSpPr>
          <a:xfrm>
            <a:off x="6577238" y="2533421"/>
            <a:ext cx="332019" cy="310788"/>
            <a:chOff x="6577238" y="2457221"/>
            <a:chExt cx="332019" cy="310788"/>
          </a:xfrm>
        </p:grpSpPr>
        <p:sp>
          <p:nvSpPr>
            <p:cNvPr id="19797" name="Google Shape;19797;p9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9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9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9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9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9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3" name="Google Shape;19803;p95"/>
          <p:cNvGrpSpPr/>
          <p:nvPr/>
        </p:nvGrpSpPr>
        <p:grpSpPr>
          <a:xfrm>
            <a:off x="2818561" y="2515978"/>
            <a:ext cx="247892" cy="346024"/>
            <a:chOff x="2818561" y="2439778"/>
            <a:chExt cx="247892" cy="346024"/>
          </a:xfrm>
        </p:grpSpPr>
        <p:sp>
          <p:nvSpPr>
            <p:cNvPr id="19804" name="Google Shape;19804;p9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9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9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9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9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9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9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9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9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9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9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9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6" name="Google Shape;19816;p95"/>
          <p:cNvGrpSpPr/>
          <p:nvPr/>
        </p:nvGrpSpPr>
        <p:grpSpPr>
          <a:xfrm>
            <a:off x="3207778" y="2550832"/>
            <a:ext cx="419933" cy="275170"/>
            <a:chOff x="3207778" y="2474632"/>
            <a:chExt cx="419933" cy="275170"/>
          </a:xfrm>
        </p:grpSpPr>
        <p:sp>
          <p:nvSpPr>
            <p:cNvPr id="19817" name="Google Shape;19817;p9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9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9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9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9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9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9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9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9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9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9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9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9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9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1" name="Google Shape;19831;p95"/>
          <p:cNvGrpSpPr/>
          <p:nvPr/>
        </p:nvGrpSpPr>
        <p:grpSpPr>
          <a:xfrm>
            <a:off x="6099375" y="2532275"/>
            <a:ext cx="337684" cy="314194"/>
            <a:chOff x="6099375" y="2456075"/>
            <a:chExt cx="337684" cy="314194"/>
          </a:xfrm>
        </p:grpSpPr>
        <p:sp>
          <p:nvSpPr>
            <p:cNvPr id="19832" name="Google Shape;19832;p9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9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4" name="Google Shape;19834;p95"/>
          <p:cNvGrpSpPr/>
          <p:nvPr/>
        </p:nvGrpSpPr>
        <p:grpSpPr>
          <a:xfrm>
            <a:off x="2312623" y="2544784"/>
            <a:ext cx="312698" cy="286534"/>
            <a:chOff x="2312623" y="2468584"/>
            <a:chExt cx="312698" cy="286534"/>
          </a:xfrm>
        </p:grpSpPr>
        <p:sp>
          <p:nvSpPr>
            <p:cNvPr id="19835" name="Google Shape;19835;p9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9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9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8" name="Google Shape;19838;p95"/>
          <p:cNvGrpSpPr/>
          <p:nvPr/>
        </p:nvGrpSpPr>
        <p:grpSpPr>
          <a:xfrm>
            <a:off x="5618805" y="2517124"/>
            <a:ext cx="345292" cy="342618"/>
            <a:chOff x="5618805" y="2440924"/>
            <a:chExt cx="345292" cy="342618"/>
          </a:xfrm>
        </p:grpSpPr>
        <p:sp>
          <p:nvSpPr>
            <p:cNvPr id="19839" name="Google Shape;19839;p9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9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9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9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9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4" name="Google Shape;19844;p95"/>
          <p:cNvGrpSpPr/>
          <p:nvPr/>
        </p:nvGrpSpPr>
        <p:grpSpPr>
          <a:xfrm>
            <a:off x="4653179" y="2522790"/>
            <a:ext cx="377886" cy="331255"/>
            <a:chOff x="4653179" y="2446590"/>
            <a:chExt cx="377886" cy="331255"/>
          </a:xfrm>
        </p:grpSpPr>
        <p:sp>
          <p:nvSpPr>
            <p:cNvPr id="19845" name="Google Shape;19845;p9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9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9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9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9" name="Google Shape;19849;p95"/>
          <p:cNvGrpSpPr/>
          <p:nvPr/>
        </p:nvGrpSpPr>
        <p:grpSpPr>
          <a:xfrm>
            <a:off x="5184517" y="2535681"/>
            <a:ext cx="252062" cy="305122"/>
            <a:chOff x="5184517" y="2459481"/>
            <a:chExt cx="252062" cy="305122"/>
          </a:xfrm>
        </p:grpSpPr>
        <p:sp>
          <p:nvSpPr>
            <p:cNvPr id="19850" name="Google Shape;19850;p9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9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9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9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9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9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6" name="Google Shape;19856;p95"/>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57" name="Google Shape;19857;p95"/>
          <p:cNvGrpSpPr/>
          <p:nvPr/>
        </p:nvGrpSpPr>
        <p:grpSpPr>
          <a:xfrm>
            <a:off x="6155459" y="2045308"/>
            <a:ext cx="249770" cy="363849"/>
            <a:chOff x="6155459" y="1969108"/>
            <a:chExt cx="249770" cy="363849"/>
          </a:xfrm>
        </p:grpSpPr>
        <p:sp>
          <p:nvSpPr>
            <p:cNvPr id="19858" name="Google Shape;19858;p9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9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9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9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9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9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9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9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9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7" name="Google Shape;19867;p95"/>
          <p:cNvGrpSpPr/>
          <p:nvPr/>
        </p:nvGrpSpPr>
        <p:grpSpPr>
          <a:xfrm>
            <a:off x="2280029" y="2046804"/>
            <a:ext cx="353631" cy="354395"/>
            <a:chOff x="2280029" y="1970604"/>
            <a:chExt cx="353631" cy="354395"/>
          </a:xfrm>
        </p:grpSpPr>
        <p:sp>
          <p:nvSpPr>
            <p:cNvPr id="19868" name="Google Shape;19868;p9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9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9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9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2" name="Google Shape;19872;p95"/>
          <p:cNvGrpSpPr/>
          <p:nvPr/>
        </p:nvGrpSpPr>
        <p:grpSpPr>
          <a:xfrm>
            <a:off x="8065100" y="2076374"/>
            <a:ext cx="255086" cy="301685"/>
            <a:chOff x="8065100" y="2000174"/>
            <a:chExt cx="255086" cy="301685"/>
          </a:xfrm>
        </p:grpSpPr>
        <p:sp>
          <p:nvSpPr>
            <p:cNvPr id="19873" name="Google Shape;19873;p9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9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9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9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7" name="Google Shape;19877;p95"/>
          <p:cNvGrpSpPr/>
          <p:nvPr/>
        </p:nvGrpSpPr>
        <p:grpSpPr>
          <a:xfrm>
            <a:off x="6633705" y="2045308"/>
            <a:ext cx="249420" cy="363849"/>
            <a:chOff x="6633705" y="1969108"/>
            <a:chExt cx="249420" cy="363849"/>
          </a:xfrm>
        </p:grpSpPr>
        <p:sp>
          <p:nvSpPr>
            <p:cNvPr id="19878" name="Google Shape;19878;p9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9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9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9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9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9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9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9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6" name="Google Shape;19886;p95"/>
          <p:cNvGrpSpPr/>
          <p:nvPr/>
        </p:nvGrpSpPr>
        <p:grpSpPr>
          <a:xfrm>
            <a:off x="5211031" y="2045308"/>
            <a:ext cx="226661" cy="363467"/>
            <a:chOff x="5211031" y="1969108"/>
            <a:chExt cx="226661" cy="363467"/>
          </a:xfrm>
        </p:grpSpPr>
        <p:sp>
          <p:nvSpPr>
            <p:cNvPr id="19887" name="Google Shape;19887;p9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9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9" name="Google Shape;19889;p95"/>
          <p:cNvGrpSpPr/>
          <p:nvPr/>
        </p:nvGrpSpPr>
        <p:grpSpPr>
          <a:xfrm>
            <a:off x="3712952" y="2046804"/>
            <a:ext cx="354363" cy="354395"/>
            <a:chOff x="3712952" y="1970604"/>
            <a:chExt cx="354363" cy="354395"/>
          </a:xfrm>
        </p:grpSpPr>
        <p:sp>
          <p:nvSpPr>
            <p:cNvPr id="19890" name="Google Shape;19890;p9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9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9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9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9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9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9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9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9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9" name="Google Shape;19899;p95"/>
          <p:cNvGrpSpPr/>
          <p:nvPr/>
        </p:nvGrpSpPr>
        <p:grpSpPr>
          <a:xfrm>
            <a:off x="3235438" y="2046804"/>
            <a:ext cx="354363" cy="354745"/>
            <a:chOff x="3235438" y="1970604"/>
            <a:chExt cx="354363" cy="354745"/>
          </a:xfrm>
        </p:grpSpPr>
        <p:sp>
          <p:nvSpPr>
            <p:cNvPr id="19900" name="Google Shape;19900;p9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9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9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9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9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9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9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9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9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9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9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9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9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3" name="Google Shape;19913;p95"/>
          <p:cNvGrpSpPr/>
          <p:nvPr/>
        </p:nvGrpSpPr>
        <p:grpSpPr>
          <a:xfrm>
            <a:off x="1329585" y="2066125"/>
            <a:ext cx="341472" cy="335074"/>
            <a:chOff x="1329585" y="1989925"/>
            <a:chExt cx="341472" cy="335074"/>
          </a:xfrm>
        </p:grpSpPr>
        <p:sp>
          <p:nvSpPr>
            <p:cNvPr id="19914" name="Google Shape;19914;p9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9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9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7" name="Google Shape;19917;p95"/>
          <p:cNvGrpSpPr/>
          <p:nvPr/>
        </p:nvGrpSpPr>
        <p:grpSpPr>
          <a:xfrm>
            <a:off x="5591871" y="2066106"/>
            <a:ext cx="416649" cy="325597"/>
            <a:chOff x="5626763" y="2013829"/>
            <a:chExt cx="351722" cy="274788"/>
          </a:xfrm>
        </p:grpSpPr>
        <p:sp>
          <p:nvSpPr>
            <p:cNvPr id="19918" name="Google Shape;19918;p9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9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9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9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9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9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9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9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9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9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8" name="Google Shape;19928;p95"/>
          <p:cNvGrpSpPr/>
          <p:nvPr/>
        </p:nvGrpSpPr>
        <p:grpSpPr>
          <a:xfrm>
            <a:off x="7576605" y="2060077"/>
            <a:ext cx="276698" cy="333133"/>
            <a:chOff x="7576605" y="1983877"/>
            <a:chExt cx="276698" cy="333133"/>
          </a:xfrm>
        </p:grpSpPr>
        <p:sp>
          <p:nvSpPr>
            <p:cNvPr id="19929" name="Google Shape;19929;p9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9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1" name="Google Shape;19931;p95"/>
          <p:cNvGrpSpPr/>
          <p:nvPr/>
        </p:nvGrpSpPr>
        <p:grpSpPr>
          <a:xfrm>
            <a:off x="853568" y="2051738"/>
            <a:ext cx="337334" cy="353599"/>
            <a:chOff x="853568" y="1975538"/>
            <a:chExt cx="337334" cy="353599"/>
          </a:xfrm>
        </p:grpSpPr>
        <p:sp>
          <p:nvSpPr>
            <p:cNvPr id="19932" name="Google Shape;19932;p9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9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9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9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6" name="Google Shape;19936;p95"/>
          <p:cNvGrpSpPr/>
          <p:nvPr/>
        </p:nvGrpSpPr>
        <p:grpSpPr>
          <a:xfrm>
            <a:off x="2770052" y="2085828"/>
            <a:ext cx="327085" cy="277080"/>
            <a:chOff x="2770052" y="2009628"/>
            <a:chExt cx="327085" cy="277080"/>
          </a:xfrm>
        </p:grpSpPr>
        <p:sp>
          <p:nvSpPr>
            <p:cNvPr id="19937" name="Google Shape;19937;p9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9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39" name="Google Shape;19939;p95"/>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40" name="Google Shape;19940;p95"/>
          <p:cNvGrpSpPr/>
          <p:nvPr/>
        </p:nvGrpSpPr>
        <p:grpSpPr>
          <a:xfrm>
            <a:off x="4195399" y="2046804"/>
            <a:ext cx="344878" cy="343573"/>
            <a:chOff x="4195399" y="1970604"/>
            <a:chExt cx="344878" cy="343573"/>
          </a:xfrm>
        </p:grpSpPr>
        <p:sp>
          <p:nvSpPr>
            <p:cNvPr id="19941" name="Google Shape;19941;p9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9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9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9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5" name="Google Shape;19945;p95"/>
          <p:cNvGrpSpPr/>
          <p:nvPr/>
        </p:nvGrpSpPr>
        <p:grpSpPr>
          <a:xfrm>
            <a:off x="4674791" y="2053647"/>
            <a:ext cx="344528" cy="344114"/>
            <a:chOff x="4674791" y="1977447"/>
            <a:chExt cx="344528" cy="344114"/>
          </a:xfrm>
        </p:grpSpPr>
        <p:sp>
          <p:nvSpPr>
            <p:cNvPr id="19946" name="Google Shape;19946;p9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9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9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9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9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9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9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9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9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9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9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9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9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9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9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9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9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9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9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9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9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9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9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9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9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9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2" name="Google Shape;19972;p95"/>
          <p:cNvGrpSpPr/>
          <p:nvPr/>
        </p:nvGrpSpPr>
        <p:grpSpPr>
          <a:xfrm>
            <a:off x="6083810" y="1623497"/>
            <a:ext cx="382819" cy="310788"/>
            <a:chOff x="6083810" y="1547297"/>
            <a:chExt cx="382819" cy="310788"/>
          </a:xfrm>
        </p:grpSpPr>
        <p:sp>
          <p:nvSpPr>
            <p:cNvPr id="19973" name="Google Shape;19973;p9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9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9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9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9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9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9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9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9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9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9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9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9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9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9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9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9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9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1" name="Google Shape;19991;p95"/>
          <p:cNvGrpSpPr/>
          <p:nvPr/>
        </p:nvGrpSpPr>
        <p:grpSpPr>
          <a:xfrm>
            <a:off x="6558300" y="1614393"/>
            <a:ext cx="382788" cy="328613"/>
            <a:chOff x="6558300" y="1538193"/>
            <a:chExt cx="382788" cy="328613"/>
          </a:xfrm>
        </p:grpSpPr>
        <p:sp>
          <p:nvSpPr>
            <p:cNvPr id="19992" name="Google Shape;19992;p9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9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4" name="Google Shape;19994;p95"/>
          <p:cNvGrpSpPr/>
          <p:nvPr/>
        </p:nvGrpSpPr>
        <p:grpSpPr>
          <a:xfrm>
            <a:off x="5194002" y="1587497"/>
            <a:ext cx="259605" cy="346024"/>
            <a:chOff x="5194002" y="1511297"/>
            <a:chExt cx="259605" cy="346024"/>
          </a:xfrm>
        </p:grpSpPr>
        <p:sp>
          <p:nvSpPr>
            <p:cNvPr id="19995" name="Google Shape;19995;p9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9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9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9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9" name="Google Shape;19999;p95"/>
          <p:cNvGrpSpPr/>
          <p:nvPr/>
        </p:nvGrpSpPr>
        <p:grpSpPr>
          <a:xfrm>
            <a:off x="1394741" y="1588261"/>
            <a:ext cx="252444" cy="351722"/>
            <a:chOff x="1394741" y="1512061"/>
            <a:chExt cx="252444" cy="351722"/>
          </a:xfrm>
        </p:grpSpPr>
        <p:sp>
          <p:nvSpPr>
            <p:cNvPr id="20000" name="Google Shape;20000;p9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9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9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9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9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9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9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9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9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9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9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9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9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9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9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9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9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7" name="Google Shape;20017;p95"/>
          <p:cNvGrpSpPr/>
          <p:nvPr/>
        </p:nvGrpSpPr>
        <p:grpSpPr>
          <a:xfrm>
            <a:off x="855096" y="1580685"/>
            <a:ext cx="380910" cy="339594"/>
            <a:chOff x="855096" y="1504485"/>
            <a:chExt cx="380910" cy="339594"/>
          </a:xfrm>
        </p:grpSpPr>
        <p:sp>
          <p:nvSpPr>
            <p:cNvPr id="20018" name="Google Shape;20018;p9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9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9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9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9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3" name="Google Shape;20023;p95"/>
          <p:cNvGrpSpPr/>
          <p:nvPr/>
        </p:nvGrpSpPr>
        <p:grpSpPr>
          <a:xfrm>
            <a:off x="1819576" y="1587879"/>
            <a:ext cx="352103" cy="352103"/>
            <a:chOff x="1819576" y="1511679"/>
            <a:chExt cx="352103" cy="352103"/>
          </a:xfrm>
        </p:grpSpPr>
        <p:sp>
          <p:nvSpPr>
            <p:cNvPr id="20024" name="Google Shape;20024;p9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9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9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9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8" name="Google Shape;20028;p95"/>
          <p:cNvGrpSpPr/>
          <p:nvPr/>
        </p:nvGrpSpPr>
        <p:grpSpPr>
          <a:xfrm>
            <a:off x="5621097" y="1576961"/>
            <a:ext cx="371424" cy="355446"/>
            <a:chOff x="5621097" y="1500761"/>
            <a:chExt cx="371424" cy="355446"/>
          </a:xfrm>
        </p:grpSpPr>
        <p:sp>
          <p:nvSpPr>
            <p:cNvPr id="20029" name="Google Shape;20029;p9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9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1" name="Google Shape;20031;p95"/>
          <p:cNvGrpSpPr/>
          <p:nvPr/>
        </p:nvGrpSpPr>
        <p:grpSpPr>
          <a:xfrm>
            <a:off x="4670239" y="1617799"/>
            <a:ext cx="359679" cy="321833"/>
            <a:chOff x="4670239" y="1541599"/>
            <a:chExt cx="359679" cy="321833"/>
          </a:xfrm>
        </p:grpSpPr>
        <p:sp>
          <p:nvSpPr>
            <p:cNvPr id="20032" name="Google Shape;20032;p9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9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9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9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9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7" name="Google Shape;20037;p95"/>
          <p:cNvGrpSpPr/>
          <p:nvPr/>
        </p:nvGrpSpPr>
        <p:grpSpPr>
          <a:xfrm>
            <a:off x="4212429" y="1578585"/>
            <a:ext cx="321037" cy="353822"/>
            <a:chOff x="4212429" y="1502385"/>
            <a:chExt cx="321037" cy="353822"/>
          </a:xfrm>
        </p:grpSpPr>
        <p:sp>
          <p:nvSpPr>
            <p:cNvPr id="20038" name="Google Shape;20038;p9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9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9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9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2" name="Google Shape;20042;p95"/>
          <p:cNvGrpSpPr/>
          <p:nvPr/>
        </p:nvGrpSpPr>
        <p:grpSpPr>
          <a:xfrm>
            <a:off x="2302788" y="1582181"/>
            <a:ext cx="336188" cy="335425"/>
            <a:chOff x="2302788" y="1505981"/>
            <a:chExt cx="336188" cy="335425"/>
          </a:xfrm>
        </p:grpSpPr>
        <p:sp>
          <p:nvSpPr>
            <p:cNvPr id="20043" name="Google Shape;20043;p9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9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9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9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9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9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9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9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9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9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9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9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9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9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9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9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9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0" name="Google Shape;20060;p95"/>
          <p:cNvGrpSpPr/>
          <p:nvPr/>
        </p:nvGrpSpPr>
        <p:grpSpPr>
          <a:xfrm>
            <a:off x="2780301" y="1598096"/>
            <a:ext cx="333133" cy="321037"/>
            <a:chOff x="2780301" y="1521896"/>
            <a:chExt cx="333133" cy="321037"/>
          </a:xfrm>
        </p:grpSpPr>
        <p:sp>
          <p:nvSpPr>
            <p:cNvPr id="20061" name="Google Shape;20061;p9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9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9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9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9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9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9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9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9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9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9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9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9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9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9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9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9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9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9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9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1" name="Google Shape;20081;p95"/>
          <p:cNvGrpSpPr/>
          <p:nvPr/>
        </p:nvGrpSpPr>
        <p:grpSpPr>
          <a:xfrm>
            <a:off x="3316159" y="1591285"/>
            <a:ext cx="211892" cy="339594"/>
            <a:chOff x="3316159" y="1515085"/>
            <a:chExt cx="211892" cy="339594"/>
          </a:xfrm>
        </p:grpSpPr>
        <p:sp>
          <p:nvSpPr>
            <p:cNvPr id="20082" name="Google Shape;20082;p9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9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9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85" name="Google Shape;20085;p95"/>
            <p:cNvGrpSpPr/>
            <p:nvPr/>
          </p:nvGrpSpPr>
          <p:grpSpPr>
            <a:xfrm>
              <a:off x="3316159" y="1515085"/>
              <a:ext cx="211892" cy="339594"/>
              <a:chOff x="3316159" y="1515085"/>
              <a:chExt cx="211892" cy="339594"/>
            </a:xfrm>
          </p:grpSpPr>
          <p:sp>
            <p:nvSpPr>
              <p:cNvPr id="20086" name="Google Shape;20086;p9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9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9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9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9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9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092" name="Google Shape;20092;p95"/>
          <p:cNvGrpSpPr/>
          <p:nvPr/>
        </p:nvGrpSpPr>
        <p:grpSpPr>
          <a:xfrm>
            <a:off x="3716358" y="1620855"/>
            <a:ext cx="361971" cy="314958"/>
            <a:chOff x="3716358" y="1544655"/>
            <a:chExt cx="361971" cy="314958"/>
          </a:xfrm>
        </p:grpSpPr>
        <p:sp>
          <p:nvSpPr>
            <p:cNvPr id="20093" name="Google Shape;20093;p9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9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9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9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9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98" name="Google Shape;20098;p95"/>
            <p:cNvGrpSpPr/>
            <p:nvPr/>
          </p:nvGrpSpPr>
          <p:grpSpPr>
            <a:xfrm>
              <a:off x="3716358" y="1544655"/>
              <a:ext cx="361971" cy="314958"/>
              <a:chOff x="3716358" y="1544655"/>
              <a:chExt cx="361971" cy="314958"/>
            </a:xfrm>
          </p:grpSpPr>
          <p:sp>
            <p:nvSpPr>
              <p:cNvPr id="20099" name="Google Shape;20099;p9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9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9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9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9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104" name="Google Shape;20104;p95"/>
          <p:cNvGrpSpPr/>
          <p:nvPr/>
        </p:nvGrpSpPr>
        <p:grpSpPr>
          <a:xfrm>
            <a:off x="7011924" y="1633752"/>
            <a:ext cx="499533" cy="305136"/>
            <a:chOff x="7009649" y="1541981"/>
            <a:chExt cx="524940" cy="320655"/>
          </a:xfrm>
        </p:grpSpPr>
        <p:sp>
          <p:nvSpPr>
            <p:cNvPr id="20105" name="Google Shape;20105;p9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9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9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9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9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9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9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9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3" name="Google Shape;20113;p95"/>
          <p:cNvGrpSpPr/>
          <p:nvPr/>
        </p:nvGrpSpPr>
        <p:grpSpPr>
          <a:xfrm>
            <a:off x="8034034" y="1594309"/>
            <a:ext cx="282746" cy="340358"/>
            <a:chOff x="8034034" y="1518109"/>
            <a:chExt cx="282746" cy="340358"/>
          </a:xfrm>
        </p:grpSpPr>
        <p:sp>
          <p:nvSpPr>
            <p:cNvPr id="20114" name="Google Shape;20114;p9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9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9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9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8" name="Google Shape;20118;p95"/>
          <p:cNvGrpSpPr/>
          <p:nvPr/>
        </p:nvGrpSpPr>
        <p:grpSpPr>
          <a:xfrm>
            <a:off x="7582302" y="1576134"/>
            <a:ext cx="369133" cy="360411"/>
            <a:chOff x="7582302" y="1499934"/>
            <a:chExt cx="369133" cy="360411"/>
          </a:xfrm>
        </p:grpSpPr>
        <p:sp>
          <p:nvSpPr>
            <p:cNvPr id="20119" name="Google Shape;20119;p9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9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9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9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9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4" name="Google Shape;20124;p95"/>
          <p:cNvGrpSpPr/>
          <p:nvPr/>
        </p:nvGrpSpPr>
        <p:grpSpPr>
          <a:xfrm>
            <a:off x="6196089" y="3893352"/>
            <a:ext cx="346056" cy="345674"/>
            <a:chOff x="2238181" y="4120624"/>
            <a:chExt cx="346056" cy="345674"/>
          </a:xfrm>
        </p:grpSpPr>
        <p:grpSp>
          <p:nvGrpSpPr>
            <p:cNvPr id="20125" name="Google Shape;20125;p95"/>
            <p:cNvGrpSpPr/>
            <p:nvPr/>
          </p:nvGrpSpPr>
          <p:grpSpPr>
            <a:xfrm>
              <a:off x="2309155" y="4177413"/>
              <a:ext cx="203862" cy="231903"/>
              <a:chOff x="1512725" y="258500"/>
              <a:chExt cx="4570900" cy="5199625"/>
            </a:xfrm>
          </p:grpSpPr>
          <p:sp>
            <p:nvSpPr>
              <p:cNvPr id="20126" name="Google Shape;20126;p9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9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28" name="Google Shape;20128;p9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29" name="Google Shape;20129;p95"/>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33" name="Shape 20133"/>
        <p:cNvGrpSpPr/>
        <p:nvPr/>
      </p:nvGrpSpPr>
      <p:grpSpPr>
        <a:xfrm>
          <a:off x="0" y="0"/>
          <a:ext cx="0" cy="0"/>
          <a:chOff x="0" y="0"/>
          <a:chExt cx="0" cy="0"/>
        </a:xfrm>
      </p:grpSpPr>
      <p:sp>
        <p:nvSpPr>
          <p:cNvPr id="20134" name="Google Shape;20134;p96"/>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96"/>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96"/>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96"/>
          <p:cNvSpPr/>
          <p:nvPr/>
        </p:nvSpPr>
        <p:spPr>
          <a:xfrm>
            <a:off x="199873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96"/>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96"/>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96"/>
          <p:cNvSpPr/>
          <p:nvPr/>
        </p:nvSpPr>
        <p:spPr>
          <a:xfrm>
            <a:off x="199873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96"/>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96"/>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96"/>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96"/>
          <p:cNvSpPr/>
          <p:nvPr/>
        </p:nvSpPr>
        <p:spPr>
          <a:xfrm>
            <a:off x="213208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96"/>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96"/>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96"/>
          <p:cNvSpPr/>
          <p:nvPr/>
        </p:nvSpPr>
        <p:spPr>
          <a:xfrm>
            <a:off x="213208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96"/>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96"/>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grpSp>
        <p:nvGrpSpPr>
          <p:cNvPr id="20150" name="Google Shape;20150;p96"/>
          <p:cNvGrpSpPr/>
          <p:nvPr/>
        </p:nvGrpSpPr>
        <p:grpSpPr>
          <a:xfrm>
            <a:off x="1311648" y="1620631"/>
            <a:ext cx="197743" cy="197743"/>
            <a:chOff x="2676100" y="832575"/>
            <a:chExt cx="483125" cy="483125"/>
          </a:xfrm>
        </p:grpSpPr>
        <p:sp>
          <p:nvSpPr>
            <p:cNvPr id="20151" name="Google Shape;20151;p9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52" name="Google Shape;20152;p9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53" name="Google Shape;20153;p9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154" name="Google Shape;20154;p96"/>
          <p:cNvGrpSpPr/>
          <p:nvPr/>
        </p:nvGrpSpPr>
        <p:grpSpPr>
          <a:xfrm>
            <a:off x="2258621" y="1613606"/>
            <a:ext cx="204394" cy="197743"/>
            <a:chOff x="3270550" y="832575"/>
            <a:chExt cx="499375" cy="483125"/>
          </a:xfrm>
        </p:grpSpPr>
        <p:sp>
          <p:nvSpPr>
            <p:cNvPr id="20155" name="Google Shape;20155;p9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56" name="Google Shape;20156;p9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57" name="Google Shape;20157;p9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158" name="Google Shape;20158;p96"/>
          <p:cNvGrpSpPr/>
          <p:nvPr/>
        </p:nvGrpSpPr>
        <p:grpSpPr>
          <a:xfrm>
            <a:off x="3212214" y="1620657"/>
            <a:ext cx="197774" cy="197743"/>
            <a:chOff x="3270475" y="1427025"/>
            <a:chExt cx="483200" cy="483125"/>
          </a:xfrm>
        </p:grpSpPr>
        <p:sp>
          <p:nvSpPr>
            <p:cNvPr id="20159" name="Google Shape;20159;p9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60" name="Google Shape;20160;p9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61" name="Google Shape;20161;p9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0162" name="Google Shape;20162;p96"/>
          <p:cNvSpPr/>
          <p:nvPr/>
        </p:nvSpPr>
        <p:spPr>
          <a:xfrm>
            <a:off x="3212183" y="361592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63" name="Google Shape;20163;p96"/>
          <p:cNvSpPr/>
          <p:nvPr/>
        </p:nvSpPr>
        <p:spPr>
          <a:xfrm>
            <a:off x="1309717" y="361592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0164" name="Google Shape;20164;p96"/>
          <p:cNvGrpSpPr/>
          <p:nvPr/>
        </p:nvGrpSpPr>
        <p:grpSpPr>
          <a:xfrm>
            <a:off x="2258607" y="3617777"/>
            <a:ext cx="204425" cy="194059"/>
            <a:chOff x="6222125" y="2025975"/>
            <a:chExt cx="499450" cy="474125"/>
          </a:xfrm>
        </p:grpSpPr>
        <p:sp>
          <p:nvSpPr>
            <p:cNvPr id="20165" name="Google Shape;20165;p9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66" name="Google Shape;20166;p9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167" name="Google Shape;20167;p9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0168" name="Google Shape;20168;p96"/>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20169" name="Google Shape;20169;p96"/>
          <p:cNvSpPr txBox="1"/>
          <p:nvPr/>
        </p:nvSpPr>
        <p:spPr>
          <a:xfrm>
            <a:off x="199873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20170" name="Google Shape;20170;p96"/>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20171" name="Google Shape;20171;p96"/>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20172" name="Google Shape;20172;p96"/>
          <p:cNvSpPr txBox="1"/>
          <p:nvPr/>
        </p:nvSpPr>
        <p:spPr>
          <a:xfrm>
            <a:off x="1998684"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20173" name="Google Shape;20173;p96"/>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20174" name="Google Shape;20174;p96"/>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96"/>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96"/>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96"/>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96"/>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96"/>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96"/>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96"/>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96"/>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96"/>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96"/>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96"/>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186" name="Google Shape;20186;p96"/>
          <p:cNvCxnSpPr>
            <a:stCxn id="20174" idx="4"/>
            <a:endCxn id="20180"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20187" name="Google Shape;20187;p96"/>
          <p:cNvCxnSpPr>
            <a:stCxn id="20176" idx="4"/>
            <a:endCxn id="20182"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20188" name="Google Shape;20188;p96"/>
          <p:cNvCxnSpPr>
            <a:stCxn id="20175" idx="4"/>
            <a:endCxn id="20181"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20189" name="Google Shape;20189;p96"/>
          <p:cNvCxnSpPr>
            <a:stCxn id="20177" idx="0"/>
            <a:endCxn id="20183"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20190" name="Google Shape;20190;p96"/>
          <p:cNvCxnSpPr>
            <a:stCxn id="20179" idx="0"/>
            <a:endCxn id="20185"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20191" name="Google Shape;20191;p96"/>
          <p:cNvCxnSpPr>
            <a:stCxn id="20178" idx="0"/>
            <a:endCxn id="20184"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20192" name="Google Shape;20192;p96"/>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96"/>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96"/>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0195" name="Google Shape;20195;p96"/>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0196" name="Google Shape;20196;p96"/>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0197" name="Google Shape;20197;p96"/>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96"/>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96"/>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96"/>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96"/>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96"/>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96"/>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96"/>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96"/>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96"/>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96"/>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20208" name="Google Shape;20208;p96"/>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96"/>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96"/>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96"/>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96"/>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213" name="Google Shape;20213;p96"/>
          <p:cNvCxnSpPr>
            <a:stCxn id="20202" idx="0"/>
            <a:endCxn id="20208"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20214" name="Google Shape;20214;p96"/>
          <p:cNvCxnSpPr>
            <a:stCxn id="20203" idx="0"/>
            <a:endCxn id="20209"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20215" name="Google Shape;20215;p96"/>
          <p:cNvCxnSpPr>
            <a:stCxn id="20204" idx="0"/>
            <a:endCxn id="20210"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20216" name="Google Shape;20216;p96"/>
          <p:cNvCxnSpPr>
            <a:stCxn id="20205" idx="4"/>
            <a:endCxn id="20211"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20217" name="Google Shape;20217;p96"/>
          <p:cNvCxnSpPr>
            <a:stCxn id="20206" idx="4"/>
            <a:endCxn id="20212"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20218" name="Google Shape;20218;p96"/>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20219" name="Google Shape;20219;p96"/>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20220" name="Google Shape;20220;p96"/>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20221" name="Google Shape;20221;p96"/>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sp>
        <p:nvSpPr>
          <p:cNvPr id="20222" name="Google Shape;20222;p96"/>
          <p:cNvSpPr/>
          <p:nvPr/>
        </p:nvSpPr>
        <p:spPr>
          <a:xfrm>
            <a:off x="6865977" y="372942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23" name="Google Shape;20223;p96"/>
          <p:cNvGrpSpPr/>
          <p:nvPr/>
        </p:nvGrpSpPr>
        <p:grpSpPr>
          <a:xfrm>
            <a:off x="5307356" y="3748469"/>
            <a:ext cx="206115" cy="206115"/>
            <a:chOff x="1049375" y="2680675"/>
            <a:chExt cx="297725" cy="297725"/>
          </a:xfrm>
        </p:grpSpPr>
        <p:sp>
          <p:nvSpPr>
            <p:cNvPr id="20224" name="Google Shape;20224;p9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9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6" name="Google Shape;20226;p96"/>
          <p:cNvGrpSpPr/>
          <p:nvPr/>
        </p:nvGrpSpPr>
        <p:grpSpPr>
          <a:xfrm>
            <a:off x="7653299" y="1758852"/>
            <a:ext cx="205578" cy="204332"/>
            <a:chOff x="5045775" y="1946400"/>
            <a:chExt cx="296950" cy="295150"/>
          </a:xfrm>
        </p:grpSpPr>
        <p:sp>
          <p:nvSpPr>
            <p:cNvPr id="20227" name="Google Shape;20227;p9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9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9" name="Google Shape;20229;p96"/>
          <p:cNvGrpSpPr/>
          <p:nvPr/>
        </p:nvGrpSpPr>
        <p:grpSpPr>
          <a:xfrm>
            <a:off x="6076163" y="1764541"/>
            <a:ext cx="205042" cy="204505"/>
            <a:chOff x="3599700" y="1954475"/>
            <a:chExt cx="296175" cy="295400"/>
          </a:xfrm>
        </p:grpSpPr>
        <p:sp>
          <p:nvSpPr>
            <p:cNvPr id="20230" name="Google Shape;20230;p9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9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9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3" name="Google Shape;20233;p96"/>
          <p:cNvGrpSpPr/>
          <p:nvPr/>
        </p:nvGrpSpPr>
        <p:grpSpPr>
          <a:xfrm>
            <a:off x="4485399" y="1783308"/>
            <a:ext cx="205596" cy="155421"/>
            <a:chOff x="3962775" y="1990700"/>
            <a:chExt cx="296975" cy="224500"/>
          </a:xfrm>
        </p:grpSpPr>
        <p:sp>
          <p:nvSpPr>
            <p:cNvPr id="20234" name="Google Shape;20234;p9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9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9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9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38" name="Google Shape;20238;p96"/>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20239" name="Google Shape;20239;p96"/>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20240" name="Google Shape;20240;p96"/>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20241" name="Google Shape;20241;p96"/>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20242" name="Google Shape;20242;p96"/>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sp>
        <p:nvSpPr>
          <p:cNvPr id="20243" name="Google Shape;20243;p9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47" name="Shape 20247"/>
        <p:cNvGrpSpPr/>
        <p:nvPr/>
      </p:nvGrpSpPr>
      <p:grpSpPr>
        <a:xfrm>
          <a:off x="0" y="0"/>
          <a:ext cx="0" cy="0"/>
          <a:chOff x="0" y="0"/>
          <a:chExt cx="0" cy="0"/>
        </a:xfrm>
      </p:grpSpPr>
      <p:sp>
        <p:nvSpPr>
          <p:cNvPr id="20248" name="Google Shape;20248;p97"/>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49" name="Google Shape;20249;p97"/>
          <p:cNvGrpSpPr/>
          <p:nvPr/>
        </p:nvGrpSpPr>
        <p:grpSpPr>
          <a:xfrm>
            <a:off x="1494592" y="1585529"/>
            <a:ext cx="763219" cy="763219"/>
            <a:chOff x="4049800" y="640400"/>
            <a:chExt cx="858900" cy="858900"/>
          </a:xfrm>
        </p:grpSpPr>
        <p:sp>
          <p:nvSpPr>
            <p:cNvPr id="20250" name="Google Shape;20250;p97"/>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97"/>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52" name="Google Shape;20252;p97"/>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97"/>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254" name="Google Shape;20254;p97"/>
          <p:cNvCxnSpPr>
            <a:stCxn id="20250" idx="4"/>
            <a:endCxn id="20252" idx="0"/>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20255" name="Google Shape;20255;p97"/>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20256" name="Google Shape;20256;p97"/>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20257" name="Google Shape;20257;p97"/>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20258" name="Google Shape;20258;p97"/>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20259" name="Google Shape;20259;p97"/>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20260" name="Google Shape;20260;p97"/>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97"/>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62" name="Google Shape;20262;p97"/>
          <p:cNvGrpSpPr/>
          <p:nvPr/>
        </p:nvGrpSpPr>
        <p:grpSpPr>
          <a:xfrm>
            <a:off x="3576486" y="2168116"/>
            <a:ext cx="1443832" cy="1443832"/>
            <a:chOff x="5681300" y="2527788"/>
            <a:chExt cx="805800" cy="805800"/>
          </a:xfrm>
        </p:grpSpPr>
        <p:sp>
          <p:nvSpPr>
            <p:cNvPr id="20263" name="Google Shape;20263;p9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9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5" name="Google Shape;20265;p97"/>
          <p:cNvGrpSpPr/>
          <p:nvPr/>
        </p:nvGrpSpPr>
        <p:grpSpPr>
          <a:xfrm>
            <a:off x="6240887" y="1783888"/>
            <a:ext cx="626590" cy="626590"/>
            <a:chOff x="5681300" y="2527788"/>
            <a:chExt cx="805800" cy="805800"/>
          </a:xfrm>
        </p:grpSpPr>
        <p:sp>
          <p:nvSpPr>
            <p:cNvPr id="20266" name="Google Shape;20266;p9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97"/>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8" name="Google Shape;20268;p97"/>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20269" name="Google Shape;20269;p97"/>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70" name="Google Shape;20270;p97"/>
          <p:cNvGrpSpPr/>
          <p:nvPr/>
        </p:nvGrpSpPr>
        <p:grpSpPr>
          <a:xfrm>
            <a:off x="6240887" y="2575988"/>
            <a:ext cx="626590" cy="626590"/>
            <a:chOff x="5681300" y="2527788"/>
            <a:chExt cx="805800" cy="805800"/>
          </a:xfrm>
        </p:grpSpPr>
        <p:sp>
          <p:nvSpPr>
            <p:cNvPr id="20271" name="Google Shape;20271;p9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97"/>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73" name="Google Shape;20273;p97"/>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20274" name="Google Shape;20274;p97"/>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75" name="Google Shape;20275;p97"/>
          <p:cNvGrpSpPr/>
          <p:nvPr/>
        </p:nvGrpSpPr>
        <p:grpSpPr>
          <a:xfrm>
            <a:off x="6240887" y="3368088"/>
            <a:ext cx="626590" cy="626590"/>
            <a:chOff x="5681300" y="2527788"/>
            <a:chExt cx="805800" cy="805800"/>
          </a:xfrm>
        </p:grpSpPr>
        <p:sp>
          <p:nvSpPr>
            <p:cNvPr id="20276" name="Google Shape;20276;p97"/>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97"/>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78" name="Google Shape;20278;p97"/>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20279" name="Google Shape;20279;p97"/>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97"/>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97"/>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282" name="Google Shape;20282;p97"/>
          <p:cNvCxnSpPr>
            <a:stCxn id="20281" idx="6"/>
            <a:endCxn id="20267"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20283" name="Google Shape;20283;p97"/>
          <p:cNvCxnSpPr>
            <a:stCxn id="20281" idx="6"/>
            <a:endCxn id="20277"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20284" name="Google Shape;20284;p97"/>
          <p:cNvCxnSpPr>
            <a:stCxn id="20281" idx="6"/>
            <a:endCxn id="20272"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20285" name="Google Shape;20285;p97"/>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20286" name="Google Shape;20286;p9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90" name="Shape 20290"/>
        <p:cNvGrpSpPr/>
        <p:nvPr/>
      </p:nvGrpSpPr>
      <p:grpSpPr>
        <a:xfrm>
          <a:off x="0" y="0"/>
          <a:ext cx="0" cy="0"/>
          <a:chOff x="0" y="0"/>
          <a:chExt cx="0" cy="0"/>
        </a:xfrm>
      </p:grpSpPr>
      <p:grpSp>
        <p:nvGrpSpPr>
          <p:cNvPr id="20291" name="Google Shape;20291;p98"/>
          <p:cNvGrpSpPr/>
          <p:nvPr/>
        </p:nvGrpSpPr>
        <p:grpSpPr>
          <a:xfrm>
            <a:off x="1765469" y="1821418"/>
            <a:ext cx="370100" cy="250625"/>
            <a:chOff x="980425" y="4196875"/>
            <a:chExt cx="370100" cy="250625"/>
          </a:xfrm>
        </p:grpSpPr>
        <p:sp>
          <p:nvSpPr>
            <p:cNvPr id="20292" name="Google Shape;20292;p98"/>
            <p:cNvSpPr/>
            <p:nvPr/>
          </p:nvSpPr>
          <p:spPr>
            <a:xfrm>
              <a:off x="1154775" y="4246525"/>
              <a:ext cx="129650" cy="103900"/>
            </a:xfrm>
            <a:custGeom>
              <a:rect b="b" l="l" r="r" t="t"/>
              <a:pathLst>
                <a:path extrusionOk="0" h="4156" w="5186">
                  <a:moveTo>
                    <a:pt x="2747" y="422"/>
                  </a:moveTo>
                  <a:cubicBezTo>
                    <a:pt x="3241" y="422"/>
                    <a:pt x="3735" y="669"/>
                    <a:pt x="4044" y="1070"/>
                  </a:cubicBezTo>
                  <a:cubicBezTo>
                    <a:pt x="4321" y="1409"/>
                    <a:pt x="4445" y="1872"/>
                    <a:pt x="4383" y="2304"/>
                  </a:cubicBezTo>
                  <a:cubicBezTo>
                    <a:pt x="4269" y="3170"/>
                    <a:pt x="3534" y="3733"/>
                    <a:pt x="2747" y="3733"/>
                  </a:cubicBezTo>
                  <a:cubicBezTo>
                    <a:pt x="2467" y="3733"/>
                    <a:pt x="2181" y="3662"/>
                    <a:pt x="1914" y="3508"/>
                  </a:cubicBezTo>
                  <a:cubicBezTo>
                    <a:pt x="896" y="2921"/>
                    <a:pt x="803" y="1502"/>
                    <a:pt x="1729" y="761"/>
                  </a:cubicBezTo>
                  <a:cubicBezTo>
                    <a:pt x="2007" y="545"/>
                    <a:pt x="2377" y="422"/>
                    <a:pt x="2747" y="422"/>
                  </a:cubicBezTo>
                  <a:close/>
                  <a:moveTo>
                    <a:pt x="2757" y="1"/>
                  </a:moveTo>
                  <a:cubicBezTo>
                    <a:pt x="2314" y="1"/>
                    <a:pt x="1865" y="144"/>
                    <a:pt x="1482" y="453"/>
                  </a:cubicBezTo>
                  <a:cubicBezTo>
                    <a:pt x="1" y="1594"/>
                    <a:pt x="649" y="3909"/>
                    <a:pt x="2470" y="4156"/>
                  </a:cubicBezTo>
                  <a:lnTo>
                    <a:pt x="2747" y="4156"/>
                  </a:lnTo>
                  <a:cubicBezTo>
                    <a:pt x="4167" y="4156"/>
                    <a:pt x="5186" y="2767"/>
                    <a:pt x="4723" y="1409"/>
                  </a:cubicBezTo>
                  <a:cubicBezTo>
                    <a:pt x="4419" y="519"/>
                    <a:pt x="3599" y="1"/>
                    <a:pt x="2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98"/>
            <p:cNvSpPr/>
            <p:nvPr/>
          </p:nvSpPr>
          <p:spPr>
            <a:xfrm>
              <a:off x="1199775" y="4267525"/>
              <a:ext cx="51200" cy="20950"/>
            </a:xfrm>
            <a:custGeom>
              <a:rect b="b" l="l" r="r" t="t"/>
              <a:pathLst>
                <a:path extrusionOk="0" h="838" w="2048">
                  <a:moveTo>
                    <a:pt x="925" y="1"/>
                  </a:moveTo>
                  <a:cubicBezTo>
                    <a:pt x="664" y="1"/>
                    <a:pt x="402" y="85"/>
                    <a:pt x="176" y="261"/>
                  </a:cubicBezTo>
                  <a:cubicBezTo>
                    <a:pt x="1" y="411"/>
                    <a:pt x="130" y="642"/>
                    <a:pt x="300" y="642"/>
                  </a:cubicBezTo>
                  <a:cubicBezTo>
                    <a:pt x="340" y="642"/>
                    <a:pt x="382" y="629"/>
                    <a:pt x="423" y="600"/>
                  </a:cubicBezTo>
                  <a:cubicBezTo>
                    <a:pt x="577" y="484"/>
                    <a:pt x="759" y="427"/>
                    <a:pt x="938" y="427"/>
                  </a:cubicBezTo>
                  <a:cubicBezTo>
                    <a:pt x="1188" y="427"/>
                    <a:pt x="1434" y="538"/>
                    <a:pt x="1596" y="754"/>
                  </a:cubicBezTo>
                  <a:cubicBezTo>
                    <a:pt x="1646" y="813"/>
                    <a:pt x="1706" y="838"/>
                    <a:pt x="1763" y="838"/>
                  </a:cubicBezTo>
                  <a:cubicBezTo>
                    <a:pt x="1915" y="838"/>
                    <a:pt x="2047" y="665"/>
                    <a:pt x="1935" y="508"/>
                  </a:cubicBezTo>
                  <a:cubicBezTo>
                    <a:pt x="1679" y="178"/>
                    <a:pt x="1304" y="1"/>
                    <a:pt x="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98"/>
            <p:cNvSpPr/>
            <p:nvPr/>
          </p:nvSpPr>
          <p:spPr>
            <a:xfrm>
              <a:off x="980425" y="4196875"/>
              <a:ext cx="370100" cy="250625"/>
            </a:xfrm>
            <a:custGeom>
              <a:rect b="b" l="l" r="r" t="t"/>
              <a:pathLst>
                <a:path extrusionOk="0" h="10025" w="14804">
                  <a:moveTo>
                    <a:pt x="11666" y="6235"/>
                  </a:moveTo>
                  <a:lnTo>
                    <a:pt x="11974" y="6636"/>
                  </a:lnTo>
                  <a:lnTo>
                    <a:pt x="11604" y="6913"/>
                  </a:lnTo>
                  <a:lnTo>
                    <a:pt x="11295" y="6512"/>
                  </a:lnTo>
                  <a:cubicBezTo>
                    <a:pt x="11357" y="6481"/>
                    <a:pt x="11419" y="6420"/>
                    <a:pt x="11481" y="6389"/>
                  </a:cubicBezTo>
                  <a:cubicBezTo>
                    <a:pt x="11542" y="6327"/>
                    <a:pt x="11604" y="6296"/>
                    <a:pt x="11666" y="6235"/>
                  </a:cubicBezTo>
                  <a:close/>
                  <a:moveTo>
                    <a:pt x="12701" y="6716"/>
                  </a:moveTo>
                  <a:cubicBezTo>
                    <a:pt x="12752" y="6716"/>
                    <a:pt x="12805" y="6739"/>
                    <a:pt x="12839" y="6790"/>
                  </a:cubicBezTo>
                  <a:cubicBezTo>
                    <a:pt x="12900" y="6883"/>
                    <a:pt x="12869" y="6975"/>
                    <a:pt x="12808" y="7037"/>
                  </a:cubicBezTo>
                  <a:lnTo>
                    <a:pt x="11789" y="7808"/>
                  </a:lnTo>
                  <a:cubicBezTo>
                    <a:pt x="11748" y="7836"/>
                    <a:pt x="11700" y="7851"/>
                    <a:pt x="11654" y="7851"/>
                  </a:cubicBezTo>
                  <a:cubicBezTo>
                    <a:pt x="11598" y="7851"/>
                    <a:pt x="11545" y="7829"/>
                    <a:pt x="11511" y="7778"/>
                  </a:cubicBezTo>
                  <a:cubicBezTo>
                    <a:pt x="11450" y="7716"/>
                    <a:pt x="11481" y="7592"/>
                    <a:pt x="11542" y="7531"/>
                  </a:cubicBezTo>
                  <a:lnTo>
                    <a:pt x="12592" y="6759"/>
                  </a:lnTo>
                  <a:cubicBezTo>
                    <a:pt x="12619" y="6731"/>
                    <a:pt x="12660" y="6716"/>
                    <a:pt x="12701" y="6716"/>
                  </a:cubicBezTo>
                  <a:close/>
                  <a:moveTo>
                    <a:pt x="12839" y="7562"/>
                  </a:moveTo>
                  <a:lnTo>
                    <a:pt x="13980" y="9012"/>
                  </a:lnTo>
                  <a:cubicBezTo>
                    <a:pt x="14042" y="9105"/>
                    <a:pt x="14073" y="9197"/>
                    <a:pt x="14042" y="9290"/>
                  </a:cubicBezTo>
                  <a:cubicBezTo>
                    <a:pt x="14003" y="9484"/>
                    <a:pt x="13842" y="9593"/>
                    <a:pt x="13674" y="9593"/>
                  </a:cubicBezTo>
                  <a:cubicBezTo>
                    <a:pt x="13575" y="9593"/>
                    <a:pt x="13474" y="9555"/>
                    <a:pt x="13394" y="9475"/>
                  </a:cubicBezTo>
                  <a:lnTo>
                    <a:pt x="12252" y="7994"/>
                  </a:lnTo>
                  <a:lnTo>
                    <a:pt x="12839" y="7562"/>
                  </a:lnTo>
                  <a:close/>
                  <a:moveTo>
                    <a:pt x="1883" y="0"/>
                  </a:moveTo>
                  <a:cubicBezTo>
                    <a:pt x="864" y="0"/>
                    <a:pt x="0" y="834"/>
                    <a:pt x="0" y="1883"/>
                  </a:cubicBezTo>
                  <a:cubicBezTo>
                    <a:pt x="0" y="2932"/>
                    <a:pt x="833" y="3766"/>
                    <a:pt x="1883" y="3766"/>
                  </a:cubicBezTo>
                  <a:lnTo>
                    <a:pt x="6820" y="3766"/>
                  </a:lnTo>
                  <a:cubicBezTo>
                    <a:pt x="6666" y="5340"/>
                    <a:pt x="7777" y="6728"/>
                    <a:pt x="9351" y="6944"/>
                  </a:cubicBezTo>
                  <a:cubicBezTo>
                    <a:pt x="9475" y="6975"/>
                    <a:pt x="9598" y="6975"/>
                    <a:pt x="9721" y="6975"/>
                  </a:cubicBezTo>
                  <a:cubicBezTo>
                    <a:pt x="10123" y="6975"/>
                    <a:pt x="10555" y="6883"/>
                    <a:pt x="10925" y="6728"/>
                  </a:cubicBezTo>
                  <a:lnTo>
                    <a:pt x="11295" y="7191"/>
                  </a:lnTo>
                  <a:cubicBezTo>
                    <a:pt x="10842" y="7554"/>
                    <a:pt x="11099" y="8272"/>
                    <a:pt x="11661" y="8272"/>
                  </a:cubicBezTo>
                  <a:cubicBezTo>
                    <a:pt x="11673" y="8272"/>
                    <a:pt x="11685" y="8272"/>
                    <a:pt x="11697" y="8271"/>
                  </a:cubicBezTo>
                  <a:cubicBezTo>
                    <a:pt x="11724" y="8280"/>
                    <a:pt x="11748" y="8284"/>
                    <a:pt x="11772" y="8284"/>
                  </a:cubicBezTo>
                  <a:cubicBezTo>
                    <a:pt x="11828" y="8284"/>
                    <a:pt x="11878" y="8262"/>
                    <a:pt x="11944" y="8241"/>
                  </a:cubicBezTo>
                  <a:lnTo>
                    <a:pt x="13085" y="9722"/>
                  </a:lnTo>
                  <a:cubicBezTo>
                    <a:pt x="13250" y="9936"/>
                    <a:pt x="13461" y="10025"/>
                    <a:pt x="13670" y="10025"/>
                  </a:cubicBezTo>
                  <a:cubicBezTo>
                    <a:pt x="14244" y="10025"/>
                    <a:pt x="14803" y="9354"/>
                    <a:pt x="14351" y="8765"/>
                  </a:cubicBezTo>
                  <a:lnTo>
                    <a:pt x="13209" y="7284"/>
                  </a:lnTo>
                  <a:cubicBezTo>
                    <a:pt x="13271" y="7191"/>
                    <a:pt x="13301" y="7068"/>
                    <a:pt x="13332" y="6975"/>
                  </a:cubicBezTo>
                  <a:cubicBezTo>
                    <a:pt x="13355" y="6588"/>
                    <a:pt x="13042" y="6302"/>
                    <a:pt x="12703" y="6302"/>
                  </a:cubicBezTo>
                  <a:cubicBezTo>
                    <a:pt x="12582" y="6302"/>
                    <a:pt x="12458" y="6339"/>
                    <a:pt x="12345" y="6420"/>
                  </a:cubicBezTo>
                  <a:lnTo>
                    <a:pt x="11974" y="5926"/>
                  </a:lnTo>
                  <a:cubicBezTo>
                    <a:pt x="12129" y="5741"/>
                    <a:pt x="12252" y="5494"/>
                    <a:pt x="12376" y="5278"/>
                  </a:cubicBezTo>
                  <a:cubicBezTo>
                    <a:pt x="12437" y="5113"/>
                    <a:pt x="12293" y="4990"/>
                    <a:pt x="12154" y="4990"/>
                  </a:cubicBezTo>
                  <a:cubicBezTo>
                    <a:pt x="12084" y="4990"/>
                    <a:pt x="12016" y="5021"/>
                    <a:pt x="11974" y="5093"/>
                  </a:cubicBezTo>
                  <a:cubicBezTo>
                    <a:pt x="11560" y="6059"/>
                    <a:pt x="10644" y="6572"/>
                    <a:pt x="9723" y="6572"/>
                  </a:cubicBezTo>
                  <a:cubicBezTo>
                    <a:pt x="8997" y="6572"/>
                    <a:pt x="8267" y="6253"/>
                    <a:pt x="7777" y="5586"/>
                  </a:cubicBezTo>
                  <a:cubicBezTo>
                    <a:pt x="6728" y="4259"/>
                    <a:pt x="7283" y="2315"/>
                    <a:pt x="8857" y="1760"/>
                  </a:cubicBezTo>
                  <a:cubicBezTo>
                    <a:pt x="9148" y="1653"/>
                    <a:pt x="9441" y="1604"/>
                    <a:pt x="9725" y="1604"/>
                  </a:cubicBezTo>
                  <a:cubicBezTo>
                    <a:pt x="11013" y="1604"/>
                    <a:pt x="12140" y="2617"/>
                    <a:pt x="12190" y="3982"/>
                  </a:cubicBezTo>
                  <a:cubicBezTo>
                    <a:pt x="12205" y="4097"/>
                    <a:pt x="12294" y="4152"/>
                    <a:pt x="12388" y="4152"/>
                  </a:cubicBezTo>
                  <a:cubicBezTo>
                    <a:pt x="12494" y="4152"/>
                    <a:pt x="12606" y="4082"/>
                    <a:pt x="12623" y="3951"/>
                  </a:cubicBezTo>
                  <a:cubicBezTo>
                    <a:pt x="12623" y="3889"/>
                    <a:pt x="12623" y="3858"/>
                    <a:pt x="12623" y="3796"/>
                  </a:cubicBezTo>
                  <a:cubicBezTo>
                    <a:pt x="13641" y="3766"/>
                    <a:pt x="14474" y="2932"/>
                    <a:pt x="14474" y="1883"/>
                  </a:cubicBezTo>
                  <a:cubicBezTo>
                    <a:pt x="14474" y="834"/>
                    <a:pt x="13641" y="0"/>
                    <a:pt x="12592" y="0"/>
                  </a:cubicBezTo>
                  <a:lnTo>
                    <a:pt x="3765" y="0"/>
                  </a:lnTo>
                  <a:cubicBezTo>
                    <a:pt x="3487" y="0"/>
                    <a:pt x="3487" y="432"/>
                    <a:pt x="3765" y="432"/>
                  </a:cubicBezTo>
                  <a:lnTo>
                    <a:pt x="12592" y="432"/>
                  </a:lnTo>
                  <a:cubicBezTo>
                    <a:pt x="13394" y="432"/>
                    <a:pt x="14042" y="1081"/>
                    <a:pt x="14042" y="1883"/>
                  </a:cubicBezTo>
                  <a:cubicBezTo>
                    <a:pt x="14042" y="2685"/>
                    <a:pt x="13394" y="3364"/>
                    <a:pt x="12592" y="3364"/>
                  </a:cubicBezTo>
                  <a:lnTo>
                    <a:pt x="12530" y="3364"/>
                  </a:lnTo>
                  <a:cubicBezTo>
                    <a:pt x="12437" y="2994"/>
                    <a:pt x="12252" y="2624"/>
                    <a:pt x="12005" y="2315"/>
                  </a:cubicBezTo>
                  <a:cubicBezTo>
                    <a:pt x="11419" y="1542"/>
                    <a:pt x="10572" y="1182"/>
                    <a:pt x="9731" y="1182"/>
                  </a:cubicBezTo>
                  <a:cubicBezTo>
                    <a:pt x="8489" y="1182"/>
                    <a:pt x="7263" y="1966"/>
                    <a:pt x="6913" y="3364"/>
                  </a:cubicBezTo>
                  <a:lnTo>
                    <a:pt x="1883" y="3364"/>
                  </a:lnTo>
                  <a:cubicBezTo>
                    <a:pt x="1080" y="3364"/>
                    <a:pt x="432" y="2685"/>
                    <a:pt x="432" y="1883"/>
                  </a:cubicBezTo>
                  <a:cubicBezTo>
                    <a:pt x="432" y="1081"/>
                    <a:pt x="1080" y="432"/>
                    <a:pt x="1883" y="432"/>
                  </a:cubicBezTo>
                  <a:lnTo>
                    <a:pt x="2438" y="432"/>
                  </a:lnTo>
                  <a:cubicBezTo>
                    <a:pt x="2716" y="432"/>
                    <a:pt x="2716"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98"/>
            <p:cNvSpPr/>
            <p:nvPr/>
          </p:nvSpPr>
          <p:spPr>
            <a:xfrm>
              <a:off x="1027475" y="4239300"/>
              <a:ext cx="110350" cy="10825"/>
            </a:xfrm>
            <a:custGeom>
              <a:rect b="b" l="l" r="r" t="t"/>
              <a:pathLst>
                <a:path extrusionOk="0" h="433" w="4414">
                  <a:moveTo>
                    <a:pt x="217" y="1"/>
                  </a:moveTo>
                  <a:cubicBezTo>
                    <a:pt x="93" y="1"/>
                    <a:pt x="1" y="93"/>
                    <a:pt x="1" y="217"/>
                  </a:cubicBezTo>
                  <a:cubicBezTo>
                    <a:pt x="1" y="340"/>
                    <a:pt x="93" y="433"/>
                    <a:pt x="217" y="433"/>
                  </a:cubicBezTo>
                  <a:lnTo>
                    <a:pt x="4136" y="433"/>
                  </a:lnTo>
                  <a:cubicBezTo>
                    <a:pt x="4414" y="433"/>
                    <a:pt x="4414" y="1"/>
                    <a:pt x="4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6" name="Google Shape;20296;p98"/>
          <p:cNvGrpSpPr/>
          <p:nvPr/>
        </p:nvGrpSpPr>
        <p:grpSpPr>
          <a:xfrm>
            <a:off x="2501238" y="1777356"/>
            <a:ext cx="364200" cy="338750"/>
            <a:chOff x="7731450" y="3574225"/>
            <a:chExt cx="364200" cy="338750"/>
          </a:xfrm>
        </p:grpSpPr>
        <p:sp>
          <p:nvSpPr>
            <p:cNvPr id="20297" name="Google Shape;20297;p98"/>
            <p:cNvSpPr/>
            <p:nvPr/>
          </p:nvSpPr>
          <p:spPr>
            <a:xfrm>
              <a:off x="7940850" y="3673950"/>
              <a:ext cx="38275" cy="39575"/>
            </a:xfrm>
            <a:custGeom>
              <a:rect b="b" l="l" r="r" t="t"/>
              <a:pathLst>
                <a:path extrusionOk="0" h="1583" w="1531">
                  <a:moveTo>
                    <a:pt x="790" y="703"/>
                  </a:moveTo>
                  <a:lnTo>
                    <a:pt x="914" y="981"/>
                  </a:lnTo>
                  <a:lnTo>
                    <a:pt x="667" y="981"/>
                  </a:lnTo>
                  <a:lnTo>
                    <a:pt x="790" y="703"/>
                  </a:lnTo>
                  <a:close/>
                  <a:moveTo>
                    <a:pt x="790" y="1"/>
                  </a:moveTo>
                  <a:cubicBezTo>
                    <a:pt x="713" y="1"/>
                    <a:pt x="636" y="39"/>
                    <a:pt x="605" y="117"/>
                  </a:cubicBezTo>
                  <a:lnTo>
                    <a:pt x="80" y="1289"/>
                  </a:lnTo>
                  <a:cubicBezTo>
                    <a:pt x="1" y="1449"/>
                    <a:pt x="127" y="1582"/>
                    <a:pt x="259" y="1582"/>
                  </a:cubicBezTo>
                  <a:cubicBezTo>
                    <a:pt x="332" y="1582"/>
                    <a:pt x="407" y="1542"/>
                    <a:pt x="451" y="1444"/>
                  </a:cubicBezTo>
                  <a:lnTo>
                    <a:pt x="451" y="1413"/>
                  </a:lnTo>
                  <a:lnTo>
                    <a:pt x="1099" y="1413"/>
                  </a:lnTo>
                  <a:lnTo>
                    <a:pt x="1099" y="1444"/>
                  </a:lnTo>
                  <a:cubicBezTo>
                    <a:pt x="1146" y="1538"/>
                    <a:pt x="1229" y="1578"/>
                    <a:pt x="1307" y="1578"/>
                  </a:cubicBezTo>
                  <a:cubicBezTo>
                    <a:pt x="1331" y="1578"/>
                    <a:pt x="1355" y="1574"/>
                    <a:pt x="1377" y="1567"/>
                  </a:cubicBezTo>
                  <a:cubicBezTo>
                    <a:pt x="1500" y="1505"/>
                    <a:pt x="1531" y="1382"/>
                    <a:pt x="1500" y="1289"/>
                  </a:cubicBezTo>
                  <a:lnTo>
                    <a:pt x="975" y="117"/>
                  </a:lnTo>
                  <a:cubicBezTo>
                    <a:pt x="945" y="39"/>
                    <a:pt x="867"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98"/>
            <p:cNvSpPr/>
            <p:nvPr/>
          </p:nvSpPr>
          <p:spPr>
            <a:xfrm>
              <a:off x="7988375" y="3673000"/>
              <a:ext cx="40900" cy="40150"/>
            </a:xfrm>
            <a:custGeom>
              <a:rect b="b" l="l" r="r" t="t"/>
              <a:pathLst>
                <a:path extrusionOk="0" h="1606" w="1636">
                  <a:moveTo>
                    <a:pt x="587" y="432"/>
                  </a:moveTo>
                  <a:cubicBezTo>
                    <a:pt x="957" y="556"/>
                    <a:pt x="957" y="1080"/>
                    <a:pt x="587" y="1173"/>
                  </a:cubicBezTo>
                  <a:lnTo>
                    <a:pt x="402" y="1173"/>
                  </a:lnTo>
                  <a:lnTo>
                    <a:pt x="402" y="432"/>
                  </a:lnTo>
                  <a:close/>
                  <a:moveTo>
                    <a:pt x="587" y="0"/>
                  </a:moveTo>
                  <a:lnTo>
                    <a:pt x="587" y="31"/>
                  </a:lnTo>
                  <a:lnTo>
                    <a:pt x="216" y="31"/>
                  </a:lnTo>
                  <a:cubicBezTo>
                    <a:pt x="93" y="31"/>
                    <a:pt x="0" y="124"/>
                    <a:pt x="0" y="216"/>
                  </a:cubicBezTo>
                  <a:lnTo>
                    <a:pt x="0" y="1389"/>
                  </a:lnTo>
                  <a:cubicBezTo>
                    <a:pt x="0" y="1512"/>
                    <a:pt x="93" y="1605"/>
                    <a:pt x="216" y="1605"/>
                  </a:cubicBezTo>
                  <a:lnTo>
                    <a:pt x="587" y="1605"/>
                  </a:lnTo>
                  <a:cubicBezTo>
                    <a:pt x="1636" y="1605"/>
                    <a:pt x="1636"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98"/>
            <p:cNvSpPr/>
            <p:nvPr/>
          </p:nvSpPr>
          <p:spPr>
            <a:xfrm>
              <a:off x="7760775" y="3614350"/>
              <a:ext cx="282400" cy="10825"/>
            </a:xfrm>
            <a:custGeom>
              <a:rect b="b" l="l" r="r" t="t"/>
              <a:pathLst>
                <a:path extrusionOk="0" h="433" w="11296">
                  <a:moveTo>
                    <a:pt x="278" y="1"/>
                  </a:moveTo>
                  <a:cubicBezTo>
                    <a:pt x="0" y="1"/>
                    <a:pt x="0" y="433"/>
                    <a:pt x="278" y="433"/>
                  </a:cubicBezTo>
                  <a:lnTo>
                    <a:pt x="11079" y="433"/>
                  </a:lnTo>
                  <a:cubicBezTo>
                    <a:pt x="11203" y="433"/>
                    <a:pt x="11296" y="340"/>
                    <a:pt x="11296" y="217"/>
                  </a:cubicBezTo>
                  <a:cubicBezTo>
                    <a:pt x="11296" y="93"/>
                    <a:pt x="11203" y="1"/>
                    <a:pt x="11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98"/>
            <p:cNvSpPr/>
            <p:nvPr/>
          </p:nvSpPr>
          <p:spPr>
            <a:xfrm>
              <a:off x="7760775" y="364367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98"/>
            <p:cNvSpPr/>
            <p:nvPr/>
          </p:nvSpPr>
          <p:spPr>
            <a:xfrm>
              <a:off x="7760775" y="3673000"/>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98"/>
            <p:cNvSpPr/>
            <p:nvPr/>
          </p:nvSpPr>
          <p:spPr>
            <a:xfrm>
              <a:off x="7760775" y="3702325"/>
              <a:ext cx="145825" cy="10825"/>
            </a:xfrm>
            <a:custGeom>
              <a:rect b="b" l="l" r="r" t="t"/>
              <a:pathLst>
                <a:path extrusionOk="0" h="433" w="5833">
                  <a:moveTo>
                    <a:pt x="278" y="0"/>
                  </a:moveTo>
                  <a:cubicBezTo>
                    <a:pt x="0" y="0"/>
                    <a:pt x="0" y="432"/>
                    <a:pt x="278" y="432"/>
                  </a:cubicBezTo>
                  <a:lnTo>
                    <a:pt x="5555" y="432"/>
                  </a:lnTo>
                  <a:cubicBezTo>
                    <a:pt x="5833" y="432"/>
                    <a:pt x="5833" y="0"/>
                    <a:pt x="5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98"/>
            <p:cNvSpPr/>
            <p:nvPr/>
          </p:nvSpPr>
          <p:spPr>
            <a:xfrm>
              <a:off x="7760775" y="3731625"/>
              <a:ext cx="145825" cy="10825"/>
            </a:xfrm>
            <a:custGeom>
              <a:rect b="b" l="l" r="r" t="t"/>
              <a:pathLst>
                <a:path extrusionOk="0" h="433" w="5833">
                  <a:moveTo>
                    <a:pt x="278" y="1"/>
                  </a:moveTo>
                  <a:cubicBezTo>
                    <a:pt x="0" y="1"/>
                    <a:pt x="0" y="433"/>
                    <a:pt x="278" y="433"/>
                  </a:cubicBezTo>
                  <a:lnTo>
                    <a:pt x="5555" y="433"/>
                  </a:lnTo>
                  <a:cubicBezTo>
                    <a:pt x="5833" y="433"/>
                    <a:pt x="5833" y="1"/>
                    <a:pt x="55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98"/>
            <p:cNvSpPr/>
            <p:nvPr/>
          </p:nvSpPr>
          <p:spPr>
            <a:xfrm>
              <a:off x="7731450" y="3574225"/>
              <a:ext cx="364200" cy="338750"/>
            </a:xfrm>
            <a:custGeom>
              <a:rect b="b" l="l" r="r" t="t"/>
              <a:pathLst>
                <a:path extrusionOk="0" h="13550" w="14568">
                  <a:moveTo>
                    <a:pt x="12036" y="3211"/>
                  </a:moveTo>
                  <a:lnTo>
                    <a:pt x="12036" y="5957"/>
                  </a:lnTo>
                  <a:cubicBezTo>
                    <a:pt x="12020" y="5955"/>
                    <a:pt x="12005" y="5953"/>
                    <a:pt x="11989" y="5953"/>
                  </a:cubicBezTo>
                  <a:cubicBezTo>
                    <a:pt x="11826" y="5953"/>
                    <a:pt x="11697" y="6097"/>
                    <a:pt x="11697" y="6266"/>
                  </a:cubicBezTo>
                  <a:lnTo>
                    <a:pt x="11697" y="6328"/>
                  </a:lnTo>
                  <a:lnTo>
                    <a:pt x="8055" y="6297"/>
                  </a:lnTo>
                  <a:lnTo>
                    <a:pt x="8055" y="3211"/>
                  </a:lnTo>
                  <a:close/>
                  <a:moveTo>
                    <a:pt x="12129" y="6482"/>
                  </a:moveTo>
                  <a:lnTo>
                    <a:pt x="13826" y="7716"/>
                  </a:lnTo>
                  <a:lnTo>
                    <a:pt x="12901" y="7716"/>
                  </a:lnTo>
                  <a:cubicBezTo>
                    <a:pt x="12808" y="7716"/>
                    <a:pt x="12715" y="7778"/>
                    <a:pt x="12654" y="7871"/>
                  </a:cubicBezTo>
                  <a:lnTo>
                    <a:pt x="12129" y="8581"/>
                  </a:lnTo>
                  <a:lnTo>
                    <a:pt x="12129" y="6482"/>
                  </a:lnTo>
                  <a:close/>
                  <a:moveTo>
                    <a:pt x="13425" y="8148"/>
                  </a:moveTo>
                  <a:lnTo>
                    <a:pt x="13425" y="9383"/>
                  </a:lnTo>
                  <a:cubicBezTo>
                    <a:pt x="13425" y="9815"/>
                    <a:pt x="13086" y="10154"/>
                    <a:pt x="12654" y="10154"/>
                  </a:cubicBezTo>
                  <a:lnTo>
                    <a:pt x="1173" y="10154"/>
                  </a:lnTo>
                  <a:cubicBezTo>
                    <a:pt x="741" y="10154"/>
                    <a:pt x="402" y="9815"/>
                    <a:pt x="402" y="9383"/>
                  </a:cubicBezTo>
                  <a:lnTo>
                    <a:pt x="402" y="8241"/>
                  </a:lnTo>
                  <a:lnTo>
                    <a:pt x="11697" y="8241"/>
                  </a:lnTo>
                  <a:lnTo>
                    <a:pt x="11697" y="8920"/>
                  </a:lnTo>
                  <a:cubicBezTo>
                    <a:pt x="11697" y="9115"/>
                    <a:pt x="11858" y="9237"/>
                    <a:pt x="12023" y="9237"/>
                  </a:cubicBezTo>
                  <a:cubicBezTo>
                    <a:pt x="12118" y="9237"/>
                    <a:pt x="12215" y="9196"/>
                    <a:pt x="12283" y="9105"/>
                  </a:cubicBezTo>
                  <a:lnTo>
                    <a:pt x="12962" y="8148"/>
                  </a:lnTo>
                  <a:close/>
                  <a:moveTo>
                    <a:pt x="7932" y="10587"/>
                  </a:moveTo>
                  <a:lnTo>
                    <a:pt x="7932" y="12161"/>
                  </a:lnTo>
                  <a:lnTo>
                    <a:pt x="5926" y="12161"/>
                  </a:lnTo>
                  <a:lnTo>
                    <a:pt x="5926" y="10587"/>
                  </a:lnTo>
                  <a:close/>
                  <a:moveTo>
                    <a:pt x="1173" y="1"/>
                  </a:moveTo>
                  <a:cubicBezTo>
                    <a:pt x="525" y="32"/>
                    <a:pt x="0" y="556"/>
                    <a:pt x="0" y="1174"/>
                  </a:cubicBezTo>
                  <a:lnTo>
                    <a:pt x="0" y="9383"/>
                  </a:lnTo>
                  <a:cubicBezTo>
                    <a:pt x="0" y="10031"/>
                    <a:pt x="525" y="10556"/>
                    <a:pt x="1173" y="10556"/>
                  </a:cubicBezTo>
                  <a:lnTo>
                    <a:pt x="5525" y="10556"/>
                  </a:lnTo>
                  <a:lnTo>
                    <a:pt x="5525" y="12130"/>
                  </a:lnTo>
                  <a:lnTo>
                    <a:pt x="4352" y="12130"/>
                  </a:lnTo>
                  <a:cubicBezTo>
                    <a:pt x="3488" y="12191"/>
                    <a:pt x="3488" y="13488"/>
                    <a:pt x="4352" y="13549"/>
                  </a:cubicBezTo>
                  <a:lnTo>
                    <a:pt x="8117" y="13549"/>
                  </a:lnTo>
                  <a:cubicBezTo>
                    <a:pt x="8395" y="13549"/>
                    <a:pt x="8395" y="13148"/>
                    <a:pt x="8117" y="13148"/>
                  </a:cubicBezTo>
                  <a:lnTo>
                    <a:pt x="4352" y="13148"/>
                  </a:lnTo>
                  <a:cubicBezTo>
                    <a:pt x="4012" y="13086"/>
                    <a:pt x="4012" y="12593"/>
                    <a:pt x="4352" y="12562"/>
                  </a:cubicBezTo>
                  <a:lnTo>
                    <a:pt x="9506" y="12562"/>
                  </a:lnTo>
                  <a:cubicBezTo>
                    <a:pt x="9845" y="12593"/>
                    <a:pt x="9845" y="13086"/>
                    <a:pt x="9506" y="13148"/>
                  </a:cubicBezTo>
                  <a:lnTo>
                    <a:pt x="9351" y="13148"/>
                  </a:lnTo>
                  <a:cubicBezTo>
                    <a:pt x="9074" y="13148"/>
                    <a:pt x="9074" y="13549"/>
                    <a:pt x="9351" y="13549"/>
                  </a:cubicBezTo>
                  <a:lnTo>
                    <a:pt x="9506" y="13549"/>
                  </a:lnTo>
                  <a:cubicBezTo>
                    <a:pt x="10370" y="13488"/>
                    <a:pt x="10370" y="12191"/>
                    <a:pt x="9506" y="12130"/>
                  </a:cubicBezTo>
                  <a:lnTo>
                    <a:pt x="8333" y="12130"/>
                  </a:lnTo>
                  <a:lnTo>
                    <a:pt x="8333" y="10556"/>
                  </a:lnTo>
                  <a:lnTo>
                    <a:pt x="12685" y="10556"/>
                  </a:lnTo>
                  <a:cubicBezTo>
                    <a:pt x="13333" y="10556"/>
                    <a:pt x="13857" y="10031"/>
                    <a:pt x="13857" y="9383"/>
                  </a:cubicBezTo>
                  <a:lnTo>
                    <a:pt x="13857" y="8118"/>
                  </a:lnTo>
                  <a:lnTo>
                    <a:pt x="14135" y="8118"/>
                  </a:lnTo>
                  <a:cubicBezTo>
                    <a:pt x="14444" y="8118"/>
                    <a:pt x="14567" y="7747"/>
                    <a:pt x="14320" y="7562"/>
                  </a:cubicBezTo>
                  <a:lnTo>
                    <a:pt x="14320" y="7562"/>
                  </a:lnTo>
                  <a:lnTo>
                    <a:pt x="14320" y="7593"/>
                  </a:lnTo>
                  <a:lnTo>
                    <a:pt x="13857" y="7223"/>
                  </a:lnTo>
                  <a:lnTo>
                    <a:pt x="13857" y="1205"/>
                  </a:lnTo>
                  <a:cubicBezTo>
                    <a:pt x="13857" y="556"/>
                    <a:pt x="13333" y="32"/>
                    <a:pt x="12685" y="32"/>
                  </a:cubicBezTo>
                  <a:lnTo>
                    <a:pt x="3056" y="32"/>
                  </a:lnTo>
                  <a:cubicBezTo>
                    <a:pt x="2778" y="32"/>
                    <a:pt x="2778" y="464"/>
                    <a:pt x="3056" y="464"/>
                  </a:cubicBezTo>
                  <a:lnTo>
                    <a:pt x="12685" y="464"/>
                  </a:lnTo>
                  <a:cubicBezTo>
                    <a:pt x="13117" y="464"/>
                    <a:pt x="13456" y="803"/>
                    <a:pt x="13456" y="1235"/>
                  </a:cubicBezTo>
                  <a:lnTo>
                    <a:pt x="13456" y="6914"/>
                  </a:lnTo>
                  <a:lnTo>
                    <a:pt x="12469" y="6173"/>
                  </a:lnTo>
                  <a:cubicBezTo>
                    <a:pt x="12469" y="6173"/>
                    <a:pt x="12469" y="6142"/>
                    <a:pt x="12469" y="6142"/>
                  </a:cubicBezTo>
                  <a:lnTo>
                    <a:pt x="12469" y="2995"/>
                  </a:lnTo>
                  <a:cubicBezTo>
                    <a:pt x="12469" y="2871"/>
                    <a:pt x="12376" y="2779"/>
                    <a:pt x="12252" y="2779"/>
                  </a:cubicBezTo>
                  <a:lnTo>
                    <a:pt x="7839" y="2779"/>
                  </a:lnTo>
                  <a:cubicBezTo>
                    <a:pt x="7716" y="2779"/>
                    <a:pt x="7623" y="2871"/>
                    <a:pt x="7623" y="2995"/>
                  </a:cubicBezTo>
                  <a:lnTo>
                    <a:pt x="7623" y="6513"/>
                  </a:lnTo>
                  <a:cubicBezTo>
                    <a:pt x="7623" y="6636"/>
                    <a:pt x="7716" y="6729"/>
                    <a:pt x="7839" y="6729"/>
                  </a:cubicBezTo>
                  <a:lnTo>
                    <a:pt x="11697" y="6729"/>
                  </a:lnTo>
                  <a:lnTo>
                    <a:pt x="11697" y="7809"/>
                  </a:lnTo>
                  <a:lnTo>
                    <a:pt x="402" y="7809"/>
                  </a:lnTo>
                  <a:lnTo>
                    <a:pt x="402" y="1205"/>
                  </a:lnTo>
                  <a:cubicBezTo>
                    <a:pt x="402" y="772"/>
                    <a:pt x="741" y="433"/>
                    <a:pt x="1173" y="433"/>
                  </a:cubicBezTo>
                  <a:lnTo>
                    <a:pt x="1883" y="433"/>
                  </a:lnTo>
                  <a:cubicBezTo>
                    <a:pt x="2161" y="433"/>
                    <a:pt x="2161" y="1"/>
                    <a:pt x="1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5" name="Google Shape;20305;p98"/>
          <p:cNvGrpSpPr/>
          <p:nvPr/>
        </p:nvGrpSpPr>
        <p:grpSpPr>
          <a:xfrm>
            <a:off x="3248956" y="1765793"/>
            <a:ext cx="317900" cy="361875"/>
            <a:chOff x="3275000" y="4141325"/>
            <a:chExt cx="317900" cy="361875"/>
          </a:xfrm>
        </p:grpSpPr>
        <p:sp>
          <p:nvSpPr>
            <p:cNvPr id="20306" name="Google Shape;20306;p98"/>
            <p:cNvSpPr/>
            <p:nvPr/>
          </p:nvSpPr>
          <p:spPr>
            <a:xfrm>
              <a:off x="3520025" y="4162925"/>
              <a:ext cx="11925" cy="8175"/>
            </a:xfrm>
            <a:custGeom>
              <a:rect b="b" l="l" r="r" t="t"/>
              <a:pathLst>
                <a:path extrusionOk="0" h="327" w="477">
                  <a:moveTo>
                    <a:pt x="260" y="1"/>
                  </a:moveTo>
                  <a:cubicBezTo>
                    <a:pt x="0" y="1"/>
                    <a:pt x="265" y="326"/>
                    <a:pt x="403" y="326"/>
                  </a:cubicBezTo>
                  <a:cubicBezTo>
                    <a:pt x="446" y="326"/>
                    <a:pt x="476" y="296"/>
                    <a:pt x="476" y="217"/>
                  </a:cubicBezTo>
                  <a:cubicBezTo>
                    <a:pt x="476" y="93"/>
                    <a:pt x="384"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98"/>
            <p:cNvSpPr/>
            <p:nvPr/>
          </p:nvSpPr>
          <p:spPr>
            <a:xfrm>
              <a:off x="3336725" y="4162925"/>
              <a:ext cx="83350" cy="10825"/>
            </a:xfrm>
            <a:custGeom>
              <a:rect b="b" l="l" r="r" t="t"/>
              <a:pathLst>
                <a:path extrusionOk="0" h="433" w="3334">
                  <a:moveTo>
                    <a:pt x="216" y="1"/>
                  </a:moveTo>
                  <a:cubicBezTo>
                    <a:pt x="93" y="1"/>
                    <a:pt x="0" y="93"/>
                    <a:pt x="0" y="217"/>
                  </a:cubicBezTo>
                  <a:cubicBezTo>
                    <a:pt x="0" y="340"/>
                    <a:pt x="93" y="433"/>
                    <a:pt x="216" y="433"/>
                  </a:cubicBezTo>
                  <a:lnTo>
                    <a:pt x="3117" y="433"/>
                  </a:lnTo>
                  <a:cubicBezTo>
                    <a:pt x="3241" y="433"/>
                    <a:pt x="3333" y="340"/>
                    <a:pt x="3333" y="217"/>
                  </a:cubicBezTo>
                  <a:cubicBezTo>
                    <a:pt x="3333" y="93"/>
                    <a:pt x="3241"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98"/>
            <p:cNvSpPr/>
            <p:nvPr/>
          </p:nvSpPr>
          <p:spPr>
            <a:xfrm>
              <a:off x="3342125" y="4216150"/>
              <a:ext cx="185200" cy="73325"/>
            </a:xfrm>
            <a:custGeom>
              <a:rect b="b" l="l" r="r" t="t"/>
              <a:pathLst>
                <a:path extrusionOk="0" h="2933" w="7408">
                  <a:moveTo>
                    <a:pt x="7006" y="433"/>
                  </a:moveTo>
                  <a:lnTo>
                    <a:pt x="6975" y="2532"/>
                  </a:lnTo>
                  <a:lnTo>
                    <a:pt x="432" y="2532"/>
                  </a:lnTo>
                  <a:lnTo>
                    <a:pt x="432" y="433"/>
                  </a:lnTo>
                  <a:close/>
                  <a:moveTo>
                    <a:pt x="216" y="1"/>
                  </a:moveTo>
                  <a:cubicBezTo>
                    <a:pt x="93" y="1"/>
                    <a:pt x="0" y="94"/>
                    <a:pt x="0" y="217"/>
                  </a:cubicBezTo>
                  <a:lnTo>
                    <a:pt x="0" y="2717"/>
                  </a:lnTo>
                  <a:cubicBezTo>
                    <a:pt x="0" y="2840"/>
                    <a:pt x="93" y="2933"/>
                    <a:pt x="216" y="2933"/>
                  </a:cubicBezTo>
                  <a:lnTo>
                    <a:pt x="7191" y="2933"/>
                  </a:lnTo>
                  <a:cubicBezTo>
                    <a:pt x="7314" y="2933"/>
                    <a:pt x="7407" y="2840"/>
                    <a:pt x="7407" y="2717"/>
                  </a:cubicBezTo>
                  <a:lnTo>
                    <a:pt x="7407" y="217"/>
                  </a:lnTo>
                  <a:cubicBezTo>
                    <a:pt x="7407" y="94"/>
                    <a:pt x="7314" y="1"/>
                    <a:pt x="7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98"/>
            <p:cNvSpPr/>
            <p:nvPr/>
          </p:nvSpPr>
          <p:spPr>
            <a:xfrm>
              <a:off x="3339800" y="4311825"/>
              <a:ext cx="189050" cy="10075"/>
            </a:xfrm>
            <a:custGeom>
              <a:rect b="b" l="l" r="r" t="t"/>
              <a:pathLst>
                <a:path extrusionOk="0" h="403" w="7562">
                  <a:moveTo>
                    <a:pt x="278" y="1"/>
                  </a:moveTo>
                  <a:cubicBezTo>
                    <a:pt x="1" y="1"/>
                    <a:pt x="1" y="402"/>
                    <a:pt x="278" y="402"/>
                  </a:cubicBezTo>
                  <a:lnTo>
                    <a:pt x="7253" y="402"/>
                  </a:lnTo>
                  <a:cubicBezTo>
                    <a:pt x="7562" y="402"/>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98"/>
            <p:cNvSpPr/>
            <p:nvPr/>
          </p:nvSpPr>
          <p:spPr>
            <a:xfrm>
              <a:off x="3339800" y="4341150"/>
              <a:ext cx="189050" cy="10825"/>
            </a:xfrm>
            <a:custGeom>
              <a:rect b="b" l="l" r="r" t="t"/>
              <a:pathLst>
                <a:path extrusionOk="0" h="433" w="7562">
                  <a:moveTo>
                    <a:pt x="278" y="1"/>
                  </a:moveTo>
                  <a:cubicBezTo>
                    <a:pt x="1" y="1"/>
                    <a:pt x="1" y="433"/>
                    <a:pt x="278" y="433"/>
                  </a:cubicBezTo>
                  <a:lnTo>
                    <a:pt x="7253" y="433"/>
                  </a:lnTo>
                  <a:cubicBezTo>
                    <a:pt x="7562" y="433"/>
                    <a:pt x="7562"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98"/>
            <p:cNvSpPr/>
            <p:nvPr/>
          </p:nvSpPr>
          <p:spPr>
            <a:xfrm>
              <a:off x="3275000" y="4141325"/>
              <a:ext cx="317900" cy="361875"/>
            </a:xfrm>
            <a:custGeom>
              <a:rect b="b" l="l" r="r" t="t"/>
              <a:pathLst>
                <a:path extrusionOk="0" h="14475" w="12716">
                  <a:moveTo>
                    <a:pt x="2386" y="430"/>
                  </a:moveTo>
                  <a:cubicBezTo>
                    <a:pt x="2403" y="430"/>
                    <a:pt x="2421" y="431"/>
                    <a:pt x="2438" y="432"/>
                  </a:cubicBezTo>
                  <a:lnTo>
                    <a:pt x="10308" y="432"/>
                  </a:lnTo>
                  <a:cubicBezTo>
                    <a:pt x="10586" y="432"/>
                    <a:pt x="10833" y="648"/>
                    <a:pt x="10802" y="926"/>
                  </a:cubicBezTo>
                  <a:lnTo>
                    <a:pt x="10802" y="1760"/>
                  </a:lnTo>
                  <a:lnTo>
                    <a:pt x="1914" y="1760"/>
                  </a:lnTo>
                  <a:lnTo>
                    <a:pt x="1914" y="926"/>
                  </a:lnTo>
                  <a:cubicBezTo>
                    <a:pt x="1914" y="664"/>
                    <a:pt x="2106" y="430"/>
                    <a:pt x="2386" y="430"/>
                  </a:cubicBezTo>
                  <a:close/>
                  <a:moveTo>
                    <a:pt x="1482" y="6728"/>
                  </a:moveTo>
                  <a:lnTo>
                    <a:pt x="1482" y="8487"/>
                  </a:lnTo>
                  <a:lnTo>
                    <a:pt x="587" y="7932"/>
                  </a:lnTo>
                  <a:cubicBezTo>
                    <a:pt x="617" y="7839"/>
                    <a:pt x="679" y="7716"/>
                    <a:pt x="772" y="7654"/>
                  </a:cubicBezTo>
                  <a:lnTo>
                    <a:pt x="1482" y="6728"/>
                  </a:lnTo>
                  <a:close/>
                  <a:moveTo>
                    <a:pt x="11234" y="6728"/>
                  </a:moveTo>
                  <a:lnTo>
                    <a:pt x="11975" y="7654"/>
                  </a:lnTo>
                  <a:cubicBezTo>
                    <a:pt x="12067" y="7716"/>
                    <a:pt x="12098" y="7808"/>
                    <a:pt x="12160" y="7932"/>
                  </a:cubicBezTo>
                  <a:lnTo>
                    <a:pt x="11234" y="8487"/>
                  </a:lnTo>
                  <a:lnTo>
                    <a:pt x="11234" y="6728"/>
                  </a:lnTo>
                  <a:close/>
                  <a:moveTo>
                    <a:pt x="9444" y="9598"/>
                  </a:moveTo>
                  <a:lnTo>
                    <a:pt x="8240" y="10370"/>
                  </a:lnTo>
                  <a:lnTo>
                    <a:pt x="4506" y="10370"/>
                  </a:lnTo>
                  <a:lnTo>
                    <a:pt x="3272" y="9598"/>
                  </a:lnTo>
                  <a:close/>
                  <a:moveTo>
                    <a:pt x="7561" y="10802"/>
                  </a:moveTo>
                  <a:lnTo>
                    <a:pt x="6389" y="11543"/>
                  </a:lnTo>
                  <a:lnTo>
                    <a:pt x="5185" y="10802"/>
                  </a:lnTo>
                  <a:close/>
                  <a:moveTo>
                    <a:pt x="2438" y="0"/>
                  </a:moveTo>
                  <a:cubicBezTo>
                    <a:pt x="1914" y="0"/>
                    <a:pt x="1482" y="432"/>
                    <a:pt x="1482" y="957"/>
                  </a:cubicBezTo>
                  <a:lnTo>
                    <a:pt x="1482" y="6080"/>
                  </a:lnTo>
                  <a:lnTo>
                    <a:pt x="432" y="7376"/>
                  </a:lnTo>
                  <a:cubicBezTo>
                    <a:pt x="154" y="7685"/>
                    <a:pt x="31" y="8086"/>
                    <a:pt x="31" y="8487"/>
                  </a:cubicBezTo>
                  <a:lnTo>
                    <a:pt x="31" y="11296"/>
                  </a:lnTo>
                  <a:cubicBezTo>
                    <a:pt x="31" y="11450"/>
                    <a:pt x="139" y="11527"/>
                    <a:pt x="247" y="11527"/>
                  </a:cubicBezTo>
                  <a:cubicBezTo>
                    <a:pt x="355" y="11527"/>
                    <a:pt x="463" y="11450"/>
                    <a:pt x="463" y="11296"/>
                  </a:cubicBezTo>
                  <a:lnTo>
                    <a:pt x="463" y="8518"/>
                  </a:lnTo>
                  <a:lnTo>
                    <a:pt x="463" y="8364"/>
                  </a:lnTo>
                  <a:lnTo>
                    <a:pt x="6265" y="11975"/>
                  </a:lnTo>
                  <a:cubicBezTo>
                    <a:pt x="6296" y="12006"/>
                    <a:pt x="6335" y="12021"/>
                    <a:pt x="6373" y="12021"/>
                  </a:cubicBezTo>
                  <a:cubicBezTo>
                    <a:pt x="6412" y="12021"/>
                    <a:pt x="6450" y="12006"/>
                    <a:pt x="6481" y="11975"/>
                  </a:cubicBezTo>
                  <a:lnTo>
                    <a:pt x="12283" y="8364"/>
                  </a:lnTo>
                  <a:cubicBezTo>
                    <a:pt x="12283" y="8426"/>
                    <a:pt x="12283" y="8457"/>
                    <a:pt x="12283" y="8518"/>
                  </a:cubicBezTo>
                  <a:lnTo>
                    <a:pt x="12283" y="13148"/>
                  </a:lnTo>
                  <a:cubicBezTo>
                    <a:pt x="12283" y="13641"/>
                    <a:pt x="11882" y="14043"/>
                    <a:pt x="11357" y="14043"/>
                  </a:cubicBezTo>
                  <a:lnTo>
                    <a:pt x="1327" y="14043"/>
                  </a:lnTo>
                  <a:cubicBezTo>
                    <a:pt x="833" y="14043"/>
                    <a:pt x="432" y="13641"/>
                    <a:pt x="432" y="13148"/>
                  </a:cubicBezTo>
                  <a:lnTo>
                    <a:pt x="432" y="12623"/>
                  </a:lnTo>
                  <a:cubicBezTo>
                    <a:pt x="432" y="12484"/>
                    <a:pt x="324" y="12415"/>
                    <a:pt x="216" y="12415"/>
                  </a:cubicBezTo>
                  <a:cubicBezTo>
                    <a:pt x="108" y="12415"/>
                    <a:pt x="0" y="12484"/>
                    <a:pt x="0" y="12623"/>
                  </a:cubicBezTo>
                  <a:lnTo>
                    <a:pt x="0" y="13148"/>
                  </a:lnTo>
                  <a:cubicBezTo>
                    <a:pt x="31" y="13888"/>
                    <a:pt x="617" y="14475"/>
                    <a:pt x="1327" y="14475"/>
                  </a:cubicBezTo>
                  <a:lnTo>
                    <a:pt x="11357" y="14475"/>
                  </a:lnTo>
                  <a:cubicBezTo>
                    <a:pt x="12098" y="14475"/>
                    <a:pt x="12684" y="13888"/>
                    <a:pt x="12684" y="13148"/>
                  </a:cubicBezTo>
                  <a:lnTo>
                    <a:pt x="12684" y="8518"/>
                  </a:lnTo>
                  <a:cubicBezTo>
                    <a:pt x="12715" y="8117"/>
                    <a:pt x="12561" y="7716"/>
                    <a:pt x="12314" y="7407"/>
                  </a:cubicBezTo>
                  <a:lnTo>
                    <a:pt x="12314" y="7376"/>
                  </a:lnTo>
                  <a:lnTo>
                    <a:pt x="11234" y="6049"/>
                  </a:lnTo>
                  <a:lnTo>
                    <a:pt x="11234" y="5185"/>
                  </a:lnTo>
                  <a:cubicBezTo>
                    <a:pt x="11234" y="5031"/>
                    <a:pt x="11126" y="4954"/>
                    <a:pt x="11018" y="4954"/>
                  </a:cubicBezTo>
                  <a:cubicBezTo>
                    <a:pt x="10910" y="4954"/>
                    <a:pt x="10802" y="5031"/>
                    <a:pt x="10802" y="5185"/>
                  </a:cubicBezTo>
                  <a:lnTo>
                    <a:pt x="10802" y="8734"/>
                  </a:lnTo>
                  <a:lnTo>
                    <a:pt x="10030" y="9259"/>
                  </a:lnTo>
                  <a:cubicBezTo>
                    <a:pt x="9969" y="9197"/>
                    <a:pt x="9907" y="9166"/>
                    <a:pt x="9845" y="9166"/>
                  </a:cubicBezTo>
                  <a:lnTo>
                    <a:pt x="2870" y="9166"/>
                  </a:lnTo>
                  <a:cubicBezTo>
                    <a:pt x="2809" y="9166"/>
                    <a:pt x="2747" y="9197"/>
                    <a:pt x="2716" y="9259"/>
                  </a:cubicBezTo>
                  <a:lnTo>
                    <a:pt x="1914" y="8734"/>
                  </a:lnTo>
                  <a:lnTo>
                    <a:pt x="1914" y="2161"/>
                  </a:lnTo>
                  <a:lnTo>
                    <a:pt x="10833" y="2161"/>
                  </a:lnTo>
                  <a:lnTo>
                    <a:pt x="10833" y="3889"/>
                  </a:lnTo>
                  <a:cubicBezTo>
                    <a:pt x="10833" y="4028"/>
                    <a:pt x="10941" y="4097"/>
                    <a:pt x="11049" y="4097"/>
                  </a:cubicBezTo>
                  <a:cubicBezTo>
                    <a:pt x="11157" y="4097"/>
                    <a:pt x="11265" y="4028"/>
                    <a:pt x="11265" y="3889"/>
                  </a:cubicBezTo>
                  <a:lnTo>
                    <a:pt x="11265" y="957"/>
                  </a:lnTo>
                  <a:cubicBezTo>
                    <a:pt x="11265" y="432"/>
                    <a:pt x="10833" y="0"/>
                    <a:pt x="10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2" name="Google Shape;20312;p98"/>
          <p:cNvGrpSpPr/>
          <p:nvPr/>
        </p:nvGrpSpPr>
        <p:grpSpPr>
          <a:xfrm>
            <a:off x="5484394" y="1765781"/>
            <a:ext cx="361875" cy="361900"/>
            <a:chOff x="6250075" y="3563425"/>
            <a:chExt cx="361875" cy="361900"/>
          </a:xfrm>
        </p:grpSpPr>
        <p:sp>
          <p:nvSpPr>
            <p:cNvPr id="20313" name="Google Shape;20313;p98"/>
            <p:cNvSpPr/>
            <p:nvPr/>
          </p:nvSpPr>
          <p:spPr>
            <a:xfrm>
              <a:off x="6309050" y="3728950"/>
              <a:ext cx="126650" cy="94125"/>
            </a:xfrm>
            <a:custGeom>
              <a:rect b="b" l="l" r="r" t="t"/>
              <a:pathLst>
                <a:path extrusionOk="0" h="3765" w="5066">
                  <a:moveTo>
                    <a:pt x="2543" y="439"/>
                  </a:moveTo>
                  <a:cubicBezTo>
                    <a:pt x="2840" y="439"/>
                    <a:pt x="3135" y="533"/>
                    <a:pt x="3382" y="725"/>
                  </a:cubicBezTo>
                  <a:lnTo>
                    <a:pt x="1376" y="2731"/>
                  </a:lnTo>
                  <a:cubicBezTo>
                    <a:pt x="944" y="2176"/>
                    <a:pt x="1005" y="1373"/>
                    <a:pt x="1499" y="879"/>
                  </a:cubicBezTo>
                  <a:cubicBezTo>
                    <a:pt x="1791" y="587"/>
                    <a:pt x="2169" y="439"/>
                    <a:pt x="2543" y="439"/>
                  </a:cubicBezTo>
                  <a:close/>
                  <a:moveTo>
                    <a:pt x="3690" y="1034"/>
                  </a:moveTo>
                  <a:lnTo>
                    <a:pt x="3690" y="1034"/>
                  </a:lnTo>
                  <a:cubicBezTo>
                    <a:pt x="4123" y="1620"/>
                    <a:pt x="4061" y="2392"/>
                    <a:pt x="3536" y="2916"/>
                  </a:cubicBezTo>
                  <a:cubicBezTo>
                    <a:pt x="3289" y="3194"/>
                    <a:pt x="2919" y="3348"/>
                    <a:pt x="2518" y="3348"/>
                  </a:cubicBezTo>
                  <a:cubicBezTo>
                    <a:pt x="2209" y="3348"/>
                    <a:pt x="1900" y="3225"/>
                    <a:pt x="1684" y="3040"/>
                  </a:cubicBezTo>
                  <a:lnTo>
                    <a:pt x="3690" y="1034"/>
                  </a:lnTo>
                  <a:close/>
                  <a:moveTo>
                    <a:pt x="2548" y="0"/>
                  </a:moveTo>
                  <a:cubicBezTo>
                    <a:pt x="1162" y="0"/>
                    <a:pt x="0" y="1682"/>
                    <a:pt x="1067" y="3040"/>
                  </a:cubicBezTo>
                  <a:lnTo>
                    <a:pt x="697" y="3410"/>
                  </a:lnTo>
                  <a:cubicBezTo>
                    <a:pt x="635" y="3503"/>
                    <a:pt x="635" y="3626"/>
                    <a:pt x="697" y="3719"/>
                  </a:cubicBezTo>
                  <a:cubicBezTo>
                    <a:pt x="743" y="3749"/>
                    <a:pt x="797" y="3765"/>
                    <a:pt x="851" y="3765"/>
                  </a:cubicBezTo>
                  <a:cubicBezTo>
                    <a:pt x="905" y="3765"/>
                    <a:pt x="959" y="3749"/>
                    <a:pt x="1005" y="3719"/>
                  </a:cubicBezTo>
                  <a:lnTo>
                    <a:pt x="1376" y="3348"/>
                  </a:lnTo>
                  <a:cubicBezTo>
                    <a:pt x="1746" y="3639"/>
                    <a:pt x="2141" y="3764"/>
                    <a:pt x="2519" y="3764"/>
                  </a:cubicBezTo>
                  <a:cubicBezTo>
                    <a:pt x="3904" y="3764"/>
                    <a:pt x="5066" y="2083"/>
                    <a:pt x="3999" y="725"/>
                  </a:cubicBezTo>
                  <a:lnTo>
                    <a:pt x="4339" y="355"/>
                  </a:lnTo>
                  <a:cubicBezTo>
                    <a:pt x="4502" y="214"/>
                    <a:pt x="4365" y="3"/>
                    <a:pt x="4208" y="3"/>
                  </a:cubicBezTo>
                  <a:cubicBezTo>
                    <a:pt x="4158" y="3"/>
                    <a:pt x="4106" y="25"/>
                    <a:pt x="4061" y="77"/>
                  </a:cubicBezTo>
                  <a:lnTo>
                    <a:pt x="3690" y="416"/>
                  </a:lnTo>
                  <a:cubicBezTo>
                    <a:pt x="3320" y="125"/>
                    <a:pt x="2925"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98"/>
            <p:cNvSpPr/>
            <p:nvPr/>
          </p:nvSpPr>
          <p:spPr>
            <a:xfrm>
              <a:off x="6525775" y="3657150"/>
              <a:ext cx="69975" cy="54450"/>
            </a:xfrm>
            <a:custGeom>
              <a:rect b="b" l="l" r="r" t="t"/>
              <a:pathLst>
                <a:path extrusionOk="0" h="2178" w="2799">
                  <a:moveTo>
                    <a:pt x="1410" y="449"/>
                  </a:moveTo>
                  <a:cubicBezTo>
                    <a:pt x="1502" y="449"/>
                    <a:pt x="1595" y="480"/>
                    <a:pt x="1688" y="511"/>
                  </a:cubicBezTo>
                  <a:lnTo>
                    <a:pt x="823" y="1375"/>
                  </a:lnTo>
                  <a:cubicBezTo>
                    <a:pt x="700" y="1128"/>
                    <a:pt x="762" y="819"/>
                    <a:pt x="947" y="634"/>
                  </a:cubicBezTo>
                  <a:cubicBezTo>
                    <a:pt x="1070" y="511"/>
                    <a:pt x="1256" y="449"/>
                    <a:pt x="1410" y="449"/>
                  </a:cubicBezTo>
                  <a:close/>
                  <a:moveTo>
                    <a:pt x="1996" y="819"/>
                  </a:moveTo>
                  <a:lnTo>
                    <a:pt x="1996" y="819"/>
                  </a:lnTo>
                  <a:cubicBezTo>
                    <a:pt x="2120" y="1066"/>
                    <a:pt x="2058" y="1344"/>
                    <a:pt x="1873" y="1560"/>
                  </a:cubicBezTo>
                  <a:cubicBezTo>
                    <a:pt x="1753" y="1680"/>
                    <a:pt x="1582" y="1748"/>
                    <a:pt x="1410" y="1748"/>
                  </a:cubicBezTo>
                  <a:cubicBezTo>
                    <a:pt x="1315" y="1748"/>
                    <a:pt x="1220" y="1727"/>
                    <a:pt x="1132" y="1684"/>
                  </a:cubicBezTo>
                  <a:lnTo>
                    <a:pt x="1996" y="819"/>
                  </a:lnTo>
                  <a:close/>
                  <a:moveTo>
                    <a:pt x="1393" y="1"/>
                  </a:moveTo>
                  <a:cubicBezTo>
                    <a:pt x="632" y="1"/>
                    <a:pt x="1" y="900"/>
                    <a:pt x="515" y="1684"/>
                  </a:cubicBezTo>
                  <a:lnTo>
                    <a:pt x="391" y="1807"/>
                  </a:lnTo>
                  <a:cubicBezTo>
                    <a:pt x="249" y="1973"/>
                    <a:pt x="381" y="2176"/>
                    <a:pt x="548" y="2176"/>
                  </a:cubicBezTo>
                  <a:cubicBezTo>
                    <a:pt x="597" y="2176"/>
                    <a:pt x="650" y="2158"/>
                    <a:pt x="700" y="2116"/>
                  </a:cubicBezTo>
                  <a:lnTo>
                    <a:pt x="823" y="1992"/>
                  </a:lnTo>
                  <a:cubicBezTo>
                    <a:pt x="1009" y="2116"/>
                    <a:pt x="1194" y="2177"/>
                    <a:pt x="1410" y="2177"/>
                  </a:cubicBezTo>
                  <a:cubicBezTo>
                    <a:pt x="2274" y="2177"/>
                    <a:pt x="2799" y="1221"/>
                    <a:pt x="2336" y="511"/>
                  </a:cubicBezTo>
                  <a:lnTo>
                    <a:pt x="2459" y="357"/>
                  </a:lnTo>
                  <a:cubicBezTo>
                    <a:pt x="2521" y="295"/>
                    <a:pt x="2521" y="140"/>
                    <a:pt x="2459" y="79"/>
                  </a:cubicBezTo>
                  <a:lnTo>
                    <a:pt x="2428" y="79"/>
                  </a:lnTo>
                  <a:cubicBezTo>
                    <a:pt x="2382" y="32"/>
                    <a:pt x="2328" y="9"/>
                    <a:pt x="2274" y="9"/>
                  </a:cubicBezTo>
                  <a:cubicBezTo>
                    <a:pt x="2220" y="9"/>
                    <a:pt x="2166" y="32"/>
                    <a:pt x="2120" y="79"/>
                  </a:cubicBezTo>
                  <a:lnTo>
                    <a:pt x="1996" y="202"/>
                  </a:lnTo>
                  <a:cubicBezTo>
                    <a:pt x="1798" y="62"/>
                    <a:pt x="1591" y="1"/>
                    <a:pt x="1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98"/>
            <p:cNvSpPr/>
            <p:nvPr/>
          </p:nvSpPr>
          <p:spPr>
            <a:xfrm>
              <a:off x="6510075" y="3563625"/>
              <a:ext cx="101875" cy="177300"/>
            </a:xfrm>
            <a:custGeom>
              <a:rect b="b" l="l" r="r" t="t"/>
              <a:pathLst>
                <a:path extrusionOk="0" h="7092" w="4075">
                  <a:moveTo>
                    <a:pt x="2038" y="1"/>
                  </a:moveTo>
                  <a:cubicBezTo>
                    <a:pt x="1930" y="1"/>
                    <a:pt x="1822" y="70"/>
                    <a:pt x="1822" y="209"/>
                  </a:cubicBezTo>
                  <a:lnTo>
                    <a:pt x="1822" y="980"/>
                  </a:lnTo>
                  <a:lnTo>
                    <a:pt x="1451" y="980"/>
                  </a:lnTo>
                  <a:cubicBezTo>
                    <a:pt x="1174" y="980"/>
                    <a:pt x="896" y="1104"/>
                    <a:pt x="742" y="1320"/>
                  </a:cubicBezTo>
                  <a:lnTo>
                    <a:pt x="217" y="1968"/>
                  </a:lnTo>
                  <a:cubicBezTo>
                    <a:pt x="63" y="2122"/>
                    <a:pt x="1" y="2338"/>
                    <a:pt x="1" y="2554"/>
                  </a:cubicBezTo>
                  <a:lnTo>
                    <a:pt x="1" y="6165"/>
                  </a:lnTo>
                  <a:cubicBezTo>
                    <a:pt x="1" y="6659"/>
                    <a:pt x="402" y="7091"/>
                    <a:pt x="927" y="7091"/>
                  </a:cubicBezTo>
                  <a:lnTo>
                    <a:pt x="3180" y="7091"/>
                  </a:lnTo>
                  <a:cubicBezTo>
                    <a:pt x="3674" y="7091"/>
                    <a:pt x="4075" y="6659"/>
                    <a:pt x="4075" y="6165"/>
                  </a:cubicBezTo>
                  <a:lnTo>
                    <a:pt x="4075" y="4344"/>
                  </a:lnTo>
                  <a:cubicBezTo>
                    <a:pt x="4075" y="4206"/>
                    <a:pt x="3974" y="4136"/>
                    <a:pt x="3874" y="4136"/>
                  </a:cubicBezTo>
                  <a:cubicBezTo>
                    <a:pt x="3774" y="4136"/>
                    <a:pt x="3674" y="4206"/>
                    <a:pt x="3674" y="4344"/>
                  </a:cubicBezTo>
                  <a:lnTo>
                    <a:pt x="3674" y="6165"/>
                  </a:lnTo>
                  <a:cubicBezTo>
                    <a:pt x="3674" y="6443"/>
                    <a:pt x="3458" y="6659"/>
                    <a:pt x="3180" y="6659"/>
                  </a:cubicBezTo>
                  <a:lnTo>
                    <a:pt x="927" y="6659"/>
                  </a:lnTo>
                  <a:cubicBezTo>
                    <a:pt x="649" y="6659"/>
                    <a:pt x="433" y="6443"/>
                    <a:pt x="433" y="6165"/>
                  </a:cubicBezTo>
                  <a:lnTo>
                    <a:pt x="433" y="2524"/>
                  </a:lnTo>
                  <a:cubicBezTo>
                    <a:pt x="433" y="2431"/>
                    <a:pt x="464" y="2308"/>
                    <a:pt x="526" y="2215"/>
                  </a:cubicBezTo>
                  <a:lnTo>
                    <a:pt x="1050" y="1567"/>
                  </a:lnTo>
                  <a:cubicBezTo>
                    <a:pt x="1143" y="1443"/>
                    <a:pt x="1297" y="1382"/>
                    <a:pt x="1451" y="1382"/>
                  </a:cubicBezTo>
                  <a:lnTo>
                    <a:pt x="1822" y="1382"/>
                  </a:lnTo>
                  <a:lnTo>
                    <a:pt x="1822" y="2308"/>
                  </a:lnTo>
                  <a:cubicBezTo>
                    <a:pt x="1822" y="2431"/>
                    <a:pt x="1914" y="2524"/>
                    <a:pt x="2038" y="2524"/>
                  </a:cubicBezTo>
                  <a:cubicBezTo>
                    <a:pt x="2161" y="2524"/>
                    <a:pt x="2254" y="2431"/>
                    <a:pt x="2254" y="2308"/>
                  </a:cubicBezTo>
                  <a:lnTo>
                    <a:pt x="2254" y="1382"/>
                  </a:lnTo>
                  <a:lnTo>
                    <a:pt x="2655" y="1382"/>
                  </a:lnTo>
                  <a:cubicBezTo>
                    <a:pt x="2809" y="1382"/>
                    <a:pt x="2933" y="1443"/>
                    <a:pt x="3025" y="1567"/>
                  </a:cubicBezTo>
                  <a:lnTo>
                    <a:pt x="3550" y="2215"/>
                  </a:lnTo>
                  <a:cubicBezTo>
                    <a:pt x="3612" y="2308"/>
                    <a:pt x="3674" y="2431"/>
                    <a:pt x="3674" y="2524"/>
                  </a:cubicBezTo>
                  <a:lnTo>
                    <a:pt x="3674" y="3141"/>
                  </a:lnTo>
                  <a:cubicBezTo>
                    <a:pt x="3674" y="3264"/>
                    <a:pt x="3766" y="3357"/>
                    <a:pt x="3859" y="3357"/>
                  </a:cubicBezTo>
                  <a:cubicBezTo>
                    <a:pt x="3982" y="3357"/>
                    <a:pt x="4075" y="3264"/>
                    <a:pt x="4075" y="3141"/>
                  </a:cubicBezTo>
                  <a:lnTo>
                    <a:pt x="4075" y="2554"/>
                  </a:lnTo>
                  <a:cubicBezTo>
                    <a:pt x="4075" y="2338"/>
                    <a:pt x="4013" y="2122"/>
                    <a:pt x="3890" y="1968"/>
                  </a:cubicBezTo>
                  <a:lnTo>
                    <a:pt x="3365" y="1320"/>
                  </a:lnTo>
                  <a:cubicBezTo>
                    <a:pt x="3180" y="1104"/>
                    <a:pt x="2933" y="980"/>
                    <a:pt x="2655" y="980"/>
                  </a:cubicBezTo>
                  <a:lnTo>
                    <a:pt x="2254" y="980"/>
                  </a:lnTo>
                  <a:lnTo>
                    <a:pt x="2254" y="209"/>
                  </a:lnTo>
                  <a:cubicBezTo>
                    <a:pt x="2254" y="70"/>
                    <a:pt x="2146"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98"/>
            <p:cNvSpPr/>
            <p:nvPr/>
          </p:nvSpPr>
          <p:spPr>
            <a:xfrm>
              <a:off x="6250075" y="3563425"/>
              <a:ext cx="361875" cy="361900"/>
            </a:xfrm>
            <a:custGeom>
              <a:rect b="b" l="l" r="r" t="t"/>
              <a:pathLst>
                <a:path extrusionOk="0" h="14476" w="14475">
                  <a:moveTo>
                    <a:pt x="5093" y="433"/>
                  </a:moveTo>
                  <a:cubicBezTo>
                    <a:pt x="6019" y="433"/>
                    <a:pt x="6759" y="1174"/>
                    <a:pt x="6759" y="2099"/>
                  </a:cubicBezTo>
                  <a:lnTo>
                    <a:pt x="6759" y="3365"/>
                  </a:lnTo>
                  <a:lnTo>
                    <a:pt x="3025" y="3365"/>
                  </a:lnTo>
                  <a:lnTo>
                    <a:pt x="3025" y="2099"/>
                  </a:lnTo>
                  <a:cubicBezTo>
                    <a:pt x="3025" y="1174"/>
                    <a:pt x="3766" y="433"/>
                    <a:pt x="4692" y="433"/>
                  </a:cubicBezTo>
                  <a:close/>
                  <a:moveTo>
                    <a:pt x="13641" y="8179"/>
                  </a:moveTo>
                  <a:cubicBezTo>
                    <a:pt x="13858" y="8210"/>
                    <a:pt x="14074" y="8395"/>
                    <a:pt x="14074" y="8642"/>
                  </a:cubicBezTo>
                  <a:lnTo>
                    <a:pt x="14074" y="8982"/>
                  </a:lnTo>
                  <a:lnTo>
                    <a:pt x="8210" y="8982"/>
                  </a:lnTo>
                  <a:lnTo>
                    <a:pt x="8210" y="8642"/>
                  </a:lnTo>
                  <a:cubicBezTo>
                    <a:pt x="8210" y="8395"/>
                    <a:pt x="8395" y="8179"/>
                    <a:pt x="8642" y="8179"/>
                  </a:cubicBezTo>
                  <a:close/>
                  <a:moveTo>
                    <a:pt x="4692" y="1"/>
                  </a:moveTo>
                  <a:cubicBezTo>
                    <a:pt x="3519" y="1"/>
                    <a:pt x="2593" y="927"/>
                    <a:pt x="2593" y="2099"/>
                  </a:cubicBezTo>
                  <a:lnTo>
                    <a:pt x="2593" y="3365"/>
                  </a:lnTo>
                  <a:lnTo>
                    <a:pt x="247" y="3365"/>
                  </a:lnTo>
                  <a:cubicBezTo>
                    <a:pt x="124" y="3365"/>
                    <a:pt x="31" y="3457"/>
                    <a:pt x="31" y="3581"/>
                  </a:cubicBezTo>
                  <a:lnTo>
                    <a:pt x="31" y="4661"/>
                  </a:lnTo>
                  <a:cubicBezTo>
                    <a:pt x="31" y="4800"/>
                    <a:pt x="132" y="4869"/>
                    <a:pt x="232" y="4869"/>
                  </a:cubicBezTo>
                  <a:cubicBezTo>
                    <a:pt x="332" y="4869"/>
                    <a:pt x="433" y="4800"/>
                    <a:pt x="433" y="4661"/>
                  </a:cubicBezTo>
                  <a:lnTo>
                    <a:pt x="433" y="3797"/>
                  </a:lnTo>
                  <a:lnTo>
                    <a:pt x="2624" y="3797"/>
                  </a:lnTo>
                  <a:lnTo>
                    <a:pt x="2624" y="4661"/>
                  </a:lnTo>
                  <a:cubicBezTo>
                    <a:pt x="2624" y="4800"/>
                    <a:pt x="2724" y="4869"/>
                    <a:pt x="2824" y="4869"/>
                  </a:cubicBezTo>
                  <a:cubicBezTo>
                    <a:pt x="2925" y="4869"/>
                    <a:pt x="3025" y="4800"/>
                    <a:pt x="3025" y="4661"/>
                  </a:cubicBezTo>
                  <a:lnTo>
                    <a:pt x="3025" y="3797"/>
                  </a:lnTo>
                  <a:lnTo>
                    <a:pt x="6790" y="3797"/>
                  </a:lnTo>
                  <a:lnTo>
                    <a:pt x="6790" y="4661"/>
                  </a:lnTo>
                  <a:cubicBezTo>
                    <a:pt x="6790" y="4800"/>
                    <a:pt x="6890" y="4869"/>
                    <a:pt x="6991" y="4869"/>
                  </a:cubicBezTo>
                  <a:cubicBezTo>
                    <a:pt x="7091" y="4869"/>
                    <a:pt x="7191" y="4800"/>
                    <a:pt x="7191" y="4661"/>
                  </a:cubicBezTo>
                  <a:lnTo>
                    <a:pt x="7191" y="3797"/>
                  </a:lnTo>
                  <a:lnTo>
                    <a:pt x="9352" y="3797"/>
                  </a:lnTo>
                  <a:lnTo>
                    <a:pt x="9352" y="7778"/>
                  </a:lnTo>
                  <a:lnTo>
                    <a:pt x="8673" y="7778"/>
                  </a:lnTo>
                  <a:cubicBezTo>
                    <a:pt x="8179" y="7778"/>
                    <a:pt x="7809" y="8148"/>
                    <a:pt x="7809" y="8642"/>
                  </a:cubicBezTo>
                  <a:lnTo>
                    <a:pt x="7809" y="12037"/>
                  </a:lnTo>
                  <a:lnTo>
                    <a:pt x="2902" y="12037"/>
                  </a:lnTo>
                  <a:cubicBezTo>
                    <a:pt x="2624" y="12037"/>
                    <a:pt x="2624" y="12438"/>
                    <a:pt x="2902" y="12438"/>
                  </a:cubicBezTo>
                  <a:lnTo>
                    <a:pt x="7778" y="12438"/>
                  </a:lnTo>
                  <a:lnTo>
                    <a:pt x="7778" y="13611"/>
                  </a:lnTo>
                  <a:cubicBezTo>
                    <a:pt x="7778" y="13765"/>
                    <a:pt x="7809" y="13889"/>
                    <a:pt x="7901" y="14043"/>
                  </a:cubicBezTo>
                  <a:lnTo>
                    <a:pt x="1081" y="14043"/>
                  </a:lnTo>
                  <a:cubicBezTo>
                    <a:pt x="710" y="14043"/>
                    <a:pt x="433" y="13765"/>
                    <a:pt x="433" y="13395"/>
                  </a:cubicBezTo>
                  <a:lnTo>
                    <a:pt x="433" y="12438"/>
                  </a:lnTo>
                  <a:lnTo>
                    <a:pt x="1698" y="12438"/>
                  </a:lnTo>
                  <a:cubicBezTo>
                    <a:pt x="1976" y="12438"/>
                    <a:pt x="1976" y="12006"/>
                    <a:pt x="1698" y="12006"/>
                  </a:cubicBezTo>
                  <a:lnTo>
                    <a:pt x="433" y="12006"/>
                  </a:lnTo>
                  <a:lnTo>
                    <a:pt x="433" y="5834"/>
                  </a:lnTo>
                  <a:cubicBezTo>
                    <a:pt x="433" y="5679"/>
                    <a:pt x="325" y="5602"/>
                    <a:pt x="217" y="5602"/>
                  </a:cubicBezTo>
                  <a:cubicBezTo>
                    <a:pt x="109" y="5602"/>
                    <a:pt x="1" y="5679"/>
                    <a:pt x="1" y="5834"/>
                  </a:cubicBezTo>
                  <a:lnTo>
                    <a:pt x="1" y="13426"/>
                  </a:lnTo>
                  <a:cubicBezTo>
                    <a:pt x="1" y="14012"/>
                    <a:pt x="463" y="14475"/>
                    <a:pt x="1081" y="14475"/>
                  </a:cubicBezTo>
                  <a:lnTo>
                    <a:pt x="11944" y="14475"/>
                  </a:lnTo>
                  <a:cubicBezTo>
                    <a:pt x="12222" y="14475"/>
                    <a:pt x="12222" y="14043"/>
                    <a:pt x="11944" y="14043"/>
                  </a:cubicBezTo>
                  <a:lnTo>
                    <a:pt x="8642" y="14043"/>
                  </a:lnTo>
                  <a:cubicBezTo>
                    <a:pt x="8395" y="14043"/>
                    <a:pt x="8210" y="13858"/>
                    <a:pt x="8210" y="13611"/>
                  </a:cubicBezTo>
                  <a:lnTo>
                    <a:pt x="8210" y="9414"/>
                  </a:lnTo>
                  <a:lnTo>
                    <a:pt x="14043" y="9414"/>
                  </a:lnTo>
                  <a:lnTo>
                    <a:pt x="14043" y="13611"/>
                  </a:lnTo>
                  <a:cubicBezTo>
                    <a:pt x="14043" y="13858"/>
                    <a:pt x="13858" y="14043"/>
                    <a:pt x="13611" y="14043"/>
                  </a:cubicBezTo>
                  <a:lnTo>
                    <a:pt x="13117" y="14043"/>
                  </a:lnTo>
                  <a:cubicBezTo>
                    <a:pt x="12839" y="14043"/>
                    <a:pt x="12839" y="14475"/>
                    <a:pt x="13117" y="14475"/>
                  </a:cubicBezTo>
                  <a:lnTo>
                    <a:pt x="13611" y="14475"/>
                  </a:lnTo>
                  <a:cubicBezTo>
                    <a:pt x="14104" y="14475"/>
                    <a:pt x="14475" y="14105"/>
                    <a:pt x="14475" y="13611"/>
                  </a:cubicBezTo>
                  <a:lnTo>
                    <a:pt x="14475" y="8642"/>
                  </a:lnTo>
                  <a:cubicBezTo>
                    <a:pt x="14475" y="8148"/>
                    <a:pt x="14104" y="7778"/>
                    <a:pt x="13641" y="7778"/>
                  </a:cubicBezTo>
                  <a:lnTo>
                    <a:pt x="9784" y="7778"/>
                  </a:lnTo>
                  <a:lnTo>
                    <a:pt x="9784" y="3581"/>
                  </a:lnTo>
                  <a:cubicBezTo>
                    <a:pt x="9784" y="3457"/>
                    <a:pt x="9660" y="3365"/>
                    <a:pt x="9568" y="3365"/>
                  </a:cubicBezTo>
                  <a:lnTo>
                    <a:pt x="7191" y="3365"/>
                  </a:lnTo>
                  <a:lnTo>
                    <a:pt x="7191" y="2099"/>
                  </a:lnTo>
                  <a:cubicBezTo>
                    <a:pt x="7191" y="927"/>
                    <a:pt x="6235" y="1"/>
                    <a:pt x="5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98"/>
            <p:cNvSpPr/>
            <p:nvPr/>
          </p:nvSpPr>
          <p:spPr>
            <a:xfrm>
              <a:off x="6483950" y="3822850"/>
              <a:ext cx="88575" cy="67175"/>
            </a:xfrm>
            <a:custGeom>
              <a:rect b="b" l="l" r="r" t="t"/>
              <a:pathLst>
                <a:path extrusionOk="0" h="2687" w="3543">
                  <a:moveTo>
                    <a:pt x="1787" y="456"/>
                  </a:moveTo>
                  <a:cubicBezTo>
                    <a:pt x="1941" y="456"/>
                    <a:pt x="2095" y="487"/>
                    <a:pt x="2250" y="580"/>
                  </a:cubicBezTo>
                  <a:lnTo>
                    <a:pt x="1015" y="1814"/>
                  </a:lnTo>
                  <a:cubicBezTo>
                    <a:pt x="799" y="1444"/>
                    <a:pt x="861" y="1012"/>
                    <a:pt x="1139" y="703"/>
                  </a:cubicBezTo>
                  <a:cubicBezTo>
                    <a:pt x="1324" y="549"/>
                    <a:pt x="1540" y="456"/>
                    <a:pt x="1787" y="456"/>
                  </a:cubicBezTo>
                  <a:close/>
                  <a:moveTo>
                    <a:pt x="2558" y="858"/>
                  </a:moveTo>
                  <a:lnTo>
                    <a:pt x="2558" y="858"/>
                  </a:lnTo>
                  <a:cubicBezTo>
                    <a:pt x="2774" y="1228"/>
                    <a:pt x="2713" y="1660"/>
                    <a:pt x="2404" y="1969"/>
                  </a:cubicBezTo>
                  <a:cubicBezTo>
                    <a:pt x="2239" y="2133"/>
                    <a:pt x="2010" y="2222"/>
                    <a:pt x="1779" y="2222"/>
                  </a:cubicBezTo>
                  <a:cubicBezTo>
                    <a:pt x="1621" y="2222"/>
                    <a:pt x="1462" y="2180"/>
                    <a:pt x="1324" y="2092"/>
                  </a:cubicBezTo>
                  <a:lnTo>
                    <a:pt x="2558" y="858"/>
                  </a:lnTo>
                  <a:close/>
                  <a:moveTo>
                    <a:pt x="1766" y="1"/>
                  </a:moveTo>
                  <a:cubicBezTo>
                    <a:pt x="793" y="1"/>
                    <a:pt x="0" y="1148"/>
                    <a:pt x="707" y="2123"/>
                  </a:cubicBezTo>
                  <a:lnTo>
                    <a:pt x="521" y="2308"/>
                  </a:lnTo>
                  <a:cubicBezTo>
                    <a:pt x="429" y="2401"/>
                    <a:pt x="429" y="2524"/>
                    <a:pt x="521" y="2617"/>
                  </a:cubicBezTo>
                  <a:cubicBezTo>
                    <a:pt x="552" y="2663"/>
                    <a:pt x="598" y="2686"/>
                    <a:pt x="649" y="2686"/>
                  </a:cubicBezTo>
                  <a:cubicBezTo>
                    <a:pt x="699" y="2686"/>
                    <a:pt x="753" y="2663"/>
                    <a:pt x="799" y="2617"/>
                  </a:cubicBezTo>
                  <a:lnTo>
                    <a:pt x="1015" y="2401"/>
                  </a:lnTo>
                  <a:cubicBezTo>
                    <a:pt x="1269" y="2590"/>
                    <a:pt x="1537" y="2671"/>
                    <a:pt x="1793" y="2671"/>
                  </a:cubicBezTo>
                  <a:cubicBezTo>
                    <a:pt x="2750" y="2671"/>
                    <a:pt x="3542" y="1529"/>
                    <a:pt x="2836" y="580"/>
                  </a:cubicBezTo>
                  <a:lnTo>
                    <a:pt x="3052" y="364"/>
                  </a:lnTo>
                  <a:cubicBezTo>
                    <a:pt x="3114" y="302"/>
                    <a:pt x="3114" y="148"/>
                    <a:pt x="3052" y="86"/>
                  </a:cubicBezTo>
                  <a:cubicBezTo>
                    <a:pt x="3006" y="40"/>
                    <a:pt x="2952" y="17"/>
                    <a:pt x="2898" y="17"/>
                  </a:cubicBezTo>
                  <a:cubicBezTo>
                    <a:pt x="2844" y="17"/>
                    <a:pt x="2790" y="40"/>
                    <a:pt x="2743" y="86"/>
                  </a:cubicBezTo>
                  <a:lnTo>
                    <a:pt x="2558" y="271"/>
                  </a:lnTo>
                  <a:cubicBezTo>
                    <a:pt x="2298" y="83"/>
                    <a:pt x="2026" y="1"/>
                    <a:pt x="1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8" name="Google Shape;20318;p98"/>
          <p:cNvGrpSpPr/>
          <p:nvPr/>
        </p:nvGrpSpPr>
        <p:grpSpPr>
          <a:xfrm>
            <a:off x="6266531" y="1765781"/>
            <a:ext cx="365725" cy="361900"/>
            <a:chOff x="5504000" y="3563425"/>
            <a:chExt cx="365725" cy="361900"/>
          </a:xfrm>
        </p:grpSpPr>
        <p:sp>
          <p:nvSpPr>
            <p:cNvPr id="20319" name="Google Shape;20319;p98"/>
            <p:cNvSpPr/>
            <p:nvPr/>
          </p:nvSpPr>
          <p:spPr>
            <a:xfrm>
              <a:off x="5564950" y="3631200"/>
              <a:ext cx="243050" cy="227000"/>
            </a:xfrm>
            <a:custGeom>
              <a:rect b="b" l="l" r="r" t="t"/>
              <a:pathLst>
                <a:path extrusionOk="0" h="9080" w="9722">
                  <a:moveTo>
                    <a:pt x="5247" y="2444"/>
                  </a:moveTo>
                  <a:cubicBezTo>
                    <a:pt x="5339" y="2629"/>
                    <a:pt x="5432" y="2783"/>
                    <a:pt x="5586" y="2907"/>
                  </a:cubicBezTo>
                  <a:cubicBezTo>
                    <a:pt x="5833" y="3154"/>
                    <a:pt x="6203" y="3339"/>
                    <a:pt x="6574" y="3370"/>
                  </a:cubicBezTo>
                  <a:lnTo>
                    <a:pt x="6574" y="3740"/>
                  </a:lnTo>
                  <a:cubicBezTo>
                    <a:pt x="6574" y="4604"/>
                    <a:pt x="5864" y="5283"/>
                    <a:pt x="5031" y="5283"/>
                  </a:cubicBezTo>
                  <a:lnTo>
                    <a:pt x="4722" y="5283"/>
                  </a:lnTo>
                  <a:cubicBezTo>
                    <a:pt x="3858" y="5283"/>
                    <a:pt x="3179" y="4604"/>
                    <a:pt x="3179" y="3740"/>
                  </a:cubicBezTo>
                  <a:lnTo>
                    <a:pt x="3148" y="3771"/>
                  </a:lnTo>
                  <a:lnTo>
                    <a:pt x="3148" y="3370"/>
                  </a:lnTo>
                  <a:lnTo>
                    <a:pt x="3673" y="3370"/>
                  </a:lnTo>
                  <a:cubicBezTo>
                    <a:pt x="4167" y="3370"/>
                    <a:pt x="4629" y="3184"/>
                    <a:pt x="4969" y="2814"/>
                  </a:cubicBezTo>
                  <a:cubicBezTo>
                    <a:pt x="5062" y="2722"/>
                    <a:pt x="5154" y="2567"/>
                    <a:pt x="5247" y="2444"/>
                  </a:cubicBezTo>
                  <a:close/>
                  <a:moveTo>
                    <a:pt x="5339" y="5746"/>
                  </a:moveTo>
                  <a:lnTo>
                    <a:pt x="5339" y="6548"/>
                  </a:lnTo>
                  <a:cubicBezTo>
                    <a:pt x="5339" y="6857"/>
                    <a:pt x="5108" y="7011"/>
                    <a:pt x="4876" y="7011"/>
                  </a:cubicBezTo>
                  <a:cubicBezTo>
                    <a:pt x="4645" y="7011"/>
                    <a:pt x="4413" y="6857"/>
                    <a:pt x="4413" y="6548"/>
                  </a:cubicBezTo>
                  <a:lnTo>
                    <a:pt x="4413" y="5746"/>
                  </a:lnTo>
                  <a:lnTo>
                    <a:pt x="4722" y="5746"/>
                  </a:lnTo>
                  <a:cubicBezTo>
                    <a:pt x="4784" y="5756"/>
                    <a:pt x="4849" y="5760"/>
                    <a:pt x="4916" y="5760"/>
                  </a:cubicBezTo>
                  <a:cubicBezTo>
                    <a:pt x="5051" y="5760"/>
                    <a:pt x="5195" y="5746"/>
                    <a:pt x="5339" y="5746"/>
                  </a:cubicBezTo>
                  <a:close/>
                  <a:moveTo>
                    <a:pt x="3981" y="6394"/>
                  </a:moveTo>
                  <a:lnTo>
                    <a:pt x="3981" y="6548"/>
                  </a:lnTo>
                  <a:cubicBezTo>
                    <a:pt x="3981" y="7135"/>
                    <a:pt x="4421" y="7428"/>
                    <a:pt x="4861" y="7428"/>
                  </a:cubicBezTo>
                  <a:cubicBezTo>
                    <a:pt x="5301" y="7428"/>
                    <a:pt x="5741" y="7135"/>
                    <a:pt x="5741" y="6548"/>
                  </a:cubicBezTo>
                  <a:lnTo>
                    <a:pt x="5741" y="6425"/>
                  </a:lnTo>
                  <a:lnTo>
                    <a:pt x="6358" y="6425"/>
                  </a:lnTo>
                  <a:cubicBezTo>
                    <a:pt x="7129" y="6425"/>
                    <a:pt x="7747" y="7042"/>
                    <a:pt x="7747" y="7814"/>
                  </a:cubicBezTo>
                  <a:lnTo>
                    <a:pt x="7747" y="8647"/>
                  </a:lnTo>
                  <a:lnTo>
                    <a:pt x="1975" y="8647"/>
                  </a:lnTo>
                  <a:lnTo>
                    <a:pt x="1975" y="7783"/>
                  </a:lnTo>
                  <a:cubicBezTo>
                    <a:pt x="1975" y="7011"/>
                    <a:pt x="2593" y="6394"/>
                    <a:pt x="3364" y="6394"/>
                  </a:cubicBezTo>
                  <a:close/>
                  <a:moveTo>
                    <a:pt x="4733" y="1"/>
                  </a:moveTo>
                  <a:cubicBezTo>
                    <a:pt x="4318" y="1"/>
                    <a:pt x="3906" y="117"/>
                    <a:pt x="3518" y="283"/>
                  </a:cubicBezTo>
                  <a:cubicBezTo>
                    <a:pt x="3277" y="391"/>
                    <a:pt x="3385" y="708"/>
                    <a:pt x="3600" y="708"/>
                  </a:cubicBezTo>
                  <a:cubicBezTo>
                    <a:pt x="3633" y="708"/>
                    <a:pt x="3667" y="701"/>
                    <a:pt x="3704" y="685"/>
                  </a:cubicBezTo>
                  <a:cubicBezTo>
                    <a:pt x="4074" y="500"/>
                    <a:pt x="4475" y="407"/>
                    <a:pt x="4876" y="407"/>
                  </a:cubicBezTo>
                  <a:cubicBezTo>
                    <a:pt x="6296" y="407"/>
                    <a:pt x="7438" y="1580"/>
                    <a:pt x="7438" y="2999"/>
                  </a:cubicBezTo>
                  <a:cubicBezTo>
                    <a:pt x="7438" y="3184"/>
                    <a:pt x="7438" y="3401"/>
                    <a:pt x="7407" y="3617"/>
                  </a:cubicBezTo>
                  <a:cubicBezTo>
                    <a:pt x="7284" y="4450"/>
                    <a:pt x="7129" y="5592"/>
                    <a:pt x="8364" y="6240"/>
                  </a:cubicBezTo>
                  <a:cubicBezTo>
                    <a:pt x="8981" y="6548"/>
                    <a:pt x="9259" y="7258"/>
                    <a:pt x="9012" y="7906"/>
                  </a:cubicBezTo>
                  <a:cubicBezTo>
                    <a:pt x="8888" y="8308"/>
                    <a:pt x="8549" y="8585"/>
                    <a:pt x="8179" y="8647"/>
                  </a:cubicBezTo>
                  <a:lnTo>
                    <a:pt x="8179" y="7783"/>
                  </a:lnTo>
                  <a:cubicBezTo>
                    <a:pt x="8179" y="6764"/>
                    <a:pt x="7345" y="5962"/>
                    <a:pt x="6358" y="5962"/>
                  </a:cubicBezTo>
                  <a:lnTo>
                    <a:pt x="5741" y="5962"/>
                  </a:lnTo>
                  <a:lnTo>
                    <a:pt x="5741" y="5592"/>
                  </a:lnTo>
                  <a:cubicBezTo>
                    <a:pt x="6481" y="5283"/>
                    <a:pt x="6975" y="4542"/>
                    <a:pt x="6975" y="3740"/>
                  </a:cubicBezTo>
                  <a:lnTo>
                    <a:pt x="6975" y="3154"/>
                  </a:lnTo>
                  <a:cubicBezTo>
                    <a:pt x="6975" y="3030"/>
                    <a:pt x="6882" y="2938"/>
                    <a:pt x="6759" y="2938"/>
                  </a:cubicBezTo>
                  <a:cubicBezTo>
                    <a:pt x="6742" y="2938"/>
                    <a:pt x="6725" y="2939"/>
                    <a:pt x="6708" y="2939"/>
                  </a:cubicBezTo>
                  <a:cubicBezTo>
                    <a:pt x="5992" y="2939"/>
                    <a:pt x="5433" y="2303"/>
                    <a:pt x="5463" y="1580"/>
                  </a:cubicBezTo>
                  <a:cubicBezTo>
                    <a:pt x="5463" y="1410"/>
                    <a:pt x="5355" y="1325"/>
                    <a:pt x="5251" y="1325"/>
                  </a:cubicBezTo>
                  <a:cubicBezTo>
                    <a:pt x="5146" y="1325"/>
                    <a:pt x="5046" y="1410"/>
                    <a:pt x="5062" y="1580"/>
                  </a:cubicBezTo>
                  <a:cubicBezTo>
                    <a:pt x="5031" y="1950"/>
                    <a:pt x="4876" y="2259"/>
                    <a:pt x="4629" y="2506"/>
                  </a:cubicBezTo>
                  <a:cubicBezTo>
                    <a:pt x="4383" y="2783"/>
                    <a:pt x="4043" y="2938"/>
                    <a:pt x="3673" y="2938"/>
                  </a:cubicBezTo>
                  <a:lnTo>
                    <a:pt x="2963" y="2938"/>
                  </a:lnTo>
                  <a:cubicBezTo>
                    <a:pt x="2839" y="2938"/>
                    <a:pt x="2747" y="3030"/>
                    <a:pt x="2747" y="3154"/>
                  </a:cubicBezTo>
                  <a:lnTo>
                    <a:pt x="2747" y="3740"/>
                  </a:lnTo>
                  <a:cubicBezTo>
                    <a:pt x="2747" y="4542"/>
                    <a:pt x="3241" y="5283"/>
                    <a:pt x="3981" y="5592"/>
                  </a:cubicBezTo>
                  <a:lnTo>
                    <a:pt x="3981" y="5962"/>
                  </a:lnTo>
                  <a:lnTo>
                    <a:pt x="3364" y="5962"/>
                  </a:lnTo>
                  <a:cubicBezTo>
                    <a:pt x="2346" y="5962"/>
                    <a:pt x="1543" y="6764"/>
                    <a:pt x="1543" y="7783"/>
                  </a:cubicBezTo>
                  <a:lnTo>
                    <a:pt x="1543" y="8647"/>
                  </a:lnTo>
                  <a:cubicBezTo>
                    <a:pt x="1142" y="8554"/>
                    <a:pt x="833" y="8277"/>
                    <a:pt x="710" y="7906"/>
                  </a:cubicBezTo>
                  <a:cubicBezTo>
                    <a:pt x="463" y="7258"/>
                    <a:pt x="741" y="6518"/>
                    <a:pt x="1358" y="6209"/>
                  </a:cubicBezTo>
                  <a:cubicBezTo>
                    <a:pt x="2593" y="5561"/>
                    <a:pt x="2438" y="4419"/>
                    <a:pt x="2315" y="3586"/>
                  </a:cubicBezTo>
                  <a:cubicBezTo>
                    <a:pt x="2284" y="3401"/>
                    <a:pt x="2284" y="3184"/>
                    <a:pt x="2253" y="2968"/>
                  </a:cubicBezTo>
                  <a:cubicBezTo>
                    <a:pt x="2253" y="2413"/>
                    <a:pt x="2438" y="1857"/>
                    <a:pt x="2809" y="1395"/>
                  </a:cubicBezTo>
                  <a:cubicBezTo>
                    <a:pt x="2921" y="1237"/>
                    <a:pt x="2788" y="1064"/>
                    <a:pt x="2637" y="1064"/>
                  </a:cubicBezTo>
                  <a:cubicBezTo>
                    <a:pt x="2580" y="1064"/>
                    <a:pt x="2520" y="1089"/>
                    <a:pt x="2469" y="1148"/>
                  </a:cubicBezTo>
                  <a:cubicBezTo>
                    <a:pt x="2068" y="1672"/>
                    <a:pt x="1852" y="2320"/>
                    <a:pt x="1852" y="2968"/>
                  </a:cubicBezTo>
                  <a:cubicBezTo>
                    <a:pt x="1852" y="3184"/>
                    <a:pt x="1852" y="3431"/>
                    <a:pt x="1914" y="3647"/>
                  </a:cubicBezTo>
                  <a:cubicBezTo>
                    <a:pt x="2006" y="4481"/>
                    <a:pt x="2130" y="5345"/>
                    <a:pt x="1173" y="5839"/>
                  </a:cubicBezTo>
                  <a:cubicBezTo>
                    <a:pt x="340" y="6240"/>
                    <a:pt x="0" y="7197"/>
                    <a:pt x="309" y="8030"/>
                  </a:cubicBezTo>
                  <a:cubicBezTo>
                    <a:pt x="494" y="8616"/>
                    <a:pt x="1019" y="9048"/>
                    <a:pt x="1636" y="9079"/>
                  </a:cubicBezTo>
                  <a:lnTo>
                    <a:pt x="7963" y="9079"/>
                  </a:lnTo>
                  <a:cubicBezTo>
                    <a:pt x="8611" y="9079"/>
                    <a:pt x="9197" y="8678"/>
                    <a:pt x="9413" y="8030"/>
                  </a:cubicBezTo>
                  <a:cubicBezTo>
                    <a:pt x="9413" y="7999"/>
                    <a:pt x="9444" y="7968"/>
                    <a:pt x="9444" y="7906"/>
                  </a:cubicBezTo>
                  <a:cubicBezTo>
                    <a:pt x="9722" y="7104"/>
                    <a:pt x="9320" y="6240"/>
                    <a:pt x="8580" y="5839"/>
                  </a:cubicBezTo>
                  <a:cubicBezTo>
                    <a:pt x="7623" y="5345"/>
                    <a:pt x="7716" y="4481"/>
                    <a:pt x="7839" y="3647"/>
                  </a:cubicBezTo>
                  <a:cubicBezTo>
                    <a:pt x="7870" y="3431"/>
                    <a:pt x="7870" y="3184"/>
                    <a:pt x="7901" y="2968"/>
                  </a:cubicBezTo>
                  <a:cubicBezTo>
                    <a:pt x="7870" y="1321"/>
                    <a:pt x="6573" y="5"/>
                    <a:pt x="4933" y="5"/>
                  </a:cubicBezTo>
                  <a:cubicBezTo>
                    <a:pt x="4914" y="5"/>
                    <a:pt x="4895" y="5"/>
                    <a:pt x="4876" y="6"/>
                  </a:cubicBezTo>
                  <a:cubicBezTo>
                    <a:pt x="4829" y="3"/>
                    <a:pt x="4781" y="1"/>
                    <a:pt x="4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98"/>
            <p:cNvSpPr/>
            <p:nvPr/>
          </p:nvSpPr>
          <p:spPr>
            <a:xfrm>
              <a:off x="5544875" y="3839250"/>
              <a:ext cx="49400" cy="46725"/>
            </a:xfrm>
            <a:custGeom>
              <a:rect b="b" l="l" r="r" t="t"/>
              <a:pathLst>
                <a:path extrusionOk="0" h="1869" w="1976">
                  <a:moveTo>
                    <a:pt x="201" y="1"/>
                  </a:moveTo>
                  <a:cubicBezTo>
                    <a:pt x="101" y="1"/>
                    <a:pt x="1" y="78"/>
                    <a:pt x="1" y="232"/>
                  </a:cubicBezTo>
                  <a:lnTo>
                    <a:pt x="1" y="1004"/>
                  </a:lnTo>
                  <a:cubicBezTo>
                    <a:pt x="1" y="1467"/>
                    <a:pt x="371" y="1868"/>
                    <a:pt x="865" y="1868"/>
                  </a:cubicBezTo>
                  <a:lnTo>
                    <a:pt x="1667" y="1868"/>
                  </a:lnTo>
                  <a:cubicBezTo>
                    <a:pt x="1976" y="1868"/>
                    <a:pt x="1976" y="1436"/>
                    <a:pt x="1667" y="1436"/>
                  </a:cubicBezTo>
                  <a:lnTo>
                    <a:pt x="865" y="1436"/>
                  </a:lnTo>
                  <a:cubicBezTo>
                    <a:pt x="618" y="1436"/>
                    <a:pt x="402" y="1251"/>
                    <a:pt x="402" y="1004"/>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98"/>
            <p:cNvSpPr/>
            <p:nvPr/>
          </p:nvSpPr>
          <p:spPr>
            <a:xfrm>
              <a:off x="5780200" y="3838500"/>
              <a:ext cx="47875" cy="47475"/>
            </a:xfrm>
            <a:custGeom>
              <a:rect b="b" l="l" r="r" t="t"/>
              <a:pathLst>
                <a:path extrusionOk="0" h="1899" w="1915">
                  <a:moveTo>
                    <a:pt x="1713" y="0"/>
                  </a:moveTo>
                  <a:cubicBezTo>
                    <a:pt x="1613" y="0"/>
                    <a:pt x="1513" y="77"/>
                    <a:pt x="1513" y="232"/>
                  </a:cubicBezTo>
                  <a:lnTo>
                    <a:pt x="1513" y="1034"/>
                  </a:lnTo>
                  <a:cubicBezTo>
                    <a:pt x="1513" y="1281"/>
                    <a:pt x="1297" y="1466"/>
                    <a:pt x="1050" y="1466"/>
                  </a:cubicBezTo>
                  <a:lnTo>
                    <a:pt x="278" y="1466"/>
                  </a:lnTo>
                  <a:cubicBezTo>
                    <a:pt x="1" y="1466"/>
                    <a:pt x="1" y="1898"/>
                    <a:pt x="278" y="1898"/>
                  </a:cubicBezTo>
                  <a:lnTo>
                    <a:pt x="1050" y="1898"/>
                  </a:lnTo>
                  <a:cubicBezTo>
                    <a:pt x="1544" y="1898"/>
                    <a:pt x="1914" y="1497"/>
                    <a:pt x="1914" y="1034"/>
                  </a:cubicBezTo>
                  <a:lnTo>
                    <a:pt x="1914" y="232"/>
                  </a:lnTo>
                  <a:cubicBezTo>
                    <a:pt x="1914" y="77"/>
                    <a:pt x="1814" y="0"/>
                    <a:pt x="17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98"/>
            <p:cNvSpPr/>
            <p:nvPr/>
          </p:nvSpPr>
          <p:spPr>
            <a:xfrm>
              <a:off x="5781750" y="3602000"/>
              <a:ext cx="47075" cy="46725"/>
            </a:xfrm>
            <a:custGeom>
              <a:rect b="b" l="l" r="r" t="t"/>
              <a:pathLst>
                <a:path extrusionOk="0" h="1869" w="1883">
                  <a:moveTo>
                    <a:pt x="309" y="1"/>
                  </a:moveTo>
                  <a:cubicBezTo>
                    <a:pt x="0" y="1"/>
                    <a:pt x="0" y="433"/>
                    <a:pt x="309" y="433"/>
                  </a:cubicBezTo>
                  <a:lnTo>
                    <a:pt x="988" y="433"/>
                  </a:lnTo>
                  <a:cubicBezTo>
                    <a:pt x="1235" y="433"/>
                    <a:pt x="1451" y="618"/>
                    <a:pt x="1451" y="865"/>
                  </a:cubicBezTo>
                  <a:lnTo>
                    <a:pt x="1451" y="1637"/>
                  </a:lnTo>
                  <a:cubicBezTo>
                    <a:pt x="1451" y="1791"/>
                    <a:pt x="1559" y="1868"/>
                    <a:pt x="1667" y="1868"/>
                  </a:cubicBezTo>
                  <a:cubicBezTo>
                    <a:pt x="1775" y="1868"/>
                    <a:pt x="1883" y="1791"/>
                    <a:pt x="1883" y="1637"/>
                  </a:cubicBezTo>
                  <a:lnTo>
                    <a:pt x="1883" y="865"/>
                  </a:lnTo>
                  <a:cubicBezTo>
                    <a:pt x="1883" y="402"/>
                    <a:pt x="1482"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98"/>
            <p:cNvSpPr/>
            <p:nvPr/>
          </p:nvSpPr>
          <p:spPr>
            <a:xfrm>
              <a:off x="5544875" y="3602775"/>
              <a:ext cx="46325" cy="45175"/>
            </a:xfrm>
            <a:custGeom>
              <a:rect b="b" l="l" r="r" t="t"/>
              <a:pathLst>
                <a:path extrusionOk="0" h="1807" w="1853">
                  <a:moveTo>
                    <a:pt x="865" y="1"/>
                  </a:moveTo>
                  <a:cubicBezTo>
                    <a:pt x="371" y="1"/>
                    <a:pt x="1" y="371"/>
                    <a:pt x="1" y="865"/>
                  </a:cubicBezTo>
                  <a:lnTo>
                    <a:pt x="1" y="1575"/>
                  </a:lnTo>
                  <a:cubicBezTo>
                    <a:pt x="1" y="1729"/>
                    <a:pt x="101" y="1806"/>
                    <a:pt x="201" y="1806"/>
                  </a:cubicBezTo>
                  <a:cubicBezTo>
                    <a:pt x="302" y="1806"/>
                    <a:pt x="402" y="1729"/>
                    <a:pt x="402" y="1575"/>
                  </a:cubicBezTo>
                  <a:lnTo>
                    <a:pt x="402" y="865"/>
                  </a:lnTo>
                  <a:cubicBezTo>
                    <a:pt x="402" y="618"/>
                    <a:pt x="618" y="402"/>
                    <a:pt x="865" y="402"/>
                  </a:cubicBezTo>
                  <a:lnTo>
                    <a:pt x="1575" y="402"/>
                  </a:lnTo>
                  <a:cubicBezTo>
                    <a:pt x="1853" y="402"/>
                    <a:pt x="1853"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98"/>
            <p:cNvSpPr/>
            <p:nvPr/>
          </p:nvSpPr>
          <p:spPr>
            <a:xfrm>
              <a:off x="5504000" y="3563425"/>
              <a:ext cx="365725" cy="361900"/>
            </a:xfrm>
            <a:custGeom>
              <a:rect b="b" l="l" r="r" t="t"/>
              <a:pathLst>
                <a:path extrusionOk="0" h="14476" w="14629">
                  <a:moveTo>
                    <a:pt x="7314" y="1"/>
                  </a:moveTo>
                  <a:cubicBezTo>
                    <a:pt x="7191" y="1"/>
                    <a:pt x="7098" y="93"/>
                    <a:pt x="7098" y="217"/>
                  </a:cubicBezTo>
                  <a:lnTo>
                    <a:pt x="7098" y="711"/>
                  </a:lnTo>
                  <a:lnTo>
                    <a:pt x="2407" y="711"/>
                  </a:lnTo>
                  <a:cubicBezTo>
                    <a:pt x="1512" y="711"/>
                    <a:pt x="772" y="1451"/>
                    <a:pt x="772" y="2346"/>
                  </a:cubicBezTo>
                  <a:lnTo>
                    <a:pt x="772" y="7037"/>
                  </a:lnTo>
                  <a:lnTo>
                    <a:pt x="278" y="7037"/>
                  </a:lnTo>
                  <a:cubicBezTo>
                    <a:pt x="0" y="7037"/>
                    <a:pt x="0" y="7439"/>
                    <a:pt x="278" y="7439"/>
                  </a:cubicBezTo>
                  <a:lnTo>
                    <a:pt x="772" y="7439"/>
                  </a:lnTo>
                  <a:lnTo>
                    <a:pt x="772" y="12130"/>
                  </a:lnTo>
                  <a:cubicBezTo>
                    <a:pt x="772" y="13025"/>
                    <a:pt x="1512" y="13765"/>
                    <a:pt x="2407" y="13765"/>
                  </a:cubicBezTo>
                  <a:lnTo>
                    <a:pt x="7098" y="13765"/>
                  </a:lnTo>
                  <a:lnTo>
                    <a:pt x="7098" y="14290"/>
                  </a:lnTo>
                  <a:cubicBezTo>
                    <a:pt x="7098" y="14382"/>
                    <a:pt x="7191" y="14475"/>
                    <a:pt x="7314" y="14475"/>
                  </a:cubicBezTo>
                  <a:cubicBezTo>
                    <a:pt x="7407" y="14475"/>
                    <a:pt x="7530" y="14382"/>
                    <a:pt x="7530" y="14290"/>
                  </a:cubicBezTo>
                  <a:lnTo>
                    <a:pt x="7530" y="13765"/>
                  </a:lnTo>
                  <a:lnTo>
                    <a:pt x="9999" y="13765"/>
                  </a:lnTo>
                  <a:cubicBezTo>
                    <a:pt x="10277" y="13765"/>
                    <a:pt x="10277" y="13364"/>
                    <a:pt x="9999" y="13364"/>
                  </a:cubicBezTo>
                  <a:lnTo>
                    <a:pt x="7530" y="13364"/>
                  </a:lnTo>
                  <a:lnTo>
                    <a:pt x="7530" y="12901"/>
                  </a:lnTo>
                  <a:cubicBezTo>
                    <a:pt x="7530" y="12778"/>
                    <a:pt x="7407" y="12685"/>
                    <a:pt x="7314" y="12685"/>
                  </a:cubicBezTo>
                  <a:cubicBezTo>
                    <a:pt x="7191" y="12685"/>
                    <a:pt x="7098" y="12778"/>
                    <a:pt x="7098" y="12901"/>
                  </a:cubicBezTo>
                  <a:lnTo>
                    <a:pt x="7098" y="13333"/>
                  </a:lnTo>
                  <a:lnTo>
                    <a:pt x="2407" y="13333"/>
                  </a:lnTo>
                  <a:cubicBezTo>
                    <a:pt x="1728" y="13333"/>
                    <a:pt x="1204" y="12809"/>
                    <a:pt x="1204" y="12130"/>
                  </a:cubicBezTo>
                  <a:lnTo>
                    <a:pt x="1204" y="7439"/>
                  </a:lnTo>
                  <a:lnTo>
                    <a:pt x="1636" y="7439"/>
                  </a:lnTo>
                  <a:cubicBezTo>
                    <a:pt x="1914" y="7439"/>
                    <a:pt x="1914" y="7037"/>
                    <a:pt x="1636" y="7037"/>
                  </a:cubicBezTo>
                  <a:lnTo>
                    <a:pt x="1204" y="7037"/>
                  </a:lnTo>
                  <a:lnTo>
                    <a:pt x="1204" y="2316"/>
                  </a:lnTo>
                  <a:cubicBezTo>
                    <a:pt x="1204" y="1667"/>
                    <a:pt x="1728" y="1112"/>
                    <a:pt x="2407" y="1112"/>
                  </a:cubicBezTo>
                  <a:lnTo>
                    <a:pt x="7098" y="1112"/>
                  </a:lnTo>
                  <a:lnTo>
                    <a:pt x="7098" y="1575"/>
                  </a:lnTo>
                  <a:cubicBezTo>
                    <a:pt x="7098" y="1698"/>
                    <a:pt x="7191" y="1791"/>
                    <a:pt x="7314" y="1791"/>
                  </a:cubicBezTo>
                  <a:cubicBezTo>
                    <a:pt x="7407" y="1791"/>
                    <a:pt x="7530" y="1698"/>
                    <a:pt x="7530" y="1575"/>
                  </a:cubicBezTo>
                  <a:lnTo>
                    <a:pt x="7530" y="1174"/>
                  </a:lnTo>
                  <a:lnTo>
                    <a:pt x="12221" y="1174"/>
                  </a:lnTo>
                  <a:cubicBezTo>
                    <a:pt x="12870" y="1174"/>
                    <a:pt x="13394" y="1698"/>
                    <a:pt x="13394" y="2346"/>
                  </a:cubicBezTo>
                  <a:lnTo>
                    <a:pt x="13394" y="7037"/>
                  </a:lnTo>
                  <a:lnTo>
                    <a:pt x="12962" y="7037"/>
                  </a:lnTo>
                  <a:cubicBezTo>
                    <a:pt x="12684" y="7037"/>
                    <a:pt x="12684" y="7439"/>
                    <a:pt x="12962" y="7439"/>
                  </a:cubicBezTo>
                  <a:lnTo>
                    <a:pt x="13394" y="7439"/>
                  </a:lnTo>
                  <a:lnTo>
                    <a:pt x="13394" y="12130"/>
                  </a:lnTo>
                  <a:cubicBezTo>
                    <a:pt x="13394" y="12809"/>
                    <a:pt x="12870" y="13333"/>
                    <a:pt x="12221" y="13333"/>
                  </a:cubicBezTo>
                  <a:lnTo>
                    <a:pt x="11326" y="13333"/>
                  </a:lnTo>
                  <a:cubicBezTo>
                    <a:pt x="11049" y="13333"/>
                    <a:pt x="11049" y="13765"/>
                    <a:pt x="11326" y="13765"/>
                  </a:cubicBezTo>
                  <a:lnTo>
                    <a:pt x="12221" y="13765"/>
                  </a:lnTo>
                  <a:cubicBezTo>
                    <a:pt x="13116" y="13765"/>
                    <a:pt x="13826" y="13025"/>
                    <a:pt x="13826" y="12130"/>
                  </a:cubicBezTo>
                  <a:lnTo>
                    <a:pt x="13826" y="7439"/>
                  </a:lnTo>
                  <a:lnTo>
                    <a:pt x="14320" y="7439"/>
                  </a:lnTo>
                  <a:cubicBezTo>
                    <a:pt x="14629" y="7439"/>
                    <a:pt x="14629" y="7037"/>
                    <a:pt x="14320" y="7037"/>
                  </a:cubicBezTo>
                  <a:lnTo>
                    <a:pt x="13826" y="7037"/>
                  </a:lnTo>
                  <a:lnTo>
                    <a:pt x="13826" y="2316"/>
                  </a:lnTo>
                  <a:cubicBezTo>
                    <a:pt x="13826" y="1421"/>
                    <a:pt x="13116" y="711"/>
                    <a:pt x="12221" y="711"/>
                  </a:cubicBezTo>
                  <a:lnTo>
                    <a:pt x="7530" y="711"/>
                  </a:lnTo>
                  <a:lnTo>
                    <a:pt x="7530" y="186"/>
                  </a:lnTo>
                  <a:cubicBezTo>
                    <a:pt x="7500" y="93"/>
                    <a:pt x="7407" y="1"/>
                    <a:pt x="7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5" name="Google Shape;20325;p98"/>
          <p:cNvGrpSpPr/>
          <p:nvPr/>
        </p:nvGrpSpPr>
        <p:grpSpPr>
          <a:xfrm>
            <a:off x="7000125" y="1765581"/>
            <a:ext cx="361875" cy="362300"/>
            <a:chOff x="4755600" y="3563025"/>
            <a:chExt cx="361875" cy="362300"/>
          </a:xfrm>
        </p:grpSpPr>
        <p:sp>
          <p:nvSpPr>
            <p:cNvPr id="20326" name="Google Shape;20326;p98"/>
            <p:cNvSpPr/>
            <p:nvPr/>
          </p:nvSpPr>
          <p:spPr>
            <a:xfrm>
              <a:off x="4755600" y="3700000"/>
              <a:ext cx="74075" cy="225325"/>
            </a:xfrm>
            <a:custGeom>
              <a:rect b="b" l="l" r="r" t="t"/>
              <a:pathLst>
                <a:path extrusionOk="0" h="9013" w="2963">
                  <a:moveTo>
                    <a:pt x="926" y="0"/>
                  </a:moveTo>
                  <a:cubicBezTo>
                    <a:pt x="401" y="0"/>
                    <a:pt x="0" y="402"/>
                    <a:pt x="0" y="926"/>
                  </a:cubicBezTo>
                  <a:lnTo>
                    <a:pt x="0" y="5988"/>
                  </a:lnTo>
                  <a:cubicBezTo>
                    <a:pt x="16" y="6111"/>
                    <a:pt x="116" y="6173"/>
                    <a:pt x="216" y="6173"/>
                  </a:cubicBezTo>
                  <a:cubicBezTo>
                    <a:pt x="316" y="6173"/>
                    <a:pt x="417" y="6111"/>
                    <a:pt x="432" y="5988"/>
                  </a:cubicBezTo>
                  <a:lnTo>
                    <a:pt x="432" y="926"/>
                  </a:lnTo>
                  <a:cubicBezTo>
                    <a:pt x="432" y="649"/>
                    <a:pt x="648" y="432"/>
                    <a:pt x="895" y="432"/>
                  </a:cubicBezTo>
                  <a:lnTo>
                    <a:pt x="2037" y="432"/>
                  </a:lnTo>
                  <a:cubicBezTo>
                    <a:pt x="2315" y="432"/>
                    <a:pt x="2531" y="649"/>
                    <a:pt x="2531" y="926"/>
                  </a:cubicBezTo>
                  <a:lnTo>
                    <a:pt x="2531" y="8117"/>
                  </a:lnTo>
                  <a:cubicBezTo>
                    <a:pt x="2531" y="8364"/>
                    <a:pt x="2315" y="8580"/>
                    <a:pt x="2037" y="8580"/>
                  </a:cubicBezTo>
                  <a:lnTo>
                    <a:pt x="926" y="8580"/>
                  </a:lnTo>
                  <a:cubicBezTo>
                    <a:pt x="648" y="8580"/>
                    <a:pt x="432" y="8364"/>
                    <a:pt x="432" y="8117"/>
                  </a:cubicBezTo>
                  <a:lnTo>
                    <a:pt x="432" y="7222"/>
                  </a:lnTo>
                  <a:cubicBezTo>
                    <a:pt x="417" y="7099"/>
                    <a:pt x="316" y="7037"/>
                    <a:pt x="216" y="7037"/>
                  </a:cubicBezTo>
                  <a:cubicBezTo>
                    <a:pt x="116" y="7037"/>
                    <a:pt x="16" y="7099"/>
                    <a:pt x="0" y="7222"/>
                  </a:cubicBezTo>
                  <a:lnTo>
                    <a:pt x="0" y="8117"/>
                  </a:lnTo>
                  <a:cubicBezTo>
                    <a:pt x="0" y="8611"/>
                    <a:pt x="401" y="9012"/>
                    <a:pt x="926" y="9012"/>
                  </a:cubicBezTo>
                  <a:lnTo>
                    <a:pt x="2037" y="9012"/>
                  </a:lnTo>
                  <a:cubicBezTo>
                    <a:pt x="2531" y="9012"/>
                    <a:pt x="2963" y="8611"/>
                    <a:pt x="2963" y="8117"/>
                  </a:cubicBezTo>
                  <a:lnTo>
                    <a:pt x="2963" y="926"/>
                  </a:lnTo>
                  <a:cubicBezTo>
                    <a:pt x="2963" y="402"/>
                    <a:pt x="253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98"/>
            <p:cNvSpPr/>
            <p:nvPr/>
          </p:nvSpPr>
          <p:spPr>
            <a:xfrm>
              <a:off x="4852025" y="3783325"/>
              <a:ext cx="73325" cy="142000"/>
            </a:xfrm>
            <a:custGeom>
              <a:rect b="b" l="l" r="r" t="t"/>
              <a:pathLst>
                <a:path extrusionOk="0" h="5680" w="2933">
                  <a:moveTo>
                    <a:pt x="2038" y="433"/>
                  </a:moveTo>
                  <a:cubicBezTo>
                    <a:pt x="2315" y="433"/>
                    <a:pt x="2532" y="649"/>
                    <a:pt x="2532" y="926"/>
                  </a:cubicBezTo>
                  <a:lnTo>
                    <a:pt x="2532" y="4784"/>
                  </a:lnTo>
                  <a:cubicBezTo>
                    <a:pt x="2532" y="5031"/>
                    <a:pt x="2315" y="5247"/>
                    <a:pt x="2038" y="5247"/>
                  </a:cubicBezTo>
                  <a:lnTo>
                    <a:pt x="927" y="5247"/>
                  </a:lnTo>
                  <a:cubicBezTo>
                    <a:pt x="649" y="5247"/>
                    <a:pt x="433" y="5031"/>
                    <a:pt x="433" y="4784"/>
                  </a:cubicBezTo>
                  <a:lnTo>
                    <a:pt x="433" y="926"/>
                  </a:lnTo>
                  <a:cubicBezTo>
                    <a:pt x="433" y="649"/>
                    <a:pt x="649" y="433"/>
                    <a:pt x="927" y="433"/>
                  </a:cubicBezTo>
                  <a:close/>
                  <a:moveTo>
                    <a:pt x="896" y="1"/>
                  </a:moveTo>
                  <a:cubicBezTo>
                    <a:pt x="402" y="1"/>
                    <a:pt x="1" y="402"/>
                    <a:pt x="1" y="926"/>
                  </a:cubicBezTo>
                  <a:lnTo>
                    <a:pt x="1" y="4784"/>
                  </a:lnTo>
                  <a:cubicBezTo>
                    <a:pt x="1" y="5278"/>
                    <a:pt x="402" y="5679"/>
                    <a:pt x="896" y="5679"/>
                  </a:cubicBezTo>
                  <a:lnTo>
                    <a:pt x="2038" y="5679"/>
                  </a:lnTo>
                  <a:cubicBezTo>
                    <a:pt x="2532" y="5679"/>
                    <a:pt x="2933" y="5278"/>
                    <a:pt x="2933" y="4784"/>
                  </a:cubicBezTo>
                  <a:lnTo>
                    <a:pt x="2933" y="926"/>
                  </a:lnTo>
                  <a:cubicBezTo>
                    <a:pt x="2933" y="402"/>
                    <a:pt x="253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98"/>
            <p:cNvSpPr/>
            <p:nvPr/>
          </p:nvSpPr>
          <p:spPr>
            <a:xfrm>
              <a:off x="4947700" y="3720825"/>
              <a:ext cx="74100" cy="204500"/>
            </a:xfrm>
            <a:custGeom>
              <a:rect b="b" l="l" r="r" t="t"/>
              <a:pathLst>
                <a:path extrusionOk="0" h="8180" w="2964">
                  <a:moveTo>
                    <a:pt x="927" y="1"/>
                  </a:moveTo>
                  <a:cubicBezTo>
                    <a:pt x="402" y="1"/>
                    <a:pt x="1" y="402"/>
                    <a:pt x="1" y="896"/>
                  </a:cubicBezTo>
                  <a:lnTo>
                    <a:pt x="1" y="7284"/>
                  </a:lnTo>
                  <a:cubicBezTo>
                    <a:pt x="1" y="7778"/>
                    <a:pt x="402" y="8179"/>
                    <a:pt x="927" y="8179"/>
                  </a:cubicBezTo>
                  <a:lnTo>
                    <a:pt x="2038" y="8179"/>
                  </a:lnTo>
                  <a:cubicBezTo>
                    <a:pt x="2531" y="8179"/>
                    <a:pt x="2963" y="7778"/>
                    <a:pt x="2963" y="7284"/>
                  </a:cubicBezTo>
                  <a:lnTo>
                    <a:pt x="2963" y="2655"/>
                  </a:lnTo>
                  <a:cubicBezTo>
                    <a:pt x="2963" y="2516"/>
                    <a:pt x="2855" y="2446"/>
                    <a:pt x="2747" y="2446"/>
                  </a:cubicBezTo>
                  <a:cubicBezTo>
                    <a:pt x="2639" y="2446"/>
                    <a:pt x="2531" y="2516"/>
                    <a:pt x="2531" y="2655"/>
                  </a:cubicBezTo>
                  <a:lnTo>
                    <a:pt x="2531" y="7284"/>
                  </a:lnTo>
                  <a:cubicBezTo>
                    <a:pt x="2531" y="7531"/>
                    <a:pt x="2315" y="7747"/>
                    <a:pt x="2038" y="7747"/>
                  </a:cubicBezTo>
                  <a:lnTo>
                    <a:pt x="927" y="7747"/>
                  </a:lnTo>
                  <a:cubicBezTo>
                    <a:pt x="649" y="7747"/>
                    <a:pt x="433" y="7531"/>
                    <a:pt x="433" y="7284"/>
                  </a:cubicBezTo>
                  <a:lnTo>
                    <a:pt x="433" y="896"/>
                  </a:lnTo>
                  <a:cubicBezTo>
                    <a:pt x="433" y="649"/>
                    <a:pt x="649" y="433"/>
                    <a:pt x="927" y="433"/>
                  </a:cubicBezTo>
                  <a:lnTo>
                    <a:pt x="2038" y="433"/>
                  </a:lnTo>
                  <a:cubicBezTo>
                    <a:pt x="2315" y="433"/>
                    <a:pt x="2531" y="649"/>
                    <a:pt x="2531" y="896"/>
                  </a:cubicBezTo>
                  <a:lnTo>
                    <a:pt x="2531" y="1389"/>
                  </a:lnTo>
                  <a:cubicBezTo>
                    <a:pt x="2531" y="1528"/>
                    <a:pt x="2639" y="1598"/>
                    <a:pt x="2747" y="1598"/>
                  </a:cubicBezTo>
                  <a:cubicBezTo>
                    <a:pt x="2855" y="1598"/>
                    <a:pt x="2963" y="1528"/>
                    <a:pt x="2963" y="1389"/>
                  </a:cubicBezTo>
                  <a:lnTo>
                    <a:pt x="2963" y="896"/>
                  </a:lnTo>
                  <a:cubicBezTo>
                    <a:pt x="2963" y="402"/>
                    <a:pt x="2562" y="1"/>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98"/>
            <p:cNvSpPr/>
            <p:nvPr/>
          </p:nvSpPr>
          <p:spPr>
            <a:xfrm>
              <a:off x="5044150" y="3652150"/>
              <a:ext cx="73325" cy="273175"/>
            </a:xfrm>
            <a:custGeom>
              <a:rect b="b" l="l" r="r" t="t"/>
              <a:pathLst>
                <a:path extrusionOk="0" h="10927" w="2933">
                  <a:moveTo>
                    <a:pt x="2037" y="402"/>
                  </a:moveTo>
                  <a:cubicBezTo>
                    <a:pt x="2315" y="402"/>
                    <a:pt x="2531" y="618"/>
                    <a:pt x="2531" y="896"/>
                  </a:cubicBezTo>
                  <a:lnTo>
                    <a:pt x="2531" y="10031"/>
                  </a:lnTo>
                  <a:cubicBezTo>
                    <a:pt x="2531" y="10278"/>
                    <a:pt x="2315" y="10494"/>
                    <a:pt x="2037" y="10494"/>
                  </a:cubicBezTo>
                  <a:lnTo>
                    <a:pt x="895" y="10494"/>
                  </a:lnTo>
                  <a:cubicBezTo>
                    <a:pt x="618" y="10494"/>
                    <a:pt x="433" y="10278"/>
                    <a:pt x="433" y="10031"/>
                  </a:cubicBezTo>
                  <a:lnTo>
                    <a:pt x="433" y="896"/>
                  </a:lnTo>
                  <a:cubicBezTo>
                    <a:pt x="402" y="618"/>
                    <a:pt x="618" y="402"/>
                    <a:pt x="895" y="402"/>
                  </a:cubicBezTo>
                  <a:close/>
                  <a:moveTo>
                    <a:pt x="895" y="1"/>
                  </a:moveTo>
                  <a:cubicBezTo>
                    <a:pt x="402" y="1"/>
                    <a:pt x="0" y="402"/>
                    <a:pt x="0" y="896"/>
                  </a:cubicBezTo>
                  <a:lnTo>
                    <a:pt x="0" y="10031"/>
                  </a:lnTo>
                  <a:cubicBezTo>
                    <a:pt x="0" y="10525"/>
                    <a:pt x="402" y="10926"/>
                    <a:pt x="895" y="10926"/>
                  </a:cubicBezTo>
                  <a:lnTo>
                    <a:pt x="2037" y="10926"/>
                  </a:lnTo>
                  <a:cubicBezTo>
                    <a:pt x="2531" y="10926"/>
                    <a:pt x="2932" y="10525"/>
                    <a:pt x="2932" y="10031"/>
                  </a:cubicBezTo>
                  <a:lnTo>
                    <a:pt x="2932" y="896"/>
                  </a:lnTo>
                  <a:cubicBezTo>
                    <a:pt x="2932" y="402"/>
                    <a:pt x="2531"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98"/>
            <p:cNvSpPr/>
            <p:nvPr/>
          </p:nvSpPr>
          <p:spPr>
            <a:xfrm>
              <a:off x="4763300" y="3563025"/>
              <a:ext cx="347750" cy="197750"/>
            </a:xfrm>
            <a:custGeom>
              <a:rect b="b" l="l" r="r" t="t"/>
              <a:pathLst>
                <a:path extrusionOk="0" h="7910" w="13910">
                  <a:moveTo>
                    <a:pt x="12770" y="446"/>
                  </a:moveTo>
                  <a:cubicBezTo>
                    <a:pt x="13315" y="446"/>
                    <a:pt x="13315" y="1316"/>
                    <a:pt x="12770" y="1316"/>
                  </a:cubicBezTo>
                  <a:cubicBezTo>
                    <a:pt x="12753" y="1316"/>
                    <a:pt x="12735" y="1315"/>
                    <a:pt x="12716" y="1313"/>
                  </a:cubicBezTo>
                  <a:cubicBezTo>
                    <a:pt x="12469" y="1313"/>
                    <a:pt x="12253" y="1128"/>
                    <a:pt x="12253" y="881"/>
                  </a:cubicBezTo>
                  <a:cubicBezTo>
                    <a:pt x="12253" y="634"/>
                    <a:pt x="12469" y="449"/>
                    <a:pt x="12716" y="449"/>
                  </a:cubicBezTo>
                  <a:cubicBezTo>
                    <a:pt x="12735" y="447"/>
                    <a:pt x="12753" y="446"/>
                    <a:pt x="12770" y="446"/>
                  </a:cubicBezTo>
                  <a:close/>
                  <a:moveTo>
                    <a:pt x="1173" y="2640"/>
                  </a:moveTo>
                  <a:cubicBezTo>
                    <a:pt x="1575" y="2640"/>
                    <a:pt x="1760" y="3134"/>
                    <a:pt x="1482" y="3412"/>
                  </a:cubicBezTo>
                  <a:cubicBezTo>
                    <a:pt x="1396" y="3498"/>
                    <a:pt x="1291" y="3537"/>
                    <a:pt x="1188" y="3537"/>
                  </a:cubicBezTo>
                  <a:cubicBezTo>
                    <a:pt x="961" y="3537"/>
                    <a:pt x="741" y="3348"/>
                    <a:pt x="741" y="3072"/>
                  </a:cubicBezTo>
                  <a:cubicBezTo>
                    <a:pt x="711" y="2856"/>
                    <a:pt x="927" y="2640"/>
                    <a:pt x="1173" y="2640"/>
                  </a:cubicBezTo>
                  <a:close/>
                  <a:moveTo>
                    <a:pt x="8858" y="3535"/>
                  </a:moveTo>
                  <a:cubicBezTo>
                    <a:pt x="9455" y="3565"/>
                    <a:pt x="9388" y="4402"/>
                    <a:pt x="8853" y="4402"/>
                  </a:cubicBezTo>
                  <a:cubicBezTo>
                    <a:pt x="8835" y="4402"/>
                    <a:pt x="8816" y="4401"/>
                    <a:pt x="8796" y="4399"/>
                  </a:cubicBezTo>
                  <a:cubicBezTo>
                    <a:pt x="8673" y="4368"/>
                    <a:pt x="8549" y="4307"/>
                    <a:pt x="8488" y="4214"/>
                  </a:cubicBezTo>
                  <a:cubicBezTo>
                    <a:pt x="8426" y="4122"/>
                    <a:pt x="8395" y="3998"/>
                    <a:pt x="8426" y="3875"/>
                  </a:cubicBezTo>
                  <a:lnTo>
                    <a:pt x="8426" y="3875"/>
                  </a:lnTo>
                  <a:lnTo>
                    <a:pt x="8426" y="3905"/>
                  </a:lnTo>
                  <a:cubicBezTo>
                    <a:pt x="8457" y="3689"/>
                    <a:pt x="8642" y="3535"/>
                    <a:pt x="8858" y="3535"/>
                  </a:cubicBezTo>
                  <a:close/>
                  <a:moveTo>
                    <a:pt x="5167" y="6689"/>
                  </a:moveTo>
                  <a:cubicBezTo>
                    <a:pt x="5239" y="6689"/>
                    <a:pt x="5310" y="6723"/>
                    <a:pt x="5371" y="6806"/>
                  </a:cubicBezTo>
                  <a:cubicBezTo>
                    <a:pt x="5432" y="6899"/>
                    <a:pt x="5463" y="7023"/>
                    <a:pt x="5463" y="7115"/>
                  </a:cubicBezTo>
                  <a:cubicBezTo>
                    <a:pt x="5407" y="7341"/>
                    <a:pt x="5221" y="7489"/>
                    <a:pt x="5001" y="7489"/>
                  </a:cubicBezTo>
                  <a:cubicBezTo>
                    <a:pt x="4980" y="7489"/>
                    <a:pt x="4960" y="7488"/>
                    <a:pt x="4939" y="7485"/>
                  </a:cubicBezTo>
                  <a:cubicBezTo>
                    <a:pt x="4483" y="7409"/>
                    <a:pt x="4837" y="6689"/>
                    <a:pt x="5167" y="6689"/>
                  </a:cubicBezTo>
                  <a:close/>
                  <a:moveTo>
                    <a:pt x="12721" y="1"/>
                  </a:moveTo>
                  <a:cubicBezTo>
                    <a:pt x="12148" y="1"/>
                    <a:pt x="11645" y="611"/>
                    <a:pt x="11913" y="1220"/>
                  </a:cubicBezTo>
                  <a:lnTo>
                    <a:pt x="9383" y="3257"/>
                  </a:lnTo>
                  <a:cubicBezTo>
                    <a:pt x="9290" y="3196"/>
                    <a:pt x="9167" y="3134"/>
                    <a:pt x="9012" y="3103"/>
                  </a:cubicBezTo>
                  <a:cubicBezTo>
                    <a:pt x="8973" y="3098"/>
                    <a:pt x="8933" y="3095"/>
                    <a:pt x="8894" y="3095"/>
                  </a:cubicBezTo>
                  <a:cubicBezTo>
                    <a:pt x="8473" y="3095"/>
                    <a:pt x="8081" y="3390"/>
                    <a:pt x="8025" y="3813"/>
                  </a:cubicBezTo>
                  <a:cubicBezTo>
                    <a:pt x="7994" y="3998"/>
                    <a:pt x="8025" y="4152"/>
                    <a:pt x="8087" y="4307"/>
                  </a:cubicBezTo>
                  <a:lnTo>
                    <a:pt x="5556" y="6344"/>
                  </a:lnTo>
                  <a:cubicBezTo>
                    <a:pt x="5432" y="6251"/>
                    <a:pt x="5309" y="6220"/>
                    <a:pt x="5155" y="6189"/>
                  </a:cubicBezTo>
                  <a:cubicBezTo>
                    <a:pt x="5108" y="6182"/>
                    <a:pt x="5060" y="6178"/>
                    <a:pt x="5011" y="6178"/>
                  </a:cubicBezTo>
                  <a:cubicBezTo>
                    <a:pt x="4863" y="6178"/>
                    <a:pt x="4707" y="6212"/>
                    <a:pt x="4568" y="6282"/>
                  </a:cubicBezTo>
                  <a:lnTo>
                    <a:pt x="1914" y="3535"/>
                  </a:lnTo>
                  <a:cubicBezTo>
                    <a:pt x="2007" y="3381"/>
                    <a:pt x="2038" y="3227"/>
                    <a:pt x="2038" y="3072"/>
                  </a:cubicBezTo>
                  <a:cubicBezTo>
                    <a:pt x="2038" y="2549"/>
                    <a:pt x="1612" y="2196"/>
                    <a:pt x="1165" y="2196"/>
                  </a:cubicBezTo>
                  <a:cubicBezTo>
                    <a:pt x="953" y="2196"/>
                    <a:pt x="735" y="2276"/>
                    <a:pt x="556" y="2455"/>
                  </a:cubicBezTo>
                  <a:cubicBezTo>
                    <a:pt x="1" y="3010"/>
                    <a:pt x="402" y="3936"/>
                    <a:pt x="1173" y="3936"/>
                  </a:cubicBezTo>
                  <a:lnTo>
                    <a:pt x="1173" y="3967"/>
                  </a:lnTo>
                  <a:cubicBezTo>
                    <a:pt x="1328" y="3936"/>
                    <a:pt x="1482" y="3905"/>
                    <a:pt x="1606" y="3844"/>
                  </a:cubicBezTo>
                  <a:lnTo>
                    <a:pt x="4291" y="6590"/>
                  </a:lnTo>
                  <a:cubicBezTo>
                    <a:pt x="4229" y="6683"/>
                    <a:pt x="4167" y="6806"/>
                    <a:pt x="4167" y="6899"/>
                  </a:cubicBezTo>
                  <a:cubicBezTo>
                    <a:pt x="4105" y="7115"/>
                    <a:pt x="4167" y="7362"/>
                    <a:pt x="4321" y="7547"/>
                  </a:cubicBezTo>
                  <a:cubicBezTo>
                    <a:pt x="4445" y="7732"/>
                    <a:pt x="4630" y="7856"/>
                    <a:pt x="4877" y="7887"/>
                  </a:cubicBezTo>
                  <a:cubicBezTo>
                    <a:pt x="4892" y="7902"/>
                    <a:pt x="4915" y="7910"/>
                    <a:pt x="4939" y="7910"/>
                  </a:cubicBezTo>
                  <a:cubicBezTo>
                    <a:pt x="4962" y="7910"/>
                    <a:pt x="4985" y="7902"/>
                    <a:pt x="5000" y="7887"/>
                  </a:cubicBezTo>
                  <a:cubicBezTo>
                    <a:pt x="5432" y="7887"/>
                    <a:pt x="5803" y="7609"/>
                    <a:pt x="5864" y="7177"/>
                  </a:cubicBezTo>
                  <a:cubicBezTo>
                    <a:pt x="5895" y="7023"/>
                    <a:pt x="5864" y="6837"/>
                    <a:pt x="5803" y="6683"/>
                  </a:cubicBezTo>
                  <a:lnTo>
                    <a:pt x="8333" y="4646"/>
                  </a:lnTo>
                  <a:cubicBezTo>
                    <a:pt x="8488" y="4770"/>
                    <a:pt x="8673" y="4831"/>
                    <a:pt x="8858" y="4831"/>
                  </a:cubicBezTo>
                  <a:cubicBezTo>
                    <a:pt x="9290" y="4831"/>
                    <a:pt x="9630" y="4523"/>
                    <a:pt x="9722" y="4122"/>
                  </a:cubicBezTo>
                  <a:cubicBezTo>
                    <a:pt x="9753" y="3936"/>
                    <a:pt x="9722" y="3751"/>
                    <a:pt x="9630" y="3597"/>
                  </a:cubicBezTo>
                  <a:lnTo>
                    <a:pt x="12191" y="1560"/>
                  </a:lnTo>
                  <a:cubicBezTo>
                    <a:pt x="12315" y="1653"/>
                    <a:pt x="12500" y="1714"/>
                    <a:pt x="12685" y="1714"/>
                  </a:cubicBezTo>
                  <a:cubicBezTo>
                    <a:pt x="12696" y="1715"/>
                    <a:pt x="12708" y="1715"/>
                    <a:pt x="12719" y="1715"/>
                  </a:cubicBezTo>
                  <a:cubicBezTo>
                    <a:pt x="13559" y="1715"/>
                    <a:pt x="13910" y="597"/>
                    <a:pt x="13179" y="140"/>
                  </a:cubicBezTo>
                  <a:cubicBezTo>
                    <a:pt x="13030" y="43"/>
                    <a:pt x="12873" y="1"/>
                    <a:pt x="12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1" name="Google Shape;20331;p98"/>
          <p:cNvGrpSpPr/>
          <p:nvPr/>
        </p:nvGrpSpPr>
        <p:grpSpPr>
          <a:xfrm>
            <a:off x="7796257" y="1765793"/>
            <a:ext cx="212200" cy="361875"/>
            <a:chOff x="7060200" y="4141325"/>
            <a:chExt cx="212200" cy="361875"/>
          </a:xfrm>
        </p:grpSpPr>
        <p:sp>
          <p:nvSpPr>
            <p:cNvPr id="20332" name="Google Shape;20332;p98"/>
            <p:cNvSpPr/>
            <p:nvPr/>
          </p:nvSpPr>
          <p:spPr>
            <a:xfrm>
              <a:off x="7060200" y="4141325"/>
              <a:ext cx="212200" cy="361875"/>
            </a:xfrm>
            <a:custGeom>
              <a:rect b="b" l="l" r="r" t="t"/>
              <a:pathLst>
                <a:path extrusionOk="0" h="14475" w="8488">
                  <a:moveTo>
                    <a:pt x="8055" y="1760"/>
                  </a:moveTo>
                  <a:lnTo>
                    <a:pt x="8055" y="11851"/>
                  </a:lnTo>
                  <a:lnTo>
                    <a:pt x="433" y="11851"/>
                  </a:lnTo>
                  <a:lnTo>
                    <a:pt x="433" y="1760"/>
                  </a:lnTo>
                  <a:close/>
                  <a:moveTo>
                    <a:pt x="1297" y="0"/>
                  </a:moveTo>
                  <a:cubicBezTo>
                    <a:pt x="587" y="0"/>
                    <a:pt x="31" y="587"/>
                    <a:pt x="0" y="1297"/>
                  </a:cubicBezTo>
                  <a:lnTo>
                    <a:pt x="0" y="13178"/>
                  </a:lnTo>
                  <a:cubicBezTo>
                    <a:pt x="31" y="13888"/>
                    <a:pt x="587" y="14475"/>
                    <a:pt x="1297" y="14475"/>
                  </a:cubicBezTo>
                  <a:lnTo>
                    <a:pt x="5432" y="14475"/>
                  </a:lnTo>
                  <a:cubicBezTo>
                    <a:pt x="5710" y="14475"/>
                    <a:pt x="5710" y="14043"/>
                    <a:pt x="5432" y="14043"/>
                  </a:cubicBezTo>
                  <a:lnTo>
                    <a:pt x="1297" y="14043"/>
                  </a:lnTo>
                  <a:cubicBezTo>
                    <a:pt x="834" y="14043"/>
                    <a:pt x="433" y="13672"/>
                    <a:pt x="433" y="13178"/>
                  </a:cubicBezTo>
                  <a:lnTo>
                    <a:pt x="433" y="12283"/>
                  </a:lnTo>
                  <a:lnTo>
                    <a:pt x="8055" y="12283"/>
                  </a:lnTo>
                  <a:lnTo>
                    <a:pt x="8055" y="13178"/>
                  </a:lnTo>
                  <a:cubicBezTo>
                    <a:pt x="8055" y="13672"/>
                    <a:pt x="7654" y="14043"/>
                    <a:pt x="7191" y="14043"/>
                  </a:cubicBezTo>
                  <a:lnTo>
                    <a:pt x="6667" y="14043"/>
                  </a:lnTo>
                  <a:cubicBezTo>
                    <a:pt x="6389" y="14043"/>
                    <a:pt x="6389" y="14475"/>
                    <a:pt x="6667" y="14475"/>
                  </a:cubicBezTo>
                  <a:lnTo>
                    <a:pt x="7191" y="14475"/>
                  </a:lnTo>
                  <a:cubicBezTo>
                    <a:pt x="7901" y="14475"/>
                    <a:pt x="8488" y="13888"/>
                    <a:pt x="8488" y="13178"/>
                  </a:cubicBezTo>
                  <a:lnTo>
                    <a:pt x="8488" y="1297"/>
                  </a:lnTo>
                  <a:cubicBezTo>
                    <a:pt x="8488" y="587"/>
                    <a:pt x="7901" y="0"/>
                    <a:pt x="7191" y="0"/>
                  </a:cubicBezTo>
                  <a:lnTo>
                    <a:pt x="3087" y="0"/>
                  </a:lnTo>
                  <a:cubicBezTo>
                    <a:pt x="2809" y="0"/>
                    <a:pt x="2809" y="432"/>
                    <a:pt x="3087" y="432"/>
                  </a:cubicBezTo>
                  <a:lnTo>
                    <a:pt x="7191" y="432"/>
                  </a:lnTo>
                  <a:cubicBezTo>
                    <a:pt x="7654" y="432"/>
                    <a:pt x="8055" y="803"/>
                    <a:pt x="8055" y="1297"/>
                  </a:cubicBezTo>
                  <a:lnTo>
                    <a:pt x="8055" y="1327"/>
                  </a:lnTo>
                  <a:lnTo>
                    <a:pt x="433" y="1327"/>
                  </a:lnTo>
                  <a:lnTo>
                    <a:pt x="433" y="1297"/>
                  </a:lnTo>
                  <a:cubicBezTo>
                    <a:pt x="433" y="803"/>
                    <a:pt x="834" y="432"/>
                    <a:pt x="1297" y="432"/>
                  </a:cubicBezTo>
                  <a:lnTo>
                    <a:pt x="1821" y="432"/>
                  </a:lnTo>
                  <a:cubicBezTo>
                    <a:pt x="2099" y="432"/>
                    <a:pt x="2099" y="0"/>
                    <a:pt x="1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98"/>
            <p:cNvSpPr/>
            <p:nvPr/>
          </p:nvSpPr>
          <p:spPr>
            <a:xfrm>
              <a:off x="7146625" y="4463825"/>
              <a:ext cx="39350" cy="10825"/>
            </a:xfrm>
            <a:custGeom>
              <a:rect b="b" l="l" r="r" t="t"/>
              <a:pathLst>
                <a:path extrusionOk="0" h="433" w="1574">
                  <a:moveTo>
                    <a:pt x="278" y="1"/>
                  </a:moveTo>
                  <a:cubicBezTo>
                    <a:pt x="0" y="1"/>
                    <a:pt x="0" y="433"/>
                    <a:pt x="278" y="433"/>
                  </a:cubicBezTo>
                  <a:lnTo>
                    <a:pt x="1296" y="433"/>
                  </a:lnTo>
                  <a:cubicBezTo>
                    <a:pt x="1574" y="433"/>
                    <a:pt x="1574"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98"/>
            <p:cNvSpPr/>
            <p:nvPr/>
          </p:nvSpPr>
          <p:spPr>
            <a:xfrm>
              <a:off x="7102625" y="4243125"/>
              <a:ext cx="144300" cy="142075"/>
            </a:xfrm>
            <a:custGeom>
              <a:rect b="b" l="l" r="r" t="t"/>
              <a:pathLst>
                <a:path extrusionOk="0" h="5683" w="5772">
                  <a:moveTo>
                    <a:pt x="4383" y="1514"/>
                  </a:moveTo>
                  <a:lnTo>
                    <a:pt x="4013" y="3490"/>
                  </a:lnTo>
                  <a:lnTo>
                    <a:pt x="896" y="3490"/>
                  </a:lnTo>
                  <a:cubicBezTo>
                    <a:pt x="865" y="3490"/>
                    <a:pt x="834" y="3459"/>
                    <a:pt x="834" y="3397"/>
                  </a:cubicBezTo>
                  <a:lnTo>
                    <a:pt x="433" y="1607"/>
                  </a:lnTo>
                  <a:cubicBezTo>
                    <a:pt x="433" y="1576"/>
                    <a:pt x="433" y="1576"/>
                    <a:pt x="433" y="1545"/>
                  </a:cubicBezTo>
                  <a:cubicBezTo>
                    <a:pt x="464" y="1514"/>
                    <a:pt x="464" y="1514"/>
                    <a:pt x="495" y="1514"/>
                  </a:cubicBezTo>
                  <a:close/>
                  <a:moveTo>
                    <a:pt x="1359" y="4817"/>
                  </a:moveTo>
                  <a:cubicBezTo>
                    <a:pt x="1482" y="4817"/>
                    <a:pt x="1575" y="4909"/>
                    <a:pt x="1575" y="5033"/>
                  </a:cubicBezTo>
                  <a:cubicBezTo>
                    <a:pt x="1575" y="5112"/>
                    <a:pt x="1544" y="5142"/>
                    <a:pt x="1502" y="5142"/>
                  </a:cubicBezTo>
                  <a:cubicBezTo>
                    <a:pt x="1364" y="5142"/>
                    <a:pt x="1099" y="4817"/>
                    <a:pt x="1359" y="4817"/>
                  </a:cubicBezTo>
                  <a:close/>
                  <a:moveTo>
                    <a:pt x="3457" y="4817"/>
                  </a:moveTo>
                  <a:cubicBezTo>
                    <a:pt x="3735" y="4817"/>
                    <a:pt x="3735" y="5249"/>
                    <a:pt x="3457" y="5249"/>
                  </a:cubicBezTo>
                  <a:cubicBezTo>
                    <a:pt x="3180" y="5249"/>
                    <a:pt x="3180" y="4817"/>
                    <a:pt x="3457" y="4817"/>
                  </a:cubicBezTo>
                  <a:close/>
                  <a:moveTo>
                    <a:pt x="5522" y="1"/>
                  </a:moveTo>
                  <a:cubicBezTo>
                    <a:pt x="5513" y="1"/>
                    <a:pt x="5504" y="1"/>
                    <a:pt x="5494" y="2"/>
                  </a:cubicBezTo>
                  <a:lnTo>
                    <a:pt x="5247" y="2"/>
                  </a:lnTo>
                  <a:cubicBezTo>
                    <a:pt x="4939" y="2"/>
                    <a:pt x="4661" y="218"/>
                    <a:pt x="4630" y="527"/>
                  </a:cubicBezTo>
                  <a:lnTo>
                    <a:pt x="4507" y="1113"/>
                  </a:lnTo>
                  <a:lnTo>
                    <a:pt x="526" y="1113"/>
                  </a:lnTo>
                  <a:cubicBezTo>
                    <a:pt x="371" y="1113"/>
                    <a:pt x="248" y="1175"/>
                    <a:pt x="155" y="1298"/>
                  </a:cubicBezTo>
                  <a:cubicBezTo>
                    <a:pt x="63" y="1391"/>
                    <a:pt x="1" y="1576"/>
                    <a:pt x="32" y="1700"/>
                  </a:cubicBezTo>
                  <a:lnTo>
                    <a:pt x="433" y="3520"/>
                  </a:lnTo>
                  <a:cubicBezTo>
                    <a:pt x="495" y="3736"/>
                    <a:pt x="680" y="3922"/>
                    <a:pt x="927" y="3922"/>
                  </a:cubicBezTo>
                  <a:lnTo>
                    <a:pt x="4013" y="3922"/>
                  </a:lnTo>
                  <a:lnTo>
                    <a:pt x="4013" y="3983"/>
                  </a:lnTo>
                  <a:cubicBezTo>
                    <a:pt x="3982" y="4230"/>
                    <a:pt x="3766" y="4415"/>
                    <a:pt x="3519" y="4415"/>
                  </a:cubicBezTo>
                  <a:lnTo>
                    <a:pt x="958" y="4415"/>
                  </a:lnTo>
                  <a:cubicBezTo>
                    <a:pt x="834" y="4415"/>
                    <a:pt x="742" y="4508"/>
                    <a:pt x="742" y="4631"/>
                  </a:cubicBezTo>
                  <a:cubicBezTo>
                    <a:pt x="742" y="4693"/>
                    <a:pt x="772" y="4755"/>
                    <a:pt x="834" y="4817"/>
                  </a:cubicBezTo>
                  <a:cubicBezTo>
                    <a:pt x="649" y="5218"/>
                    <a:pt x="958" y="5681"/>
                    <a:pt x="1390" y="5681"/>
                  </a:cubicBezTo>
                  <a:cubicBezTo>
                    <a:pt x="1405" y="5682"/>
                    <a:pt x="1421" y="5682"/>
                    <a:pt x="1436" y="5682"/>
                  </a:cubicBezTo>
                  <a:cubicBezTo>
                    <a:pt x="1873" y="5682"/>
                    <a:pt x="2156" y="5265"/>
                    <a:pt x="2007" y="4847"/>
                  </a:cubicBezTo>
                  <a:lnTo>
                    <a:pt x="2902" y="4847"/>
                  </a:lnTo>
                  <a:cubicBezTo>
                    <a:pt x="2871" y="4909"/>
                    <a:pt x="2871" y="4971"/>
                    <a:pt x="2871" y="5063"/>
                  </a:cubicBezTo>
                  <a:cubicBezTo>
                    <a:pt x="2882" y="5337"/>
                    <a:pt x="3087" y="5448"/>
                    <a:pt x="3327" y="5448"/>
                  </a:cubicBezTo>
                  <a:cubicBezTo>
                    <a:pt x="3766" y="5448"/>
                    <a:pt x="4323" y="5081"/>
                    <a:pt x="4044" y="4662"/>
                  </a:cubicBezTo>
                  <a:cubicBezTo>
                    <a:pt x="4229" y="4539"/>
                    <a:pt x="4383" y="4292"/>
                    <a:pt x="4414" y="4045"/>
                  </a:cubicBezTo>
                  <a:lnTo>
                    <a:pt x="5062" y="589"/>
                  </a:lnTo>
                  <a:cubicBezTo>
                    <a:pt x="5093" y="496"/>
                    <a:pt x="5186" y="403"/>
                    <a:pt x="5278" y="403"/>
                  </a:cubicBezTo>
                  <a:lnTo>
                    <a:pt x="5494" y="403"/>
                  </a:lnTo>
                  <a:cubicBezTo>
                    <a:pt x="5762" y="403"/>
                    <a:pt x="5772" y="1"/>
                    <a:pt x="5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5" name="Google Shape;20335;p98"/>
          <p:cNvGrpSpPr/>
          <p:nvPr/>
        </p:nvGrpSpPr>
        <p:grpSpPr>
          <a:xfrm>
            <a:off x="7721420" y="2326799"/>
            <a:ext cx="361875" cy="362275"/>
            <a:chOff x="4004875" y="3563050"/>
            <a:chExt cx="361875" cy="362275"/>
          </a:xfrm>
        </p:grpSpPr>
        <p:sp>
          <p:nvSpPr>
            <p:cNvPr id="20336" name="Google Shape;20336;p98"/>
            <p:cNvSpPr/>
            <p:nvPr/>
          </p:nvSpPr>
          <p:spPr>
            <a:xfrm>
              <a:off x="4004875" y="3563050"/>
              <a:ext cx="361875" cy="362275"/>
            </a:xfrm>
            <a:custGeom>
              <a:rect b="b" l="l" r="r" t="t"/>
              <a:pathLst>
                <a:path extrusionOk="0" h="14491" w="14475">
                  <a:moveTo>
                    <a:pt x="4769" y="510"/>
                  </a:moveTo>
                  <a:cubicBezTo>
                    <a:pt x="5201" y="510"/>
                    <a:pt x="5633" y="787"/>
                    <a:pt x="5679" y="1343"/>
                  </a:cubicBezTo>
                  <a:cubicBezTo>
                    <a:pt x="5679" y="1466"/>
                    <a:pt x="5648" y="1590"/>
                    <a:pt x="5587" y="1713"/>
                  </a:cubicBezTo>
                  <a:cubicBezTo>
                    <a:pt x="5525" y="1837"/>
                    <a:pt x="5617" y="1991"/>
                    <a:pt x="5772" y="1991"/>
                  </a:cubicBezTo>
                  <a:lnTo>
                    <a:pt x="6512" y="1991"/>
                  </a:lnTo>
                  <a:lnTo>
                    <a:pt x="6512" y="3133"/>
                  </a:lnTo>
                  <a:lnTo>
                    <a:pt x="3025" y="3133"/>
                  </a:lnTo>
                  <a:lnTo>
                    <a:pt x="3025" y="1991"/>
                  </a:lnTo>
                  <a:lnTo>
                    <a:pt x="3735" y="1991"/>
                  </a:lnTo>
                  <a:cubicBezTo>
                    <a:pt x="3889" y="1991"/>
                    <a:pt x="4013" y="1837"/>
                    <a:pt x="3951" y="1713"/>
                  </a:cubicBezTo>
                  <a:cubicBezTo>
                    <a:pt x="3889" y="1590"/>
                    <a:pt x="3858" y="1466"/>
                    <a:pt x="3858" y="1343"/>
                  </a:cubicBezTo>
                  <a:cubicBezTo>
                    <a:pt x="3905" y="787"/>
                    <a:pt x="4337" y="510"/>
                    <a:pt x="4769" y="510"/>
                  </a:cubicBezTo>
                  <a:close/>
                  <a:moveTo>
                    <a:pt x="11759" y="3503"/>
                  </a:moveTo>
                  <a:cubicBezTo>
                    <a:pt x="11882" y="3503"/>
                    <a:pt x="12006" y="3596"/>
                    <a:pt x="12006" y="3719"/>
                  </a:cubicBezTo>
                  <a:lnTo>
                    <a:pt x="10926" y="3719"/>
                  </a:lnTo>
                  <a:cubicBezTo>
                    <a:pt x="10956" y="3596"/>
                    <a:pt x="11049" y="3503"/>
                    <a:pt x="11173" y="3503"/>
                  </a:cubicBezTo>
                  <a:close/>
                  <a:moveTo>
                    <a:pt x="12191" y="4151"/>
                  </a:moveTo>
                  <a:lnTo>
                    <a:pt x="12962" y="4645"/>
                  </a:lnTo>
                  <a:lnTo>
                    <a:pt x="9969" y="4645"/>
                  </a:lnTo>
                  <a:lnTo>
                    <a:pt x="10771" y="4151"/>
                  </a:lnTo>
                  <a:close/>
                  <a:moveTo>
                    <a:pt x="13271" y="5077"/>
                  </a:moveTo>
                  <a:lnTo>
                    <a:pt x="12438" y="6157"/>
                  </a:lnTo>
                  <a:lnTo>
                    <a:pt x="10524" y="6157"/>
                  </a:lnTo>
                  <a:lnTo>
                    <a:pt x="9691" y="5077"/>
                  </a:lnTo>
                  <a:close/>
                  <a:moveTo>
                    <a:pt x="12568" y="6584"/>
                  </a:moveTo>
                  <a:cubicBezTo>
                    <a:pt x="12740" y="6584"/>
                    <a:pt x="12734" y="6961"/>
                    <a:pt x="12551" y="6961"/>
                  </a:cubicBezTo>
                  <a:cubicBezTo>
                    <a:pt x="12544" y="6961"/>
                    <a:pt x="12537" y="6961"/>
                    <a:pt x="12530" y="6960"/>
                  </a:cubicBezTo>
                  <a:lnTo>
                    <a:pt x="10432" y="6960"/>
                  </a:lnTo>
                  <a:cubicBezTo>
                    <a:pt x="10216" y="6929"/>
                    <a:pt x="10216" y="6620"/>
                    <a:pt x="10432" y="6589"/>
                  </a:cubicBezTo>
                  <a:lnTo>
                    <a:pt x="12530" y="6589"/>
                  </a:lnTo>
                  <a:cubicBezTo>
                    <a:pt x="12544" y="6586"/>
                    <a:pt x="12557" y="6584"/>
                    <a:pt x="12568" y="6584"/>
                  </a:cubicBezTo>
                  <a:close/>
                  <a:moveTo>
                    <a:pt x="12098" y="7361"/>
                  </a:moveTo>
                  <a:lnTo>
                    <a:pt x="12098" y="11126"/>
                  </a:lnTo>
                  <a:cubicBezTo>
                    <a:pt x="12098" y="11527"/>
                    <a:pt x="12376" y="11867"/>
                    <a:pt x="12777" y="11898"/>
                  </a:cubicBezTo>
                  <a:lnTo>
                    <a:pt x="12777" y="12083"/>
                  </a:lnTo>
                  <a:lnTo>
                    <a:pt x="10185" y="12083"/>
                  </a:lnTo>
                  <a:lnTo>
                    <a:pt x="10185" y="11898"/>
                  </a:lnTo>
                  <a:cubicBezTo>
                    <a:pt x="10586" y="11867"/>
                    <a:pt x="10864" y="11527"/>
                    <a:pt x="10864" y="11126"/>
                  </a:cubicBezTo>
                  <a:lnTo>
                    <a:pt x="10864" y="7361"/>
                  </a:lnTo>
                  <a:close/>
                  <a:moveTo>
                    <a:pt x="9537" y="5571"/>
                  </a:moveTo>
                  <a:lnTo>
                    <a:pt x="10061" y="6250"/>
                  </a:lnTo>
                  <a:cubicBezTo>
                    <a:pt x="9568" y="6589"/>
                    <a:pt x="9815" y="7392"/>
                    <a:pt x="10432" y="7392"/>
                  </a:cubicBezTo>
                  <a:lnTo>
                    <a:pt x="10463" y="7392"/>
                  </a:lnTo>
                  <a:lnTo>
                    <a:pt x="10463" y="11157"/>
                  </a:lnTo>
                  <a:cubicBezTo>
                    <a:pt x="10432" y="11342"/>
                    <a:pt x="10308" y="11496"/>
                    <a:pt x="10123" y="11496"/>
                  </a:cubicBezTo>
                  <a:cubicBezTo>
                    <a:pt x="9907" y="11496"/>
                    <a:pt x="9753" y="11651"/>
                    <a:pt x="9753" y="11836"/>
                  </a:cubicBezTo>
                  <a:lnTo>
                    <a:pt x="9753" y="12083"/>
                  </a:lnTo>
                  <a:cubicBezTo>
                    <a:pt x="9691" y="12083"/>
                    <a:pt x="9599" y="12114"/>
                    <a:pt x="9537" y="12145"/>
                  </a:cubicBezTo>
                  <a:lnTo>
                    <a:pt x="9537" y="5571"/>
                  </a:lnTo>
                  <a:close/>
                  <a:moveTo>
                    <a:pt x="8055" y="3040"/>
                  </a:moveTo>
                  <a:lnTo>
                    <a:pt x="8055" y="12885"/>
                  </a:lnTo>
                  <a:lnTo>
                    <a:pt x="1482" y="12885"/>
                  </a:lnTo>
                  <a:lnTo>
                    <a:pt x="1482" y="3040"/>
                  </a:lnTo>
                  <a:lnTo>
                    <a:pt x="2593" y="3040"/>
                  </a:lnTo>
                  <a:lnTo>
                    <a:pt x="2593" y="3349"/>
                  </a:lnTo>
                  <a:cubicBezTo>
                    <a:pt x="2593" y="3442"/>
                    <a:pt x="2716" y="3565"/>
                    <a:pt x="2809" y="3565"/>
                  </a:cubicBezTo>
                  <a:lnTo>
                    <a:pt x="6728" y="3565"/>
                  </a:lnTo>
                  <a:cubicBezTo>
                    <a:pt x="6821" y="3565"/>
                    <a:pt x="6914" y="3472"/>
                    <a:pt x="6914" y="3349"/>
                  </a:cubicBezTo>
                  <a:lnTo>
                    <a:pt x="6914" y="3040"/>
                  </a:lnTo>
                  <a:close/>
                  <a:moveTo>
                    <a:pt x="13117" y="12484"/>
                  </a:moveTo>
                  <a:cubicBezTo>
                    <a:pt x="13364" y="12484"/>
                    <a:pt x="13549" y="12669"/>
                    <a:pt x="13549" y="12916"/>
                  </a:cubicBezTo>
                  <a:lnTo>
                    <a:pt x="13549" y="13194"/>
                  </a:lnTo>
                  <a:lnTo>
                    <a:pt x="9383" y="13194"/>
                  </a:lnTo>
                  <a:lnTo>
                    <a:pt x="9383" y="12916"/>
                  </a:lnTo>
                  <a:cubicBezTo>
                    <a:pt x="9383" y="12669"/>
                    <a:pt x="9568" y="12484"/>
                    <a:pt x="9815" y="12484"/>
                  </a:cubicBezTo>
                  <a:close/>
                  <a:moveTo>
                    <a:pt x="4753" y="0"/>
                  </a:moveTo>
                  <a:cubicBezTo>
                    <a:pt x="4090" y="0"/>
                    <a:pt x="3426" y="448"/>
                    <a:pt x="3426" y="1343"/>
                  </a:cubicBezTo>
                  <a:cubicBezTo>
                    <a:pt x="3426" y="1405"/>
                    <a:pt x="3457" y="1497"/>
                    <a:pt x="3457" y="1559"/>
                  </a:cubicBezTo>
                  <a:lnTo>
                    <a:pt x="1544" y="1559"/>
                  </a:lnTo>
                  <a:cubicBezTo>
                    <a:pt x="679" y="1559"/>
                    <a:pt x="1" y="2238"/>
                    <a:pt x="1" y="3102"/>
                  </a:cubicBezTo>
                  <a:lnTo>
                    <a:pt x="1" y="3627"/>
                  </a:lnTo>
                  <a:cubicBezTo>
                    <a:pt x="1" y="3766"/>
                    <a:pt x="101" y="3835"/>
                    <a:pt x="201" y="3835"/>
                  </a:cubicBezTo>
                  <a:cubicBezTo>
                    <a:pt x="301" y="3835"/>
                    <a:pt x="402" y="3766"/>
                    <a:pt x="402" y="3627"/>
                  </a:cubicBezTo>
                  <a:lnTo>
                    <a:pt x="402" y="3102"/>
                  </a:lnTo>
                  <a:cubicBezTo>
                    <a:pt x="402" y="2485"/>
                    <a:pt x="896" y="1991"/>
                    <a:pt x="1513" y="1991"/>
                  </a:cubicBezTo>
                  <a:lnTo>
                    <a:pt x="2593" y="1991"/>
                  </a:lnTo>
                  <a:lnTo>
                    <a:pt x="2593" y="2608"/>
                  </a:lnTo>
                  <a:lnTo>
                    <a:pt x="1235" y="2608"/>
                  </a:lnTo>
                  <a:cubicBezTo>
                    <a:pt x="1142" y="2608"/>
                    <a:pt x="1050" y="2701"/>
                    <a:pt x="1050" y="2824"/>
                  </a:cubicBezTo>
                  <a:lnTo>
                    <a:pt x="1050" y="13101"/>
                  </a:lnTo>
                  <a:cubicBezTo>
                    <a:pt x="1050" y="13194"/>
                    <a:pt x="1142" y="13286"/>
                    <a:pt x="1235" y="13286"/>
                  </a:cubicBezTo>
                  <a:lnTo>
                    <a:pt x="8271" y="13286"/>
                  </a:lnTo>
                  <a:cubicBezTo>
                    <a:pt x="8364" y="13286"/>
                    <a:pt x="8457" y="13194"/>
                    <a:pt x="8457" y="13101"/>
                  </a:cubicBezTo>
                  <a:lnTo>
                    <a:pt x="8457" y="2824"/>
                  </a:lnTo>
                  <a:cubicBezTo>
                    <a:pt x="8457" y="2701"/>
                    <a:pt x="8364" y="2608"/>
                    <a:pt x="8271" y="2608"/>
                  </a:cubicBezTo>
                  <a:lnTo>
                    <a:pt x="6914" y="2608"/>
                  </a:lnTo>
                  <a:lnTo>
                    <a:pt x="6914" y="1991"/>
                  </a:lnTo>
                  <a:lnTo>
                    <a:pt x="7994" y="1991"/>
                  </a:lnTo>
                  <a:cubicBezTo>
                    <a:pt x="8580" y="1991"/>
                    <a:pt x="9105" y="2485"/>
                    <a:pt x="9105" y="3102"/>
                  </a:cubicBezTo>
                  <a:lnTo>
                    <a:pt x="9105" y="12453"/>
                  </a:lnTo>
                  <a:cubicBezTo>
                    <a:pt x="9012" y="12577"/>
                    <a:pt x="8950" y="12731"/>
                    <a:pt x="8981" y="12916"/>
                  </a:cubicBezTo>
                  <a:lnTo>
                    <a:pt x="8981" y="13194"/>
                  </a:lnTo>
                  <a:cubicBezTo>
                    <a:pt x="8673" y="13256"/>
                    <a:pt x="8457" y="13502"/>
                    <a:pt x="8457" y="13811"/>
                  </a:cubicBezTo>
                  <a:cubicBezTo>
                    <a:pt x="8457" y="13904"/>
                    <a:pt x="8488" y="13965"/>
                    <a:pt x="8518" y="14027"/>
                  </a:cubicBezTo>
                  <a:lnTo>
                    <a:pt x="1544" y="14027"/>
                  </a:lnTo>
                  <a:cubicBezTo>
                    <a:pt x="926" y="14027"/>
                    <a:pt x="433" y="13533"/>
                    <a:pt x="433" y="12916"/>
                  </a:cubicBezTo>
                  <a:lnTo>
                    <a:pt x="433" y="4923"/>
                  </a:lnTo>
                  <a:cubicBezTo>
                    <a:pt x="433" y="4784"/>
                    <a:pt x="325" y="4715"/>
                    <a:pt x="217" y="4715"/>
                  </a:cubicBezTo>
                  <a:cubicBezTo>
                    <a:pt x="109" y="4715"/>
                    <a:pt x="1" y="4784"/>
                    <a:pt x="1" y="4923"/>
                  </a:cubicBezTo>
                  <a:lnTo>
                    <a:pt x="1" y="12947"/>
                  </a:lnTo>
                  <a:cubicBezTo>
                    <a:pt x="1" y="13780"/>
                    <a:pt x="679" y="14490"/>
                    <a:pt x="1544" y="14490"/>
                  </a:cubicBezTo>
                  <a:lnTo>
                    <a:pt x="11944" y="14490"/>
                  </a:lnTo>
                  <a:cubicBezTo>
                    <a:pt x="12253" y="14490"/>
                    <a:pt x="12253" y="14058"/>
                    <a:pt x="11944" y="14058"/>
                  </a:cubicBezTo>
                  <a:lnTo>
                    <a:pt x="9105" y="14058"/>
                  </a:lnTo>
                  <a:cubicBezTo>
                    <a:pt x="8981" y="14058"/>
                    <a:pt x="8889" y="13965"/>
                    <a:pt x="8920" y="13873"/>
                  </a:cubicBezTo>
                  <a:cubicBezTo>
                    <a:pt x="8920" y="13749"/>
                    <a:pt x="8981" y="13657"/>
                    <a:pt x="9105" y="13657"/>
                  </a:cubicBezTo>
                  <a:lnTo>
                    <a:pt x="13857" y="13657"/>
                  </a:lnTo>
                  <a:cubicBezTo>
                    <a:pt x="14104" y="13688"/>
                    <a:pt x="14104" y="14027"/>
                    <a:pt x="13857" y="14058"/>
                  </a:cubicBezTo>
                  <a:lnTo>
                    <a:pt x="13271" y="14058"/>
                  </a:lnTo>
                  <a:cubicBezTo>
                    <a:pt x="12993" y="14058"/>
                    <a:pt x="12993" y="14490"/>
                    <a:pt x="13271" y="14490"/>
                  </a:cubicBezTo>
                  <a:lnTo>
                    <a:pt x="13857" y="14490"/>
                  </a:lnTo>
                  <a:cubicBezTo>
                    <a:pt x="14197" y="14490"/>
                    <a:pt x="14475" y="14212"/>
                    <a:pt x="14475" y="13873"/>
                  </a:cubicBezTo>
                  <a:cubicBezTo>
                    <a:pt x="14475" y="13564"/>
                    <a:pt x="14259" y="13317"/>
                    <a:pt x="13981" y="13256"/>
                  </a:cubicBezTo>
                  <a:lnTo>
                    <a:pt x="13981" y="13225"/>
                  </a:lnTo>
                  <a:lnTo>
                    <a:pt x="13981" y="12916"/>
                  </a:lnTo>
                  <a:cubicBezTo>
                    <a:pt x="13981" y="12484"/>
                    <a:pt x="13641" y="12114"/>
                    <a:pt x="13209" y="12083"/>
                  </a:cubicBezTo>
                  <a:lnTo>
                    <a:pt x="13209" y="11836"/>
                  </a:lnTo>
                  <a:cubicBezTo>
                    <a:pt x="13209" y="11620"/>
                    <a:pt x="13055" y="11466"/>
                    <a:pt x="12839" y="11466"/>
                  </a:cubicBezTo>
                  <a:cubicBezTo>
                    <a:pt x="12685" y="11466"/>
                    <a:pt x="12530" y="11342"/>
                    <a:pt x="12530" y="11157"/>
                  </a:cubicBezTo>
                  <a:lnTo>
                    <a:pt x="12530" y="7361"/>
                  </a:lnTo>
                  <a:cubicBezTo>
                    <a:pt x="13148" y="7361"/>
                    <a:pt x="13395" y="6589"/>
                    <a:pt x="12901" y="6250"/>
                  </a:cubicBezTo>
                  <a:lnTo>
                    <a:pt x="13734" y="5170"/>
                  </a:lnTo>
                  <a:cubicBezTo>
                    <a:pt x="13827" y="5077"/>
                    <a:pt x="13857" y="4954"/>
                    <a:pt x="13827" y="4830"/>
                  </a:cubicBezTo>
                  <a:cubicBezTo>
                    <a:pt x="13796" y="4707"/>
                    <a:pt x="13734" y="4614"/>
                    <a:pt x="13611" y="4553"/>
                  </a:cubicBezTo>
                  <a:lnTo>
                    <a:pt x="12438" y="3812"/>
                  </a:lnTo>
                  <a:lnTo>
                    <a:pt x="12438" y="3750"/>
                  </a:lnTo>
                  <a:cubicBezTo>
                    <a:pt x="12438" y="3380"/>
                    <a:pt x="12160" y="3071"/>
                    <a:pt x="11790" y="3071"/>
                  </a:cubicBezTo>
                  <a:lnTo>
                    <a:pt x="11697" y="3071"/>
                  </a:lnTo>
                  <a:lnTo>
                    <a:pt x="11697" y="2423"/>
                  </a:lnTo>
                  <a:lnTo>
                    <a:pt x="11944" y="2423"/>
                  </a:lnTo>
                  <a:cubicBezTo>
                    <a:pt x="12222" y="2423"/>
                    <a:pt x="12222" y="1991"/>
                    <a:pt x="11944" y="1991"/>
                  </a:cubicBezTo>
                  <a:lnTo>
                    <a:pt x="11697" y="1991"/>
                  </a:lnTo>
                  <a:lnTo>
                    <a:pt x="11697" y="1744"/>
                  </a:lnTo>
                  <a:cubicBezTo>
                    <a:pt x="11682" y="1621"/>
                    <a:pt x="11581" y="1559"/>
                    <a:pt x="11481" y="1559"/>
                  </a:cubicBezTo>
                  <a:cubicBezTo>
                    <a:pt x="11381" y="1559"/>
                    <a:pt x="11281" y="1621"/>
                    <a:pt x="11265" y="1744"/>
                  </a:cubicBezTo>
                  <a:lnTo>
                    <a:pt x="11265" y="1991"/>
                  </a:lnTo>
                  <a:lnTo>
                    <a:pt x="11018" y="1991"/>
                  </a:lnTo>
                  <a:cubicBezTo>
                    <a:pt x="10740" y="1991"/>
                    <a:pt x="10740" y="2423"/>
                    <a:pt x="11018" y="2423"/>
                  </a:cubicBezTo>
                  <a:lnTo>
                    <a:pt x="11265" y="2423"/>
                  </a:lnTo>
                  <a:lnTo>
                    <a:pt x="11265" y="3071"/>
                  </a:lnTo>
                  <a:lnTo>
                    <a:pt x="11203" y="3071"/>
                  </a:lnTo>
                  <a:cubicBezTo>
                    <a:pt x="10833" y="3071"/>
                    <a:pt x="10524" y="3380"/>
                    <a:pt x="10524" y="3750"/>
                  </a:cubicBezTo>
                  <a:lnTo>
                    <a:pt x="10524" y="3812"/>
                  </a:lnTo>
                  <a:lnTo>
                    <a:pt x="9537" y="4429"/>
                  </a:lnTo>
                  <a:lnTo>
                    <a:pt x="9537" y="3102"/>
                  </a:lnTo>
                  <a:cubicBezTo>
                    <a:pt x="9537" y="2238"/>
                    <a:pt x="8858" y="1559"/>
                    <a:pt x="7994" y="1559"/>
                  </a:cubicBezTo>
                  <a:lnTo>
                    <a:pt x="6080" y="1559"/>
                  </a:lnTo>
                  <a:cubicBezTo>
                    <a:pt x="6080" y="1497"/>
                    <a:pt x="6080" y="1405"/>
                    <a:pt x="6080" y="1343"/>
                  </a:cubicBezTo>
                  <a:cubicBezTo>
                    <a:pt x="6080" y="448"/>
                    <a:pt x="5417" y="0"/>
                    <a:pt x="4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98"/>
            <p:cNvSpPr/>
            <p:nvPr/>
          </p:nvSpPr>
          <p:spPr>
            <a:xfrm>
              <a:off x="4105950" y="3583300"/>
              <a:ext cx="36275" cy="28000"/>
            </a:xfrm>
            <a:custGeom>
              <a:rect b="b" l="l" r="r" t="t"/>
              <a:pathLst>
                <a:path extrusionOk="0" h="1120" w="1451">
                  <a:moveTo>
                    <a:pt x="683" y="428"/>
                  </a:moveTo>
                  <a:cubicBezTo>
                    <a:pt x="692" y="428"/>
                    <a:pt x="701" y="431"/>
                    <a:pt x="710" y="440"/>
                  </a:cubicBezTo>
                  <a:cubicBezTo>
                    <a:pt x="834" y="440"/>
                    <a:pt x="895" y="564"/>
                    <a:pt x="803" y="656"/>
                  </a:cubicBezTo>
                  <a:cubicBezTo>
                    <a:pt x="774" y="685"/>
                    <a:pt x="742" y="697"/>
                    <a:pt x="711" y="697"/>
                  </a:cubicBezTo>
                  <a:cubicBezTo>
                    <a:pt x="610" y="697"/>
                    <a:pt x="523" y="566"/>
                    <a:pt x="618" y="471"/>
                  </a:cubicBezTo>
                  <a:cubicBezTo>
                    <a:pt x="639" y="449"/>
                    <a:pt x="661" y="428"/>
                    <a:pt x="683" y="428"/>
                  </a:cubicBezTo>
                  <a:close/>
                  <a:moveTo>
                    <a:pt x="726" y="1"/>
                  </a:moveTo>
                  <a:cubicBezTo>
                    <a:pt x="587" y="1"/>
                    <a:pt x="448" y="55"/>
                    <a:pt x="340" y="163"/>
                  </a:cubicBezTo>
                  <a:cubicBezTo>
                    <a:pt x="0" y="502"/>
                    <a:pt x="216" y="1088"/>
                    <a:pt x="710" y="1119"/>
                  </a:cubicBezTo>
                  <a:cubicBezTo>
                    <a:pt x="1204" y="1088"/>
                    <a:pt x="1451" y="502"/>
                    <a:pt x="1111" y="163"/>
                  </a:cubicBezTo>
                  <a:cubicBezTo>
                    <a:pt x="1003" y="55"/>
                    <a:pt x="86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98"/>
            <p:cNvSpPr/>
            <p:nvPr/>
          </p:nvSpPr>
          <p:spPr>
            <a:xfrm>
              <a:off x="4059900" y="3678100"/>
              <a:ext cx="40275" cy="35700"/>
            </a:xfrm>
            <a:custGeom>
              <a:rect b="b" l="l" r="r" t="t"/>
              <a:pathLst>
                <a:path extrusionOk="0" h="1428" w="1611">
                  <a:moveTo>
                    <a:pt x="293" y="0"/>
                  </a:moveTo>
                  <a:cubicBezTo>
                    <a:pt x="130" y="0"/>
                    <a:pt x="5" y="211"/>
                    <a:pt x="145" y="352"/>
                  </a:cubicBezTo>
                  <a:lnTo>
                    <a:pt x="484" y="722"/>
                  </a:lnTo>
                  <a:lnTo>
                    <a:pt x="145" y="1062"/>
                  </a:lnTo>
                  <a:cubicBezTo>
                    <a:pt x="0" y="1207"/>
                    <a:pt x="139" y="1427"/>
                    <a:pt x="310" y="1427"/>
                  </a:cubicBezTo>
                  <a:cubicBezTo>
                    <a:pt x="357" y="1427"/>
                    <a:pt x="407" y="1410"/>
                    <a:pt x="454" y="1370"/>
                  </a:cubicBezTo>
                  <a:lnTo>
                    <a:pt x="793" y="1000"/>
                  </a:lnTo>
                  <a:lnTo>
                    <a:pt x="1163" y="1370"/>
                  </a:lnTo>
                  <a:cubicBezTo>
                    <a:pt x="1204" y="1410"/>
                    <a:pt x="1250" y="1427"/>
                    <a:pt x="1295" y="1427"/>
                  </a:cubicBezTo>
                  <a:cubicBezTo>
                    <a:pt x="1458" y="1427"/>
                    <a:pt x="1610" y="1207"/>
                    <a:pt x="1441" y="1062"/>
                  </a:cubicBezTo>
                  <a:lnTo>
                    <a:pt x="1102" y="722"/>
                  </a:lnTo>
                  <a:lnTo>
                    <a:pt x="1441" y="352"/>
                  </a:lnTo>
                  <a:cubicBezTo>
                    <a:pt x="1605" y="211"/>
                    <a:pt x="1467" y="0"/>
                    <a:pt x="1310" y="0"/>
                  </a:cubicBezTo>
                  <a:cubicBezTo>
                    <a:pt x="1260" y="0"/>
                    <a:pt x="1208" y="22"/>
                    <a:pt x="1163" y="74"/>
                  </a:cubicBezTo>
                  <a:lnTo>
                    <a:pt x="793" y="414"/>
                  </a:lnTo>
                  <a:lnTo>
                    <a:pt x="454" y="74"/>
                  </a:lnTo>
                  <a:cubicBezTo>
                    <a:pt x="401" y="22"/>
                    <a:pt x="345"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98"/>
            <p:cNvSpPr/>
            <p:nvPr/>
          </p:nvSpPr>
          <p:spPr>
            <a:xfrm>
              <a:off x="4148000" y="3764925"/>
              <a:ext cx="40300" cy="36050"/>
            </a:xfrm>
            <a:custGeom>
              <a:rect b="b" l="l" r="r" t="t"/>
              <a:pathLst>
                <a:path extrusionOk="0" h="1442" w="1612">
                  <a:moveTo>
                    <a:pt x="331" y="0"/>
                  </a:moveTo>
                  <a:cubicBezTo>
                    <a:pt x="154" y="0"/>
                    <a:pt x="1" y="221"/>
                    <a:pt x="170" y="366"/>
                  </a:cubicBezTo>
                  <a:lnTo>
                    <a:pt x="510" y="706"/>
                  </a:lnTo>
                  <a:lnTo>
                    <a:pt x="170" y="1076"/>
                  </a:lnTo>
                  <a:cubicBezTo>
                    <a:pt x="1" y="1221"/>
                    <a:pt x="154" y="1442"/>
                    <a:pt x="331" y="1442"/>
                  </a:cubicBezTo>
                  <a:cubicBezTo>
                    <a:pt x="381" y="1442"/>
                    <a:pt x="432" y="1425"/>
                    <a:pt x="479" y="1385"/>
                  </a:cubicBezTo>
                  <a:lnTo>
                    <a:pt x="818" y="1014"/>
                  </a:lnTo>
                  <a:lnTo>
                    <a:pt x="1158" y="1385"/>
                  </a:lnTo>
                  <a:cubicBezTo>
                    <a:pt x="1205" y="1425"/>
                    <a:pt x="1254" y="1442"/>
                    <a:pt x="1302" y="1442"/>
                  </a:cubicBezTo>
                  <a:cubicBezTo>
                    <a:pt x="1472" y="1442"/>
                    <a:pt x="1611" y="1221"/>
                    <a:pt x="1466" y="1076"/>
                  </a:cubicBezTo>
                  <a:lnTo>
                    <a:pt x="1127" y="706"/>
                  </a:lnTo>
                  <a:lnTo>
                    <a:pt x="1466" y="366"/>
                  </a:lnTo>
                  <a:cubicBezTo>
                    <a:pt x="1559" y="274"/>
                    <a:pt x="1559" y="150"/>
                    <a:pt x="1466" y="58"/>
                  </a:cubicBezTo>
                  <a:cubicBezTo>
                    <a:pt x="1420" y="27"/>
                    <a:pt x="1366" y="11"/>
                    <a:pt x="1312" y="11"/>
                  </a:cubicBezTo>
                  <a:cubicBezTo>
                    <a:pt x="1258" y="11"/>
                    <a:pt x="1204" y="27"/>
                    <a:pt x="1158" y="58"/>
                  </a:cubicBezTo>
                  <a:lnTo>
                    <a:pt x="818" y="428"/>
                  </a:lnTo>
                  <a:lnTo>
                    <a:pt x="479" y="58"/>
                  </a:lnTo>
                  <a:cubicBezTo>
                    <a:pt x="432" y="17"/>
                    <a:pt x="381" y="0"/>
                    <a:pt x="3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98"/>
            <p:cNvSpPr/>
            <p:nvPr/>
          </p:nvSpPr>
          <p:spPr>
            <a:xfrm>
              <a:off x="4103875" y="3827425"/>
              <a:ext cx="40275" cy="36050"/>
            </a:xfrm>
            <a:custGeom>
              <a:rect b="b" l="l" r="r" t="t"/>
              <a:pathLst>
                <a:path extrusionOk="0" h="1442" w="1611">
                  <a:moveTo>
                    <a:pt x="322" y="0"/>
                  </a:moveTo>
                  <a:cubicBezTo>
                    <a:pt x="158" y="0"/>
                    <a:pt x="0" y="221"/>
                    <a:pt x="145" y="366"/>
                  </a:cubicBezTo>
                  <a:lnTo>
                    <a:pt x="515" y="736"/>
                  </a:lnTo>
                  <a:lnTo>
                    <a:pt x="145" y="1076"/>
                  </a:lnTo>
                  <a:cubicBezTo>
                    <a:pt x="0" y="1221"/>
                    <a:pt x="158" y="1442"/>
                    <a:pt x="322" y="1442"/>
                  </a:cubicBezTo>
                  <a:cubicBezTo>
                    <a:pt x="368" y="1442"/>
                    <a:pt x="414" y="1425"/>
                    <a:pt x="454" y="1384"/>
                  </a:cubicBezTo>
                  <a:lnTo>
                    <a:pt x="793" y="1014"/>
                  </a:lnTo>
                  <a:lnTo>
                    <a:pt x="1164" y="1384"/>
                  </a:lnTo>
                  <a:cubicBezTo>
                    <a:pt x="1204" y="1425"/>
                    <a:pt x="1250" y="1442"/>
                    <a:pt x="1295" y="1442"/>
                  </a:cubicBezTo>
                  <a:cubicBezTo>
                    <a:pt x="1458" y="1442"/>
                    <a:pt x="1611" y="1221"/>
                    <a:pt x="1441" y="1076"/>
                  </a:cubicBezTo>
                  <a:lnTo>
                    <a:pt x="1102" y="736"/>
                  </a:lnTo>
                  <a:lnTo>
                    <a:pt x="1441" y="366"/>
                  </a:lnTo>
                  <a:cubicBezTo>
                    <a:pt x="1534" y="273"/>
                    <a:pt x="1534" y="150"/>
                    <a:pt x="1441" y="57"/>
                  </a:cubicBezTo>
                  <a:cubicBezTo>
                    <a:pt x="1410" y="26"/>
                    <a:pt x="1356" y="11"/>
                    <a:pt x="1302" y="11"/>
                  </a:cubicBezTo>
                  <a:cubicBezTo>
                    <a:pt x="1248" y="11"/>
                    <a:pt x="1194" y="26"/>
                    <a:pt x="1164" y="57"/>
                  </a:cubicBezTo>
                  <a:lnTo>
                    <a:pt x="793" y="428"/>
                  </a:lnTo>
                  <a:lnTo>
                    <a:pt x="454" y="57"/>
                  </a:lnTo>
                  <a:cubicBezTo>
                    <a:pt x="414" y="17"/>
                    <a:pt x="368"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98"/>
            <p:cNvSpPr/>
            <p:nvPr/>
          </p:nvSpPr>
          <p:spPr>
            <a:xfrm>
              <a:off x="4063525" y="3691625"/>
              <a:ext cx="124225" cy="140150"/>
            </a:xfrm>
            <a:custGeom>
              <a:rect b="b" l="l" r="r" t="t"/>
              <a:pathLst>
                <a:path extrusionOk="0" h="5606" w="4969">
                  <a:moveTo>
                    <a:pt x="4053" y="1"/>
                  </a:moveTo>
                  <a:cubicBezTo>
                    <a:pt x="3882" y="1"/>
                    <a:pt x="3744" y="221"/>
                    <a:pt x="3889" y="366"/>
                  </a:cubicBezTo>
                  <a:lnTo>
                    <a:pt x="4259" y="706"/>
                  </a:lnTo>
                  <a:cubicBezTo>
                    <a:pt x="1852" y="953"/>
                    <a:pt x="0" y="2990"/>
                    <a:pt x="0" y="5397"/>
                  </a:cubicBezTo>
                  <a:cubicBezTo>
                    <a:pt x="0" y="5536"/>
                    <a:pt x="108" y="5605"/>
                    <a:pt x="216" y="5605"/>
                  </a:cubicBezTo>
                  <a:cubicBezTo>
                    <a:pt x="324" y="5605"/>
                    <a:pt x="432" y="5536"/>
                    <a:pt x="432" y="5397"/>
                  </a:cubicBezTo>
                  <a:cubicBezTo>
                    <a:pt x="432" y="3236"/>
                    <a:pt x="2037" y="1416"/>
                    <a:pt x="4197" y="1138"/>
                  </a:cubicBezTo>
                  <a:lnTo>
                    <a:pt x="4197" y="1138"/>
                  </a:lnTo>
                  <a:lnTo>
                    <a:pt x="3889" y="1446"/>
                  </a:lnTo>
                  <a:cubicBezTo>
                    <a:pt x="3744" y="1615"/>
                    <a:pt x="3882" y="1803"/>
                    <a:pt x="4053" y="1803"/>
                  </a:cubicBezTo>
                  <a:cubicBezTo>
                    <a:pt x="4100" y="1803"/>
                    <a:pt x="4150" y="1789"/>
                    <a:pt x="4197" y="1755"/>
                  </a:cubicBezTo>
                  <a:lnTo>
                    <a:pt x="4876" y="1045"/>
                  </a:lnTo>
                  <a:cubicBezTo>
                    <a:pt x="4969" y="984"/>
                    <a:pt x="4969" y="860"/>
                    <a:pt x="4876" y="767"/>
                  </a:cubicBezTo>
                  <a:lnTo>
                    <a:pt x="4197" y="58"/>
                  </a:lnTo>
                  <a:cubicBezTo>
                    <a:pt x="4150" y="18"/>
                    <a:pt x="4101"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2" name="Google Shape;20342;p98"/>
          <p:cNvGrpSpPr/>
          <p:nvPr/>
        </p:nvGrpSpPr>
        <p:grpSpPr>
          <a:xfrm>
            <a:off x="6999738" y="2328536"/>
            <a:ext cx="362650" cy="358800"/>
            <a:chOff x="3252625" y="3564975"/>
            <a:chExt cx="362650" cy="358800"/>
          </a:xfrm>
        </p:grpSpPr>
        <p:sp>
          <p:nvSpPr>
            <p:cNvPr id="20343" name="Google Shape;20343;p98"/>
            <p:cNvSpPr/>
            <p:nvPr/>
          </p:nvSpPr>
          <p:spPr>
            <a:xfrm>
              <a:off x="3252625" y="3564975"/>
              <a:ext cx="362650" cy="358800"/>
            </a:xfrm>
            <a:custGeom>
              <a:rect b="b" l="l" r="r" t="t"/>
              <a:pathLst>
                <a:path extrusionOk="0" h="14352" w="14506">
                  <a:moveTo>
                    <a:pt x="7253" y="1"/>
                  </a:moveTo>
                  <a:cubicBezTo>
                    <a:pt x="6852" y="1"/>
                    <a:pt x="6574" y="433"/>
                    <a:pt x="6265" y="834"/>
                  </a:cubicBezTo>
                  <a:cubicBezTo>
                    <a:pt x="6080" y="1081"/>
                    <a:pt x="5895" y="1389"/>
                    <a:pt x="5710" y="1420"/>
                  </a:cubicBezTo>
                  <a:cubicBezTo>
                    <a:pt x="5432" y="1420"/>
                    <a:pt x="5123" y="1328"/>
                    <a:pt x="4907" y="1173"/>
                  </a:cubicBezTo>
                  <a:cubicBezTo>
                    <a:pt x="4580" y="1021"/>
                    <a:pt x="4268" y="868"/>
                    <a:pt x="3993" y="868"/>
                  </a:cubicBezTo>
                  <a:cubicBezTo>
                    <a:pt x="3880" y="868"/>
                    <a:pt x="3772" y="894"/>
                    <a:pt x="3673" y="957"/>
                  </a:cubicBezTo>
                  <a:cubicBezTo>
                    <a:pt x="3518" y="1050"/>
                    <a:pt x="3395" y="1204"/>
                    <a:pt x="3333" y="1359"/>
                  </a:cubicBezTo>
                  <a:cubicBezTo>
                    <a:pt x="3313" y="1501"/>
                    <a:pt x="3440" y="1603"/>
                    <a:pt x="3565" y="1603"/>
                  </a:cubicBezTo>
                  <a:cubicBezTo>
                    <a:pt x="3629" y="1603"/>
                    <a:pt x="3692" y="1576"/>
                    <a:pt x="3734" y="1513"/>
                  </a:cubicBezTo>
                  <a:cubicBezTo>
                    <a:pt x="3734" y="1420"/>
                    <a:pt x="3796" y="1359"/>
                    <a:pt x="3858" y="1328"/>
                  </a:cubicBezTo>
                  <a:cubicBezTo>
                    <a:pt x="3887" y="1310"/>
                    <a:pt x="3923" y="1303"/>
                    <a:pt x="3965" y="1303"/>
                  </a:cubicBezTo>
                  <a:cubicBezTo>
                    <a:pt x="4148" y="1303"/>
                    <a:pt x="4440" y="1449"/>
                    <a:pt x="4691" y="1575"/>
                  </a:cubicBezTo>
                  <a:cubicBezTo>
                    <a:pt x="4996" y="1741"/>
                    <a:pt x="5325" y="1857"/>
                    <a:pt x="5679" y="1857"/>
                  </a:cubicBezTo>
                  <a:cubicBezTo>
                    <a:pt x="5720" y="1857"/>
                    <a:pt x="5761" y="1856"/>
                    <a:pt x="5802" y="1852"/>
                  </a:cubicBezTo>
                  <a:cubicBezTo>
                    <a:pt x="6142" y="1760"/>
                    <a:pt x="6358" y="1420"/>
                    <a:pt x="6605" y="1081"/>
                  </a:cubicBezTo>
                  <a:cubicBezTo>
                    <a:pt x="6821" y="772"/>
                    <a:pt x="7068" y="433"/>
                    <a:pt x="7253" y="433"/>
                  </a:cubicBezTo>
                  <a:cubicBezTo>
                    <a:pt x="7438" y="433"/>
                    <a:pt x="7685" y="772"/>
                    <a:pt x="7901" y="1081"/>
                  </a:cubicBezTo>
                  <a:cubicBezTo>
                    <a:pt x="8148" y="1420"/>
                    <a:pt x="8364" y="1760"/>
                    <a:pt x="8703" y="1852"/>
                  </a:cubicBezTo>
                  <a:cubicBezTo>
                    <a:pt x="8741" y="1856"/>
                    <a:pt x="8780" y="1857"/>
                    <a:pt x="8819" y="1857"/>
                  </a:cubicBezTo>
                  <a:cubicBezTo>
                    <a:pt x="9156" y="1857"/>
                    <a:pt x="9510" y="1741"/>
                    <a:pt x="9814" y="1575"/>
                  </a:cubicBezTo>
                  <a:cubicBezTo>
                    <a:pt x="10066" y="1449"/>
                    <a:pt x="10358" y="1303"/>
                    <a:pt x="10541" y="1303"/>
                  </a:cubicBezTo>
                  <a:cubicBezTo>
                    <a:pt x="10583" y="1303"/>
                    <a:pt x="10619" y="1310"/>
                    <a:pt x="10648" y="1328"/>
                  </a:cubicBezTo>
                  <a:cubicBezTo>
                    <a:pt x="10802" y="1420"/>
                    <a:pt x="10864" y="1852"/>
                    <a:pt x="10894" y="2192"/>
                  </a:cubicBezTo>
                  <a:cubicBezTo>
                    <a:pt x="10701" y="2938"/>
                    <a:pt x="11299" y="3609"/>
                    <a:pt x="12024" y="3609"/>
                  </a:cubicBezTo>
                  <a:cubicBezTo>
                    <a:pt x="12109" y="3609"/>
                    <a:pt x="12196" y="3600"/>
                    <a:pt x="12283" y="3581"/>
                  </a:cubicBezTo>
                  <a:cubicBezTo>
                    <a:pt x="12623" y="3611"/>
                    <a:pt x="13055" y="3642"/>
                    <a:pt x="13147" y="3797"/>
                  </a:cubicBezTo>
                  <a:cubicBezTo>
                    <a:pt x="13240" y="3951"/>
                    <a:pt x="13055" y="4321"/>
                    <a:pt x="12931" y="4630"/>
                  </a:cubicBezTo>
                  <a:cubicBezTo>
                    <a:pt x="12715" y="4969"/>
                    <a:pt x="12623" y="5340"/>
                    <a:pt x="12654" y="5741"/>
                  </a:cubicBezTo>
                  <a:cubicBezTo>
                    <a:pt x="12746" y="6050"/>
                    <a:pt x="13086" y="6296"/>
                    <a:pt x="13425" y="6543"/>
                  </a:cubicBezTo>
                  <a:cubicBezTo>
                    <a:pt x="13703" y="6728"/>
                    <a:pt x="14073" y="6975"/>
                    <a:pt x="14073" y="7161"/>
                  </a:cubicBezTo>
                  <a:cubicBezTo>
                    <a:pt x="14073" y="7377"/>
                    <a:pt x="13703" y="7623"/>
                    <a:pt x="13425" y="7809"/>
                  </a:cubicBezTo>
                  <a:cubicBezTo>
                    <a:pt x="13055" y="8056"/>
                    <a:pt x="12715" y="8302"/>
                    <a:pt x="12654" y="8611"/>
                  </a:cubicBezTo>
                  <a:cubicBezTo>
                    <a:pt x="12623" y="8981"/>
                    <a:pt x="12715" y="9383"/>
                    <a:pt x="12931" y="9722"/>
                  </a:cubicBezTo>
                  <a:cubicBezTo>
                    <a:pt x="13055" y="10031"/>
                    <a:pt x="13240" y="10401"/>
                    <a:pt x="13147" y="10555"/>
                  </a:cubicBezTo>
                  <a:cubicBezTo>
                    <a:pt x="13055" y="10710"/>
                    <a:pt x="12623" y="10741"/>
                    <a:pt x="12283" y="10771"/>
                  </a:cubicBezTo>
                  <a:cubicBezTo>
                    <a:pt x="11913" y="10771"/>
                    <a:pt x="11512" y="10864"/>
                    <a:pt x="11203" y="11080"/>
                  </a:cubicBezTo>
                  <a:cubicBezTo>
                    <a:pt x="10987" y="11389"/>
                    <a:pt x="10864" y="11790"/>
                    <a:pt x="10894" y="12160"/>
                  </a:cubicBezTo>
                  <a:cubicBezTo>
                    <a:pt x="10864" y="12500"/>
                    <a:pt x="10802" y="12932"/>
                    <a:pt x="10648" y="13024"/>
                  </a:cubicBezTo>
                  <a:cubicBezTo>
                    <a:pt x="10619" y="13042"/>
                    <a:pt x="10583" y="13049"/>
                    <a:pt x="10541" y="13049"/>
                  </a:cubicBezTo>
                  <a:cubicBezTo>
                    <a:pt x="10358" y="13049"/>
                    <a:pt x="10066" y="12903"/>
                    <a:pt x="9814" y="12777"/>
                  </a:cubicBezTo>
                  <a:cubicBezTo>
                    <a:pt x="9517" y="12588"/>
                    <a:pt x="9173" y="12494"/>
                    <a:pt x="8843" y="12494"/>
                  </a:cubicBezTo>
                  <a:cubicBezTo>
                    <a:pt x="8796" y="12494"/>
                    <a:pt x="8750" y="12496"/>
                    <a:pt x="8703" y="12500"/>
                  </a:cubicBezTo>
                  <a:cubicBezTo>
                    <a:pt x="8364" y="12592"/>
                    <a:pt x="8148" y="12932"/>
                    <a:pt x="7901" y="13271"/>
                  </a:cubicBezTo>
                  <a:cubicBezTo>
                    <a:pt x="7685" y="13580"/>
                    <a:pt x="7438" y="13919"/>
                    <a:pt x="7253" y="13919"/>
                  </a:cubicBezTo>
                  <a:cubicBezTo>
                    <a:pt x="7068" y="13919"/>
                    <a:pt x="6821" y="13580"/>
                    <a:pt x="6605" y="13271"/>
                  </a:cubicBezTo>
                  <a:cubicBezTo>
                    <a:pt x="6358" y="12932"/>
                    <a:pt x="6142" y="12592"/>
                    <a:pt x="5802" y="12500"/>
                  </a:cubicBezTo>
                  <a:cubicBezTo>
                    <a:pt x="5752" y="12496"/>
                    <a:pt x="5702" y="12494"/>
                    <a:pt x="5653" y="12494"/>
                  </a:cubicBezTo>
                  <a:cubicBezTo>
                    <a:pt x="5309" y="12494"/>
                    <a:pt x="4988" y="12588"/>
                    <a:pt x="4691" y="12777"/>
                  </a:cubicBezTo>
                  <a:cubicBezTo>
                    <a:pt x="4440" y="12903"/>
                    <a:pt x="4148" y="13049"/>
                    <a:pt x="3965" y="13049"/>
                  </a:cubicBezTo>
                  <a:cubicBezTo>
                    <a:pt x="3923" y="13049"/>
                    <a:pt x="3887" y="13042"/>
                    <a:pt x="3858" y="13024"/>
                  </a:cubicBezTo>
                  <a:cubicBezTo>
                    <a:pt x="3704" y="12932"/>
                    <a:pt x="3642" y="12500"/>
                    <a:pt x="3611" y="12160"/>
                  </a:cubicBezTo>
                  <a:cubicBezTo>
                    <a:pt x="3642" y="11790"/>
                    <a:pt x="3518" y="11389"/>
                    <a:pt x="3302" y="11080"/>
                  </a:cubicBezTo>
                  <a:cubicBezTo>
                    <a:pt x="2994" y="10864"/>
                    <a:pt x="2593" y="10771"/>
                    <a:pt x="2222" y="10771"/>
                  </a:cubicBezTo>
                  <a:cubicBezTo>
                    <a:pt x="1883" y="10741"/>
                    <a:pt x="1451" y="10710"/>
                    <a:pt x="1358" y="10555"/>
                  </a:cubicBezTo>
                  <a:cubicBezTo>
                    <a:pt x="1266" y="10401"/>
                    <a:pt x="1451" y="10031"/>
                    <a:pt x="1574" y="9722"/>
                  </a:cubicBezTo>
                  <a:cubicBezTo>
                    <a:pt x="1790" y="9383"/>
                    <a:pt x="1883" y="8981"/>
                    <a:pt x="1852" y="8611"/>
                  </a:cubicBezTo>
                  <a:cubicBezTo>
                    <a:pt x="1759" y="8302"/>
                    <a:pt x="1420" y="8056"/>
                    <a:pt x="1080" y="7809"/>
                  </a:cubicBezTo>
                  <a:cubicBezTo>
                    <a:pt x="803" y="7623"/>
                    <a:pt x="432" y="7377"/>
                    <a:pt x="432" y="7161"/>
                  </a:cubicBezTo>
                  <a:cubicBezTo>
                    <a:pt x="432" y="6975"/>
                    <a:pt x="803" y="6728"/>
                    <a:pt x="1080" y="6543"/>
                  </a:cubicBezTo>
                  <a:cubicBezTo>
                    <a:pt x="1451" y="6296"/>
                    <a:pt x="1759" y="6050"/>
                    <a:pt x="1852" y="5741"/>
                  </a:cubicBezTo>
                  <a:cubicBezTo>
                    <a:pt x="1883" y="5340"/>
                    <a:pt x="1790" y="4969"/>
                    <a:pt x="1574" y="4630"/>
                  </a:cubicBezTo>
                  <a:cubicBezTo>
                    <a:pt x="1451" y="4321"/>
                    <a:pt x="1266" y="3951"/>
                    <a:pt x="1358" y="3797"/>
                  </a:cubicBezTo>
                  <a:cubicBezTo>
                    <a:pt x="1451" y="3642"/>
                    <a:pt x="1883" y="3611"/>
                    <a:pt x="2222" y="3581"/>
                  </a:cubicBezTo>
                  <a:cubicBezTo>
                    <a:pt x="2593" y="3581"/>
                    <a:pt x="2994" y="3488"/>
                    <a:pt x="3302" y="3272"/>
                  </a:cubicBezTo>
                  <a:cubicBezTo>
                    <a:pt x="3457" y="3056"/>
                    <a:pt x="3580" y="2809"/>
                    <a:pt x="3580" y="2562"/>
                  </a:cubicBezTo>
                  <a:cubicBezTo>
                    <a:pt x="3597" y="2408"/>
                    <a:pt x="3481" y="2320"/>
                    <a:pt x="3364" y="2320"/>
                  </a:cubicBezTo>
                  <a:cubicBezTo>
                    <a:pt x="3270" y="2320"/>
                    <a:pt x="3176" y="2377"/>
                    <a:pt x="3148" y="2500"/>
                  </a:cubicBezTo>
                  <a:cubicBezTo>
                    <a:pt x="3148" y="2655"/>
                    <a:pt x="3086" y="2840"/>
                    <a:pt x="2994" y="2963"/>
                  </a:cubicBezTo>
                  <a:cubicBezTo>
                    <a:pt x="2747" y="3087"/>
                    <a:pt x="2469" y="3149"/>
                    <a:pt x="2191" y="3149"/>
                  </a:cubicBezTo>
                  <a:cubicBezTo>
                    <a:pt x="1698" y="3179"/>
                    <a:pt x="1204" y="3210"/>
                    <a:pt x="988" y="3581"/>
                  </a:cubicBezTo>
                  <a:cubicBezTo>
                    <a:pt x="772" y="3920"/>
                    <a:pt x="988" y="4383"/>
                    <a:pt x="1204" y="4815"/>
                  </a:cubicBezTo>
                  <a:cubicBezTo>
                    <a:pt x="1358" y="5062"/>
                    <a:pt x="1420" y="5340"/>
                    <a:pt x="1451" y="5617"/>
                  </a:cubicBezTo>
                  <a:cubicBezTo>
                    <a:pt x="1389" y="5803"/>
                    <a:pt x="1111" y="6019"/>
                    <a:pt x="833" y="6173"/>
                  </a:cubicBezTo>
                  <a:cubicBezTo>
                    <a:pt x="432" y="6482"/>
                    <a:pt x="0" y="6759"/>
                    <a:pt x="0" y="7161"/>
                  </a:cubicBezTo>
                  <a:cubicBezTo>
                    <a:pt x="0" y="7593"/>
                    <a:pt x="432" y="7870"/>
                    <a:pt x="833" y="8148"/>
                  </a:cubicBezTo>
                  <a:cubicBezTo>
                    <a:pt x="1111" y="8333"/>
                    <a:pt x="1389" y="8549"/>
                    <a:pt x="1451" y="8704"/>
                  </a:cubicBezTo>
                  <a:cubicBezTo>
                    <a:pt x="1420" y="9012"/>
                    <a:pt x="1358" y="9290"/>
                    <a:pt x="1204" y="9537"/>
                  </a:cubicBezTo>
                  <a:cubicBezTo>
                    <a:pt x="988" y="9969"/>
                    <a:pt x="772" y="10432"/>
                    <a:pt x="988" y="10771"/>
                  </a:cubicBezTo>
                  <a:cubicBezTo>
                    <a:pt x="1204" y="11111"/>
                    <a:pt x="1698" y="11173"/>
                    <a:pt x="2191" y="11203"/>
                  </a:cubicBezTo>
                  <a:cubicBezTo>
                    <a:pt x="2228" y="11199"/>
                    <a:pt x="2264" y="11197"/>
                    <a:pt x="2301" y="11197"/>
                  </a:cubicBezTo>
                  <a:cubicBezTo>
                    <a:pt x="2542" y="11197"/>
                    <a:pt x="2779" y="11281"/>
                    <a:pt x="2994" y="11389"/>
                  </a:cubicBezTo>
                  <a:cubicBezTo>
                    <a:pt x="3148" y="11636"/>
                    <a:pt x="3210" y="11913"/>
                    <a:pt x="3210" y="12191"/>
                  </a:cubicBezTo>
                  <a:cubicBezTo>
                    <a:pt x="3241" y="12685"/>
                    <a:pt x="3302" y="13179"/>
                    <a:pt x="3642" y="13395"/>
                  </a:cubicBezTo>
                  <a:cubicBezTo>
                    <a:pt x="3750" y="13458"/>
                    <a:pt x="3864" y="13484"/>
                    <a:pt x="3982" y="13484"/>
                  </a:cubicBezTo>
                  <a:cubicBezTo>
                    <a:pt x="4265" y="13484"/>
                    <a:pt x="4571" y="13331"/>
                    <a:pt x="4876" y="13179"/>
                  </a:cubicBezTo>
                  <a:cubicBezTo>
                    <a:pt x="5123" y="13024"/>
                    <a:pt x="5401" y="12932"/>
                    <a:pt x="5710" y="12932"/>
                  </a:cubicBezTo>
                  <a:cubicBezTo>
                    <a:pt x="5864" y="12963"/>
                    <a:pt x="6080" y="13271"/>
                    <a:pt x="6265" y="13518"/>
                  </a:cubicBezTo>
                  <a:cubicBezTo>
                    <a:pt x="6543" y="13919"/>
                    <a:pt x="6821" y="14351"/>
                    <a:pt x="7253" y="14351"/>
                  </a:cubicBezTo>
                  <a:cubicBezTo>
                    <a:pt x="7654" y="14351"/>
                    <a:pt x="7963" y="13919"/>
                    <a:pt x="8240" y="13518"/>
                  </a:cubicBezTo>
                  <a:cubicBezTo>
                    <a:pt x="8425" y="13271"/>
                    <a:pt x="8642" y="12963"/>
                    <a:pt x="8796" y="12932"/>
                  </a:cubicBezTo>
                  <a:cubicBezTo>
                    <a:pt x="9104" y="12932"/>
                    <a:pt x="9382" y="13024"/>
                    <a:pt x="9629" y="13179"/>
                  </a:cubicBezTo>
                  <a:cubicBezTo>
                    <a:pt x="9944" y="13314"/>
                    <a:pt x="10276" y="13465"/>
                    <a:pt x="10565" y="13465"/>
                  </a:cubicBezTo>
                  <a:cubicBezTo>
                    <a:pt x="10671" y="13465"/>
                    <a:pt x="10772" y="13445"/>
                    <a:pt x="10864" y="13395"/>
                  </a:cubicBezTo>
                  <a:cubicBezTo>
                    <a:pt x="11203" y="13209"/>
                    <a:pt x="11234" y="12685"/>
                    <a:pt x="11296" y="12191"/>
                  </a:cubicBezTo>
                  <a:cubicBezTo>
                    <a:pt x="11296" y="11913"/>
                    <a:pt x="11357" y="11636"/>
                    <a:pt x="11481" y="11389"/>
                  </a:cubicBezTo>
                  <a:cubicBezTo>
                    <a:pt x="11759" y="11265"/>
                    <a:pt x="12036" y="11203"/>
                    <a:pt x="12314" y="11203"/>
                  </a:cubicBezTo>
                  <a:cubicBezTo>
                    <a:pt x="12808" y="11173"/>
                    <a:pt x="13302" y="11111"/>
                    <a:pt x="13518" y="10771"/>
                  </a:cubicBezTo>
                  <a:cubicBezTo>
                    <a:pt x="13734" y="10432"/>
                    <a:pt x="13518" y="9969"/>
                    <a:pt x="13302" y="9537"/>
                  </a:cubicBezTo>
                  <a:cubicBezTo>
                    <a:pt x="13147" y="9290"/>
                    <a:pt x="13055" y="9012"/>
                    <a:pt x="13055" y="8704"/>
                  </a:cubicBezTo>
                  <a:cubicBezTo>
                    <a:pt x="13116" y="8549"/>
                    <a:pt x="13394" y="8333"/>
                    <a:pt x="13672" y="8148"/>
                  </a:cubicBezTo>
                  <a:cubicBezTo>
                    <a:pt x="14073" y="7870"/>
                    <a:pt x="14505" y="7593"/>
                    <a:pt x="14505" y="7161"/>
                  </a:cubicBezTo>
                  <a:cubicBezTo>
                    <a:pt x="14505" y="6759"/>
                    <a:pt x="14073" y="6482"/>
                    <a:pt x="13672" y="6173"/>
                  </a:cubicBezTo>
                  <a:cubicBezTo>
                    <a:pt x="13425" y="6019"/>
                    <a:pt x="13116" y="5803"/>
                    <a:pt x="13086" y="5617"/>
                  </a:cubicBezTo>
                  <a:cubicBezTo>
                    <a:pt x="13086" y="5340"/>
                    <a:pt x="13178" y="5062"/>
                    <a:pt x="13333" y="4815"/>
                  </a:cubicBezTo>
                  <a:cubicBezTo>
                    <a:pt x="13518" y="4383"/>
                    <a:pt x="13734" y="3920"/>
                    <a:pt x="13518" y="3581"/>
                  </a:cubicBezTo>
                  <a:cubicBezTo>
                    <a:pt x="13333" y="3241"/>
                    <a:pt x="12808" y="3179"/>
                    <a:pt x="12345" y="3149"/>
                  </a:cubicBezTo>
                  <a:cubicBezTo>
                    <a:pt x="12036" y="3149"/>
                    <a:pt x="11759" y="3087"/>
                    <a:pt x="11512" y="2963"/>
                  </a:cubicBezTo>
                  <a:cubicBezTo>
                    <a:pt x="11388" y="2716"/>
                    <a:pt x="11296" y="2439"/>
                    <a:pt x="11326" y="2130"/>
                  </a:cubicBezTo>
                  <a:cubicBezTo>
                    <a:pt x="11265" y="1667"/>
                    <a:pt x="11234" y="1173"/>
                    <a:pt x="10864" y="957"/>
                  </a:cubicBezTo>
                  <a:cubicBezTo>
                    <a:pt x="10764" y="894"/>
                    <a:pt x="10657" y="868"/>
                    <a:pt x="10543" y="868"/>
                  </a:cubicBezTo>
                  <a:cubicBezTo>
                    <a:pt x="10268" y="868"/>
                    <a:pt x="9956" y="1021"/>
                    <a:pt x="9629" y="1173"/>
                  </a:cubicBezTo>
                  <a:cubicBezTo>
                    <a:pt x="9382" y="1328"/>
                    <a:pt x="9104" y="1420"/>
                    <a:pt x="8827" y="1420"/>
                  </a:cubicBezTo>
                  <a:cubicBezTo>
                    <a:pt x="8642" y="1389"/>
                    <a:pt x="8425" y="1081"/>
                    <a:pt x="8271" y="834"/>
                  </a:cubicBezTo>
                  <a:cubicBezTo>
                    <a:pt x="7963" y="433"/>
                    <a:pt x="7685"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98"/>
            <p:cNvSpPr/>
            <p:nvPr/>
          </p:nvSpPr>
          <p:spPr>
            <a:xfrm>
              <a:off x="3360125" y="3688425"/>
              <a:ext cx="56850" cy="47125"/>
            </a:xfrm>
            <a:custGeom>
              <a:rect b="b" l="l" r="r" t="t"/>
              <a:pathLst>
                <a:path extrusionOk="0" h="1885" w="2274">
                  <a:moveTo>
                    <a:pt x="1526" y="623"/>
                  </a:moveTo>
                  <a:cubicBezTo>
                    <a:pt x="1699" y="623"/>
                    <a:pt x="1842" y="709"/>
                    <a:pt x="1842" y="926"/>
                  </a:cubicBezTo>
                  <a:cubicBezTo>
                    <a:pt x="1842" y="1050"/>
                    <a:pt x="1780" y="1173"/>
                    <a:pt x="1687" y="1266"/>
                  </a:cubicBezTo>
                  <a:cubicBezTo>
                    <a:pt x="1595" y="1358"/>
                    <a:pt x="1471" y="1405"/>
                    <a:pt x="1348" y="1405"/>
                  </a:cubicBezTo>
                  <a:cubicBezTo>
                    <a:pt x="1224" y="1405"/>
                    <a:pt x="1101" y="1358"/>
                    <a:pt x="1008" y="1266"/>
                  </a:cubicBezTo>
                  <a:cubicBezTo>
                    <a:pt x="721" y="958"/>
                    <a:pt x="1184" y="623"/>
                    <a:pt x="1526" y="623"/>
                  </a:cubicBezTo>
                  <a:close/>
                  <a:moveTo>
                    <a:pt x="1348" y="1"/>
                  </a:moveTo>
                  <a:cubicBezTo>
                    <a:pt x="1101" y="1"/>
                    <a:pt x="885" y="124"/>
                    <a:pt x="731" y="278"/>
                  </a:cubicBezTo>
                  <a:cubicBezTo>
                    <a:pt x="1" y="938"/>
                    <a:pt x="619" y="1885"/>
                    <a:pt x="1336" y="1885"/>
                  </a:cubicBezTo>
                  <a:cubicBezTo>
                    <a:pt x="1559" y="1885"/>
                    <a:pt x="1791" y="1794"/>
                    <a:pt x="1996" y="1574"/>
                  </a:cubicBezTo>
                  <a:cubicBezTo>
                    <a:pt x="2181" y="1389"/>
                    <a:pt x="2274" y="1173"/>
                    <a:pt x="2274" y="926"/>
                  </a:cubicBezTo>
                  <a:cubicBezTo>
                    <a:pt x="2274" y="679"/>
                    <a:pt x="2181" y="433"/>
                    <a:pt x="1996" y="278"/>
                  </a:cubicBezTo>
                  <a:cubicBezTo>
                    <a:pt x="1842" y="93"/>
                    <a:pt x="1595" y="1"/>
                    <a:pt x="1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98"/>
            <p:cNvSpPr/>
            <p:nvPr/>
          </p:nvSpPr>
          <p:spPr>
            <a:xfrm>
              <a:off x="3449350" y="3754575"/>
              <a:ext cx="50175" cy="44975"/>
            </a:xfrm>
            <a:custGeom>
              <a:rect b="b" l="l" r="r" t="t"/>
              <a:pathLst>
                <a:path extrusionOk="0" h="1799" w="2007">
                  <a:moveTo>
                    <a:pt x="1019" y="410"/>
                  </a:moveTo>
                  <a:cubicBezTo>
                    <a:pt x="1421" y="410"/>
                    <a:pt x="1668" y="934"/>
                    <a:pt x="1359" y="1243"/>
                  </a:cubicBezTo>
                  <a:cubicBezTo>
                    <a:pt x="1259" y="1343"/>
                    <a:pt x="1135" y="1388"/>
                    <a:pt x="1015" y="1388"/>
                  </a:cubicBezTo>
                  <a:cubicBezTo>
                    <a:pt x="765" y="1388"/>
                    <a:pt x="526" y="1195"/>
                    <a:pt x="526" y="904"/>
                  </a:cubicBezTo>
                  <a:cubicBezTo>
                    <a:pt x="526" y="780"/>
                    <a:pt x="587" y="657"/>
                    <a:pt x="680" y="564"/>
                  </a:cubicBezTo>
                  <a:cubicBezTo>
                    <a:pt x="742" y="472"/>
                    <a:pt x="865" y="410"/>
                    <a:pt x="1019" y="410"/>
                  </a:cubicBezTo>
                  <a:close/>
                  <a:moveTo>
                    <a:pt x="1004" y="1"/>
                  </a:moveTo>
                  <a:cubicBezTo>
                    <a:pt x="773" y="1"/>
                    <a:pt x="541" y="86"/>
                    <a:pt x="371" y="256"/>
                  </a:cubicBezTo>
                  <a:cubicBezTo>
                    <a:pt x="1" y="626"/>
                    <a:pt x="1" y="1181"/>
                    <a:pt x="371" y="1552"/>
                  </a:cubicBezTo>
                  <a:cubicBezTo>
                    <a:pt x="526" y="1706"/>
                    <a:pt x="773" y="1799"/>
                    <a:pt x="1019" y="1799"/>
                  </a:cubicBezTo>
                  <a:cubicBezTo>
                    <a:pt x="1235" y="1799"/>
                    <a:pt x="1482" y="1706"/>
                    <a:pt x="1637" y="1552"/>
                  </a:cubicBezTo>
                  <a:cubicBezTo>
                    <a:pt x="2007" y="1181"/>
                    <a:pt x="2007" y="626"/>
                    <a:pt x="1637" y="256"/>
                  </a:cubicBezTo>
                  <a:cubicBezTo>
                    <a:pt x="1467" y="86"/>
                    <a:pt x="1235"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98"/>
            <p:cNvSpPr/>
            <p:nvPr/>
          </p:nvSpPr>
          <p:spPr>
            <a:xfrm>
              <a:off x="3392375" y="3682000"/>
              <a:ext cx="84425" cy="124050"/>
            </a:xfrm>
            <a:custGeom>
              <a:rect b="b" l="l" r="r" t="t"/>
              <a:pathLst>
                <a:path extrusionOk="0" h="4962" w="3377">
                  <a:moveTo>
                    <a:pt x="3070" y="1"/>
                  </a:moveTo>
                  <a:cubicBezTo>
                    <a:pt x="3006" y="1"/>
                    <a:pt x="2942" y="31"/>
                    <a:pt x="2897" y="103"/>
                  </a:cubicBezTo>
                  <a:lnTo>
                    <a:pt x="89" y="4640"/>
                  </a:lnTo>
                  <a:cubicBezTo>
                    <a:pt x="0" y="4817"/>
                    <a:pt x="134" y="4962"/>
                    <a:pt x="273" y="4962"/>
                  </a:cubicBezTo>
                  <a:cubicBezTo>
                    <a:pt x="328" y="4962"/>
                    <a:pt x="385" y="4939"/>
                    <a:pt x="428" y="4887"/>
                  </a:cubicBezTo>
                  <a:lnTo>
                    <a:pt x="3268" y="350"/>
                  </a:lnTo>
                  <a:cubicBezTo>
                    <a:pt x="3377" y="176"/>
                    <a:pt x="3223" y="1"/>
                    <a:pt x="30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98"/>
            <p:cNvSpPr/>
            <p:nvPr/>
          </p:nvSpPr>
          <p:spPr>
            <a:xfrm>
              <a:off x="3279625" y="3631925"/>
              <a:ext cx="296500" cy="223950"/>
            </a:xfrm>
            <a:custGeom>
              <a:rect b="b" l="l" r="r" t="t"/>
              <a:pathLst>
                <a:path extrusionOk="0" h="8958" w="11860">
                  <a:moveTo>
                    <a:pt x="6192" y="1"/>
                  </a:moveTo>
                  <a:cubicBezTo>
                    <a:pt x="5437" y="1"/>
                    <a:pt x="4651" y="202"/>
                    <a:pt x="3889" y="656"/>
                  </a:cubicBezTo>
                  <a:cubicBezTo>
                    <a:pt x="0" y="2970"/>
                    <a:pt x="1636" y="8958"/>
                    <a:pt x="6173" y="8958"/>
                  </a:cubicBezTo>
                  <a:cubicBezTo>
                    <a:pt x="7407" y="8958"/>
                    <a:pt x="8549" y="8464"/>
                    <a:pt x="9382" y="7600"/>
                  </a:cubicBezTo>
                  <a:cubicBezTo>
                    <a:pt x="9475" y="7538"/>
                    <a:pt x="9475" y="7384"/>
                    <a:pt x="9382" y="7322"/>
                  </a:cubicBezTo>
                  <a:cubicBezTo>
                    <a:pt x="9352" y="7276"/>
                    <a:pt x="9297" y="7252"/>
                    <a:pt x="9243" y="7252"/>
                  </a:cubicBezTo>
                  <a:cubicBezTo>
                    <a:pt x="9189" y="7252"/>
                    <a:pt x="9135" y="7276"/>
                    <a:pt x="9105" y="7322"/>
                  </a:cubicBezTo>
                  <a:cubicBezTo>
                    <a:pt x="8320" y="8123"/>
                    <a:pt x="7276" y="8525"/>
                    <a:pt x="6229" y="8525"/>
                  </a:cubicBezTo>
                  <a:cubicBezTo>
                    <a:pt x="5299" y="8525"/>
                    <a:pt x="4366" y="8208"/>
                    <a:pt x="3611" y="7569"/>
                  </a:cubicBezTo>
                  <a:cubicBezTo>
                    <a:pt x="1976" y="6211"/>
                    <a:pt x="1698" y="3834"/>
                    <a:pt x="2963" y="2106"/>
                  </a:cubicBezTo>
                  <a:cubicBezTo>
                    <a:pt x="3739" y="1040"/>
                    <a:pt x="4965" y="461"/>
                    <a:pt x="6214" y="461"/>
                  </a:cubicBezTo>
                  <a:cubicBezTo>
                    <a:pt x="6952" y="461"/>
                    <a:pt x="7699" y="663"/>
                    <a:pt x="8364" y="1088"/>
                  </a:cubicBezTo>
                  <a:cubicBezTo>
                    <a:pt x="10154" y="2199"/>
                    <a:pt x="10771" y="4544"/>
                    <a:pt x="9753" y="6396"/>
                  </a:cubicBezTo>
                  <a:cubicBezTo>
                    <a:pt x="9691" y="6489"/>
                    <a:pt x="9753" y="6643"/>
                    <a:pt x="9845" y="6674"/>
                  </a:cubicBezTo>
                  <a:lnTo>
                    <a:pt x="9845" y="6705"/>
                  </a:lnTo>
                  <a:cubicBezTo>
                    <a:pt x="9868" y="6712"/>
                    <a:pt x="9894" y="6716"/>
                    <a:pt x="9919" y="6716"/>
                  </a:cubicBezTo>
                  <a:cubicBezTo>
                    <a:pt x="9996" y="6716"/>
                    <a:pt x="10077" y="6681"/>
                    <a:pt x="10123" y="6612"/>
                  </a:cubicBezTo>
                  <a:cubicBezTo>
                    <a:pt x="11860" y="3386"/>
                    <a:pt x="9288" y="1"/>
                    <a:pt x="6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8" name="Google Shape;20348;p98"/>
          <p:cNvGrpSpPr/>
          <p:nvPr/>
        </p:nvGrpSpPr>
        <p:grpSpPr>
          <a:xfrm>
            <a:off x="4764481" y="2326611"/>
            <a:ext cx="361875" cy="362650"/>
            <a:chOff x="980425" y="3563425"/>
            <a:chExt cx="361875" cy="362650"/>
          </a:xfrm>
        </p:grpSpPr>
        <p:sp>
          <p:nvSpPr>
            <p:cNvPr id="20349" name="Google Shape;20349;p98"/>
            <p:cNvSpPr/>
            <p:nvPr/>
          </p:nvSpPr>
          <p:spPr>
            <a:xfrm>
              <a:off x="1009725" y="3856625"/>
              <a:ext cx="143550" cy="10825"/>
            </a:xfrm>
            <a:custGeom>
              <a:rect b="b" l="l" r="r" t="t"/>
              <a:pathLst>
                <a:path extrusionOk="0" h="433" w="5742">
                  <a:moveTo>
                    <a:pt x="309" y="0"/>
                  </a:moveTo>
                  <a:cubicBezTo>
                    <a:pt x="1" y="0"/>
                    <a:pt x="1" y="432"/>
                    <a:pt x="309" y="432"/>
                  </a:cubicBezTo>
                  <a:lnTo>
                    <a:pt x="5463" y="432"/>
                  </a:lnTo>
                  <a:cubicBezTo>
                    <a:pt x="5741" y="432"/>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98"/>
            <p:cNvSpPr/>
            <p:nvPr/>
          </p:nvSpPr>
          <p:spPr>
            <a:xfrm>
              <a:off x="1009725" y="3880550"/>
              <a:ext cx="143550" cy="10050"/>
            </a:xfrm>
            <a:custGeom>
              <a:rect b="b" l="l" r="r" t="t"/>
              <a:pathLst>
                <a:path extrusionOk="0" h="402" w="5742">
                  <a:moveTo>
                    <a:pt x="309" y="0"/>
                  </a:moveTo>
                  <a:cubicBezTo>
                    <a:pt x="1" y="0"/>
                    <a:pt x="1" y="401"/>
                    <a:pt x="309" y="401"/>
                  </a:cubicBezTo>
                  <a:lnTo>
                    <a:pt x="5463" y="401"/>
                  </a:lnTo>
                  <a:cubicBezTo>
                    <a:pt x="5741" y="401"/>
                    <a:pt x="5741"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98"/>
            <p:cNvSpPr/>
            <p:nvPr/>
          </p:nvSpPr>
          <p:spPr>
            <a:xfrm>
              <a:off x="1009725" y="37270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98"/>
            <p:cNvSpPr/>
            <p:nvPr/>
          </p:nvSpPr>
          <p:spPr>
            <a:xfrm>
              <a:off x="1009725" y="3750925"/>
              <a:ext cx="141225" cy="10825"/>
            </a:xfrm>
            <a:custGeom>
              <a:rect b="b" l="l" r="r" t="t"/>
              <a:pathLst>
                <a:path extrusionOk="0" h="433" w="5649">
                  <a:moveTo>
                    <a:pt x="309" y="0"/>
                  </a:moveTo>
                  <a:cubicBezTo>
                    <a:pt x="1" y="0"/>
                    <a:pt x="1" y="432"/>
                    <a:pt x="309" y="432"/>
                  </a:cubicBezTo>
                  <a:lnTo>
                    <a:pt x="5463" y="432"/>
                  </a:lnTo>
                  <a:cubicBezTo>
                    <a:pt x="5556" y="432"/>
                    <a:pt x="5648" y="340"/>
                    <a:pt x="5648" y="216"/>
                  </a:cubicBezTo>
                  <a:cubicBezTo>
                    <a:pt x="5648" y="93"/>
                    <a:pt x="5556" y="0"/>
                    <a:pt x="54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98"/>
            <p:cNvSpPr/>
            <p:nvPr/>
          </p:nvSpPr>
          <p:spPr>
            <a:xfrm>
              <a:off x="1009725" y="3598125"/>
              <a:ext cx="143525" cy="10075"/>
            </a:xfrm>
            <a:custGeom>
              <a:rect b="b" l="l" r="r" t="t"/>
              <a:pathLst>
                <a:path extrusionOk="0" h="403" w="5741">
                  <a:moveTo>
                    <a:pt x="5491" y="0"/>
                  </a:moveTo>
                  <a:cubicBezTo>
                    <a:pt x="5482" y="0"/>
                    <a:pt x="5473" y="1"/>
                    <a:pt x="5463" y="2"/>
                  </a:cubicBezTo>
                  <a:lnTo>
                    <a:pt x="309" y="2"/>
                  </a:lnTo>
                  <a:cubicBezTo>
                    <a:pt x="1" y="2"/>
                    <a:pt x="1" y="403"/>
                    <a:pt x="309" y="403"/>
                  </a:cubicBezTo>
                  <a:lnTo>
                    <a:pt x="5463" y="403"/>
                  </a:lnTo>
                  <a:cubicBezTo>
                    <a:pt x="5731" y="403"/>
                    <a:pt x="5741" y="0"/>
                    <a:pt x="5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98"/>
            <p:cNvSpPr/>
            <p:nvPr/>
          </p:nvSpPr>
          <p:spPr>
            <a:xfrm>
              <a:off x="1009725" y="3621300"/>
              <a:ext cx="143550" cy="10825"/>
            </a:xfrm>
            <a:custGeom>
              <a:rect b="b" l="l" r="r" t="t"/>
              <a:pathLst>
                <a:path extrusionOk="0" h="433" w="5742">
                  <a:moveTo>
                    <a:pt x="309" y="1"/>
                  </a:moveTo>
                  <a:cubicBezTo>
                    <a:pt x="1" y="1"/>
                    <a:pt x="1" y="433"/>
                    <a:pt x="309" y="433"/>
                  </a:cubicBezTo>
                  <a:lnTo>
                    <a:pt x="5463" y="433"/>
                  </a:lnTo>
                  <a:cubicBezTo>
                    <a:pt x="5741" y="433"/>
                    <a:pt x="5741" y="1"/>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98"/>
            <p:cNvSpPr/>
            <p:nvPr/>
          </p:nvSpPr>
          <p:spPr>
            <a:xfrm>
              <a:off x="1208025" y="3598125"/>
              <a:ext cx="13900" cy="10075"/>
            </a:xfrm>
            <a:custGeom>
              <a:rect b="b" l="l" r="r" t="t"/>
              <a:pathLst>
                <a:path extrusionOk="0" h="403" w="556">
                  <a:moveTo>
                    <a:pt x="306" y="0"/>
                  </a:moveTo>
                  <a:cubicBezTo>
                    <a:pt x="297" y="0"/>
                    <a:pt x="288" y="1"/>
                    <a:pt x="278" y="2"/>
                  </a:cubicBezTo>
                  <a:cubicBezTo>
                    <a:pt x="0" y="2"/>
                    <a:pt x="0" y="403"/>
                    <a:pt x="278" y="403"/>
                  </a:cubicBezTo>
                  <a:cubicBezTo>
                    <a:pt x="546" y="403"/>
                    <a:pt x="555"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98"/>
            <p:cNvSpPr/>
            <p:nvPr/>
          </p:nvSpPr>
          <p:spPr>
            <a:xfrm>
              <a:off x="1231175" y="3598125"/>
              <a:ext cx="14675" cy="10075"/>
            </a:xfrm>
            <a:custGeom>
              <a:rect b="b" l="l" r="r" t="t"/>
              <a:pathLst>
                <a:path extrusionOk="0" h="403" w="587">
                  <a:moveTo>
                    <a:pt x="336" y="0"/>
                  </a:moveTo>
                  <a:cubicBezTo>
                    <a:pt x="328" y="0"/>
                    <a:pt x="318" y="1"/>
                    <a:pt x="309" y="2"/>
                  </a:cubicBezTo>
                  <a:cubicBezTo>
                    <a:pt x="0" y="2"/>
                    <a:pt x="0" y="403"/>
                    <a:pt x="309" y="403"/>
                  </a:cubicBezTo>
                  <a:cubicBezTo>
                    <a:pt x="577" y="403"/>
                    <a:pt x="586" y="0"/>
                    <a:pt x="3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98"/>
            <p:cNvSpPr/>
            <p:nvPr/>
          </p:nvSpPr>
          <p:spPr>
            <a:xfrm>
              <a:off x="1255075" y="3598125"/>
              <a:ext cx="13925" cy="10075"/>
            </a:xfrm>
            <a:custGeom>
              <a:rect b="b" l="l" r="r" t="t"/>
              <a:pathLst>
                <a:path extrusionOk="0" h="403" w="557">
                  <a:moveTo>
                    <a:pt x="306" y="0"/>
                  </a:moveTo>
                  <a:cubicBezTo>
                    <a:pt x="297" y="0"/>
                    <a:pt x="288" y="1"/>
                    <a:pt x="279" y="2"/>
                  </a:cubicBezTo>
                  <a:cubicBezTo>
                    <a:pt x="1" y="2"/>
                    <a:pt x="1" y="403"/>
                    <a:pt x="279" y="403"/>
                  </a:cubicBezTo>
                  <a:cubicBezTo>
                    <a:pt x="547" y="403"/>
                    <a:pt x="556" y="0"/>
                    <a:pt x="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98"/>
            <p:cNvSpPr/>
            <p:nvPr/>
          </p:nvSpPr>
          <p:spPr>
            <a:xfrm>
              <a:off x="1208025" y="36213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98"/>
            <p:cNvSpPr/>
            <p:nvPr/>
          </p:nvSpPr>
          <p:spPr>
            <a:xfrm>
              <a:off x="1231175" y="36213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98"/>
            <p:cNvSpPr/>
            <p:nvPr/>
          </p:nvSpPr>
          <p:spPr>
            <a:xfrm>
              <a:off x="1255075" y="36213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98"/>
            <p:cNvSpPr/>
            <p:nvPr/>
          </p:nvSpPr>
          <p:spPr>
            <a:xfrm>
              <a:off x="1208025" y="3727725"/>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98"/>
            <p:cNvSpPr/>
            <p:nvPr/>
          </p:nvSpPr>
          <p:spPr>
            <a:xfrm>
              <a:off x="1231175" y="3727000"/>
              <a:ext cx="14675" cy="10825"/>
            </a:xfrm>
            <a:custGeom>
              <a:rect b="b" l="l" r="r" t="t"/>
              <a:pathLst>
                <a:path extrusionOk="0" h="433" w="587">
                  <a:moveTo>
                    <a:pt x="309" y="1"/>
                  </a:moveTo>
                  <a:cubicBezTo>
                    <a:pt x="0" y="1"/>
                    <a:pt x="0" y="433"/>
                    <a:pt x="309" y="433"/>
                  </a:cubicBezTo>
                  <a:cubicBezTo>
                    <a:pt x="586" y="433"/>
                    <a:pt x="586"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98"/>
            <p:cNvSpPr/>
            <p:nvPr/>
          </p:nvSpPr>
          <p:spPr>
            <a:xfrm>
              <a:off x="1255075" y="3727000"/>
              <a:ext cx="13925" cy="10825"/>
            </a:xfrm>
            <a:custGeom>
              <a:rect b="b" l="l" r="r" t="t"/>
              <a:pathLst>
                <a:path extrusionOk="0" h="433" w="557">
                  <a:moveTo>
                    <a:pt x="279" y="1"/>
                  </a:moveTo>
                  <a:cubicBezTo>
                    <a:pt x="1" y="1"/>
                    <a:pt x="1" y="433"/>
                    <a:pt x="279" y="433"/>
                  </a:cubicBezTo>
                  <a:cubicBezTo>
                    <a:pt x="556" y="433"/>
                    <a:pt x="55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98"/>
            <p:cNvSpPr/>
            <p:nvPr/>
          </p:nvSpPr>
          <p:spPr>
            <a:xfrm>
              <a:off x="1208025" y="3750925"/>
              <a:ext cx="13900" cy="10050"/>
            </a:xfrm>
            <a:custGeom>
              <a:rect b="b" l="l" r="r" t="t"/>
              <a:pathLst>
                <a:path extrusionOk="0" h="402" w="556">
                  <a:moveTo>
                    <a:pt x="278" y="0"/>
                  </a:moveTo>
                  <a:cubicBezTo>
                    <a:pt x="0" y="0"/>
                    <a:pt x="0" y="402"/>
                    <a:pt x="278" y="402"/>
                  </a:cubicBezTo>
                  <a:cubicBezTo>
                    <a:pt x="556" y="40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98"/>
            <p:cNvSpPr/>
            <p:nvPr/>
          </p:nvSpPr>
          <p:spPr>
            <a:xfrm>
              <a:off x="1231175" y="3750925"/>
              <a:ext cx="14675" cy="10050"/>
            </a:xfrm>
            <a:custGeom>
              <a:rect b="b" l="l" r="r" t="t"/>
              <a:pathLst>
                <a:path extrusionOk="0" h="402" w="587">
                  <a:moveTo>
                    <a:pt x="309" y="0"/>
                  </a:moveTo>
                  <a:cubicBezTo>
                    <a:pt x="0" y="0"/>
                    <a:pt x="0" y="402"/>
                    <a:pt x="309" y="402"/>
                  </a:cubicBezTo>
                  <a:cubicBezTo>
                    <a:pt x="586" y="40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98"/>
            <p:cNvSpPr/>
            <p:nvPr/>
          </p:nvSpPr>
          <p:spPr>
            <a:xfrm>
              <a:off x="1255075" y="3750925"/>
              <a:ext cx="13925" cy="10050"/>
            </a:xfrm>
            <a:custGeom>
              <a:rect b="b" l="l" r="r" t="t"/>
              <a:pathLst>
                <a:path extrusionOk="0" h="402" w="557">
                  <a:moveTo>
                    <a:pt x="279" y="0"/>
                  </a:moveTo>
                  <a:cubicBezTo>
                    <a:pt x="1" y="0"/>
                    <a:pt x="1" y="402"/>
                    <a:pt x="279" y="402"/>
                  </a:cubicBezTo>
                  <a:cubicBezTo>
                    <a:pt x="556" y="40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98"/>
            <p:cNvSpPr/>
            <p:nvPr/>
          </p:nvSpPr>
          <p:spPr>
            <a:xfrm>
              <a:off x="1208025" y="38566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98"/>
            <p:cNvSpPr/>
            <p:nvPr/>
          </p:nvSpPr>
          <p:spPr>
            <a:xfrm>
              <a:off x="1231175" y="3856625"/>
              <a:ext cx="14675" cy="10825"/>
            </a:xfrm>
            <a:custGeom>
              <a:rect b="b" l="l" r="r" t="t"/>
              <a:pathLst>
                <a:path extrusionOk="0" h="433" w="587">
                  <a:moveTo>
                    <a:pt x="309" y="0"/>
                  </a:moveTo>
                  <a:cubicBezTo>
                    <a:pt x="0" y="0"/>
                    <a:pt x="0" y="432"/>
                    <a:pt x="309" y="432"/>
                  </a:cubicBezTo>
                  <a:cubicBezTo>
                    <a:pt x="586" y="432"/>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98"/>
            <p:cNvSpPr/>
            <p:nvPr/>
          </p:nvSpPr>
          <p:spPr>
            <a:xfrm>
              <a:off x="1255075" y="38566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98"/>
            <p:cNvSpPr/>
            <p:nvPr/>
          </p:nvSpPr>
          <p:spPr>
            <a:xfrm>
              <a:off x="1208025" y="3880550"/>
              <a:ext cx="13900" cy="10050"/>
            </a:xfrm>
            <a:custGeom>
              <a:rect b="b" l="l" r="r" t="t"/>
              <a:pathLst>
                <a:path extrusionOk="0" h="402" w="556">
                  <a:moveTo>
                    <a:pt x="278" y="0"/>
                  </a:moveTo>
                  <a:cubicBezTo>
                    <a:pt x="0" y="0"/>
                    <a:pt x="0" y="401"/>
                    <a:pt x="278" y="401"/>
                  </a:cubicBezTo>
                  <a:cubicBezTo>
                    <a:pt x="556" y="401"/>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98"/>
            <p:cNvSpPr/>
            <p:nvPr/>
          </p:nvSpPr>
          <p:spPr>
            <a:xfrm>
              <a:off x="1231175" y="3880550"/>
              <a:ext cx="14675" cy="10050"/>
            </a:xfrm>
            <a:custGeom>
              <a:rect b="b" l="l" r="r" t="t"/>
              <a:pathLst>
                <a:path extrusionOk="0" h="402" w="587">
                  <a:moveTo>
                    <a:pt x="309" y="0"/>
                  </a:moveTo>
                  <a:cubicBezTo>
                    <a:pt x="0" y="0"/>
                    <a:pt x="0" y="401"/>
                    <a:pt x="309" y="401"/>
                  </a:cubicBezTo>
                  <a:cubicBezTo>
                    <a:pt x="586" y="401"/>
                    <a:pt x="586"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98"/>
            <p:cNvSpPr/>
            <p:nvPr/>
          </p:nvSpPr>
          <p:spPr>
            <a:xfrm>
              <a:off x="1255075" y="3880550"/>
              <a:ext cx="13925" cy="10050"/>
            </a:xfrm>
            <a:custGeom>
              <a:rect b="b" l="l" r="r" t="t"/>
              <a:pathLst>
                <a:path extrusionOk="0" h="402" w="557">
                  <a:moveTo>
                    <a:pt x="279" y="0"/>
                  </a:moveTo>
                  <a:cubicBezTo>
                    <a:pt x="1" y="0"/>
                    <a:pt x="1" y="401"/>
                    <a:pt x="279" y="401"/>
                  </a:cubicBezTo>
                  <a:cubicBezTo>
                    <a:pt x="556" y="401"/>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98"/>
            <p:cNvSpPr/>
            <p:nvPr/>
          </p:nvSpPr>
          <p:spPr>
            <a:xfrm>
              <a:off x="980425" y="3563425"/>
              <a:ext cx="361875" cy="362650"/>
            </a:xfrm>
            <a:custGeom>
              <a:rect b="b" l="l" r="r" t="t"/>
              <a:pathLst>
                <a:path extrusionOk="0" h="14506" w="14475">
                  <a:moveTo>
                    <a:pt x="12067" y="433"/>
                  </a:moveTo>
                  <a:cubicBezTo>
                    <a:pt x="12283" y="433"/>
                    <a:pt x="12468" y="587"/>
                    <a:pt x="12468" y="803"/>
                  </a:cubicBezTo>
                  <a:lnTo>
                    <a:pt x="12468" y="3303"/>
                  </a:lnTo>
                  <a:cubicBezTo>
                    <a:pt x="12468" y="3519"/>
                    <a:pt x="12283" y="3673"/>
                    <a:pt x="12067" y="3673"/>
                  </a:cubicBezTo>
                  <a:lnTo>
                    <a:pt x="8209" y="3673"/>
                  </a:lnTo>
                  <a:lnTo>
                    <a:pt x="8209" y="433"/>
                  </a:lnTo>
                  <a:close/>
                  <a:moveTo>
                    <a:pt x="11265" y="4106"/>
                  </a:moveTo>
                  <a:cubicBezTo>
                    <a:pt x="11882" y="4229"/>
                    <a:pt x="11851" y="5155"/>
                    <a:pt x="11203" y="5186"/>
                  </a:cubicBezTo>
                  <a:lnTo>
                    <a:pt x="1697" y="5186"/>
                  </a:lnTo>
                  <a:cubicBezTo>
                    <a:pt x="1049" y="5155"/>
                    <a:pt x="988" y="4229"/>
                    <a:pt x="1636" y="4106"/>
                  </a:cubicBezTo>
                  <a:close/>
                  <a:moveTo>
                    <a:pt x="13363" y="2254"/>
                  </a:moveTo>
                  <a:cubicBezTo>
                    <a:pt x="13734" y="2254"/>
                    <a:pt x="14073" y="2562"/>
                    <a:pt x="14073" y="2964"/>
                  </a:cubicBezTo>
                  <a:lnTo>
                    <a:pt x="14073" y="7037"/>
                  </a:lnTo>
                  <a:lnTo>
                    <a:pt x="12869" y="7037"/>
                  </a:lnTo>
                  <a:lnTo>
                    <a:pt x="12869" y="5988"/>
                  </a:lnTo>
                  <a:cubicBezTo>
                    <a:pt x="12869" y="5525"/>
                    <a:pt x="12499" y="5186"/>
                    <a:pt x="12067" y="5186"/>
                  </a:cubicBezTo>
                  <a:lnTo>
                    <a:pt x="11974" y="5186"/>
                  </a:lnTo>
                  <a:cubicBezTo>
                    <a:pt x="12067" y="5031"/>
                    <a:pt x="12129" y="4846"/>
                    <a:pt x="12129" y="4630"/>
                  </a:cubicBezTo>
                  <a:cubicBezTo>
                    <a:pt x="12129" y="4445"/>
                    <a:pt x="12067" y="4260"/>
                    <a:pt x="11974" y="4106"/>
                  </a:cubicBezTo>
                  <a:lnTo>
                    <a:pt x="12067" y="4106"/>
                  </a:lnTo>
                  <a:cubicBezTo>
                    <a:pt x="12499" y="4106"/>
                    <a:pt x="12869" y="3766"/>
                    <a:pt x="12869" y="3303"/>
                  </a:cubicBezTo>
                  <a:lnTo>
                    <a:pt x="12869" y="2254"/>
                  </a:lnTo>
                  <a:close/>
                  <a:moveTo>
                    <a:pt x="7808" y="5618"/>
                  </a:moveTo>
                  <a:lnTo>
                    <a:pt x="7808" y="8889"/>
                  </a:lnTo>
                  <a:lnTo>
                    <a:pt x="802" y="8889"/>
                  </a:lnTo>
                  <a:cubicBezTo>
                    <a:pt x="586" y="8889"/>
                    <a:pt x="432" y="8704"/>
                    <a:pt x="432" y="8488"/>
                  </a:cubicBezTo>
                  <a:lnTo>
                    <a:pt x="432" y="5988"/>
                  </a:lnTo>
                  <a:cubicBezTo>
                    <a:pt x="432" y="5772"/>
                    <a:pt x="586" y="5618"/>
                    <a:pt x="802" y="5618"/>
                  </a:cubicBezTo>
                  <a:close/>
                  <a:moveTo>
                    <a:pt x="12098" y="5587"/>
                  </a:moveTo>
                  <a:cubicBezTo>
                    <a:pt x="12314" y="5587"/>
                    <a:pt x="12468" y="5772"/>
                    <a:pt x="12468" y="5988"/>
                  </a:cubicBezTo>
                  <a:lnTo>
                    <a:pt x="12468" y="8488"/>
                  </a:lnTo>
                  <a:cubicBezTo>
                    <a:pt x="12468" y="8704"/>
                    <a:pt x="12314" y="8889"/>
                    <a:pt x="12098" y="8889"/>
                  </a:cubicBezTo>
                  <a:lnTo>
                    <a:pt x="10616" y="8889"/>
                  </a:lnTo>
                  <a:cubicBezTo>
                    <a:pt x="10308" y="8889"/>
                    <a:pt x="10308" y="9290"/>
                    <a:pt x="10616" y="9290"/>
                  </a:cubicBezTo>
                  <a:lnTo>
                    <a:pt x="11203" y="9290"/>
                  </a:lnTo>
                  <a:cubicBezTo>
                    <a:pt x="11882" y="9290"/>
                    <a:pt x="11882" y="10370"/>
                    <a:pt x="11203" y="10370"/>
                  </a:cubicBezTo>
                  <a:lnTo>
                    <a:pt x="1636" y="10370"/>
                  </a:lnTo>
                  <a:cubicBezTo>
                    <a:pt x="1358" y="10340"/>
                    <a:pt x="1173" y="10093"/>
                    <a:pt x="1173" y="9815"/>
                  </a:cubicBezTo>
                  <a:cubicBezTo>
                    <a:pt x="1173" y="9537"/>
                    <a:pt x="1389" y="9290"/>
                    <a:pt x="1667" y="9290"/>
                  </a:cubicBezTo>
                  <a:lnTo>
                    <a:pt x="9382" y="9290"/>
                  </a:lnTo>
                  <a:cubicBezTo>
                    <a:pt x="9650" y="9290"/>
                    <a:pt x="9659" y="8888"/>
                    <a:pt x="9410" y="8888"/>
                  </a:cubicBezTo>
                  <a:cubicBezTo>
                    <a:pt x="9401" y="8888"/>
                    <a:pt x="9392" y="8888"/>
                    <a:pt x="9382" y="8889"/>
                  </a:cubicBezTo>
                  <a:lnTo>
                    <a:pt x="8240" y="8889"/>
                  </a:lnTo>
                  <a:lnTo>
                    <a:pt x="8240" y="5587"/>
                  </a:lnTo>
                  <a:close/>
                  <a:moveTo>
                    <a:pt x="14073" y="7439"/>
                  </a:moveTo>
                  <a:lnTo>
                    <a:pt x="14073" y="11512"/>
                  </a:lnTo>
                  <a:cubicBezTo>
                    <a:pt x="14073" y="11914"/>
                    <a:pt x="13764" y="12222"/>
                    <a:pt x="13363" y="12222"/>
                  </a:cubicBezTo>
                  <a:lnTo>
                    <a:pt x="12869" y="12222"/>
                  </a:lnTo>
                  <a:lnTo>
                    <a:pt x="12869" y="11204"/>
                  </a:lnTo>
                  <a:cubicBezTo>
                    <a:pt x="12869" y="10741"/>
                    <a:pt x="12499" y="10370"/>
                    <a:pt x="12067" y="10370"/>
                  </a:cubicBezTo>
                  <a:lnTo>
                    <a:pt x="11974" y="10370"/>
                  </a:lnTo>
                  <a:cubicBezTo>
                    <a:pt x="12160" y="10062"/>
                    <a:pt x="12160" y="9630"/>
                    <a:pt x="11974" y="9321"/>
                  </a:cubicBezTo>
                  <a:lnTo>
                    <a:pt x="12067" y="9321"/>
                  </a:lnTo>
                  <a:cubicBezTo>
                    <a:pt x="12499" y="9321"/>
                    <a:pt x="12869" y="8951"/>
                    <a:pt x="12869" y="8488"/>
                  </a:cubicBezTo>
                  <a:lnTo>
                    <a:pt x="12869" y="7439"/>
                  </a:lnTo>
                  <a:close/>
                  <a:moveTo>
                    <a:pt x="12067" y="10772"/>
                  </a:moveTo>
                  <a:cubicBezTo>
                    <a:pt x="12283" y="10772"/>
                    <a:pt x="12468" y="10957"/>
                    <a:pt x="12468" y="11173"/>
                  </a:cubicBezTo>
                  <a:lnTo>
                    <a:pt x="12468" y="13673"/>
                  </a:lnTo>
                  <a:cubicBezTo>
                    <a:pt x="12468" y="13889"/>
                    <a:pt x="12283" y="14043"/>
                    <a:pt x="12067" y="14043"/>
                  </a:cubicBezTo>
                  <a:lnTo>
                    <a:pt x="8209" y="14043"/>
                  </a:lnTo>
                  <a:lnTo>
                    <a:pt x="8209" y="10772"/>
                  </a:lnTo>
                  <a:close/>
                  <a:moveTo>
                    <a:pt x="802" y="1"/>
                  </a:moveTo>
                  <a:cubicBezTo>
                    <a:pt x="370" y="1"/>
                    <a:pt x="0" y="371"/>
                    <a:pt x="0" y="803"/>
                  </a:cubicBezTo>
                  <a:lnTo>
                    <a:pt x="0" y="3303"/>
                  </a:lnTo>
                  <a:cubicBezTo>
                    <a:pt x="0" y="3766"/>
                    <a:pt x="370" y="4106"/>
                    <a:pt x="802" y="4106"/>
                  </a:cubicBezTo>
                  <a:lnTo>
                    <a:pt x="895" y="4106"/>
                  </a:lnTo>
                  <a:cubicBezTo>
                    <a:pt x="710" y="4445"/>
                    <a:pt x="710" y="4846"/>
                    <a:pt x="895" y="5186"/>
                  </a:cubicBezTo>
                  <a:lnTo>
                    <a:pt x="802" y="5186"/>
                  </a:lnTo>
                  <a:cubicBezTo>
                    <a:pt x="370" y="5186"/>
                    <a:pt x="0" y="5525"/>
                    <a:pt x="0" y="5988"/>
                  </a:cubicBezTo>
                  <a:lnTo>
                    <a:pt x="0" y="8488"/>
                  </a:lnTo>
                  <a:cubicBezTo>
                    <a:pt x="0" y="8951"/>
                    <a:pt x="370" y="9290"/>
                    <a:pt x="802" y="9321"/>
                  </a:cubicBezTo>
                  <a:lnTo>
                    <a:pt x="895" y="9321"/>
                  </a:lnTo>
                  <a:cubicBezTo>
                    <a:pt x="802" y="9475"/>
                    <a:pt x="741" y="9630"/>
                    <a:pt x="741" y="9846"/>
                  </a:cubicBezTo>
                  <a:cubicBezTo>
                    <a:pt x="741" y="10031"/>
                    <a:pt x="802" y="10216"/>
                    <a:pt x="895" y="10370"/>
                  </a:cubicBezTo>
                  <a:lnTo>
                    <a:pt x="802" y="10370"/>
                  </a:lnTo>
                  <a:cubicBezTo>
                    <a:pt x="370" y="10370"/>
                    <a:pt x="0" y="10741"/>
                    <a:pt x="0" y="11204"/>
                  </a:cubicBezTo>
                  <a:lnTo>
                    <a:pt x="0" y="13673"/>
                  </a:lnTo>
                  <a:cubicBezTo>
                    <a:pt x="0" y="14136"/>
                    <a:pt x="370" y="14506"/>
                    <a:pt x="802" y="14506"/>
                  </a:cubicBezTo>
                  <a:lnTo>
                    <a:pt x="1512" y="14506"/>
                  </a:lnTo>
                  <a:cubicBezTo>
                    <a:pt x="1790" y="14506"/>
                    <a:pt x="1790" y="14074"/>
                    <a:pt x="1512" y="14074"/>
                  </a:cubicBezTo>
                  <a:lnTo>
                    <a:pt x="802" y="14074"/>
                  </a:lnTo>
                  <a:cubicBezTo>
                    <a:pt x="586" y="14074"/>
                    <a:pt x="432" y="13889"/>
                    <a:pt x="432" y="13673"/>
                  </a:cubicBezTo>
                  <a:lnTo>
                    <a:pt x="432" y="11204"/>
                  </a:lnTo>
                  <a:cubicBezTo>
                    <a:pt x="432" y="10988"/>
                    <a:pt x="586" y="10803"/>
                    <a:pt x="802" y="10803"/>
                  </a:cubicBezTo>
                  <a:lnTo>
                    <a:pt x="7808" y="10803"/>
                  </a:lnTo>
                  <a:lnTo>
                    <a:pt x="7808" y="14074"/>
                  </a:lnTo>
                  <a:lnTo>
                    <a:pt x="2654" y="14074"/>
                  </a:lnTo>
                  <a:cubicBezTo>
                    <a:pt x="2376" y="14074"/>
                    <a:pt x="2376" y="14506"/>
                    <a:pt x="2654" y="14506"/>
                  </a:cubicBezTo>
                  <a:lnTo>
                    <a:pt x="12067" y="14506"/>
                  </a:lnTo>
                  <a:cubicBezTo>
                    <a:pt x="12499" y="14506"/>
                    <a:pt x="12869" y="14136"/>
                    <a:pt x="12869" y="13673"/>
                  </a:cubicBezTo>
                  <a:lnTo>
                    <a:pt x="12869" y="12654"/>
                  </a:lnTo>
                  <a:lnTo>
                    <a:pt x="13363" y="12654"/>
                  </a:lnTo>
                  <a:cubicBezTo>
                    <a:pt x="13980" y="12654"/>
                    <a:pt x="14474" y="12160"/>
                    <a:pt x="14474" y="11543"/>
                  </a:cubicBezTo>
                  <a:lnTo>
                    <a:pt x="14474" y="2964"/>
                  </a:lnTo>
                  <a:cubicBezTo>
                    <a:pt x="14474" y="2346"/>
                    <a:pt x="13980" y="1822"/>
                    <a:pt x="13363" y="1822"/>
                  </a:cubicBezTo>
                  <a:lnTo>
                    <a:pt x="12869" y="1822"/>
                  </a:lnTo>
                  <a:lnTo>
                    <a:pt x="12869" y="803"/>
                  </a:lnTo>
                  <a:cubicBezTo>
                    <a:pt x="12869" y="371"/>
                    <a:pt x="12499" y="1"/>
                    <a:pt x="12067" y="1"/>
                  </a:cubicBezTo>
                  <a:lnTo>
                    <a:pt x="2654" y="1"/>
                  </a:lnTo>
                  <a:cubicBezTo>
                    <a:pt x="2376" y="1"/>
                    <a:pt x="2376" y="433"/>
                    <a:pt x="2654" y="433"/>
                  </a:cubicBezTo>
                  <a:lnTo>
                    <a:pt x="7808" y="433"/>
                  </a:lnTo>
                  <a:lnTo>
                    <a:pt x="7808" y="3704"/>
                  </a:lnTo>
                  <a:lnTo>
                    <a:pt x="802" y="3704"/>
                  </a:lnTo>
                  <a:cubicBezTo>
                    <a:pt x="586" y="3704"/>
                    <a:pt x="432" y="3519"/>
                    <a:pt x="432" y="3303"/>
                  </a:cubicBezTo>
                  <a:lnTo>
                    <a:pt x="432" y="834"/>
                  </a:lnTo>
                  <a:cubicBezTo>
                    <a:pt x="432" y="618"/>
                    <a:pt x="586" y="433"/>
                    <a:pt x="802" y="433"/>
                  </a:cubicBezTo>
                  <a:lnTo>
                    <a:pt x="1512" y="433"/>
                  </a:lnTo>
                  <a:cubicBezTo>
                    <a:pt x="1790" y="433"/>
                    <a:pt x="1790"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74" name="Google Shape;20374;p98"/>
          <p:cNvSpPr/>
          <p:nvPr/>
        </p:nvSpPr>
        <p:spPr>
          <a:xfrm>
            <a:off x="3237519" y="2324516"/>
            <a:ext cx="362650" cy="361700"/>
          </a:xfrm>
          <a:custGeom>
            <a:rect b="b" l="l" r="r" t="t"/>
            <a:pathLst>
              <a:path extrusionOk="0" h="14468" w="14506">
                <a:moveTo>
                  <a:pt x="8087" y="2092"/>
                </a:moveTo>
                <a:cubicBezTo>
                  <a:pt x="8272" y="2092"/>
                  <a:pt x="8457" y="2246"/>
                  <a:pt x="8457" y="2462"/>
                </a:cubicBezTo>
                <a:lnTo>
                  <a:pt x="8457" y="3172"/>
                </a:lnTo>
                <a:lnTo>
                  <a:pt x="6081" y="3172"/>
                </a:lnTo>
                <a:lnTo>
                  <a:pt x="6081" y="2462"/>
                </a:lnTo>
                <a:cubicBezTo>
                  <a:pt x="6081" y="2246"/>
                  <a:pt x="6235" y="2092"/>
                  <a:pt x="6451" y="2092"/>
                </a:cubicBezTo>
                <a:close/>
                <a:moveTo>
                  <a:pt x="10918" y="439"/>
                </a:moveTo>
                <a:cubicBezTo>
                  <a:pt x="11545" y="439"/>
                  <a:pt x="12130" y="944"/>
                  <a:pt x="12130" y="1660"/>
                </a:cubicBezTo>
                <a:lnTo>
                  <a:pt x="12130" y="3172"/>
                </a:lnTo>
                <a:lnTo>
                  <a:pt x="8858" y="3172"/>
                </a:lnTo>
                <a:lnTo>
                  <a:pt x="8858" y="2462"/>
                </a:lnTo>
                <a:cubicBezTo>
                  <a:pt x="8858" y="2432"/>
                  <a:pt x="8858" y="2401"/>
                  <a:pt x="8858" y="2370"/>
                </a:cubicBezTo>
                <a:cubicBezTo>
                  <a:pt x="9136" y="1691"/>
                  <a:pt x="9599" y="1104"/>
                  <a:pt x="10216" y="672"/>
                </a:cubicBezTo>
                <a:cubicBezTo>
                  <a:pt x="10437" y="511"/>
                  <a:pt x="10681" y="439"/>
                  <a:pt x="10918" y="439"/>
                </a:cubicBezTo>
                <a:close/>
                <a:moveTo>
                  <a:pt x="7994" y="3604"/>
                </a:moveTo>
                <a:lnTo>
                  <a:pt x="6081" y="5147"/>
                </a:lnTo>
                <a:lnTo>
                  <a:pt x="6081" y="3604"/>
                </a:lnTo>
                <a:close/>
                <a:moveTo>
                  <a:pt x="5649" y="3604"/>
                </a:moveTo>
                <a:lnTo>
                  <a:pt x="5649" y="5919"/>
                </a:lnTo>
                <a:lnTo>
                  <a:pt x="927" y="5919"/>
                </a:lnTo>
                <a:cubicBezTo>
                  <a:pt x="649" y="5919"/>
                  <a:pt x="433" y="5703"/>
                  <a:pt x="433" y="5425"/>
                </a:cubicBezTo>
                <a:lnTo>
                  <a:pt x="433" y="4067"/>
                </a:lnTo>
                <a:cubicBezTo>
                  <a:pt x="433" y="3789"/>
                  <a:pt x="618" y="3604"/>
                  <a:pt x="896" y="3604"/>
                </a:cubicBezTo>
                <a:close/>
                <a:moveTo>
                  <a:pt x="8426" y="3789"/>
                </a:moveTo>
                <a:lnTo>
                  <a:pt x="8426" y="5425"/>
                </a:lnTo>
                <a:lnTo>
                  <a:pt x="6081" y="7308"/>
                </a:lnTo>
                <a:lnTo>
                  <a:pt x="6081" y="5703"/>
                </a:lnTo>
                <a:lnTo>
                  <a:pt x="8426" y="3789"/>
                </a:lnTo>
                <a:close/>
                <a:moveTo>
                  <a:pt x="8426" y="5981"/>
                </a:moveTo>
                <a:lnTo>
                  <a:pt x="8426" y="7616"/>
                </a:lnTo>
                <a:lnTo>
                  <a:pt x="6081" y="9499"/>
                </a:lnTo>
                <a:lnTo>
                  <a:pt x="6081" y="7863"/>
                </a:lnTo>
                <a:lnTo>
                  <a:pt x="8426" y="5981"/>
                </a:lnTo>
                <a:close/>
                <a:moveTo>
                  <a:pt x="8426" y="8141"/>
                </a:moveTo>
                <a:lnTo>
                  <a:pt x="8426" y="9777"/>
                </a:lnTo>
                <a:lnTo>
                  <a:pt x="6081" y="11659"/>
                </a:lnTo>
                <a:lnTo>
                  <a:pt x="6081" y="10054"/>
                </a:lnTo>
                <a:lnTo>
                  <a:pt x="8426" y="8141"/>
                </a:lnTo>
                <a:close/>
                <a:moveTo>
                  <a:pt x="8426" y="10332"/>
                </a:moveTo>
                <a:lnTo>
                  <a:pt x="8426" y="11937"/>
                </a:lnTo>
                <a:lnTo>
                  <a:pt x="6081" y="13850"/>
                </a:lnTo>
                <a:lnTo>
                  <a:pt x="6081" y="12215"/>
                </a:lnTo>
                <a:lnTo>
                  <a:pt x="8426" y="10332"/>
                </a:lnTo>
                <a:close/>
                <a:moveTo>
                  <a:pt x="5649" y="6351"/>
                </a:moveTo>
                <a:lnTo>
                  <a:pt x="5649" y="14066"/>
                </a:lnTo>
                <a:lnTo>
                  <a:pt x="2069" y="14066"/>
                </a:lnTo>
                <a:cubicBezTo>
                  <a:pt x="1606" y="14036"/>
                  <a:pt x="1235" y="13665"/>
                  <a:pt x="1235" y="13233"/>
                </a:cubicBezTo>
                <a:lnTo>
                  <a:pt x="1235" y="6351"/>
                </a:lnTo>
                <a:close/>
                <a:moveTo>
                  <a:pt x="8395" y="12492"/>
                </a:moveTo>
                <a:lnTo>
                  <a:pt x="8395" y="14066"/>
                </a:lnTo>
                <a:lnTo>
                  <a:pt x="6451" y="14066"/>
                </a:lnTo>
                <a:lnTo>
                  <a:pt x="8395" y="12492"/>
                </a:lnTo>
                <a:close/>
                <a:moveTo>
                  <a:pt x="13580" y="3604"/>
                </a:moveTo>
                <a:cubicBezTo>
                  <a:pt x="13827" y="3604"/>
                  <a:pt x="14043" y="3820"/>
                  <a:pt x="14043" y="4098"/>
                </a:cubicBezTo>
                <a:lnTo>
                  <a:pt x="14043" y="5456"/>
                </a:lnTo>
                <a:cubicBezTo>
                  <a:pt x="14043" y="5703"/>
                  <a:pt x="13827" y="5919"/>
                  <a:pt x="13580" y="5919"/>
                </a:cubicBezTo>
                <a:lnTo>
                  <a:pt x="11790" y="5919"/>
                </a:lnTo>
                <a:cubicBezTo>
                  <a:pt x="11512" y="5919"/>
                  <a:pt x="11512" y="6351"/>
                  <a:pt x="11790" y="6351"/>
                </a:cubicBezTo>
                <a:lnTo>
                  <a:pt x="13241" y="6351"/>
                </a:lnTo>
                <a:lnTo>
                  <a:pt x="13241" y="13233"/>
                </a:lnTo>
                <a:cubicBezTo>
                  <a:pt x="13241" y="13696"/>
                  <a:pt x="12839" y="14066"/>
                  <a:pt x="12407" y="14066"/>
                </a:cubicBezTo>
                <a:lnTo>
                  <a:pt x="8827" y="14066"/>
                </a:lnTo>
                <a:lnTo>
                  <a:pt x="8827" y="6351"/>
                </a:lnTo>
                <a:lnTo>
                  <a:pt x="10587" y="6351"/>
                </a:lnTo>
                <a:cubicBezTo>
                  <a:pt x="10864" y="6351"/>
                  <a:pt x="10864" y="5919"/>
                  <a:pt x="10587" y="5919"/>
                </a:cubicBezTo>
                <a:lnTo>
                  <a:pt x="8827" y="5919"/>
                </a:lnTo>
                <a:lnTo>
                  <a:pt x="8827" y="3604"/>
                </a:lnTo>
                <a:close/>
                <a:moveTo>
                  <a:pt x="3578" y="1"/>
                </a:moveTo>
                <a:cubicBezTo>
                  <a:pt x="2722" y="1"/>
                  <a:pt x="1914" y="690"/>
                  <a:pt x="1914" y="1660"/>
                </a:cubicBezTo>
                <a:cubicBezTo>
                  <a:pt x="1914" y="1799"/>
                  <a:pt x="2022" y="1868"/>
                  <a:pt x="2130" y="1868"/>
                </a:cubicBezTo>
                <a:cubicBezTo>
                  <a:pt x="2238" y="1868"/>
                  <a:pt x="2346" y="1799"/>
                  <a:pt x="2346" y="1660"/>
                </a:cubicBezTo>
                <a:cubicBezTo>
                  <a:pt x="2346" y="944"/>
                  <a:pt x="2931" y="439"/>
                  <a:pt x="3570" y="439"/>
                </a:cubicBezTo>
                <a:cubicBezTo>
                  <a:pt x="3812" y="439"/>
                  <a:pt x="4062" y="511"/>
                  <a:pt x="4291" y="672"/>
                </a:cubicBezTo>
                <a:cubicBezTo>
                  <a:pt x="4877" y="1104"/>
                  <a:pt x="5340" y="1691"/>
                  <a:pt x="5649" y="2401"/>
                </a:cubicBezTo>
                <a:lnTo>
                  <a:pt x="5649" y="2462"/>
                </a:lnTo>
                <a:lnTo>
                  <a:pt x="5649" y="3172"/>
                </a:lnTo>
                <a:lnTo>
                  <a:pt x="2346" y="3172"/>
                </a:lnTo>
                <a:lnTo>
                  <a:pt x="2346" y="2709"/>
                </a:lnTo>
                <a:cubicBezTo>
                  <a:pt x="2346" y="2570"/>
                  <a:pt x="2238" y="2501"/>
                  <a:pt x="2130" y="2501"/>
                </a:cubicBezTo>
                <a:cubicBezTo>
                  <a:pt x="2022" y="2501"/>
                  <a:pt x="1914" y="2570"/>
                  <a:pt x="1914" y="2709"/>
                </a:cubicBezTo>
                <a:lnTo>
                  <a:pt x="1914" y="3141"/>
                </a:lnTo>
                <a:lnTo>
                  <a:pt x="927" y="3141"/>
                </a:lnTo>
                <a:cubicBezTo>
                  <a:pt x="402" y="3141"/>
                  <a:pt x="1" y="3543"/>
                  <a:pt x="1" y="4036"/>
                </a:cubicBezTo>
                <a:lnTo>
                  <a:pt x="1" y="5425"/>
                </a:lnTo>
                <a:cubicBezTo>
                  <a:pt x="1" y="5888"/>
                  <a:pt x="371" y="6289"/>
                  <a:pt x="834" y="6320"/>
                </a:cubicBezTo>
                <a:lnTo>
                  <a:pt x="834" y="13233"/>
                </a:lnTo>
                <a:cubicBezTo>
                  <a:pt x="834" y="13912"/>
                  <a:pt x="1390" y="14468"/>
                  <a:pt x="2100" y="14468"/>
                </a:cubicBezTo>
                <a:lnTo>
                  <a:pt x="12407" y="14468"/>
                </a:lnTo>
                <a:cubicBezTo>
                  <a:pt x="13086" y="14468"/>
                  <a:pt x="13673" y="13912"/>
                  <a:pt x="13673" y="13233"/>
                </a:cubicBezTo>
                <a:lnTo>
                  <a:pt x="13673" y="6320"/>
                </a:lnTo>
                <a:cubicBezTo>
                  <a:pt x="14136" y="6289"/>
                  <a:pt x="14475" y="5919"/>
                  <a:pt x="14506" y="5425"/>
                </a:cubicBezTo>
                <a:lnTo>
                  <a:pt x="14506" y="4067"/>
                </a:lnTo>
                <a:cubicBezTo>
                  <a:pt x="14506" y="3573"/>
                  <a:pt x="14074" y="3172"/>
                  <a:pt x="13580" y="3172"/>
                </a:cubicBezTo>
                <a:lnTo>
                  <a:pt x="12562" y="3172"/>
                </a:lnTo>
                <a:lnTo>
                  <a:pt x="12562" y="1660"/>
                </a:lnTo>
                <a:cubicBezTo>
                  <a:pt x="12562" y="690"/>
                  <a:pt x="11754" y="1"/>
                  <a:pt x="10898" y="1"/>
                </a:cubicBezTo>
                <a:cubicBezTo>
                  <a:pt x="10582" y="1"/>
                  <a:pt x="10260" y="94"/>
                  <a:pt x="9969" y="302"/>
                </a:cubicBezTo>
                <a:cubicBezTo>
                  <a:pt x="9383" y="703"/>
                  <a:pt x="8920" y="1259"/>
                  <a:pt x="8611" y="1876"/>
                </a:cubicBezTo>
                <a:cubicBezTo>
                  <a:pt x="8457" y="1753"/>
                  <a:pt x="8272" y="1660"/>
                  <a:pt x="8056" y="1660"/>
                </a:cubicBezTo>
                <a:lnTo>
                  <a:pt x="6451" y="1660"/>
                </a:lnTo>
                <a:cubicBezTo>
                  <a:pt x="6235" y="1660"/>
                  <a:pt x="6019" y="1753"/>
                  <a:pt x="5865" y="1907"/>
                </a:cubicBezTo>
                <a:cubicBezTo>
                  <a:pt x="5556" y="1259"/>
                  <a:pt x="5093" y="734"/>
                  <a:pt x="4507" y="302"/>
                </a:cubicBezTo>
                <a:cubicBezTo>
                  <a:pt x="4216" y="94"/>
                  <a:pt x="3894" y="1"/>
                  <a:pt x="3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75" name="Google Shape;20375;p98"/>
          <p:cNvGrpSpPr/>
          <p:nvPr/>
        </p:nvGrpSpPr>
        <p:grpSpPr>
          <a:xfrm>
            <a:off x="2502788" y="2326511"/>
            <a:ext cx="361100" cy="362850"/>
            <a:chOff x="6250850" y="3021124"/>
            <a:chExt cx="361100" cy="362850"/>
          </a:xfrm>
        </p:grpSpPr>
        <p:sp>
          <p:nvSpPr>
            <p:cNvPr id="20376" name="Google Shape;20376;p98"/>
            <p:cNvSpPr/>
            <p:nvPr/>
          </p:nvSpPr>
          <p:spPr>
            <a:xfrm>
              <a:off x="6384738" y="3021124"/>
              <a:ext cx="93325" cy="26750"/>
            </a:xfrm>
            <a:custGeom>
              <a:rect b="b" l="l" r="r" t="t"/>
              <a:pathLst>
                <a:path extrusionOk="0" h="1070" w="3733">
                  <a:moveTo>
                    <a:pt x="1867" y="1"/>
                  </a:moveTo>
                  <a:cubicBezTo>
                    <a:pt x="1246" y="1"/>
                    <a:pt x="621" y="240"/>
                    <a:pt x="143" y="718"/>
                  </a:cubicBezTo>
                  <a:cubicBezTo>
                    <a:pt x="1" y="860"/>
                    <a:pt x="149" y="1057"/>
                    <a:pt x="310" y="1057"/>
                  </a:cubicBezTo>
                  <a:cubicBezTo>
                    <a:pt x="359" y="1057"/>
                    <a:pt x="408" y="1039"/>
                    <a:pt x="451" y="996"/>
                  </a:cubicBezTo>
                  <a:cubicBezTo>
                    <a:pt x="837" y="610"/>
                    <a:pt x="1346" y="417"/>
                    <a:pt x="1860" y="417"/>
                  </a:cubicBezTo>
                  <a:cubicBezTo>
                    <a:pt x="2373" y="417"/>
                    <a:pt x="2890" y="610"/>
                    <a:pt x="3291" y="996"/>
                  </a:cubicBezTo>
                  <a:cubicBezTo>
                    <a:pt x="3336" y="1048"/>
                    <a:pt x="3388" y="1070"/>
                    <a:pt x="3438" y="1070"/>
                  </a:cubicBezTo>
                  <a:cubicBezTo>
                    <a:pt x="3595" y="1070"/>
                    <a:pt x="3732" y="858"/>
                    <a:pt x="3568" y="718"/>
                  </a:cubicBezTo>
                  <a:cubicBezTo>
                    <a:pt x="3106" y="240"/>
                    <a:pt x="2488" y="1"/>
                    <a:pt x="1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77" name="Google Shape;20377;p98"/>
            <p:cNvGrpSpPr/>
            <p:nvPr/>
          </p:nvGrpSpPr>
          <p:grpSpPr>
            <a:xfrm>
              <a:off x="6250850" y="3042349"/>
              <a:ext cx="361100" cy="341625"/>
              <a:chOff x="6250850" y="3035125"/>
              <a:chExt cx="361100" cy="341625"/>
            </a:xfrm>
          </p:grpSpPr>
          <p:sp>
            <p:nvSpPr>
              <p:cNvPr id="20378" name="Google Shape;20378;p98"/>
              <p:cNvSpPr/>
              <p:nvPr/>
            </p:nvSpPr>
            <p:spPr>
              <a:xfrm>
                <a:off x="6407075" y="3115350"/>
                <a:ext cx="52125" cy="97825"/>
              </a:xfrm>
              <a:custGeom>
                <a:rect b="b" l="l" r="r" t="t"/>
                <a:pathLst>
                  <a:path extrusionOk="0" h="3913" w="2085">
                    <a:moveTo>
                      <a:pt x="989" y="1"/>
                    </a:moveTo>
                    <a:cubicBezTo>
                      <a:pt x="888" y="1"/>
                      <a:pt x="788" y="70"/>
                      <a:pt x="788" y="209"/>
                    </a:cubicBezTo>
                    <a:lnTo>
                      <a:pt x="788" y="580"/>
                    </a:lnTo>
                    <a:lnTo>
                      <a:pt x="695" y="580"/>
                    </a:lnTo>
                    <a:cubicBezTo>
                      <a:pt x="232" y="734"/>
                      <a:pt x="16" y="1259"/>
                      <a:pt x="232" y="1691"/>
                    </a:cubicBezTo>
                    <a:cubicBezTo>
                      <a:pt x="325" y="1876"/>
                      <a:pt x="510" y="1999"/>
                      <a:pt x="726" y="2030"/>
                    </a:cubicBezTo>
                    <a:cubicBezTo>
                      <a:pt x="911" y="2061"/>
                      <a:pt x="1097" y="2092"/>
                      <a:pt x="1282" y="2184"/>
                    </a:cubicBezTo>
                    <a:cubicBezTo>
                      <a:pt x="1467" y="2246"/>
                      <a:pt x="1559" y="2493"/>
                      <a:pt x="1467" y="2678"/>
                    </a:cubicBezTo>
                    <a:cubicBezTo>
                      <a:pt x="1384" y="2872"/>
                      <a:pt x="1201" y="2991"/>
                      <a:pt x="1008" y="2991"/>
                    </a:cubicBezTo>
                    <a:cubicBezTo>
                      <a:pt x="986" y="2991"/>
                      <a:pt x="964" y="2990"/>
                      <a:pt x="942" y="2987"/>
                    </a:cubicBezTo>
                    <a:cubicBezTo>
                      <a:pt x="695" y="2956"/>
                      <a:pt x="479" y="2740"/>
                      <a:pt x="418" y="2493"/>
                    </a:cubicBezTo>
                    <a:cubicBezTo>
                      <a:pt x="418" y="2370"/>
                      <a:pt x="310" y="2308"/>
                      <a:pt x="205" y="2308"/>
                    </a:cubicBezTo>
                    <a:cubicBezTo>
                      <a:pt x="101" y="2308"/>
                      <a:pt x="1" y="2370"/>
                      <a:pt x="16" y="2493"/>
                    </a:cubicBezTo>
                    <a:cubicBezTo>
                      <a:pt x="16" y="2771"/>
                      <a:pt x="171" y="3048"/>
                      <a:pt x="387" y="3203"/>
                    </a:cubicBezTo>
                    <a:cubicBezTo>
                      <a:pt x="510" y="3295"/>
                      <a:pt x="634" y="3357"/>
                      <a:pt x="788" y="3388"/>
                    </a:cubicBezTo>
                    <a:lnTo>
                      <a:pt x="788" y="3697"/>
                    </a:lnTo>
                    <a:cubicBezTo>
                      <a:pt x="788" y="3820"/>
                      <a:pt x="880" y="3913"/>
                      <a:pt x="973" y="3913"/>
                    </a:cubicBezTo>
                    <a:lnTo>
                      <a:pt x="1004" y="3882"/>
                    </a:lnTo>
                    <a:cubicBezTo>
                      <a:pt x="1097" y="3882"/>
                      <a:pt x="1189" y="3789"/>
                      <a:pt x="1189" y="3697"/>
                    </a:cubicBezTo>
                    <a:lnTo>
                      <a:pt x="1189" y="3357"/>
                    </a:lnTo>
                    <a:cubicBezTo>
                      <a:pt x="1436" y="3326"/>
                      <a:pt x="1652" y="3172"/>
                      <a:pt x="1775" y="2956"/>
                    </a:cubicBezTo>
                    <a:cubicBezTo>
                      <a:pt x="2084" y="2524"/>
                      <a:pt x="1868" y="1907"/>
                      <a:pt x="1374" y="1721"/>
                    </a:cubicBezTo>
                    <a:cubicBezTo>
                      <a:pt x="1097" y="1629"/>
                      <a:pt x="479" y="1691"/>
                      <a:pt x="603" y="1228"/>
                    </a:cubicBezTo>
                    <a:cubicBezTo>
                      <a:pt x="646" y="1040"/>
                      <a:pt x="791" y="960"/>
                      <a:pt x="948" y="960"/>
                    </a:cubicBezTo>
                    <a:cubicBezTo>
                      <a:pt x="1127" y="960"/>
                      <a:pt x="1323" y="1063"/>
                      <a:pt x="1405" y="1228"/>
                    </a:cubicBezTo>
                    <a:cubicBezTo>
                      <a:pt x="1453" y="1305"/>
                      <a:pt x="1523" y="1337"/>
                      <a:pt x="1590" y="1337"/>
                    </a:cubicBezTo>
                    <a:cubicBezTo>
                      <a:pt x="1740" y="1337"/>
                      <a:pt x="1882" y="1181"/>
                      <a:pt x="1775" y="1012"/>
                    </a:cubicBezTo>
                    <a:cubicBezTo>
                      <a:pt x="1683" y="765"/>
                      <a:pt x="1467" y="610"/>
                      <a:pt x="1189" y="580"/>
                    </a:cubicBezTo>
                    <a:lnTo>
                      <a:pt x="1189" y="209"/>
                    </a:lnTo>
                    <a:cubicBezTo>
                      <a:pt x="1189" y="70"/>
                      <a:pt x="1089"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98"/>
              <p:cNvSpPr/>
              <p:nvPr/>
            </p:nvSpPr>
            <p:spPr>
              <a:xfrm>
                <a:off x="6407925" y="3055175"/>
                <a:ext cx="45075" cy="17000"/>
              </a:xfrm>
              <a:custGeom>
                <a:rect b="b" l="l" r="r" t="t"/>
                <a:pathLst>
                  <a:path extrusionOk="0" h="680" w="1803">
                    <a:moveTo>
                      <a:pt x="924" y="1"/>
                    </a:moveTo>
                    <a:cubicBezTo>
                      <a:pt x="654" y="1"/>
                      <a:pt x="384" y="101"/>
                      <a:pt x="168" y="302"/>
                    </a:cubicBezTo>
                    <a:cubicBezTo>
                      <a:pt x="1" y="445"/>
                      <a:pt x="165" y="680"/>
                      <a:pt x="334" y="680"/>
                    </a:cubicBezTo>
                    <a:cubicBezTo>
                      <a:pt x="384" y="680"/>
                      <a:pt x="434" y="659"/>
                      <a:pt x="476" y="610"/>
                    </a:cubicBezTo>
                    <a:cubicBezTo>
                      <a:pt x="600" y="487"/>
                      <a:pt x="762" y="425"/>
                      <a:pt x="924" y="425"/>
                    </a:cubicBezTo>
                    <a:cubicBezTo>
                      <a:pt x="1086" y="425"/>
                      <a:pt x="1248" y="487"/>
                      <a:pt x="1371" y="610"/>
                    </a:cubicBezTo>
                    <a:cubicBezTo>
                      <a:pt x="1409" y="642"/>
                      <a:pt x="1450" y="655"/>
                      <a:pt x="1491" y="655"/>
                    </a:cubicBezTo>
                    <a:cubicBezTo>
                      <a:pt x="1652" y="655"/>
                      <a:pt x="1803" y="449"/>
                      <a:pt x="1680" y="302"/>
                    </a:cubicBezTo>
                    <a:cubicBezTo>
                      <a:pt x="1464" y="101"/>
                      <a:pt x="1194" y="1"/>
                      <a:pt x="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98"/>
              <p:cNvSpPr/>
              <p:nvPr/>
            </p:nvSpPr>
            <p:spPr>
              <a:xfrm>
                <a:off x="6396975" y="3035125"/>
                <a:ext cx="67625" cy="21425"/>
              </a:xfrm>
              <a:custGeom>
                <a:rect b="b" l="l" r="r" t="t"/>
                <a:pathLst>
                  <a:path extrusionOk="0" h="857" w="2705">
                    <a:moveTo>
                      <a:pt x="1362" y="0"/>
                    </a:moveTo>
                    <a:cubicBezTo>
                      <a:pt x="922" y="0"/>
                      <a:pt x="482" y="162"/>
                      <a:pt x="143" y="486"/>
                    </a:cubicBezTo>
                    <a:cubicBezTo>
                      <a:pt x="0" y="653"/>
                      <a:pt x="150" y="856"/>
                      <a:pt x="311" y="856"/>
                    </a:cubicBezTo>
                    <a:cubicBezTo>
                      <a:pt x="360" y="856"/>
                      <a:pt x="409" y="838"/>
                      <a:pt x="451" y="795"/>
                    </a:cubicBezTo>
                    <a:cubicBezTo>
                      <a:pt x="698" y="548"/>
                      <a:pt x="1030" y="425"/>
                      <a:pt x="1362" y="425"/>
                    </a:cubicBezTo>
                    <a:cubicBezTo>
                      <a:pt x="1693" y="425"/>
                      <a:pt x="2025" y="548"/>
                      <a:pt x="2272" y="795"/>
                    </a:cubicBezTo>
                    <a:cubicBezTo>
                      <a:pt x="2334" y="826"/>
                      <a:pt x="2365" y="857"/>
                      <a:pt x="2426" y="857"/>
                    </a:cubicBezTo>
                    <a:cubicBezTo>
                      <a:pt x="2612" y="857"/>
                      <a:pt x="2704" y="641"/>
                      <a:pt x="2581" y="486"/>
                    </a:cubicBezTo>
                    <a:cubicBezTo>
                      <a:pt x="2241" y="162"/>
                      <a:pt x="1801"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98"/>
              <p:cNvSpPr/>
              <p:nvPr/>
            </p:nvSpPr>
            <p:spPr>
              <a:xfrm>
                <a:off x="6250850" y="3081825"/>
                <a:ext cx="361100" cy="294925"/>
              </a:xfrm>
              <a:custGeom>
                <a:rect b="b" l="l" r="r" t="t"/>
                <a:pathLst>
                  <a:path extrusionOk="0" h="11797" w="14444">
                    <a:moveTo>
                      <a:pt x="3982" y="3093"/>
                    </a:moveTo>
                    <a:lnTo>
                      <a:pt x="3982" y="3278"/>
                    </a:lnTo>
                    <a:lnTo>
                      <a:pt x="3982" y="3587"/>
                    </a:lnTo>
                    <a:lnTo>
                      <a:pt x="1605" y="3587"/>
                    </a:lnTo>
                    <a:cubicBezTo>
                      <a:pt x="1482" y="3587"/>
                      <a:pt x="1389" y="3680"/>
                      <a:pt x="1389" y="3803"/>
                    </a:cubicBezTo>
                    <a:lnTo>
                      <a:pt x="1389" y="4914"/>
                    </a:lnTo>
                    <a:cubicBezTo>
                      <a:pt x="1389" y="5053"/>
                      <a:pt x="1497" y="5122"/>
                      <a:pt x="1605" y="5122"/>
                    </a:cubicBezTo>
                    <a:cubicBezTo>
                      <a:pt x="1713" y="5122"/>
                      <a:pt x="1821" y="5053"/>
                      <a:pt x="1821" y="4914"/>
                    </a:cubicBezTo>
                    <a:lnTo>
                      <a:pt x="1821" y="4019"/>
                    </a:lnTo>
                    <a:lnTo>
                      <a:pt x="4043" y="4019"/>
                    </a:lnTo>
                    <a:cubicBezTo>
                      <a:pt x="4429" y="5701"/>
                      <a:pt x="5826" y="6542"/>
                      <a:pt x="7222" y="6542"/>
                    </a:cubicBezTo>
                    <a:cubicBezTo>
                      <a:pt x="8619" y="6542"/>
                      <a:pt x="10015" y="5701"/>
                      <a:pt x="10401" y="4019"/>
                    </a:cubicBezTo>
                    <a:lnTo>
                      <a:pt x="12623" y="4019"/>
                    </a:lnTo>
                    <a:lnTo>
                      <a:pt x="12623" y="9975"/>
                    </a:lnTo>
                    <a:lnTo>
                      <a:pt x="1790" y="9975"/>
                    </a:lnTo>
                    <a:lnTo>
                      <a:pt x="1790" y="6087"/>
                    </a:lnTo>
                    <a:cubicBezTo>
                      <a:pt x="1790" y="5933"/>
                      <a:pt x="1682" y="5855"/>
                      <a:pt x="1574" y="5855"/>
                    </a:cubicBezTo>
                    <a:cubicBezTo>
                      <a:pt x="1466" y="5855"/>
                      <a:pt x="1358" y="5933"/>
                      <a:pt x="1358" y="6087"/>
                    </a:cubicBezTo>
                    <a:lnTo>
                      <a:pt x="1358" y="9975"/>
                    </a:lnTo>
                    <a:lnTo>
                      <a:pt x="957" y="9975"/>
                    </a:lnTo>
                    <a:lnTo>
                      <a:pt x="957" y="3803"/>
                    </a:lnTo>
                    <a:cubicBezTo>
                      <a:pt x="957" y="3402"/>
                      <a:pt x="1266" y="3093"/>
                      <a:pt x="1667" y="3093"/>
                    </a:cubicBezTo>
                    <a:close/>
                    <a:moveTo>
                      <a:pt x="10463" y="3062"/>
                    </a:moveTo>
                    <a:lnTo>
                      <a:pt x="12746" y="3093"/>
                    </a:lnTo>
                    <a:cubicBezTo>
                      <a:pt x="13148" y="3093"/>
                      <a:pt x="13487" y="3402"/>
                      <a:pt x="13487" y="3803"/>
                    </a:cubicBezTo>
                    <a:lnTo>
                      <a:pt x="13487" y="9975"/>
                    </a:lnTo>
                    <a:lnTo>
                      <a:pt x="13055" y="9975"/>
                    </a:lnTo>
                    <a:lnTo>
                      <a:pt x="13055" y="3803"/>
                    </a:lnTo>
                    <a:cubicBezTo>
                      <a:pt x="13055" y="3680"/>
                      <a:pt x="12962" y="3587"/>
                      <a:pt x="12839" y="3587"/>
                    </a:cubicBezTo>
                    <a:lnTo>
                      <a:pt x="10463" y="3587"/>
                    </a:lnTo>
                    <a:lnTo>
                      <a:pt x="10463" y="3278"/>
                    </a:lnTo>
                    <a:lnTo>
                      <a:pt x="10463" y="3062"/>
                    </a:lnTo>
                    <a:close/>
                    <a:moveTo>
                      <a:pt x="7932" y="10408"/>
                    </a:moveTo>
                    <a:cubicBezTo>
                      <a:pt x="7932" y="10531"/>
                      <a:pt x="7808" y="10654"/>
                      <a:pt x="7654" y="10654"/>
                    </a:cubicBezTo>
                    <a:lnTo>
                      <a:pt x="6759" y="10654"/>
                    </a:lnTo>
                    <a:cubicBezTo>
                      <a:pt x="6605" y="10654"/>
                      <a:pt x="6481" y="10531"/>
                      <a:pt x="6481" y="10408"/>
                    </a:cubicBezTo>
                    <a:close/>
                    <a:moveTo>
                      <a:pt x="7236" y="1"/>
                    </a:moveTo>
                    <a:cubicBezTo>
                      <a:pt x="5729" y="1"/>
                      <a:pt x="4310" y="1066"/>
                      <a:pt x="4012" y="2692"/>
                    </a:cubicBezTo>
                    <a:lnTo>
                      <a:pt x="1667" y="2692"/>
                    </a:lnTo>
                    <a:cubicBezTo>
                      <a:pt x="1019" y="2692"/>
                      <a:pt x="494" y="3186"/>
                      <a:pt x="494" y="3834"/>
                    </a:cubicBezTo>
                    <a:lnTo>
                      <a:pt x="494" y="10006"/>
                    </a:lnTo>
                    <a:lnTo>
                      <a:pt x="216" y="10006"/>
                    </a:lnTo>
                    <a:cubicBezTo>
                      <a:pt x="93" y="10006"/>
                      <a:pt x="0" y="10099"/>
                      <a:pt x="0" y="10222"/>
                    </a:cubicBezTo>
                    <a:lnTo>
                      <a:pt x="0" y="10747"/>
                    </a:lnTo>
                    <a:cubicBezTo>
                      <a:pt x="0" y="11303"/>
                      <a:pt x="463" y="11796"/>
                      <a:pt x="1050" y="11796"/>
                    </a:cubicBezTo>
                    <a:lnTo>
                      <a:pt x="11388" y="11796"/>
                    </a:lnTo>
                    <a:cubicBezTo>
                      <a:pt x="11666" y="11796"/>
                      <a:pt x="11666" y="11364"/>
                      <a:pt x="11388" y="11364"/>
                    </a:cubicBezTo>
                    <a:lnTo>
                      <a:pt x="1019" y="11364"/>
                    </a:lnTo>
                    <a:cubicBezTo>
                      <a:pt x="679" y="11364"/>
                      <a:pt x="402" y="11087"/>
                      <a:pt x="402" y="10747"/>
                    </a:cubicBezTo>
                    <a:lnTo>
                      <a:pt x="402" y="10408"/>
                    </a:lnTo>
                    <a:lnTo>
                      <a:pt x="6080" y="10408"/>
                    </a:lnTo>
                    <a:cubicBezTo>
                      <a:pt x="6080" y="10778"/>
                      <a:pt x="6389" y="11087"/>
                      <a:pt x="6759" y="11087"/>
                    </a:cubicBezTo>
                    <a:lnTo>
                      <a:pt x="7654" y="11087"/>
                    </a:lnTo>
                    <a:cubicBezTo>
                      <a:pt x="8024" y="11087"/>
                      <a:pt x="8333" y="10778"/>
                      <a:pt x="8333" y="10408"/>
                    </a:cubicBezTo>
                    <a:lnTo>
                      <a:pt x="14012" y="10408"/>
                    </a:lnTo>
                    <a:lnTo>
                      <a:pt x="14012" y="10685"/>
                    </a:lnTo>
                    <a:cubicBezTo>
                      <a:pt x="14043" y="11056"/>
                      <a:pt x="13734" y="11333"/>
                      <a:pt x="13394" y="11333"/>
                    </a:cubicBezTo>
                    <a:lnTo>
                      <a:pt x="12623" y="11333"/>
                    </a:lnTo>
                    <a:cubicBezTo>
                      <a:pt x="12355" y="11333"/>
                      <a:pt x="12345" y="11736"/>
                      <a:pt x="12595" y="11736"/>
                    </a:cubicBezTo>
                    <a:cubicBezTo>
                      <a:pt x="12604" y="11736"/>
                      <a:pt x="12613" y="11736"/>
                      <a:pt x="12623" y="11735"/>
                    </a:cubicBezTo>
                    <a:lnTo>
                      <a:pt x="13394" y="11735"/>
                    </a:lnTo>
                    <a:cubicBezTo>
                      <a:pt x="13412" y="11736"/>
                      <a:pt x="13429" y="11736"/>
                      <a:pt x="13446" y="11736"/>
                    </a:cubicBezTo>
                    <a:cubicBezTo>
                      <a:pt x="14008" y="11736"/>
                      <a:pt x="14444" y="11254"/>
                      <a:pt x="14444" y="10685"/>
                    </a:cubicBezTo>
                    <a:lnTo>
                      <a:pt x="14444" y="10192"/>
                    </a:lnTo>
                    <a:cubicBezTo>
                      <a:pt x="14444" y="10068"/>
                      <a:pt x="14351" y="9975"/>
                      <a:pt x="14228" y="9975"/>
                    </a:cubicBezTo>
                    <a:lnTo>
                      <a:pt x="13888" y="9975"/>
                    </a:lnTo>
                    <a:lnTo>
                      <a:pt x="13888" y="3803"/>
                    </a:lnTo>
                    <a:cubicBezTo>
                      <a:pt x="13888" y="3155"/>
                      <a:pt x="13394" y="2630"/>
                      <a:pt x="12746" y="2630"/>
                    </a:cubicBezTo>
                    <a:lnTo>
                      <a:pt x="10401" y="2630"/>
                    </a:lnTo>
                    <a:cubicBezTo>
                      <a:pt x="10308" y="2167"/>
                      <a:pt x="10123" y="1735"/>
                      <a:pt x="9845" y="1365"/>
                    </a:cubicBezTo>
                    <a:cubicBezTo>
                      <a:pt x="9791" y="1293"/>
                      <a:pt x="9724" y="1263"/>
                      <a:pt x="9659" y="1263"/>
                    </a:cubicBezTo>
                    <a:cubicBezTo>
                      <a:pt x="9504" y="1263"/>
                      <a:pt x="9366" y="1437"/>
                      <a:pt x="9475" y="1612"/>
                    </a:cubicBezTo>
                    <a:cubicBezTo>
                      <a:pt x="9845" y="2075"/>
                      <a:pt x="10031" y="2661"/>
                      <a:pt x="10031" y="3278"/>
                    </a:cubicBezTo>
                    <a:cubicBezTo>
                      <a:pt x="10031" y="5030"/>
                      <a:pt x="8605" y="6093"/>
                      <a:pt x="7164" y="6093"/>
                    </a:cubicBezTo>
                    <a:cubicBezTo>
                      <a:pt x="6244" y="6093"/>
                      <a:pt x="5318" y="5660"/>
                      <a:pt x="4753" y="4698"/>
                    </a:cubicBezTo>
                    <a:cubicBezTo>
                      <a:pt x="3573" y="2665"/>
                      <a:pt x="5191" y="427"/>
                      <a:pt x="7181" y="427"/>
                    </a:cubicBezTo>
                    <a:cubicBezTo>
                      <a:pt x="7638" y="427"/>
                      <a:pt x="8114" y="545"/>
                      <a:pt x="8580" y="810"/>
                    </a:cubicBezTo>
                    <a:cubicBezTo>
                      <a:pt x="8619" y="827"/>
                      <a:pt x="8656" y="834"/>
                      <a:pt x="8691" y="834"/>
                    </a:cubicBezTo>
                    <a:cubicBezTo>
                      <a:pt x="8908" y="834"/>
                      <a:pt x="9035" y="541"/>
                      <a:pt x="8796" y="408"/>
                    </a:cubicBezTo>
                    <a:cubicBezTo>
                      <a:pt x="8294" y="130"/>
                      <a:pt x="7760" y="1"/>
                      <a:pt x="7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98"/>
              <p:cNvSpPr/>
              <p:nvPr/>
            </p:nvSpPr>
            <p:spPr>
              <a:xfrm>
                <a:off x="6426000" y="3259050"/>
                <a:ext cx="10825" cy="58275"/>
              </a:xfrm>
              <a:custGeom>
                <a:rect b="b" l="l" r="r" t="t"/>
                <a:pathLst>
                  <a:path extrusionOk="0" h="2331" w="433">
                    <a:moveTo>
                      <a:pt x="201" y="1"/>
                    </a:moveTo>
                    <a:cubicBezTo>
                      <a:pt x="100" y="1"/>
                      <a:pt x="0" y="78"/>
                      <a:pt x="0" y="232"/>
                    </a:cubicBezTo>
                    <a:lnTo>
                      <a:pt x="0" y="2115"/>
                    </a:lnTo>
                    <a:cubicBezTo>
                      <a:pt x="0" y="2238"/>
                      <a:pt x="93" y="2331"/>
                      <a:pt x="216" y="2331"/>
                    </a:cubicBezTo>
                    <a:lnTo>
                      <a:pt x="216" y="2300"/>
                    </a:lnTo>
                    <a:cubicBezTo>
                      <a:pt x="309" y="2300"/>
                      <a:pt x="432" y="2208"/>
                      <a:pt x="401" y="2084"/>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98"/>
              <p:cNvSpPr/>
              <p:nvPr/>
            </p:nvSpPr>
            <p:spPr>
              <a:xfrm>
                <a:off x="6449900" y="3255000"/>
                <a:ext cx="10825" cy="36875"/>
              </a:xfrm>
              <a:custGeom>
                <a:rect b="b" l="l" r="r" t="t"/>
                <a:pathLst>
                  <a:path extrusionOk="0" h="1475" w="433">
                    <a:moveTo>
                      <a:pt x="217" y="1"/>
                    </a:moveTo>
                    <a:cubicBezTo>
                      <a:pt x="109" y="1"/>
                      <a:pt x="1" y="70"/>
                      <a:pt x="1" y="209"/>
                    </a:cubicBezTo>
                    <a:lnTo>
                      <a:pt x="1" y="1258"/>
                    </a:lnTo>
                    <a:cubicBezTo>
                      <a:pt x="1" y="1382"/>
                      <a:pt x="93" y="1475"/>
                      <a:pt x="217" y="1475"/>
                    </a:cubicBezTo>
                    <a:cubicBezTo>
                      <a:pt x="340" y="1475"/>
                      <a:pt x="433" y="1382"/>
                      <a:pt x="433" y="1258"/>
                    </a:cubicBezTo>
                    <a:lnTo>
                      <a:pt x="433" y="209"/>
                    </a:lnTo>
                    <a:cubicBezTo>
                      <a:pt x="433" y="70"/>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98"/>
              <p:cNvSpPr/>
              <p:nvPr/>
            </p:nvSpPr>
            <p:spPr>
              <a:xfrm>
                <a:off x="6402075" y="3255000"/>
                <a:ext cx="10050" cy="36875"/>
              </a:xfrm>
              <a:custGeom>
                <a:rect b="b" l="l" r="r" t="t"/>
                <a:pathLst>
                  <a:path extrusionOk="0" h="1475" w="402">
                    <a:moveTo>
                      <a:pt x="201" y="1"/>
                    </a:moveTo>
                    <a:cubicBezTo>
                      <a:pt x="101" y="1"/>
                      <a:pt x="0" y="70"/>
                      <a:pt x="0" y="209"/>
                    </a:cubicBezTo>
                    <a:lnTo>
                      <a:pt x="0" y="1258"/>
                    </a:lnTo>
                    <a:cubicBezTo>
                      <a:pt x="0" y="1382"/>
                      <a:pt x="93" y="1475"/>
                      <a:pt x="185" y="1475"/>
                    </a:cubicBezTo>
                    <a:cubicBezTo>
                      <a:pt x="309" y="1475"/>
                      <a:pt x="402" y="1382"/>
                      <a:pt x="402" y="1258"/>
                    </a:cubicBezTo>
                    <a:lnTo>
                      <a:pt x="402" y="209"/>
                    </a:lnTo>
                    <a:cubicBezTo>
                      <a:pt x="402" y="70"/>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85" name="Google Shape;20385;p98"/>
          <p:cNvGrpSpPr/>
          <p:nvPr/>
        </p:nvGrpSpPr>
        <p:grpSpPr>
          <a:xfrm>
            <a:off x="1769569" y="2357861"/>
            <a:ext cx="361900" cy="300150"/>
            <a:chOff x="5505525" y="3044950"/>
            <a:chExt cx="361900" cy="300150"/>
          </a:xfrm>
        </p:grpSpPr>
        <p:sp>
          <p:nvSpPr>
            <p:cNvPr id="20386" name="Google Shape;20386;p98"/>
            <p:cNvSpPr/>
            <p:nvPr/>
          </p:nvSpPr>
          <p:spPr>
            <a:xfrm>
              <a:off x="5505525" y="3044950"/>
              <a:ext cx="361900" cy="300150"/>
            </a:xfrm>
            <a:custGeom>
              <a:rect b="b" l="l" r="r" t="t"/>
              <a:pathLst>
                <a:path extrusionOk="0" h="12006" w="14476">
                  <a:moveTo>
                    <a:pt x="12994" y="402"/>
                  </a:moveTo>
                  <a:cubicBezTo>
                    <a:pt x="13580" y="402"/>
                    <a:pt x="14074" y="896"/>
                    <a:pt x="14074" y="1482"/>
                  </a:cubicBezTo>
                  <a:lnTo>
                    <a:pt x="14074" y="2254"/>
                  </a:lnTo>
                  <a:lnTo>
                    <a:pt x="13055" y="2254"/>
                  </a:lnTo>
                  <a:cubicBezTo>
                    <a:pt x="12809" y="2285"/>
                    <a:pt x="12809" y="2624"/>
                    <a:pt x="13055" y="2655"/>
                  </a:cubicBezTo>
                  <a:lnTo>
                    <a:pt x="14074" y="2655"/>
                  </a:lnTo>
                  <a:lnTo>
                    <a:pt x="14074" y="3210"/>
                  </a:lnTo>
                  <a:lnTo>
                    <a:pt x="7562" y="3210"/>
                  </a:lnTo>
                  <a:lnTo>
                    <a:pt x="8087" y="2655"/>
                  </a:lnTo>
                  <a:lnTo>
                    <a:pt x="11759" y="2655"/>
                  </a:lnTo>
                  <a:cubicBezTo>
                    <a:pt x="12006" y="2624"/>
                    <a:pt x="12006" y="2285"/>
                    <a:pt x="11759" y="2254"/>
                  </a:cubicBezTo>
                  <a:lnTo>
                    <a:pt x="433" y="2254"/>
                  </a:lnTo>
                  <a:lnTo>
                    <a:pt x="433" y="1482"/>
                  </a:lnTo>
                  <a:cubicBezTo>
                    <a:pt x="433" y="896"/>
                    <a:pt x="896" y="402"/>
                    <a:pt x="1482" y="402"/>
                  </a:cubicBezTo>
                  <a:close/>
                  <a:moveTo>
                    <a:pt x="3889" y="2655"/>
                  </a:moveTo>
                  <a:lnTo>
                    <a:pt x="3118" y="3426"/>
                  </a:lnTo>
                  <a:cubicBezTo>
                    <a:pt x="2871" y="3704"/>
                    <a:pt x="2501" y="3858"/>
                    <a:pt x="2130" y="3858"/>
                  </a:cubicBezTo>
                  <a:lnTo>
                    <a:pt x="433" y="3828"/>
                  </a:lnTo>
                  <a:lnTo>
                    <a:pt x="433" y="2655"/>
                  </a:lnTo>
                  <a:close/>
                  <a:moveTo>
                    <a:pt x="7500" y="2655"/>
                  </a:moveTo>
                  <a:lnTo>
                    <a:pt x="6729" y="3426"/>
                  </a:lnTo>
                  <a:cubicBezTo>
                    <a:pt x="6451" y="3704"/>
                    <a:pt x="6111" y="3858"/>
                    <a:pt x="5741" y="3858"/>
                  </a:cubicBezTo>
                  <a:lnTo>
                    <a:pt x="5741" y="3828"/>
                  </a:lnTo>
                  <a:lnTo>
                    <a:pt x="3303" y="3828"/>
                  </a:lnTo>
                  <a:lnTo>
                    <a:pt x="4476" y="2655"/>
                  </a:lnTo>
                  <a:close/>
                  <a:moveTo>
                    <a:pt x="1482" y="1"/>
                  </a:moveTo>
                  <a:cubicBezTo>
                    <a:pt x="680" y="1"/>
                    <a:pt x="1" y="649"/>
                    <a:pt x="1" y="1482"/>
                  </a:cubicBezTo>
                  <a:lnTo>
                    <a:pt x="1" y="10525"/>
                  </a:lnTo>
                  <a:cubicBezTo>
                    <a:pt x="1" y="11327"/>
                    <a:pt x="680" y="12006"/>
                    <a:pt x="1482" y="12006"/>
                  </a:cubicBezTo>
                  <a:lnTo>
                    <a:pt x="2315" y="12006"/>
                  </a:lnTo>
                  <a:cubicBezTo>
                    <a:pt x="2593" y="12006"/>
                    <a:pt x="2593" y="11574"/>
                    <a:pt x="2315" y="11574"/>
                  </a:cubicBezTo>
                  <a:lnTo>
                    <a:pt x="1482" y="11574"/>
                  </a:lnTo>
                  <a:cubicBezTo>
                    <a:pt x="896" y="11574"/>
                    <a:pt x="433" y="11111"/>
                    <a:pt x="433" y="10525"/>
                  </a:cubicBezTo>
                  <a:lnTo>
                    <a:pt x="433" y="4260"/>
                  </a:lnTo>
                  <a:lnTo>
                    <a:pt x="5741" y="4260"/>
                  </a:lnTo>
                  <a:cubicBezTo>
                    <a:pt x="6235" y="4260"/>
                    <a:pt x="6698" y="4075"/>
                    <a:pt x="7037" y="3735"/>
                  </a:cubicBezTo>
                  <a:lnTo>
                    <a:pt x="7130" y="3642"/>
                  </a:lnTo>
                  <a:lnTo>
                    <a:pt x="14074" y="3642"/>
                  </a:lnTo>
                  <a:lnTo>
                    <a:pt x="14074" y="10525"/>
                  </a:lnTo>
                  <a:cubicBezTo>
                    <a:pt x="14074" y="11111"/>
                    <a:pt x="13611" y="11574"/>
                    <a:pt x="13025" y="11574"/>
                  </a:cubicBezTo>
                  <a:lnTo>
                    <a:pt x="3612" y="11574"/>
                  </a:lnTo>
                  <a:cubicBezTo>
                    <a:pt x="3334" y="11574"/>
                    <a:pt x="3334" y="12006"/>
                    <a:pt x="3612" y="12006"/>
                  </a:cubicBezTo>
                  <a:lnTo>
                    <a:pt x="12994" y="12006"/>
                  </a:lnTo>
                  <a:cubicBezTo>
                    <a:pt x="13827" y="12006"/>
                    <a:pt x="14475" y="11327"/>
                    <a:pt x="14475" y="10525"/>
                  </a:cubicBezTo>
                  <a:lnTo>
                    <a:pt x="14475" y="1482"/>
                  </a:lnTo>
                  <a:cubicBezTo>
                    <a:pt x="14475" y="649"/>
                    <a:pt x="13827" y="1"/>
                    <a:pt x="129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98"/>
            <p:cNvSpPr/>
            <p:nvPr/>
          </p:nvSpPr>
          <p:spPr>
            <a:xfrm>
              <a:off x="553717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9"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98"/>
            <p:cNvSpPr/>
            <p:nvPr/>
          </p:nvSpPr>
          <p:spPr>
            <a:xfrm>
              <a:off x="5571125" y="3069650"/>
              <a:ext cx="22400" cy="19475"/>
            </a:xfrm>
            <a:custGeom>
              <a:rect b="b" l="l" r="r" t="t"/>
              <a:pathLst>
                <a:path extrusionOk="0" h="779" w="896">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98"/>
            <p:cNvSpPr/>
            <p:nvPr/>
          </p:nvSpPr>
          <p:spPr>
            <a:xfrm>
              <a:off x="5605075" y="3069650"/>
              <a:ext cx="22375" cy="19475"/>
            </a:xfrm>
            <a:custGeom>
              <a:rect b="b" l="l" r="r" t="t"/>
              <a:pathLst>
                <a:path extrusionOk="0" h="779" w="895">
                  <a:moveTo>
                    <a:pt x="494" y="378"/>
                  </a:moveTo>
                  <a:cubicBezTo>
                    <a:pt x="509" y="378"/>
                    <a:pt x="525" y="386"/>
                    <a:pt x="525" y="402"/>
                  </a:cubicBezTo>
                  <a:cubicBezTo>
                    <a:pt x="525" y="432"/>
                    <a:pt x="525" y="432"/>
                    <a:pt x="494" y="432"/>
                  </a:cubicBezTo>
                  <a:cubicBezTo>
                    <a:pt x="494" y="432"/>
                    <a:pt x="463" y="432"/>
                    <a:pt x="463" y="402"/>
                  </a:cubicBezTo>
                  <a:cubicBezTo>
                    <a:pt x="463" y="386"/>
                    <a:pt x="478" y="378"/>
                    <a:pt x="494" y="378"/>
                  </a:cubicBezTo>
                  <a:close/>
                  <a:moveTo>
                    <a:pt x="494" y="0"/>
                  </a:moveTo>
                  <a:cubicBezTo>
                    <a:pt x="154" y="0"/>
                    <a:pt x="0" y="432"/>
                    <a:pt x="216" y="679"/>
                  </a:cubicBezTo>
                  <a:cubicBezTo>
                    <a:pt x="294" y="748"/>
                    <a:pt x="391" y="779"/>
                    <a:pt x="487" y="779"/>
                  </a:cubicBezTo>
                  <a:cubicBezTo>
                    <a:pt x="693" y="779"/>
                    <a:pt x="895" y="633"/>
                    <a:pt x="895" y="402"/>
                  </a:cubicBezTo>
                  <a:cubicBezTo>
                    <a:pt x="895" y="186"/>
                    <a:pt x="710" y="0"/>
                    <a:pt x="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98"/>
            <p:cNvSpPr/>
            <p:nvPr/>
          </p:nvSpPr>
          <p:spPr>
            <a:xfrm>
              <a:off x="5538700" y="3184600"/>
              <a:ext cx="129650" cy="10825"/>
            </a:xfrm>
            <a:custGeom>
              <a:rect b="b" l="l" r="r" t="t"/>
              <a:pathLst>
                <a:path extrusionOk="0" h="433" w="5186">
                  <a:moveTo>
                    <a:pt x="248" y="1"/>
                  </a:moveTo>
                  <a:cubicBezTo>
                    <a:pt x="1" y="32"/>
                    <a:pt x="1" y="371"/>
                    <a:pt x="248" y="433"/>
                  </a:cubicBezTo>
                  <a:lnTo>
                    <a:pt x="4939" y="433"/>
                  </a:lnTo>
                  <a:cubicBezTo>
                    <a:pt x="5186" y="371"/>
                    <a:pt x="5186" y="32"/>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98"/>
            <p:cNvSpPr/>
            <p:nvPr/>
          </p:nvSpPr>
          <p:spPr>
            <a:xfrm>
              <a:off x="5537950" y="3216250"/>
              <a:ext cx="131950" cy="10825"/>
            </a:xfrm>
            <a:custGeom>
              <a:rect b="b" l="l" r="r" t="t"/>
              <a:pathLst>
                <a:path extrusionOk="0" h="433" w="5278">
                  <a:moveTo>
                    <a:pt x="278" y="0"/>
                  </a:moveTo>
                  <a:cubicBezTo>
                    <a:pt x="0" y="0"/>
                    <a:pt x="0" y="432"/>
                    <a:pt x="278" y="432"/>
                  </a:cubicBezTo>
                  <a:lnTo>
                    <a:pt x="4969" y="432"/>
                  </a:lnTo>
                  <a:cubicBezTo>
                    <a:pt x="5277" y="432"/>
                    <a:pt x="5277" y="0"/>
                    <a:pt x="49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98"/>
            <p:cNvSpPr/>
            <p:nvPr/>
          </p:nvSpPr>
          <p:spPr>
            <a:xfrm>
              <a:off x="5537950" y="3247875"/>
              <a:ext cx="294750" cy="10825"/>
            </a:xfrm>
            <a:custGeom>
              <a:rect b="b" l="l" r="r" t="t"/>
              <a:pathLst>
                <a:path extrusionOk="0" h="433" w="11790">
                  <a:moveTo>
                    <a:pt x="278" y="0"/>
                  </a:moveTo>
                  <a:cubicBezTo>
                    <a:pt x="0" y="0"/>
                    <a:pt x="0" y="432"/>
                    <a:pt x="278" y="432"/>
                  </a:cubicBezTo>
                  <a:lnTo>
                    <a:pt x="11512" y="432"/>
                  </a:lnTo>
                  <a:cubicBezTo>
                    <a:pt x="11789" y="432"/>
                    <a:pt x="11789" y="0"/>
                    <a:pt x="1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98"/>
            <p:cNvSpPr/>
            <p:nvPr/>
          </p:nvSpPr>
          <p:spPr>
            <a:xfrm>
              <a:off x="5537950" y="3280275"/>
              <a:ext cx="294750" cy="10050"/>
            </a:xfrm>
            <a:custGeom>
              <a:rect b="b" l="l" r="r" t="t"/>
              <a:pathLst>
                <a:path extrusionOk="0" h="402" w="11790">
                  <a:moveTo>
                    <a:pt x="278" y="1"/>
                  </a:moveTo>
                  <a:cubicBezTo>
                    <a:pt x="0" y="1"/>
                    <a:pt x="0" y="402"/>
                    <a:pt x="278" y="402"/>
                  </a:cubicBezTo>
                  <a:lnTo>
                    <a:pt x="11512" y="402"/>
                  </a:lnTo>
                  <a:cubicBezTo>
                    <a:pt x="11789" y="402"/>
                    <a:pt x="11789" y="1"/>
                    <a:pt x="1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98"/>
            <p:cNvSpPr/>
            <p:nvPr/>
          </p:nvSpPr>
          <p:spPr>
            <a:xfrm>
              <a:off x="5683750" y="3180625"/>
              <a:ext cx="148175" cy="50300"/>
            </a:xfrm>
            <a:custGeom>
              <a:rect b="b" l="l" r="r" t="t"/>
              <a:pathLst>
                <a:path extrusionOk="0" h="2012" w="5927">
                  <a:moveTo>
                    <a:pt x="5494" y="407"/>
                  </a:moveTo>
                  <a:lnTo>
                    <a:pt x="5494" y="1610"/>
                  </a:lnTo>
                  <a:lnTo>
                    <a:pt x="433" y="1610"/>
                  </a:lnTo>
                  <a:lnTo>
                    <a:pt x="433" y="407"/>
                  </a:lnTo>
                  <a:close/>
                  <a:moveTo>
                    <a:pt x="5741" y="1"/>
                  </a:moveTo>
                  <a:cubicBezTo>
                    <a:pt x="5731" y="1"/>
                    <a:pt x="5720" y="2"/>
                    <a:pt x="5710" y="5"/>
                  </a:cubicBezTo>
                  <a:lnTo>
                    <a:pt x="217" y="5"/>
                  </a:lnTo>
                  <a:cubicBezTo>
                    <a:pt x="94" y="5"/>
                    <a:pt x="1" y="98"/>
                    <a:pt x="1" y="191"/>
                  </a:cubicBezTo>
                  <a:lnTo>
                    <a:pt x="1" y="1826"/>
                  </a:lnTo>
                  <a:cubicBezTo>
                    <a:pt x="1" y="1919"/>
                    <a:pt x="94" y="2011"/>
                    <a:pt x="217" y="2011"/>
                  </a:cubicBezTo>
                  <a:lnTo>
                    <a:pt x="5710" y="2011"/>
                  </a:lnTo>
                  <a:cubicBezTo>
                    <a:pt x="5834" y="2011"/>
                    <a:pt x="5926" y="1919"/>
                    <a:pt x="5926" y="1826"/>
                  </a:cubicBezTo>
                  <a:lnTo>
                    <a:pt x="5926" y="191"/>
                  </a:lnTo>
                  <a:cubicBezTo>
                    <a:pt x="5926" y="108"/>
                    <a:pt x="5828" y="1"/>
                    <a:pt x="5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5" name="Google Shape;20395;p98"/>
          <p:cNvGrpSpPr/>
          <p:nvPr/>
        </p:nvGrpSpPr>
        <p:grpSpPr>
          <a:xfrm>
            <a:off x="1074163" y="2326986"/>
            <a:ext cx="362650" cy="361900"/>
            <a:chOff x="4755600" y="3014075"/>
            <a:chExt cx="362650" cy="361900"/>
          </a:xfrm>
        </p:grpSpPr>
        <p:sp>
          <p:nvSpPr>
            <p:cNvPr id="20396" name="Google Shape;20396;p98"/>
            <p:cNvSpPr/>
            <p:nvPr/>
          </p:nvSpPr>
          <p:spPr>
            <a:xfrm>
              <a:off x="4819625" y="3043425"/>
              <a:ext cx="49400" cy="49400"/>
            </a:xfrm>
            <a:custGeom>
              <a:rect b="b" l="l" r="r" t="t"/>
              <a:pathLst>
                <a:path extrusionOk="0" h="1976" w="1976">
                  <a:moveTo>
                    <a:pt x="1019" y="432"/>
                  </a:moveTo>
                  <a:cubicBezTo>
                    <a:pt x="1328" y="432"/>
                    <a:pt x="1575" y="679"/>
                    <a:pt x="1575" y="988"/>
                  </a:cubicBezTo>
                  <a:cubicBezTo>
                    <a:pt x="1575" y="1142"/>
                    <a:pt x="1513" y="1265"/>
                    <a:pt x="1420" y="1389"/>
                  </a:cubicBezTo>
                  <a:cubicBezTo>
                    <a:pt x="1297" y="1481"/>
                    <a:pt x="1173" y="1543"/>
                    <a:pt x="1019" y="1543"/>
                  </a:cubicBezTo>
                  <a:cubicBezTo>
                    <a:pt x="710" y="1543"/>
                    <a:pt x="464" y="1296"/>
                    <a:pt x="464" y="988"/>
                  </a:cubicBezTo>
                  <a:cubicBezTo>
                    <a:pt x="464" y="833"/>
                    <a:pt x="525" y="710"/>
                    <a:pt x="618" y="586"/>
                  </a:cubicBezTo>
                  <a:cubicBezTo>
                    <a:pt x="710" y="494"/>
                    <a:pt x="865" y="432"/>
                    <a:pt x="1019" y="432"/>
                  </a:cubicBezTo>
                  <a:close/>
                  <a:moveTo>
                    <a:pt x="988" y="0"/>
                  </a:moveTo>
                  <a:cubicBezTo>
                    <a:pt x="464" y="0"/>
                    <a:pt x="1" y="432"/>
                    <a:pt x="1" y="988"/>
                  </a:cubicBezTo>
                  <a:cubicBezTo>
                    <a:pt x="32" y="1543"/>
                    <a:pt x="464" y="1975"/>
                    <a:pt x="988" y="1975"/>
                  </a:cubicBezTo>
                  <a:lnTo>
                    <a:pt x="1019" y="1975"/>
                  </a:lnTo>
                  <a:cubicBezTo>
                    <a:pt x="1544" y="1975"/>
                    <a:pt x="1976" y="1543"/>
                    <a:pt x="1976" y="988"/>
                  </a:cubicBezTo>
                  <a:cubicBezTo>
                    <a:pt x="1976" y="463"/>
                    <a:pt x="154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98"/>
            <p:cNvSpPr/>
            <p:nvPr/>
          </p:nvSpPr>
          <p:spPr>
            <a:xfrm>
              <a:off x="4755600" y="3014075"/>
              <a:ext cx="179025" cy="361900"/>
            </a:xfrm>
            <a:custGeom>
              <a:rect b="b" l="l" r="r" t="t"/>
              <a:pathLst>
                <a:path extrusionOk="0" h="14476" w="7161">
                  <a:moveTo>
                    <a:pt x="3524" y="1"/>
                  </a:moveTo>
                  <a:cubicBezTo>
                    <a:pt x="1575" y="1"/>
                    <a:pt x="0" y="1594"/>
                    <a:pt x="31" y="3550"/>
                  </a:cubicBezTo>
                  <a:cubicBezTo>
                    <a:pt x="31" y="4137"/>
                    <a:pt x="185" y="4723"/>
                    <a:pt x="463" y="5248"/>
                  </a:cubicBezTo>
                  <a:cubicBezTo>
                    <a:pt x="502" y="5325"/>
                    <a:pt x="567" y="5357"/>
                    <a:pt x="634" y="5357"/>
                  </a:cubicBezTo>
                  <a:cubicBezTo>
                    <a:pt x="783" y="5357"/>
                    <a:pt x="940" y="5202"/>
                    <a:pt x="833" y="5032"/>
                  </a:cubicBezTo>
                  <a:cubicBezTo>
                    <a:pt x="586" y="4569"/>
                    <a:pt x="463" y="4075"/>
                    <a:pt x="463" y="3550"/>
                  </a:cubicBezTo>
                  <a:cubicBezTo>
                    <a:pt x="463" y="1822"/>
                    <a:pt x="1852" y="402"/>
                    <a:pt x="3580" y="402"/>
                  </a:cubicBezTo>
                  <a:cubicBezTo>
                    <a:pt x="5339" y="433"/>
                    <a:pt x="6728" y="1822"/>
                    <a:pt x="6759" y="3581"/>
                  </a:cubicBezTo>
                  <a:cubicBezTo>
                    <a:pt x="6759" y="4970"/>
                    <a:pt x="5833" y="6174"/>
                    <a:pt x="4506" y="6575"/>
                  </a:cubicBezTo>
                  <a:cubicBezTo>
                    <a:pt x="4413" y="6606"/>
                    <a:pt x="4352" y="6667"/>
                    <a:pt x="4352" y="6791"/>
                  </a:cubicBezTo>
                  <a:lnTo>
                    <a:pt x="4352" y="9754"/>
                  </a:lnTo>
                  <a:lnTo>
                    <a:pt x="3920" y="10062"/>
                  </a:lnTo>
                  <a:cubicBezTo>
                    <a:pt x="3796" y="10155"/>
                    <a:pt x="3796" y="10309"/>
                    <a:pt x="3920" y="10402"/>
                  </a:cubicBezTo>
                  <a:lnTo>
                    <a:pt x="4352" y="10741"/>
                  </a:lnTo>
                  <a:lnTo>
                    <a:pt x="4352" y="10865"/>
                  </a:lnTo>
                  <a:lnTo>
                    <a:pt x="3920" y="11173"/>
                  </a:lnTo>
                  <a:cubicBezTo>
                    <a:pt x="3858" y="11235"/>
                    <a:pt x="3827" y="11297"/>
                    <a:pt x="3827" y="11358"/>
                  </a:cubicBezTo>
                  <a:cubicBezTo>
                    <a:pt x="3827" y="11420"/>
                    <a:pt x="3858" y="11482"/>
                    <a:pt x="3920" y="11513"/>
                  </a:cubicBezTo>
                  <a:lnTo>
                    <a:pt x="4352" y="11852"/>
                  </a:lnTo>
                  <a:lnTo>
                    <a:pt x="4352" y="12963"/>
                  </a:lnTo>
                  <a:lnTo>
                    <a:pt x="3611" y="13920"/>
                  </a:lnTo>
                  <a:lnTo>
                    <a:pt x="2839" y="12932"/>
                  </a:lnTo>
                  <a:lnTo>
                    <a:pt x="2839" y="6760"/>
                  </a:lnTo>
                  <a:cubicBezTo>
                    <a:pt x="2839" y="6667"/>
                    <a:pt x="2778" y="6606"/>
                    <a:pt x="2685" y="6575"/>
                  </a:cubicBezTo>
                  <a:cubicBezTo>
                    <a:pt x="2253" y="6421"/>
                    <a:pt x="1852" y="6205"/>
                    <a:pt x="1512" y="5896"/>
                  </a:cubicBezTo>
                  <a:cubicBezTo>
                    <a:pt x="1468" y="5858"/>
                    <a:pt x="1422" y="5842"/>
                    <a:pt x="1378" y="5842"/>
                  </a:cubicBezTo>
                  <a:cubicBezTo>
                    <a:pt x="1204" y="5842"/>
                    <a:pt x="1062" y="6088"/>
                    <a:pt x="1235" y="6235"/>
                  </a:cubicBezTo>
                  <a:cubicBezTo>
                    <a:pt x="1574" y="6544"/>
                    <a:pt x="1975" y="6760"/>
                    <a:pt x="2407" y="6914"/>
                  </a:cubicBezTo>
                  <a:lnTo>
                    <a:pt x="2407" y="13025"/>
                  </a:lnTo>
                  <a:cubicBezTo>
                    <a:pt x="2407" y="13056"/>
                    <a:pt x="2438" y="13118"/>
                    <a:pt x="2469" y="13148"/>
                  </a:cubicBezTo>
                  <a:lnTo>
                    <a:pt x="3457" y="14383"/>
                  </a:lnTo>
                  <a:cubicBezTo>
                    <a:pt x="3487" y="14445"/>
                    <a:pt x="3549" y="14475"/>
                    <a:pt x="3611" y="14475"/>
                  </a:cubicBezTo>
                  <a:cubicBezTo>
                    <a:pt x="3673" y="14475"/>
                    <a:pt x="3734" y="14445"/>
                    <a:pt x="3796" y="14383"/>
                  </a:cubicBezTo>
                  <a:lnTo>
                    <a:pt x="4722" y="13148"/>
                  </a:lnTo>
                  <a:cubicBezTo>
                    <a:pt x="4753" y="13118"/>
                    <a:pt x="4784" y="13056"/>
                    <a:pt x="4784" y="13025"/>
                  </a:cubicBezTo>
                  <a:lnTo>
                    <a:pt x="4753" y="11760"/>
                  </a:lnTo>
                  <a:cubicBezTo>
                    <a:pt x="4753" y="11667"/>
                    <a:pt x="4722" y="11605"/>
                    <a:pt x="4660" y="11574"/>
                  </a:cubicBezTo>
                  <a:lnTo>
                    <a:pt x="4352" y="11358"/>
                  </a:lnTo>
                  <a:lnTo>
                    <a:pt x="4660" y="11142"/>
                  </a:lnTo>
                  <a:cubicBezTo>
                    <a:pt x="4722" y="11081"/>
                    <a:pt x="4753" y="11019"/>
                    <a:pt x="4753" y="10957"/>
                  </a:cubicBezTo>
                  <a:lnTo>
                    <a:pt x="4753" y="10649"/>
                  </a:lnTo>
                  <a:cubicBezTo>
                    <a:pt x="4753" y="10556"/>
                    <a:pt x="4722" y="10494"/>
                    <a:pt x="4660" y="10463"/>
                  </a:cubicBezTo>
                  <a:lnTo>
                    <a:pt x="4352" y="10247"/>
                  </a:lnTo>
                  <a:lnTo>
                    <a:pt x="4660" y="10001"/>
                  </a:lnTo>
                  <a:cubicBezTo>
                    <a:pt x="4722" y="9970"/>
                    <a:pt x="4753" y="9908"/>
                    <a:pt x="4753" y="9846"/>
                  </a:cubicBezTo>
                  <a:lnTo>
                    <a:pt x="4753" y="6945"/>
                  </a:lnTo>
                  <a:cubicBezTo>
                    <a:pt x="5432" y="6698"/>
                    <a:pt x="5987" y="6266"/>
                    <a:pt x="6419" y="5711"/>
                  </a:cubicBezTo>
                  <a:cubicBezTo>
                    <a:pt x="6913" y="5093"/>
                    <a:pt x="7160" y="4353"/>
                    <a:pt x="7160" y="3550"/>
                  </a:cubicBezTo>
                  <a:cubicBezTo>
                    <a:pt x="7129" y="1606"/>
                    <a:pt x="5524" y="1"/>
                    <a:pt x="3580" y="1"/>
                  </a:cubicBezTo>
                  <a:cubicBezTo>
                    <a:pt x="3561" y="1"/>
                    <a:pt x="3543" y="1"/>
                    <a:pt x="3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98"/>
            <p:cNvSpPr/>
            <p:nvPr/>
          </p:nvSpPr>
          <p:spPr>
            <a:xfrm>
              <a:off x="4953100" y="3048825"/>
              <a:ext cx="165150" cy="137350"/>
            </a:xfrm>
            <a:custGeom>
              <a:rect b="b" l="l" r="r" t="t"/>
              <a:pathLst>
                <a:path extrusionOk="0" h="5494" w="6606">
                  <a:moveTo>
                    <a:pt x="5371" y="0"/>
                  </a:moveTo>
                  <a:cubicBezTo>
                    <a:pt x="5093" y="0"/>
                    <a:pt x="5093" y="432"/>
                    <a:pt x="5371" y="432"/>
                  </a:cubicBezTo>
                  <a:lnTo>
                    <a:pt x="5463" y="432"/>
                  </a:lnTo>
                  <a:cubicBezTo>
                    <a:pt x="5834" y="432"/>
                    <a:pt x="6142" y="741"/>
                    <a:pt x="6173" y="1111"/>
                  </a:cubicBezTo>
                  <a:lnTo>
                    <a:pt x="6173" y="4382"/>
                  </a:lnTo>
                  <a:cubicBezTo>
                    <a:pt x="6142" y="4753"/>
                    <a:pt x="5834" y="5092"/>
                    <a:pt x="5463" y="5092"/>
                  </a:cubicBezTo>
                  <a:lnTo>
                    <a:pt x="2285" y="5092"/>
                  </a:lnTo>
                  <a:cubicBezTo>
                    <a:pt x="1914" y="5092"/>
                    <a:pt x="1606" y="4753"/>
                    <a:pt x="1606" y="4382"/>
                  </a:cubicBezTo>
                  <a:lnTo>
                    <a:pt x="1606" y="3086"/>
                  </a:lnTo>
                  <a:cubicBezTo>
                    <a:pt x="1606" y="3055"/>
                    <a:pt x="1575" y="2994"/>
                    <a:pt x="1544" y="2963"/>
                  </a:cubicBezTo>
                  <a:lnTo>
                    <a:pt x="711" y="1913"/>
                  </a:lnTo>
                  <a:lnTo>
                    <a:pt x="1390" y="1913"/>
                  </a:lnTo>
                  <a:cubicBezTo>
                    <a:pt x="1513" y="1913"/>
                    <a:pt x="1606" y="1821"/>
                    <a:pt x="1606" y="1728"/>
                  </a:cubicBezTo>
                  <a:lnTo>
                    <a:pt x="1606" y="1142"/>
                  </a:lnTo>
                  <a:cubicBezTo>
                    <a:pt x="1606" y="741"/>
                    <a:pt x="1914" y="432"/>
                    <a:pt x="2285" y="432"/>
                  </a:cubicBezTo>
                  <a:lnTo>
                    <a:pt x="4291" y="432"/>
                  </a:lnTo>
                  <a:cubicBezTo>
                    <a:pt x="4568" y="432"/>
                    <a:pt x="4568" y="31"/>
                    <a:pt x="4291" y="31"/>
                  </a:cubicBezTo>
                  <a:lnTo>
                    <a:pt x="2315" y="31"/>
                  </a:lnTo>
                  <a:cubicBezTo>
                    <a:pt x="1698" y="31"/>
                    <a:pt x="1204" y="525"/>
                    <a:pt x="1204" y="1142"/>
                  </a:cubicBezTo>
                  <a:lnTo>
                    <a:pt x="1204" y="1512"/>
                  </a:lnTo>
                  <a:lnTo>
                    <a:pt x="248" y="1512"/>
                  </a:lnTo>
                  <a:cubicBezTo>
                    <a:pt x="93" y="1543"/>
                    <a:pt x="1" y="1728"/>
                    <a:pt x="93" y="1883"/>
                  </a:cubicBezTo>
                  <a:lnTo>
                    <a:pt x="1173" y="3179"/>
                  </a:lnTo>
                  <a:lnTo>
                    <a:pt x="1173" y="4382"/>
                  </a:lnTo>
                  <a:cubicBezTo>
                    <a:pt x="1173" y="5000"/>
                    <a:pt x="1698" y="5493"/>
                    <a:pt x="2315" y="5493"/>
                  </a:cubicBezTo>
                  <a:lnTo>
                    <a:pt x="5463" y="5493"/>
                  </a:lnTo>
                  <a:cubicBezTo>
                    <a:pt x="6081" y="5493"/>
                    <a:pt x="6605" y="5000"/>
                    <a:pt x="6605" y="4382"/>
                  </a:cubicBezTo>
                  <a:lnTo>
                    <a:pt x="6605" y="1142"/>
                  </a:lnTo>
                  <a:cubicBezTo>
                    <a:pt x="6605" y="525"/>
                    <a:pt x="6081" y="31"/>
                    <a:pt x="5463" y="31"/>
                  </a:cubicBezTo>
                  <a:lnTo>
                    <a:pt x="54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98"/>
            <p:cNvSpPr/>
            <p:nvPr/>
          </p:nvSpPr>
          <p:spPr>
            <a:xfrm>
              <a:off x="5014050" y="3087400"/>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98"/>
            <p:cNvSpPr/>
            <p:nvPr/>
          </p:nvSpPr>
          <p:spPr>
            <a:xfrm>
              <a:off x="5014050" y="3112075"/>
              <a:ext cx="68700" cy="10825"/>
            </a:xfrm>
            <a:custGeom>
              <a:rect b="b" l="l" r="r" t="t"/>
              <a:pathLst>
                <a:path extrusionOk="0" h="433" w="2748">
                  <a:moveTo>
                    <a:pt x="309" y="1"/>
                  </a:moveTo>
                  <a:cubicBezTo>
                    <a:pt x="1" y="1"/>
                    <a:pt x="1" y="433"/>
                    <a:pt x="309" y="433"/>
                  </a:cubicBezTo>
                  <a:lnTo>
                    <a:pt x="2532" y="433"/>
                  </a:lnTo>
                  <a:cubicBezTo>
                    <a:pt x="2655" y="433"/>
                    <a:pt x="2748" y="340"/>
                    <a:pt x="2748" y="217"/>
                  </a:cubicBezTo>
                  <a:cubicBezTo>
                    <a:pt x="2748" y="93"/>
                    <a:pt x="2655" y="1"/>
                    <a:pt x="2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98"/>
            <p:cNvSpPr/>
            <p:nvPr/>
          </p:nvSpPr>
          <p:spPr>
            <a:xfrm>
              <a:off x="5014050" y="3136775"/>
              <a:ext cx="29350" cy="10825"/>
            </a:xfrm>
            <a:custGeom>
              <a:rect b="b" l="l" r="r" t="t"/>
              <a:pathLst>
                <a:path extrusionOk="0" h="433" w="1174">
                  <a:moveTo>
                    <a:pt x="309" y="0"/>
                  </a:moveTo>
                  <a:cubicBezTo>
                    <a:pt x="1" y="0"/>
                    <a:pt x="1" y="432"/>
                    <a:pt x="309" y="432"/>
                  </a:cubicBezTo>
                  <a:lnTo>
                    <a:pt x="896" y="432"/>
                  </a:lnTo>
                  <a:cubicBezTo>
                    <a:pt x="1174" y="432"/>
                    <a:pt x="1174" y="0"/>
                    <a:pt x="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98"/>
            <p:cNvSpPr/>
            <p:nvPr/>
          </p:nvSpPr>
          <p:spPr>
            <a:xfrm>
              <a:off x="5052625" y="3087400"/>
              <a:ext cx="31675" cy="10825"/>
            </a:xfrm>
            <a:custGeom>
              <a:rect b="b" l="l" r="r" t="t"/>
              <a:pathLst>
                <a:path extrusionOk="0" h="433" w="1267">
                  <a:moveTo>
                    <a:pt x="186" y="0"/>
                  </a:moveTo>
                  <a:cubicBezTo>
                    <a:pt x="94" y="0"/>
                    <a:pt x="1" y="93"/>
                    <a:pt x="1" y="216"/>
                  </a:cubicBezTo>
                  <a:cubicBezTo>
                    <a:pt x="1" y="340"/>
                    <a:pt x="94" y="432"/>
                    <a:pt x="186" y="432"/>
                  </a:cubicBezTo>
                  <a:lnTo>
                    <a:pt x="989" y="432"/>
                  </a:lnTo>
                  <a:cubicBezTo>
                    <a:pt x="1266" y="432"/>
                    <a:pt x="126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98"/>
            <p:cNvSpPr/>
            <p:nvPr/>
          </p:nvSpPr>
          <p:spPr>
            <a:xfrm>
              <a:off x="4892925" y="3169225"/>
              <a:ext cx="209875" cy="205975"/>
            </a:xfrm>
            <a:custGeom>
              <a:rect b="b" l="l" r="r" t="t"/>
              <a:pathLst>
                <a:path extrusionOk="0" h="8239" w="8395">
                  <a:moveTo>
                    <a:pt x="1967" y="1"/>
                  </a:moveTo>
                  <a:cubicBezTo>
                    <a:pt x="1850" y="1"/>
                    <a:pt x="1729" y="103"/>
                    <a:pt x="1729" y="245"/>
                  </a:cubicBezTo>
                  <a:lnTo>
                    <a:pt x="1729" y="1912"/>
                  </a:lnTo>
                  <a:lnTo>
                    <a:pt x="1297" y="1912"/>
                  </a:lnTo>
                  <a:cubicBezTo>
                    <a:pt x="587" y="1912"/>
                    <a:pt x="1" y="2498"/>
                    <a:pt x="31" y="3177"/>
                  </a:cubicBezTo>
                  <a:lnTo>
                    <a:pt x="31" y="6973"/>
                  </a:lnTo>
                  <a:cubicBezTo>
                    <a:pt x="1" y="7652"/>
                    <a:pt x="587" y="8239"/>
                    <a:pt x="1297" y="8239"/>
                  </a:cubicBezTo>
                  <a:lnTo>
                    <a:pt x="3673" y="8239"/>
                  </a:lnTo>
                  <a:cubicBezTo>
                    <a:pt x="3797" y="8239"/>
                    <a:pt x="3889" y="8146"/>
                    <a:pt x="3889" y="8023"/>
                  </a:cubicBezTo>
                  <a:cubicBezTo>
                    <a:pt x="3889" y="7899"/>
                    <a:pt x="3797" y="7807"/>
                    <a:pt x="3673" y="7807"/>
                  </a:cubicBezTo>
                  <a:lnTo>
                    <a:pt x="1297" y="7807"/>
                  </a:lnTo>
                  <a:cubicBezTo>
                    <a:pt x="803" y="7807"/>
                    <a:pt x="433" y="7436"/>
                    <a:pt x="433" y="6973"/>
                  </a:cubicBezTo>
                  <a:lnTo>
                    <a:pt x="433" y="3177"/>
                  </a:lnTo>
                  <a:cubicBezTo>
                    <a:pt x="433" y="2714"/>
                    <a:pt x="803" y="2344"/>
                    <a:pt x="1297" y="2344"/>
                  </a:cubicBezTo>
                  <a:lnTo>
                    <a:pt x="1945" y="2344"/>
                  </a:lnTo>
                  <a:cubicBezTo>
                    <a:pt x="2068" y="2344"/>
                    <a:pt x="2161" y="2251"/>
                    <a:pt x="2161" y="2128"/>
                  </a:cubicBezTo>
                  <a:lnTo>
                    <a:pt x="2161" y="801"/>
                  </a:lnTo>
                  <a:lnTo>
                    <a:pt x="3395" y="2282"/>
                  </a:lnTo>
                  <a:cubicBezTo>
                    <a:pt x="3426" y="2313"/>
                    <a:pt x="3488" y="2344"/>
                    <a:pt x="3550" y="2344"/>
                  </a:cubicBezTo>
                  <a:lnTo>
                    <a:pt x="7130" y="2344"/>
                  </a:lnTo>
                  <a:cubicBezTo>
                    <a:pt x="7593" y="2344"/>
                    <a:pt x="7963" y="2714"/>
                    <a:pt x="7963" y="3177"/>
                  </a:cubicBezTo>
                  <a:lnTo>
                    <a:pt x="7963" y="6973"/>
                  </a:lnTo>
                  <a:cubicBezTo>
                    <a:pt x="7963" y="7436"/>
                    <a:pt x="7593" y="7807"/>
                    <a:pt x="7130" y="7807"/>
                  </a:cubicBezTo>
                  <a:lnTo>
                    <a:pt x="4753" y="7807"/>
                  </a:lnTo>
                  <a:cubicBezTo>
                    <a:pt x="4630" y="7807"/>
                    <a:pt x="4537" y="7899"/>
                    <a:pt x="4537" y="8023"/>
                  </a:cubicBezTo>
                  <a:cubicBezTo>
                    <a:pt x="4537" y="8146"/>
                    <a:pt x="4630" y="8239"/>
                    <a:pt x="4753" y="8239"/>
                  </a:cubicBezTo>
                  <a:lnTo>
                    <a:pt x="7130" y="8239"/>
                  </a:lnTo>
                  <a:cubicBezTo>
                    <a:pt x="7809" y="8239"/>
                    <a:pt x="8395" y="7652"/>
                    <a:pt x="8395" y="6973"/>
                  </a:cubicBezTo>
                  <a:lnTo>
                    <a:pt x="8395" y="3177"/>
                  </a:lnTo>
                  <a:cubicBezTo>
                    <a:pt x="8395" y="2498"/>
                    <a:pt x="7809" y="1912"/>
                    <a:pt x="7130" y="1912"/>
                  </a:cubicBezTo>
                  <a:lnTo>
                    <a:pt x="3673" y="1912"/>
                  </a:lnTo>
                  <a:lnTo>
                    <a:pt x="2130" y="91"/>
                  </a:lnTo>
                  <a:cubicBezTo>
                    <a:pt x="2088" y="28"/>
                    <a:pt x="2028" y="1"/>
                    <a:pt x="1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98"/>
            <p:cNvSpPr/>
            <p:nvPr/>
          </p:nvSpPr>
          <p:spPr>
            <a:xfrm>
              <a:off x="4972400" y="3261725"/>
              <a:ext cx="94150" cy="10100"/>
            </a:xfrm>
            <a:custGeom>
              <a:rect b="b" l="l" r="r" t="t"/>
              <a:pathLst>
                <a:path extrusionOk="0" h="404" w="3766">
                  <a:moveTo>
                    <a:pt x="3488" y="0"/>
                  </a:moveTo>
                  <a:cubicBezTo>
                    <a:pt x="3478" y="0"/>
                    <a:pt x="3467" y="1"/>
                    <a:pt x="3457" y="2"/>
                  </a:cubicBezTo>
                  <a:lnTo>
                    <a:pt x="309" y="2"/>
                  </a:lnTo>
                  <a:cubicBezTo>
                    <a:pt x="0" y="2"/>
                    <a:pt x="0" y="403"/>
                    <a:pt x="309" y="403"/>
                  </a:cubicBezTo>
                  <a:lnTo>
                    <a:pt x="3457" y="403"/>
                  </a:lnTo>
                  <a:cubicBezTo>
                    <a:pt x="3755" y="403"/>
                    <a:pt x="3765" y="0"/>
                    <a:pt x="3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98"/>
            <p:cNvSpPr/>
            <p:nvPr/>
          </p:nvSpPr>
          <p:spPr>
            <a:xfrm>
              <a:off x="4930725" y="3290300"/>
              <a:ext cx="52500" cy="10825"/>
            </a:xfrm>
            <a:custGeom>
              <a:rect b="b" l="l" r="r" t="t"/>
              <a:pathLst>
                <a:path extrusionOk="0" h="433" w="2100">
                  <a:moveTo>
                    <a:pt x="279" y="1"/>
                  </a:moveTo>
                  <a:cubicBezTo>
                    <a:pt x="1" y="1"/>
                    <a:pt x="1" y="433"/>
                    <a:pt x="279" y="433"/>
                  </a:cubicBezTo>
                  <a:lnTo>
                    <a:pt x="1791" y="433"/>
                  </a:lnTo>
                  <a:cubicBezTo>
                    <a:pt x="2099" y="433"/>
                    <a:pt x="2099"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98"/>
            <p:cNvSpPr/>
            <p:nvPr/>
          </p:nvSpPr>
          <p:spPr>
            <a:xfrm>
              <a:off x="4995550" y="3290300"/>
              <a:ext cx="71000" cy="10825"/>
            </a:xfrm>
            <a:custGeom>
              <a:rect b="b" l="l" r="r" t="t"/>
              <a:pathLst>
                <a:path extrusionOk="0" h="433" w="2840">
                  <a:moveTo>
                    <a:pt x="309" y="1"/>
                  </a:moveTo>
                  <a:cubicBezTo>
                    <a:pt x="0" y="1"/>
                    <a:pt x="0" y="433"/>
                    <a:pt x="309" y="433"/>
                  </a:cubicBezTo>
                  <a:lnTo>
                    <a:pt x="2531" y="433"/>
                  </a:lnTo>
                  <a:cubicBezTo>
                    <a:pt x="2839" y="433"/>
                    <a:pt x="283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98"/>
            <p:cNvSpPr/>
            <p:nvPr/>
          </p:nvSpPr>
          <p:spPr>
            <a:xfrm>
              <a:off x="4930725" y="3318850"/>
              <a:ext cx="135825" cy="10825"/>
            </a:xfrm>
            <a:custGeom>
              <a:rect b="b" l="l" r="r" t="t"/>
              <a:pathLst>
                <a:path extrusionOk="0" h="433" w="5433">
                  <a:moveTo>
                    <a:pt x="279" y="1"/>
                  </a:moveTo>
                  <a:cubicBezTo>
                    <a:pt x="1" y="1"/>
                    <a:pt x="1" y="433"/>
                    <a:pt x="279" y="433"/>
                  </a:cubicBezTo>
                  <a:lnTo>
                    <a:pt x="5124" y="433"/>
                  </a:lnTo>
                  <a:cubicBezTo>
                    <a:pt x="5432" y="433"/>
                    <a:pt x="5432" y="1"/>
                    <a:pt x="5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98"/>
            <p:cNvSpPr/>
            <p:nvPr/>
          </p:nvSpPr>
          <p:spPr>
            <a:xfrm>
              <a:off x="4930725" y="3261725"/>
              <a:ext cx="31650" cy="10100"/>
            </a:xfrm>
            <a:custGeom>
              <a:rect b="b" l="l" r="r" t="t"/>
              <a:pathLst>
                <a:path extrusionOk="0" h="404" w="1266">
                  <a:moveTo>
                    <a:pt x="1016" y="0"/>
                  </a:moveTo>
                  <a:cubicBezTo>
                    <a:pt x="1007" y="0"/>
                    <a:pt x="998" y="1"/>
                    <a:pt x="988" y="2"/>
                  </a:cubicBezTo>
                  <a:lnTo>
                    <a:pt x="279" y="2"/>
                  </a:lnTo>
                  <a:cubicBezTo>
                    <a:pt x="1" y="2"/>
                    <a:pt x="1" y="403"/>
                    <a:pt x="279" y="403"/>
                  </a:cubicBezTo>
                  <a:lnTo>
                    <a:pt x="988" y="403"/>
                  </a:lnTo>
                  <a:cubicBezTo>
                    <a:pt x="1257" y="403"/>
                    <a:pt x="1266"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9" name="Google Shape;20409;p98"/>
          <p:cNvGrpSpPr/>
          <p:nvPr/>
        </p:nvGrpSpPr>
        <p:grpSpPr>
          <a:xfrm>
            <a:off x="2502013" y="2882868"/>
            <a:ext cx="362650" cy="361875"/>
            <a:chOff x="2498825" y="3014100"/>
            <a:chExt cx="362650" cy="361875"/>
          </a:xfrm>
        </p:grpSpPr>
        <p:sp>
          <p:nvSpPr>
            <p:cNvPr id="20410" name="Google Shape;20410;p98"/>
            <p:cNvSpPr/>
            <p:nvPr/>
          </p:nvSpPr>
          <p:spPr>
            <a:xfrm>
              <a:off x="2534625" y="3297625"/>
              <a:ext cx="54450" cy="54825"/>
            </a:xfrm>
            <a:custGeom>
              <a:rect b="b" l="l" r="r" t="t"/>
              <a:pathLst>
                <a:path extrusionOk="0" h="2193" w="2178">
                  <a:moveTo>
                    <a:pt x="1099" y="726"/>
                  </a:moveTo>
                  <a:lnTo>
                    <a:pt x="1346" y="1251"/>
                  </a:lnTo>
                  <a:lnTo>
                    <a:pt x="852" y="1251"/>
                  </a:lnTo>
                  <a:lnTo>
                    <a:pt x="1099" y="726"/>
                  </a:lnTo>
                  <a:close/>
                  <a:moveTo>
                    <a:pt x="1099" y="1"/>
                  </a:moveTo>
                  <a:cubicBezTo>
                    <a:pt x="1022" y="1"/>
                    <a:pt x="945" y="47"/>
                    <a:pt x="914" y="140"/>
                  </a:cubicBezTo>
                  <a:lnTo>
                    <a:pt x="80" y="1899"/>
                  </a:lnTo>
                  <a:cubicBezTo>
                    <a:pt x="1" y="2058"/>
                    <a:pt x="140" y="2192"/>
                    <a:pt x="281" y="2192"/>
                  </a:cubicBezTo>
                  <a:cubicBezTo>
                    <a:pt x="359" y="2192"/>
                    <a:pt x="438" y="2152"/>
                    <a:pt x="482" y="2053"/>
                  </a:cubicBezTo>
                  <a:lnTo>
                    <a:pt x="667" y="1683"/>
                  </a:lnTo>
                  <a:lnTo>
                    <a:pt x="1531" y="1683"/>
                  </a:lnTo>
                  <a:lnTo>
                    <a:pt x="1716" y="2053"/>
                  </a:lnTo>
                  <a:cubicBezTo>
                    <a:pt x="1760" y="2152"/>
                    <a:pt x="1835" y="2192"/>
                    <a:pt x="1909" y="2192"/>
                  </a:cubicBezTo>
                  <a:cubicBezTo>
                    <a:pt x="2044" y="2192"/>
                    <a:pt x="2177" y="2058"/>
                    <a:pt x="2117" y="1899"/>
                  </a:cubicBezTo>
                  <a:lnTo>
                    <a:pt x="1284" y="140"/>
                  </a:lnTo>
                  <a:cubicBezTo>
                    <a:pt x="1253" y="47"/>
                    <a:pt x="1176" y="1"/>
                    <a:pt x="1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98"/>
            <p:cNvSpPr/>
            <p:nvPr/>
          </p:nvSpPr>
          <p:spPr>
            <a:xfrm>
              <a:off x="2597575" y="3297250"/>
              <a:ext cx="55575" cy="54800"/>
            </a:xfrm>
            <a:custGeom>
              <a:rect b="b" l="l" r="r" t="t"/>
              <a:pathLst>
                <a:path extrusionOk="0" h="2192" w="2223">
                  <a:moveTo>
                    <a:pt x="834" y="402"/>
                  </a:moveTo>
                  <a:cubicBezTo>
                    <a:pt x="1667" y="494"/>
                    <a:pt x="1667" y="1729"/>
                    <a:pt x="834" y="1791"/>
                  </a:cubicBezTo>
                  <a:lnTo>
                    <a:pt x="433" y="1791"/>
                  </a:lnTo>
                  <a:lnTo>
                    <a:pt x="433" y="402"/>
                  </a:lnTo>
                  <a:close/>
                  <a:moveTo>
                    <a:pt x="217" y="1"/>
                  </a:moveTo>
                  <a:cubicBezTo>
                    <a:pt x="93" y="1"/>
                    <a:pt x="0" y="93"/>
                    <a:pt x="0" y="217"/>
                  </a:cubicBezTo>
                  <a:lnTo>
                    <a:pt x="0" y="2007"/>
                  </a:lnTo>
                  <a:cubicBezTo>
                    <a:pt x="0" y="2099"/>
                    <a:pt x="93" y="2192"/>
                    <a:pt x="217" y="2192"/>
                  </a:cubicBezTo>
                  <a:lnTo>
                    <a:pt x="834" y="2192"/>
                  </a:lnTo>
                  <a:cubicBezTo>
                    <a:pt x="2223" y="2130"/>
                    <a:pt x="2223" y="62"/>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98"/>
            <p:cNvSpPr/>
            <p:nvPr/>
          </p:nvSpPr>
          <p:spPr>
            <a:xfrm>
              <a:off x="2711300" y="3171500"/>
              <a:ext cx="54450" cy="54800"/>
            </a:xfrm>
            <a:custGeom>
              <a:rect b="b" l="l" r="r" t="t"/>
              <a:pathLst>
                <a:path extrusionOk="0" h="2192" w="2178">
                  <a:moveTo>
                    <a:pt x="1099" y="741"/>
                  </a:moveTo>
                  <a:lnTo>
                    <a:pt x="1346" y="1235"/>
                  </a:lnTo>
                  <a:lnTo>
                    <a:pt x="852" y="1235"/>
                  </a:lnTo>
                  <a:lnTo>
                    <a:pt x="1099" y="741"/>
                  </a:lnTo>
                  <a:close/>
                  <a:moveTo>
                    <a:pt x="1099" y="0"/>
                  </a:moveTo>
                  <a:cubicBezTo>
                    <a:pt x="1007" y="0"/>
                    <a:pt x="945" y="62"/>
                    <a:pt x="914" y="124"/>
                  </a:cubicBezTo>
                  <a:lnTo>
                    <a:pt x="81" y="1883"/>
                  </a:lnTo>
                  <a:cubicBezTo>
                    <a:pt x="1" y="2063"/>
                    <a:pt x="142" y="2192"/>
                    <a:pt x="285" y="2192"/>
                  </a:cubicBezTo>
                  <a:cubicBezTo>
                    <a:pt x="361" y="2192"/>
                    <a:pt x="439" y="2154"/>
                    <a:pt x="482" y="2068"/>
                  </a:cubicBezTo>
                  <a:lnTo>
                    <a:pt x="667" y="1697"/>
                  </a:lnTo>
                  <a:lnTo>
                    <a:pt x="1531" y="1697"/>
                  </a:lnTo>
                  <a:lnTo>
                    <a:pt x="1716" y="2068"/>
                  </a:lnTo>
                  <a:cubicBezTo>
                    <a:pt x="1760" y="2154"/>
                    <a:pt x="1833" y="2192"/>
                    <a:pt x="1906" y="2192"/>
                  </a:cubicBezTo>
                  <a:cubicBezTo>
                    <a:pt x="2042" y="2192"/>
                    <a:pt x="2178" y="2063"/>
                    <a:pt x="2118" y="1883"/>
                  </a:cubicBezTo>
                  <a:lnTo>
                    <a:pt x="1284" y="124"/>
                  </a:lnTo>
                  <a:cubicBezTo>
                    <a:pt x="1254" y="62"/>
                    <a:pt x="119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98"/>
            <p:cNvSpPr/>
            <p:nvPr/>
          </p:nvSpPr>
          <p:spPr>
            <a:xfrm>
              <a:off x="2774250" y="3171500"/>
              <a:ext cx="57125" cy="54800"/>
            </a:xfrm>
            <a:custGeom>
              <a:rect b="b" l="l" r="r" t="t"/>
              <a:pathLst>
                <a:path extrusionOk="0" h="2192" w="2285">
                  <a:moveTo>
                    <a:pt x="803" y="401"/>
                  </a:moveTo>
                  <a:cubicBezTo>
                    <a:pt x="1729" y="401"/>
                    <a:pt x="1729" y="1759"/>
                    <a:pt x="803" y="1759"/>
                  </a:cubicBezTo>
                  <a:lnTo>
                    <a:pt x="433" y="1759"/>
                  </a:lnTo>
                  <a:lnTo>
                    <a:pt x="433" y="401"/>
                  </a:lnTo>
                  <a:close/>
                  <a:moveTo>
                    <a:pt x="217" y="0"/>
                  </a:moveTo>
                  <a:cubicBezTo>
                    <a:pt x="93" y="0"/>
                    <a:pt x="1" y="93"/>
                    <a:pt x="1" y="185"/>
                  </a:cubicBezTo>
                  <a:lnTo>
                    <a:pt x="1" y="1975"/>
                  </a:lnTo>
                  <a:cubicBezTo>
                    <a:pt x="1" y="2099"/>
                    <a:pt x="93" y="2191"/>
                    <a:pt x="217" y="2191"/>
                  </a:cubicBezTo>
                  <a:lnTo>
                    <a:pt x="834" y="2191"/>
                  </a:lnTo>
                  <a:cubicBezTo>
                    <a:pt x="2285" y="2191"/>
                    <a:pt x="228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98"/>
            <p:cNvSpPr/>
            <p:nvPr/>
          </p:nvSpPr>
          <p:spPr>
            <a:xfrm>
              <a:off x="2673950" y="3014100"/>
              <a:ext cx="187525" cy="239200"/>
            </a:xfrm>
            <a:custGeom>
              <a:rect b="b" l="l" r="r" t="t"/>
              <a:pathLst>
                <a:path extrusionOk="0" h="9568" w="7501">
                  <a:moveTo>
                    <a:pt x="1482" y="0"/>
                  </a:moveTo>
                  <a:cubicBezTo>
                    <a:pt x="680" y="0"/>
                    <a:pt x="1" y="648"/>
                    <a:pt x="1" y="1482"/>
                  </a:cubicBezTo>
                  <a:lnTo>
                    <a:pt x="1" y="8086"/>
                  </a:lnTo>
                  <a:cubicBezTo>
                    <a:pt x="1" y="8919"/>
                    <a:pt x="680" y="9567"/>
                    <a:pt x="1482" y="9567"/>
                  </a:cubicBezTo>
                  <a:lnTo>
                    <a:pt x="4476" y="9567"/>
                  </a:lnTo>
                  <a:cubicBezTo>
                    <a:pt x="4754" y="9567"/>
                    <a:pt x="4754" y="9135"/>
                    <a:pt x="4476" y="9135"/>
                  </a:cubicBezTo>
                  <a:lnTo>
                    <a:pt x="1482" y="9135"/>
                  </a:lnTo>
                  <a:cubicBezTo>
                    <a:pt x="896" y="9135"/>
                    <a:pt x="433" y="8672"/>
                    <a:pt x="433" y="8086"/>
                  </a:cubicBezTo>
                  <a:lnTo>
                    <a:pt x="433" y="1482"/>
                  </a:lnTo>
                  <a:cubicBezTo>
                    <a:pt x="433" y="895"/>
                    <a:pt x="896" y="401"/>
                    <a:pt x="1482" y="401"/>
                  </a:cubicBezTo>
                  <a:lnTo>
                    <a:pt x="6019" y="401"/>
                  </a:lnTo>
                  <a:cubicBezTo>
                    <a:pt x="6605" y="401"/>
                    <a:pt x="7068" y="895"/>
                    <a:pt x="7068" y="1482"/>
                  </a:cubicBezTo>
                  <a:lnTo>
                    <a:pt x="7068" y="8086"/>
                  </a:lnTo>
                  <a:cubicBezTo>
                    <a:pt x="7068" y="8672"/>
                    <a:pt x="6605" y="9135"/>
                    <a:pt x="6019" y="9135"/>
                  </a:cubicBezTo>
                  <a:lnTo>
                    <a:pt x="5494" y="9135"/>
                  </a:lnTo>
                  <a:cubicBezTo>
                    <a:pt x="5216" y="9135"/>
                    <a:pt x="5216" y="9567"/>
                    <a:pt x="5494" y="9567"/>
                  </a:cubicBezTo>
                  <a:lnTo>
                    <a:pt x="6019" y="9567"/>
                  </a:lnTo>
                  <a:cubicBezTo>
                    <a:pt x="6821" y="9567"/>
                    <a:pt x="7500" y="8888"/>
                    <a:pt x="7500" y="8086"/>
                  </a:cubicBezTo>
                  <a:lnTo>
                    <a:pt x="7500" y="1482"/>
                  </a:lnTo>
                  <a:cubicBezTo>
                    <a:pt x="7469" y="648"/>
                    <a:pt x="6821" y="0"/>
                    <a:pt x="5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98"/>
            <p:cNvSpPr/>
            <p:nvPr/>
          </p:nvSpPr>
          <p:spPr>
            <a:xfrm>
              <a:off x="2790800" y="3040800"/>
              <a:ext cx="41775" cy="37550"/>
            </a:xfrm>
            <a:custGeom>
              <a:rect b="b" l="l" r="r" t="t"/>
              <a:pathLst>
                <a:path extrusionOk="0" h="1502" w="1671">
                  <a:moveTo>
                    <a:pt x="291" y="1"/>
                  </a:moveTo>
                  <a:cubicBezTo>
                    <a:pt x="127" y="1"/>
                    <a:pt x="0" y="219"/>
                    <a:pt x="141" y="383"/>
                  </a:cubicBezTo>
                  <a:lnTo>
                    <a:pt x="542" y="753"/>
                  </a:lnTo>
                  <a:lnTo>
                    <a:pt x="141" y="1154"/>
                  </a:lnTo>
                  <a:cubicBezTo>
                    <a:pt x="49" y="1216"/>
                    <a:pt x="49" y="1340"/>
                    <a:pt x="141" y="1432"/>
                  </a:cubicBezTo>
                  <a:cubicBezTo>
                    <a:pt x="188" y="1478"/>
                    <a:pt x="242" y="1502"/>
                    <a:pt x="296" y="1502"/>
                  </a:cubicBezTo>
                  <a:cubicBezTo>
                    <a:pt x="350" y="1502"/>
                    <a:pt x="404" y="1478"/>
                    <a:pt x="450" y="1432"/>
                  </a:cubicBezTo>
                  <a:lnTo>
                    <a:pt x="820" y="1062"/>
                  </a:lnTo>
                  <a:lnTo>
                    <a:pt x="1221" y="1432"/>
                  </a:lnTo>
                  <a:cubicBezTo>
                    <a:pt x="1264" y="1475"/>
                    <a:pt x="1312" y="1493"/>
                    <a:pt x="1359" y="1493"/>
                  </a:cubicBezTo>
                  <a:cubicBezTo>
                    <a:pt x="1512" y="1493"/>
                    <a:pt x="1648" y="1296"/>
                    <a:pt x="1530" y="1154"/>
                  </a:cubicBezTo>
                  <a:lnTo>
                    <a:pt x="1129" y="753"/>
                  </a:lnTo>
                  <a:lnTo>
                    <a:pt x="1530" y="383"/>
                  </a:lnTo>
                  <a:cubicBezTo>
                    <a:pt x="1671" y="219"/>
                    <a:pt x="1526" y="1"/>
                    <a:pt x="1367" y="1"/>
                  </a:cubicBezTo>
                  <a:cubicBezTo>
                    <a:pt x="1317" y="1"/>
                    <a:pt x="1266" y="22"/>
                    <a:pt x="1221" y="74"/>
                  </a:cubicBezTo>
                  <a:lnTo>
                    <a:pt x="820" y="445"/>
                  </a:lnTo>
                  <a:lnTo>
                    <a:pt x="450" y="74"/>
                  </a:lnTo>
                  <a:cubicBezTo>
                    <a:pt x="398" y="22"/>
                    <a:pt x="343"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98"/>
            <p:cNvSpPr/>
            <p:nvPr/>
          </p:nvSpPr>
          <p:spPr>
            <a:xfrm>
              <a:off x="2499600" y="3014100"/>
              <a:ext cx="157400" cy="109575"/>
            </a:xfrm>
            <a:custGeom>
              <a:rect b="b" l="l" r="r" t="t"/>
              <a:pathLst>
                <a:path extrusionOk="0" h="4383" w="6296">
                  <a:moveTo>
                    <a:pt x="4814" y="401"/>
                  </a:moveTo>
                  <a:cubicBezTo>
                    <a:pt x="5401" y="401"/>
                    <a:pt x="5864" y="895"/>
                    <a:pt x="5864" y="1482"/>
                  </a:cubicBezTo>
                  <a:lnTo>
                    <a:pt x="5864" y="2901"/>
                  </a:lnTo>
                  <a:cubicBezTo>
                    <a:pt x="5864" y="3488"/>
                    <a:pt x="5401" y="3951"/>
                    <a:pt x="4814" y="3951"/>
                  </a:cubicBezTo>
                  <a:lnTo>
                    <a:pt x="1481" y="3951"/>
                  </a:lnTo>
                  <a:cubicBezTo>
                    <a:pt x="895" y="3951"/>
                    <a:pt x="401" y="3488"/>
                    <a:pt x="401" y="2901"/>
                  </a:cubicBezTo>
                  <a:lnTo>
                    <a:pt x="401" y="1482"/>
                  </a:lnTo>
                  <a:cubicBezTo>
                    <a:pt x="401" y="895"/>
                    <a:pt x="895" y="401"/>
                    <a:pt x="1481" y="401"/>
                  </a:cubicBezTo>
                  <a:close/>
                  <a:moveTo>
                    <a:pt x="1481" y="0"/>
                  </a:moveTo>
                  <a:cubicBezTo>
                    <a:pt x="648" y="0"/>
                    <a:pt x="0" y="648"/>
                    <a:pt x="0" y="1482"/>
                  </a:cubicBezTo>
                  <a:lnTo>
                    <a:pt x="0" y="2901"/>
                  </a:lnTo>
                  <a:cubicBezTo>
                    <a:pt x="0" y="3735"/>
                    <a:pt x="648" y="4383"/>
                    <a:pt x="1481" y="4383"/>
                  </a:cubicBezTo>
                  <a:lnTo>
                    <a:pt x="4814" y="4383"/>
                  </a:lnTo>
                  <a:cubicBezTo>
                    <a:pt x="5648" y="4383"/>
                    <a:pt x="6296" y="3735"/>
                    <a:pt x="6296" y="2901"/>
                  </a:cubicBezTo>
                  <a:lnTo>
                    <a:pt x="6296" y="1482"/>
                  </a:lnTo>
                  <a:cubicBezTo>
                    <a:pt x="6296" y="648"/>
                    <a:pt x="5648" y="0"/>
                    <a:pt x="4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98"/>
            <p:cNvSpPr/>
            <p:nvPr/>
          </p:nvSpPr>
          <p:spPr>
            <a:xfrm>
              <a:off x="2586350" y="3040800"/>
              <a:ext cx="41775" cy="37550"/>
            </a:xfrm>
            <a:custGeom>
              <a:rect b="b" l="l" r="r" t="t"/>
              <a:pathLst>
                <a:path extrusionOk="0" h="1502" w="1671">
                  <a:moveTo>
                    <a:pt x="304" y="1"/>
                  </a:moveTo>
                  <a:cubicBezTo>
                    <a:pt x="145" y="1"/>
                    <a:pt x="0" y="219"/>
                    <a:pt x="141" y="383"/>
                  </a:cubicBezTo>
                  <a:lnTo>
                    <a:pt x="542" y="753"/>
                  </a:lnTo>
                  <a:lnTo>
                    <a:pt x="141" y="1154"/>
                  </a:lnTo>
                  <a:cubicBezTo>
                    <a:pt x="79" y="1216"/>
                    <a:pt x="79" y="1340"/>
                    <a:pt x="141" y="1432"/>
                  </a:cubicBezTo>
                  <a:cubicBezTo>
                    <a:pt x="187" y="1478"/>
                    <a:pt x="241" y="1502"/>
                    <a:pt x="295" y="1502"/>
                  </a:cubicBezTo>
                  <a:cubicBezTo>
                    <a:pt x="349" y="1502"/>
                    <a:pt x="403" y="1478"/>
                    <a:pt x="449" y="1432"/>
                  </a:cubicBezTo>
                  <a:lnTo>
                    <a:pt x="851" y="1062"/>
                  </a:lnTo>
                  <a:lnTo>
                    <a:pt x="1221" y="1432"/>
                  </a:lnTo>
                  <a:cubicBezTo>
                    <a:pt x="1271" y="1475"/>
                    <a:pt x="1323" y="1493"/>
                    <a:pt x="1371" y="1493"/>
                  </a:cubicBezTo>
                  <a:cubicBezTo>
                    <a:pt x="1530" y="1493"/>
                    <a:pt x="1648" y="1296"/>
                    <a:pt x="1530" y="1154"/>
                  </a:cubicBezTo>
                  <a:lnTo>
                    <a:pt x="1128" y="753"/>
                  </a:lnTo>
                  <a:lnTo>
                    <a:pt x="1530" y="383"/>
                  </a:lnTo>
                  <a:cubicBezTo>
                    <a:pt x="1670" y="219"/>
                    <a:pt x="1544" y="1"/>
                    <a:pt x="1380" y="1"/>
                  </a:cubicBezTo>
                  <a:cubicBezTo>
                    <a:pt x="1328" y="1"/>
                    <a:pt x="1273" y="22"/>
                    <a:pt x="1221" y="74"/>
                  </a:cubicBezTo>
                  <a:lnTo>
                    <a:pt x="851" y="445"/>
                  </a:lnTo>
                  <a:lnTo>
                    <a:pt x="449" y="74"/>
                  </a:lnTo>
                  <a:cubicBezTo>
                    <a:pt x="405" y="22"/>
                    <a:pt x="354"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98"/>
            <p:cNvSpPr/>
            <p:nvPr/>
          </p:nvSpPr>
          <p:spPr>
            <a:xfrm>
              <a:off x="2498825" y="3143725"/>
              <a:ext cx="158175" cy="109575"/>
            </a:xfrm>
            <a:custGeom>
              <a:rect b="b" l="l" r="r" t="t"/>
              <a:pathLst>
                <a:path extrusionOk="0" h="4383" w="6327">
                  <a:moveTo>
                    <a:pt x="2870" y="0"/>
                  </a:moveTo>
                  <a:cubicBezTo>
                    <a:pt x="2623" y="31"/>
                    <a:pt x="2623" y="401"/>
                    <a:pt x="2870" y="432"/>
                  </a:cubicBezTo>
                  <a:lnTo>
                    <a:pt x="4845" y="432"/>
                  </a:lnTo>
                  <a:cubicBezTo>
                    <a:pt x="5432" y="432"/>
                    <a:pt x="5895" y="895"/>
                    <a:pt x="5895" y="1481"/>
                  </a:cubicBezTo>
                  <a:lnTo>
                    <a:pt x="5895" y="2901"/>
                  </a:lnTo>
                  <a:cubicBezTo>
                    <a:pt x="5895" y="3487"/>
                    <a:pt x="5432" y="3950"/>
                    <a:pt x="4845" y="3950"/>
                  </a:cubicBezTo>
                  <a:lnTo>
                    <a:pt x="1512" y="3950"/>
                  </a:lnTo>
                  <a:cubicBezTo>
                    <a:pt x="926" y="3950"/>
                    <a:pt x="432" y="3487"/>
                    <a:pt x="432" y="2901"/>
                  </a:cubicBezTo>
                  <a:lnTo>
                    <a:pt x="432" y="1512"/>
                  </a:lnTo>
                  <a:cubicBezTo>
                    <a:pt x="432" y="926"/>
                    <a:pt x="926" y="432"/>
                    <a:pt x="1512" y="432"/>
                  </a:cubicBezTo>
                  <a:lnTo>
                    <a:pt x="1852" y="432"/>
                  </a:lnTo>
                  <a:cubicBezTo>
                    <a:pt x="2099" y="401"/>
                    <a:pt x="2099" y="62"/>
                    <a:pt x="1852" y="31"/>
                  </a:cubicBezTo>
                  <a:lnTo>
                    <a:pt x="1512" y="31"/>
                  </a:lnTo>
                  <a:cubicBezTo>
                    <a:pt x="679" y="31"/>
                    <a:pt x="31" y="679"/>
                    <a:pt x="31" y="1512"/>
                  </a:cubicBezTo>
                  <a:lnTo>
                    <a:pt x="31" y="2901"/>
                  </a:lnTo>
                  <a:cubicBezTo>
                    <a:pt x="0" y="3734"/>
                    <a:pt x="679" y="4382"/>
                    <a:pt x="1512" y="4382"/>
                  </a:cubicBezTo>
                  <a:lnTo>
                    <a:pt x="4845" y="4382"/>
                  </a:lnTo>
                  <a:cubicBezTo>
                    <a:pt x="5679" y="4382"/>
                    <a:pt x="6327" y="3703"/>
                    <a:pt x="6327" y="2901"/>
                  </a:cubicBezTo>
                  <a:lnTo>
                    <a:pt x="6327" y="1481"/>
                  </a:lnTo>
                  <a:cubicBezTo>
                    <a:pt x="6327" y="679"/>
                    <a:pt x="5679" y="0"/>
                    <a:pt x="4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98"/>
            <p:cNvSpPr/>
            <p:nvPr/>
          </p:nvSpPr>
          <p:spPr>
            <a:xfrm>
              <a:off x="2586300" y="3170750"/>
              <a:ext cx="41925" cy="37675"/>
            </a:xfrm>
            <a:custGeom>
              <a:rect b="b" l="l" r="r" t="t"/>
              <a:pathLst>
                <a:path extrusionOk="0" h="1507" w="1677">
                  <a:moveTo>
                    <a:pt x="312" y="0"/>
                  </a:moveTo>
                  <a:cubicBezTo>
                    <a:pt x="150" y="0"/>
                    <a:pt x="0" y="203"/>
                    <a:pt x="143" y="370"/>
                  </a:cubicBezTo>
                  <a:lnTo>
                    <a:pt x="544" y="740"/>
                  </a:lnTo>
                  <a:lnTo>
                    <a:pt x="143" y="1141"/>
                  </a:lnTo>
                  <a:cubicBezTo>
                    <a:pt x="81" y="1203"/>
                    <a:pt x="81" y="1357"/>
                    <a:pt x="143" y="1450"/>
                  </a:cubicBezTo>
                  <a:cubicBezTo>
                    <a:pt x="189" y="1481"/>
                    <a:pt x="243" y="1496"/>
                    <a:pt x="297" y="1496"/>
                  </a:cubicBezTo>
                  <a:cubicBezTo>
                    <a:pt x="351" y="1496"/>
                    <a:pt x="405" y="1481"/>
                    <a:pt x="451" y="1450"/>
                  </a:cubicBezTo>
                  <a:lnTo>
                    <a:pt x="853" y="1049"/>
                  </a:lnTo>
                  <a:lnTo>
                    <a:pt x="1223" y="1450"/>
                  </a:lnTo>
                  <a:cubicBezTo>
                    <a:pt x="1270" y="1490"/>
                    <a:pt x="1320" y="1507"/>
                    <a:pt x="1367" y="1507"/>
                  </a:cubicBezTo>
                  <a:cubicBezTo>
                    <a:pt x="1538" y="1507"/>
                    <a:pt x="1677" y="1286"/>
                    <a:pt x="1532" y="1141"/>
                  </a:cubicBezTo>
                  <a:lnTo>
                    <a:pt x="1130" y="740"/>
                  </a:lnTo>
                  <a:lnTo>
                    <a:pt x="1532" y="370"/>
                  </a:lnTo>
                  <a:cubicBezTo>
                    <a:pt x="1674" y="203"/>
                    <a:pt x="1542" y="0"/>
                    <a:pt x="1375" y="0"/>
                  </a:cubicBezTo>
                  <a:cubicBezTo>
                    <a:pt x="1326" y="0"/>
                    <a:pt x="1273" y="18"/>
                    <a:pt x="1223" y="61"/>
                  </a:cubicBezTo>
                  <a:lnTo>
                    <a:pt x="853" y="462"/>
                  </a:lnTo>
                  <a:lnTo>
                    <a:pt x="451" y="61"/>
                  </a:lnTo>
                  <a:cubicBezTo>
                    <a:pt x="409" y="18"/>
                    <a:pt x="360"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98"/>
            <p:cNvSpPr/>
            <p:nvPr/>
          </p:nvSpPr>
          <p:spPr>
            <a:xfrm>
              <a:off x="2499600" y="3274100"/>
              <a:ext cx="361875" cy="101875"/>
            </a:xfrm>
            <a:custGeom>
              <a:rect b="b" l="l" r="r" t="t"/>
              <a:pathLst>
                <a:path extrusionOk="0" h="4075" w="14475">
                  <a:moveTo>
                    <a:pt x="12993" y="433"/>
                  </a:moveTo>
                  <a:cubicBezTo>
                    <a:pt x="13548" y="433"/>
                    <a:pt x="14042" y="896"/>
                    <a:pt x="14042" y="1482"/>
                  </a:cubicBezTo>
                  <a:lnTo>
                    <a:pt x="14042" y="2593"/>
                  </a:lnTo>
                  <a:cubicBezTo>
                    <a:pt x="14042" y="3179"/>
                    <a:pt x="13548" y="3642"/>
                    <a:pt x="12993" y="3642"/>
                  </a:cubicBezTo>
                  <a:lnTo>
                    <a:pt x="1481" y="3642"/>
                  </a:lnTo>
                  <a:cubicBezTo>
                    <a:pt x="895" y="3642"/>
                    <a:pt x="401" y="3179"/>
                    <a:pt x="401" y="2593"/>
                  </a:cubicBezTo>
                  <a:lnTo>
                    <a:pt x="401" y="1482"/>
                  </a:lnTo>
                  <a:cubicBezTo>
                    <a:pt x="401" y="896"/>
                    <a:pt x="895" y="433"/>
                    <a:pt x="1481" y="433"/>
                  </a:cubicBezTo>
                  <a:close/>
                  <a:moveTo>
                    <a:pt x="1481" y="1"/>
                  </a:moveTo>
                  <a:cubicBezTo>
                    <a:pt x="648" y="1"/>
                    <a:pt x="0" y="680"/>
                    <a:pt x="0" y="1482"/>
                  </a:cubicBezTo>
                  <a:lnTo>
                    <a:pt x="0" y="2593"/>
                  </a:lnTo>
                  <a:cubicBezTo>
                    <a:pt x="0" y="3426"/>
                    <a:pt x="648" y="4074"/>
                    <a:pt x="1481" y="4074"/>
                  </a:cubicBezTo>
                  <a:lnTo>
                    <a:pt x="12993" y="4074"/>
                  </a:lnTo>
                  <a:cubicBezTo>
                    <a:pt x="13795" y="4074"/>
                    <a:pt x="14474" y="3426"/>
                    <a:pt x="14474" y="2593"/>
                  </a:cubicBezTo>
                  <a:lnTo>
                    <a:pt x="14474" y="1482"/>
                  </a:lnTo>
                  <a:cubicBezTo>
                    <a:pt x="14474" y="680"/>
                    <a:pt x="13795" y="1"/>
                    <a:pt x="1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98"/>
            <p:cNvSpPr/>
            <p:nvPr/>
          </p:nvSpPr>
          <p:spPr>
            <a:xfrm>
              <a:off x="2789200" y="3301575"/>
              <a:ext cx="41325" cy="37350"/>
            </a:xfrm>
            <a:custGeom>
              <a:rect b="b" l="l" r="r" t="t"/>
              <a:pathLst>
                <a:path extrusionOk="0" h="1494" w="1653">
                  <a:moveTo>
                    <a:pt x="305" y="1"/>
                  </a:moveTo>
                  <a:cubicBezTo>
                    <a:pt x="146" y="1"/>
                    <a:pt x="3" y="212"/>
                    <a:pt x="144" y="352"/>
                  </a:cubicBezTo>
                  <a:lnTo>
                    <a:pt x="545" y="753"/>
                  </a:lnTo>
                  <a:lnTo>
                    <a:pt x="144" y="1124"/>
                  </a:lnTo>
                  <a:cubicBezTo>
                    <a:pt x="1" y="1290"/>
                    <a:pt x="151" y="1493"/>
                    <a:pt x="312" y="1493"/>
                  </a:cubicBezTo>
                  <a:cubicBezTo>
                    <a:pt x="360" y="1493"/>
                    <a:pt x="410" y="1475"/>
                    <a:pt x="452" y="1432"/>
                  </a:cubicBezTo>
                  <a:lnTo>
                    <a:pt x="853" y="1031"/>
                  </a:lnTo>
                  <a:lnTo>
                    <a:pt x="1224" y="1432"/>
                  </a:lnTo>
                  <a:cubicBezTo>
                    <a:pt x="1271" y="1466"/>
                    <a:pt x="1319" y="1481"/>
                    <a:pt x="1365" y="1481"/>
                  </a:cubicBezTo>
                  <a:cubicBezTo>
                    <a:pt x="1528" y="1481"/>
                    <a:pt x="1653" y="1293"/>
                    <a:pt x="1532" y="1124"/>
                  </a:cubicBezTo>
                  <a:lnTo>
                    <a:pt x="1131" y="753"/>
                  </a:lnTo>
                  <a:lnTo>
                    <a:pt x="1532" y="352"/>
                  </a:lnTo>
                  <a:cubicBezTo>
                    <a:pt x="1594" y="260"/>
                    <a:pt x="1594" y="136"/>
                    <a:pt x="1532" y="74"/>
                  </a:cubicBezTo>
                  <a:cubicBezTo>
                    <a:pt x="1486" y="28"/>
                    <a:pt x="1432" y="5"/>
                    <a:pt x="1378" y="5"/>
                  </a:cubicBezTo>
                  <a:cubicBezTo>
                    <a:pt x="1324" y="5"/>
                    <a:pt x="1270" y="28"/>
                    <a:pt x="1224" y="74"/>
                  </a:cubicBezTo>
                  <a:lnTo>
                    <a:pt x="853" y="445"/>
                  </a:lnTo>
                  <a:lnTo>
                    <a:pt x="452" y="74"/>
                  </a:lnTo>
                  <a:cubicBezTo>
                    <a:pt x="407" y="22"/>
                    <a:pt x="355"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2" name="Google Shape;20422;p98"/>
          <p:cNvGrpSpPr/>
          <p:nvPr/>
        </p:nvGrpSpPr>
        <p:grpSpPr>
          <a:xfrm>
            <a:off x="3211144" y="2883068"/>
            <a:ext cx="393525" cy="361475"/>
            <a:chOff x="1714150" y="3014050"/>
            <a:chExt cx="393525" cy="361475"/>
          </a:xfrm>
        </p:grpSpPr>
        <p:sp>
          <p:nvSpPr>
            <p:cNvPr id="20423" name="Google Shape;20423;p98"/>
            <p:cNvSpPr/>
            <p:nvPr/>
          </p:nvSpPr>
          <p:spPr>
            <a:xfrm>
              <a:off x="1778200" y="3048625"/>
              <a:ext cx="84875" cy="80750"/>
            </a:xfrm>
            <a:custGeom>
              <a:rect b="b" l="l" r="r" t="t"/>
              <a:pathLst>
                <a:path extrusionOk="0" h="3230" w="3395">
                  <a:moveTo>
                    <a:pt x="1698" y="594"/>
                  </a:moveTo>
                  <a:lnTo>
                    <a:pt x="1944" y="1150"/>
                  </a:lnTo>
                  <a:cubicBezTo>
                    <a:pt x="2006" y="1212"/>
                    <a:pt x="2068" y="1273"/>
                    <a:pt x="2160" y="1304"/>
                  </a:cubicBezTo>
                  <a:lnTo>
                    <a:pt x="2778" y="1397"/>
                  </a:lnTo>
                  <a:lnTo>
                    <a:pt x="2346" y="1829"/>
                  </a:lnTo>
                  <a:cubicBezTo>
                    <a:pt x="2284" y="1891"/>
                    <a:pt x="2253" y="1983"/>
                    <a:pt x="2253" y="2076"/>
                  </a:cubicBezTo>
                  <a:lnTo>
                    <a:pt x="2377" y="2693"/>
                  </a:lnTo>
                  <a:lnTo>
                    <a:pt x="2377" y="2693"/>
                  </a:lnTo>
                  <a:lnTo>
                    <a:pt x="1821" y="2384"/>
                  </a:lnTo>
                  <a:cubicBezTo>
                    <a:pt x="1790" y="2384"/>
                    <a:pt x="1728" y="2354"/>
                    <a:pt x="1698" y="2354"/>
                  </a:cubicBezTo>
                  <a:cubicBezTo>
                    <a:pt x="1636" y="2354"/>
                    <a:pt x="1605" y="2384"/>
                    <a:pt x="1543" y="2384"/>
                  </a:cubicBezTo>
                  <a:lnTo>
                    <a:pt x="988" y="2693"/>
                  </a:lnTo>
                  <a:lnTo>
                    <a:pt x="988" y="2693"/>
                  </a:lnTo>
                  <a:lnTo>
                    <a:pt x="1111" y="2076"/>
                  </a:lnTo>
                  <a:cubicBezTo>
                    <a:pt x="1142" y="1983"/>
                    <a:pt x="1080" y="1891"/>
                    <a:pt x="1019" y="1829"/>
                  </a:cubicBezTo>
                  <a:lnTo>
                    <a:pt x="587" y="1397"/>
                  </a:lnTo>
                  <a:lnTo>
                    <a:pt x="1204" y="1304"/>
                  </a:lnTo>
                  <a:cubicBezTo>
                    <a:pt x="1296" y="1273"/>
                    <a:pt x="1389" y="1243"/>
                    <a:pt x="1420" y="1150"/>
                  </a:cubicBezTo>
                  <a:lnTo>
                    <a:pt x="1698" y="594"/>
                  </a:lnTo>
                  <a:close/>
                  <a:moveTo>
                    <a:pt x="1694" y="0"/>
                  </a:moveTo>
                  <a:cubicBezTo>
                    <a:pt x="1590" y="0"/>
                    <a:pt x="1482" y="54"/>
                    <a:pt x="1420" y="162"/>
                  </a:cubicBezTo>
                  <a:lnTo>
                    <a:pt x="1080" y="872"/>
                  </a:lnTo>
                  <a:lnTo>
                    <a:pt x="247" y="996"/>
                  </a:lnTo>
                  <a:cubicBezTo>
                    <a:pt x="154" y="1027"/>
                    <a:pt x="62" y="1088"/>
                    <a:pt x="31" y="1212"/>
                  </a:cubicBezTo>
                  <a:cubicBezTo>
                    <a:pt x="0" y="1304"/>
                    <a:pt x="0" y="1428"/>
                    <a:pt x="93" y="1489"/>
                  </a:cubicBezTo>
                  <a:lnTo>
                    <a:pt x="679" y="2076"/>
                  </a:lnTo>
                  <a:lnTo>
                    <a:pt x="556" y="2878"/>
                  </a:lnTo>
                  <a:cubicBezTo>
                    <a:pt x="525" y="3002"/>
                    <a:pt x="556" y="3094"/>
                    <a:pt x="648" y="3156"/>
                  </a:cubicBezTo>
                  <a:cubicBezTo>
                    <a:pt x="699" y="3207"/>
                    <a:pt x="760" y="3230"/>
                    <a:pt x="819" y="3230"/>
                  </a:cubicBezTo>
                  <a:cubicBezTo>
                    <a:pt x="867" y="3230"/>
                    <a:pt x="915" y="3215"/>
                    <a:pt x="957" y="3187"/>
                  </a:cubicBezTo>
                  <a:lnTo>
                    <a:pt x="1698" y="2816"/>
                  </a:lnTo>
                  <a:lnTo>
                    <a:pt x="2407" y="3187"/>
                  </a:lnTo>
                  <a:cubicBezTo>
                    <a:pt x="2449" y="3215"/>
                    <a:pt x="2497" y="3230"/>
                    <a:pt x="2545" y="3230"/>
                  </a:cubicBezTo>
                  <a:cubicBezTo>
                    <a:pt x="2605" y="3230"/>
                    <a:pt x="2665" y="3207"/>
                    <a:pt x="2716" y="3156"/>
                  </a:cubicBezTo>
                  <a:cubicBezTo>
                    <a:pt x="2809" y="3094"/>
                    <a:pt x="2839" y="3002"/>
                    <a:pt x="2839" y="2878"/>
                  </a:cubicBezTo>
                  <a:lnTo>
                    <a:pt x="2685" y="2076"/>
                  </a:lnTo>
                  <a:lnTo>
                    <a:pt x="3272" y="1489"/>
                  </a:lnTo>
                  <a:cubicBezTo>
                    <a:pt x="3364" y="1428"/>
                    <a:pt x="3395" y="1304"/>
                    <a:pt x="3364" y="1212"/>
                  </a:cubicBezTo>
                  <a:cubicBezTo>
                    <a:pt x="3333" y="1088"/>
                    <a:pt x="3241" y="1027"/>
                    <a:pt x="3117" y="1027"/>
                  </a:cubicBezTo>
                  <a:lnTo>
                    <a:pt x="2315" y="903"/>
                  </a:lnTo>
                  <a:lnTo>
                    <a:pt x="1944" y="162"/>
                  </a:lnTo>
                  <a:cubicBezTo>
                    <a:pt x="1898" y="54"/>
                    <a:pt x="1798" y="0"/>
                    <a:pt x="1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98"/>
            <p:cNvSpPr/>
            <p:nvPr/>
          </p:nvSpPr>
          <p:spPr>
            <a:xfrm>
              <a:off x="1879275" y="3048050"/>
              <a:ext cx="84875" cy="81325"/>
            </a:xfrm>
            <a:custGeom>
              <a:rect b="b" l="l" r="r" t="t"/>
              <a:pathLst>
                <a:path extrusionOk="0" h="3253" w="3395">
                  <a:moveTo>
                    <a:pt x="1728" y="617"/>
                  </a:moveTo>
                  <a:lnTo>
                    <a:pt x="1975" y="1173"/>
                  </a:lnTo>
                  <a:cubicBezTo>
                    <a:pt x="2037" y="1235"/>
                    <a:pt x="2099" y="1296"/>
                    <a:pt x="2191" y="1327"/>
                  </a:cubicBezTo>
                  <a:lnTo>
                    <a:pt x="2809" y="1420"/>
                  </a:lnTo>
                  <a:lnTo>
                    <a:pt x="2376" y="1852"/>
                  </a:lnTo>
                  <a:cubicBezTo>
                    <a:pt x="2284" y="1914"/>
                    <a:pt x="2253" y="2006"/>
                    <a:pt x="2284" y="2099"/>
                  </a:cubicBezTo>
                  <a:lnTo>
                    <a:pt x="2376" y="2716"/>
                  </a:lnTo>
                  <a:lnTo>
                    <a:pt x="1852" y="2407"/>
                  </a:lnTo>
                  <a:cubicBezTo>
                    <a:pt x="1805" y="2392"/>
                    <a:pt x="1759" y="2384"/>
                    <a:pt x="1713" y="2384"/>
                  </a:cubicBezTo>
                  <a:cubicBezTo>
                    <a:pt x="1667" y="2384"/>
                    <a:pt x="1620" y="2392"/>
                    <a:pt x="1574" y="2407"/>
                  </a:cubicBezTo>
                  <a:lnTo>
                    <a:pt x="1049" y="2716"/>
                  </a:lnTo>
                  <a:lnTo>
                    <a:pt x="1142" y="2099"/>
                  </a:lnTo>
                  <a:cubicBezTo>
                    <a:pt x="1173" y="2006"/>
                    <a:pt x="1111" y="1914"/>
                    <a:pt x="1049" y="1852"/>
                  </a:cubicBezTo>
                  <a:lnTo>
                    <a:pt x="617" y="1420"/>
                  </a:lnTo>
                  <a:lnTo>
                    <a:pt x="1235" y="1327"/>
                  </a:lnTo>
                  <a:cubicBezTo>
                    <a:pt x="1327" y="1296"/>
                    <a:pt x="1389" y="1235"/>
                    <a:pt x="1451" y="1173"/>
                  </a:cubicBezTo>
                  <a:lnTo>
                    <a:pt x="1728" y="617"/>
                  </a:lnTo>
                  <a:close/>
                  <a:moveTo>
                    <a:pt x="1697" y="0"/>
                  </a:moveTo>
                  <a:cubicBezTo>
                    <a:pt x="1605" y="0"/>
                    <a:pt x="1481" y="62"/>
                    <a:pt x="1451" y="185"/>
                  </a:cubicBezTo>
                  <a:lnTo>
                    <a:pt x="1080" y="926"/>
                  </a:lnTo>
                  <a:lnTo>
                    <a:pt x="278" y="1019"/>
                  </a:lnTo>
                  <a:cubicBezTo>
                    <a:pt x="154" y="1050"/>
                    <a:pt x="62" y="1111"/>
                    <a:pt x="31" y="1235"/>
                  </a:cubicBezTo>
                  <a:cubicBezTo>
                    <a:pt x="0" y="1327"/>
                    <a:pt x="31" y="1451"/>
                    <a:pt x="124" y="1512"/>
                  </a:cubicBezTo>
                  <a:lnTo>
                    <a:pt x="710" y="2099"/>
                  </a:lnTo>
                  <a:lnTo>
                    <a:pt x="556" y="2901"/>
                  </a:lnTo>
                  <a:cubicBezTo>
                    <a:pt x="525" y="3025"/>
                    <a:pt x="586" y="3117"/>
                    <a:pt x="679" y="3179"/>
                  </a:cubicBezTo>
                  <a:cubicBezTo>
                    <a:pt x="730" y="3230"/>
                    <a:pt x="781" y="3253"/>
                    <a:pt x="837" y="3253"/>
                  </a:cubicBezTo>
                  <a:cubicBezTo>
                    <a:pt x="883" y="3253"/>
                    <a:pt x="932" y="3238"/>
                    <a:pt x="988" y="3210"/>
                  </a:cubicBezTo>
                  <a:lnTo>
                    <a:pt x="1697" y="2839"/>
                  </a:lnTo>
                  <a:lnTo>
                    <a:pt x="2438" y="3210"/>
                  </a:lnTo>
                  <a:cubicBezTo>
                    <a:pt x="2486" y="3237"/>
                    <a:pt x="2534" y="3249"/>
                    <a:pt x="2581" y="3249"/>
                  </a:cubicBezTo>
                  <a:cubicBezTo>
                    <a:pt x="2748" y="3249"/>
                    <a:pt x="2888" y="3094"/>
                    <a:pt x="2839" y="2901"/>
                  </a:cubicBezTo>
                  <a:lnTo>
                    <a:pt x="2716" y="2099"/>
                  </a:lnTo>
                  <a:lnTo>
                    <a:pt x="3302" y="1512"/>
                  </a:lnTo>
                  <a:cubicBezTo>
                    <a:pt x="3364" y="1451"/>
                    <a:pt x="3395" y="1327"/>
                    <a:pt x="3364" y="1235"/>
                  </a:cubicBezTo>
                  <a:cubicBezTo>
                    <a:pt x="3333" y="1111"/>
                    <a:pt x="3241" y="1050"/>
                    <a:pt x="3148" y="1019"/>
                  </a:cubicBezTo>
                  <a:lnTo>
                    <a:pt x="2315" y="895"/>
                  </a:lnTo>
                  <a:lnTo>
                    <a:pt x="1975" y="185"/>
                  </a:lnTo>
                  <a:cubicBezTo>
                    <a:pt x="1914" y="62"/>
                    <a:pt x="1821" y="0"/>
                    <a:pt x="1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98"/>
            <p:cNvSpPr/>
            <p:nvPr/>
          </p:nvSpPr>
          <p:spPr>
            <a:xfrm>
              <a:off x="1980325" y="3048625"/>
              <a:ext cx="85675" cy="80350"/>
            </a:xfrm>
            <a:custGeom>
              <a:rect b="b" l="l" r="r" t="t"/>
              <a:pathLst>
                <a:path extrusionOk="0" h="3214" w="3427">
                  <a:moveTo>
                    <a:pt x="1729" y="594"/>
                  </a:moveTo>
                  <a:lnTo>
                    <a:pt x="1976" y="1150"/>
                  </a:lnTo>
                  <a:cubicBezTo>
                    <a:pt x="2038" y="1212"/>
                    <a:pt x="2100" y="1273"/>
                    <a:pt x="2192" y="1304"/>
                  </a:cubicBezTo>
                  <a:lnTo>
                    <a:pt x="2809" y="1397"/>
                  </a:lnTo>
                  <a:lnTo>
                    <a:pt x="2377" y="1829"/>
                  </a:lnTo>
                  <a:cubicBezTo>
                    <a:pt x="2316" y="1891"/>
                    <a:pt x="2285" y="1983"/>
                    <a:pt x="2285" y="2076"/>
                  </a:cubicBezTo>
                  <a:lnTo>
                    <a:pt x="2408" y="2693"/>
                  </a:lnTo>
                  <a:lnTo>
                    <a:pt x="2408" y="2693"/>
                  </a:lnTo>
                  <a:lnTo>
                    <a:pt x="1853" y="2384"/>
                  </a:lnTo>
                  <a:cubicBezTo>
                    <a:pt x="1806" y="2369"/>
                    <a:pt x="1760" y="2361"/>
                    <a:pt x="1714" y="2361"/>
                  </a:cubicBezTo>
                  <a:cubicBezTo>
                    <a:pt x="1668" y="2361"/>
                    <a:pt x="1621" y="2369"/>
                    <a:pt x="1575" y="2384"/>
                  </a:cubicBezTo>
                  <a:lnTo>
                    <a:pt x="1050" y="2693"/>
                  </a:lnTo>
                  <a:lnTo>
                    <a:pt x="1143" y="2076"/>
                  </a:lnTo>
                  <a:cubicBezTo>
                    <a:pt x="1143" y="1983"/>
                    <a:pt x="1112" y="1891"/>
                    <a:pt x="1050" y="1829"/>
                  </a:cubicBezTo>
                  <a:lnTo>
                    <a:pt x="618" y="1397"/>
                  </a:lnTo>
                  <a:lnTo>
                    <a:pt x="1235" y="1304"/>
                  </a:lnTo>
                  <a:cubicBezTo>
                    <a:pt x="1328" y="1273"/>
                    <a:pt x="1390" y="1212"/>
                    <a:pt x="1451" y="1150"/>
                  </a:cubicBezTo>
                  <a:lnTo>
                    <a:pt x="1729" y="594"/>
                  </a:lnTo>
                  <a:close/>
                  <a:moveTo>
                    <a:pt x="1714" y="0"/>
                  </a:moveTo>
                  <a:cubicBezTo>
                    <a:pt x="1614" y="0"/>
                    <a:pt x="1513" y="54"/>
                    <a:pt x="1451" y="162"/>
                  </a:cubicBezTo>
                  <a:lnTo>
                    <a:pt x="1081" y="872"/>
                  </a:lnTo>
                  <a:lnTo>
                    <a:pt x="279" y="996"/>
                  </a:lnTo>
                  <a:cubicBezTo>
                    <a:pt x="186" y="1027"/>
                    <a:pt x="94" y="1088"/>
                    <a:pt x="63" y="1212"/>
                  </a:cubicBezTo>
                  <a:cubicBezTo>
                    <a:pt x="1" y="1304"/>
                    <a:pt x="32" y="1428"/>
                    <a:pt x="124" y="1489"/>
                  </a:cubicBezTo>
                  <a:lnTo>
                    <a:pt x="711" y="2076"/>
                  </a:lnTo>
                  <a:lnTo>
                    <a:pt x="587" y="2878"/>
                  </a:lnTo>
                  <a:cubicBezTo>
                    <a:pt x="538" y="3076"/>
                    <a:pt x="686" y="3214"/>
                    <a:pt x="858" y="3214"/>
                  </a:cubicBezTo>
                  <a:cubicBezTo>
                    <a:pt x="901" y="3214"/>
                    <a:pt x="945" y="3205"/>
                    <a:pt x="989" y="3187"/>
                  </a:cubicBezTo>
                  <a:lnTo>
                    <a:pt x="1729" y="2786"/>
                  </a:lnTo>
                  <a:lnTo>
                    <a:pt x="2439" y="3187"/>
                  </a:lnTo>
                  <a:cubicBezTo>
                    <a:pt x="2477" y="3200"/>
                    <a:pt x="2521" y="3207"/>
                    <a:pt x="2566" y="3207"/>
                  </a:cubicBezTo>
                  <a:cubicBezTo>
                    <a:pt x="2629" y="3207"/>
                    <a:pt x="2693" y="3192"/>
                    <a:pt x="2748" y="3156"/>
                  </a:cubicBezTo>
                  <a:cubicBezTo>
                    <a:pt x="2840" y="3094"/>
                    <a:pt x="2871" y="2971"/>
                    <a:pt x="2871" y="2878"/>
                  </a:cubicBezTo>
                  <a:lnTo>
                    <a:pt x="2717" y="2076"/>
                  </a:lnTo>
                  <a:lnTo>
                    <a:pt x="3303" y="1489"/>
                  </a:lnTo>
                  <a:cubicBezTo>
                    <a:pt x="3396" y="1428"/>
                    <a:pt x="3427" y="1304"/>
                    <a:pt x="3396" y="1212"/>
                  </a:cubicBezTo>
                  <a:cubicBezTo>
                    <a:pt x="3365" y="1088"/>
                    <a:pt x="3272" y="1027"/>
                    <a:pt x="3149" y="996"/>
                  </a:cubicBezTo>
                  <a:lnTo>
                    <a:pt x="2346" y="872"/>
                  </a:lnTo>
                  <a:lnTo>
                    <a:pt x="1976" y="162"/>
                  </a:lnTo>
                  <a:cubicBezTo>
                    <a:pt x="1914" y="54"/>
                    <a:pt x="1814" y="0"/>
                    <a:pt x="1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98"/>
            <p:cNvSpPr/>
            <p:nvPr/>
          </p:nvSpPr>
          <p:spPr>
            <a:xfrm>
              <a:off x="1741150" y="3014050"/>
              <a:ext cx="361900" cy="184475"/>
            </a:xfrm>
            <a:custGeom>
              <a:rect b="b" l="l" r="r" t="t"/>
              <a:pathLst>
                <a:path extrusionOk="0" h="7379" w="14476">
                  <a:moveTo>
                    <a:pt x="2652" y="1"/>
                  </a:moveTo>
                  <a:cubicBezTo>
                    <a:pt x="2643" y="1"/>
                    <a:pt x="2634" y="1"/>
                    <a:pt x="2624" y="2"/>
                  </a:cubicBezTo>
                  <a:lnTo>
                    <a:pt x="1297" y="2"/>
                  </a:lnTo>
                  <a:cubicBezTo>
                    <a:pt x="587" y="2"/>
                    <a:pt x="1" y="589"/>
                    <a:pt x="1" y="1298"/>
                  </a:cubicBezTo>
                  <a:lnTo>
                    <a:pt x="1" y="4693"/>
                  </a:lnTo>
                  <a:cubicBezTo>
                    <a:pt x="1" y="5403"/>
                    <a:pt x="587" y="5989"/>
                    <a:pt x="1297" y="5989"/>
                  </a:cubicBezTo>
                  <a:lnTo>
                    <a:pt x="2038" y="5989"/>
                  </a:lnTo>
                  <a:lnTo>
                    <a:pt x="3025" y="7286"/>
                  </a:lnTo>
                  <a:cubicBezTo>
                    <a:pt x="3056" y="7347"/>
                    <a:pt x="3118" y="7378"/>
                    <a:pt x="3183" y="7378"/>
                  </a:cubicBezTo>
                  <a:cubicBezTo>
                    <a:pt x="3249" y="7378"/>
                    <a:pt x="3318" y="7347"/>
                    <a:pt x="3365" y="7286"/>
                  </a:cubicBezTo>
                  <a:lnTo>
                    <a:pt x="4321" y="5989"/>
                  </a:lnTo>
                  <a:lnTo>
                    <a:pt x="13179" y="5989"/>
                  </a:lnTo>
                  <a:cubicBezTo>
                    <a:pt x="13889" y="5989"/>
                    <a:pt x="14475" y="5403"/>
                    <a:pt x="14475" y="4693"/>
                  </a:cubicBezTo>
                  <a:lnTo>
                    <a:pt x="14475" y="1298"/>
                  </a:lnTo>
                  <a:cubicBezTo>
                    <a:pt x="14475" y="606"/>
                    <a:pt x="13917" y="1"/>
                    <a:pt x="13230" y="1"/>
                  </a:cubicBezTo>
                  <a:cubicBezTo>
                    <a:pt x="13213" y="1"/>
                    <a:pt x="13196" y="2"/>
                    <a:pt x="13179" y="2"/>
                  </a:cubicBezTo>
                  <a:lnTo>
                    <a:pt x="3673" y="2"/>
                  </a:lnTo>
                  <a:cubicBezTo>
                    <a:pt x="3426" y="33"/>
                    <a:pt x="3426" y="373"/>
                    <a:pt x="3673" y="403"/>
                  </a:cubicBezTo>
                  <a:lnTo>
                    <a:pt x="13179" y="403"/>
                  </a:lnTo>
                  <a:cubicBezTo>
                    <a:pt x="13642" y="403"/>
                    <a:pt x="14043" y="805"/>
                    <a:pt x="14043" y="1298"/>
                  </a:cubicBezTo>
                  <a:lnTo>
                    <a:pt x="14043" y="4662"/>
                  </a:lnTo>
                  <a:cubicBezTo>
                    <a:pt x="14043" y="5156"/>
                    <a:pt x="13642" y="5557"/>
                    <a:pt x="13179" y="5557"/>
                  </a:cubicBezTo>
                  <a:lnTo>
                    <a:pt x="4229" y="5557"/>
                  </a:lnTo>
                  <a:cubicBezTo>
                    <a:pt x="4167" y="5557"/>
                    <a:pt x="4105" y="5588"/>
                    <a:pt x="4075" y="5650"/>
                  </a:cubicBezTo>
                  <a:lnTo>
                    <a:pt x="3180" y="6792"/>
                  </a:lnTo>
                  <a:lnTo>
                    <a:pt x="2315" y="5650"/>
                  </a:lnTo>
                  <a:cubicBezTo>
                    <a:pt x="2254" y="5588"/>
                    <a:pt x="2192" y="5557"/>
                    <a:pt x="2130" y="5557"/>
                  </a:cubicBezTo>
                  <a:lnTo>
                    <a:pt x="1297" y="5557"/>
                  </a:lnTo>
                  <a:cubicBezTo>
                    <a:pt x="834" y="5557"/>
                    <a:pt x="433" y="5156"/>
                    <a:pt x="433" y="4693"/>
                  </a:cubicBezTo>
                  <a:lnTo>
                    <a:pt x="433" y="1298"/>
                  </a:lnTo>
                  <a:cubicBezTo>
                    <a:pt x="433" y="805"/>
                    <a:pt x="834" y="403"/>
                    <a:pt x="1328" y="403"/>
                  </a:cubicBezTo>
                  <a:lnTo>
                    <a:pt x="2624" y="403"/>
                  </a:lnTo>
                  <a:cubicBezTo>
                    <a:pt x="2892" y="403"/>
                    <a:pt x="2901" y="1"/>
                    <a:pt x="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98"/>
            <p:cNvSpPr/>
            <p:nvPr/>
          </p:nvSpPr>
          <p:spPr>
            <a:xfrm>
              <a:off x="1714150" y="3216250"/>
              <a:ext cx="196775" cy="159275"/>
            </a:xfrm>
            <a:custGeom>
              <a:rect b="b" l="l" r="r" t="t"/>
              <a:pathLst>
                <a:path extrusionOk="0" h="6371" w="7871">
                  <a:moveTo>
                    <a:pt x="4259" y="1669"/>
                  </a:moveTo>
                  <a:cubicBezTo>
                    <a:pt x="4467" y="1669"/>
                    <a:pt x="4677" y="1745"/>
                    <a:pt x="4846" y="1914"/>
                  </a:cubicBezTo>
                  <a:cubicBezTo>
                    <a:pt x="5401" y="2469"/>
                    <a:pt x="5031" y="3395"/>
                    <a:pt x="4260" y="3395"/>
                  </a:cubicBezTo>
                  <a:cubicBezTo>
                    <a:pt x="3766" y="3395"/>
                    <a:pt x="3395" y="2994"/>
                    <a:pt x="3395" y="2531"/>
                  </a:cubicBezTo>
                  <a:cubicBezTo>
                    <a:pt x="3395" y="2007"/>
                    <a:pt x="3821" y="1669"/>
                    <a:pt x="4259" y="1669"/>
                  </a:cubicBezTo>
                  <a:close/>
                  <a:moveTo>
                    <a:pt x="4260" y="463"/>
                  </a:moveTo>
                  <a:cubicBezTo>
                    <a:pt x="6605" y="463"/>
                    <a:pt x="7870" y="3241"/>
                    <a:pt x="6327" y="5031"/>
                  </a:cubicBezTo>
                  <a:cubicBezTo>
                    <a:pt x="6235" y="4629"/>
                    <a:pt x="6019" y="4259"/>
                    <a:pt x="5710" y="4012"/>
                  </a:cubicBezTo>
                  <a:cubicBezTo>
                    <a:pt x="5525" y="3827"/>
                    <a:pt x="5278" y="3673"/>
                    <a:pt x="5031" y="3580"/>
                  </a:cubicBezTo>
                  <a:cubicBezTo>
                    <a:pt x="6019" y="2808"/>
                    <a:pt x="5463" y="1265"/>
                    <a:pt x="4260" y="1265"/>
                  </a:cubicBezTo>
                  <a:cubicBezTo>
                    <a:pt x="3025" y="1265"/>
                    <a:pt x="2500" y="2808"/>
                    <a:pt x="3457" y="3580"/>
                  </a:cubicBezTo>
                  <a:cubicBezTo>
                    <a:pt x="2809" y="3827"/>
                    <a:pt x="2346" y="4352"/>
                    <a:pt x="2161" y="5031"/>
                  </a:cubicBezTo>
                  <a:cubicBezTo>
                    <a:pt x="618" y="3241"/>
                    <a:pt x="1883" y="463"/>
                    <a:pt x="4260" y="463"/>
                  </a:cubicBezTo>
                  <a:close/>
                  <a:moveTo>
                    <a:pt x="4248" y="3812"/>
                  </a:moveTo>
                  <a:cubicBezTo>
                    <a:pt x="5047" y="3812"/>
                    <a:pt x="5849" y="4321"/>
                    <a:pt x="5988" y="5339"/>
                  </a:cubicBezTo>
                  <a:cubicBezTo>
                    <a:pt x="5479" y="5740"/>
                    <a:pt x="4861" y="5941"/>
                    <a:pt x="4248" y="5941"/>
                  </a:cubicBezTo>
                  <a:cubicBezTo>
                    <a:pt x="3635" y="5941"/>
                    <a:pt x="3025" y="5740"/>
                    <a:pt x="2531" y="5339"/>
                  </a:cubicBezTo>
                  <a:cubicBezTo>
                    <a:pt x="2655" y="4321"/>
                    <a:pt x="3449" y="3812"/>
                    <a:pt x="4248" y="3812"/>
                  </a:cubicBezTo>
                  <a:close/>
                  <a:moveTo>
                    <a:pt x="4260" y="0"/>
                  </a:moveTo>
                  <a:cubicBezTo>
                    <a:pt x="1420" y="0"/>
                    <a:pt x="1" y="3426"/>
                    <a:pt x="2007" y="5432"/>
                  </a:cubicBezTo>
                  <a:cubicBezTo>
                    <a:pt x="2655" y="6081"/>
                    <a:pt x="3453" y="6371"/>
                    <a:pt x="4235" y="6371"/>
                  </a:cubicBezTo>
                  <a:cubicBezTo>
                    <a:pt x="5870" y="6371"/>
                    <a:pt x="7438" y="5100"/>
                    <a:pt x="7438" y="3179"/>
                  </a:cubicBezTo>
                  <a:cubicBezTo>
                    <a:pt x="7438" y="1420"/>
                    <a:pt x="6019" y="0"/>
                    <a:pt x="4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98"/>
            <p:cNvSpPr/>
            <p:nvPr/>
          </p:nvSpPr>
          <p:spPr>
            <a:xfrm>
              <a:off x="1916300" y="3223950"/>
              <a:ext cx="190600" cy="37075"/>
            </a:xfrm>
            <a:custGeom>
              <a:rect b="b" l="l" r="r" t="t"/>
              <a:pathLst>
                <a:path extrusionOk="0" h="1483" w="7624">
                  <a:moveTo>
                    <a:pt x="6728" y="433"/>
                  </a:moveTo>
                  <a:cubicBezTo>
                    <a:pt x="7099" y="464"/>
                    <a:pt x="7099" y="1019"/>
                    <a:pt x="6728" y="1050"/>
                  </a:cubicBezTo>
                  <a:lnTo>
                    <a:pt x="895" y="1050"/>
                  </a:lnTo>
                  <a:cubicBezTo>
                    <a:pt x="525" y="1019"/>
                    <a:pt x="525" y="464"/>
                    <a:pt x="895" y="433"/>
                  </a:cubicBezTo>
                  <a:close/>
                  <a:moveTo>
                    <a:pt x="895" y="1"/>
                  </a:moveTo>
                  <a:cubicBezTo>
                    <a:pt x="0" y="62"/>
                    <a:pt x="0" y="1420"/>
                    <a:pt x="895" y="1482"/>
                  </a:cubicBezTo>
                  <a:lnTo>
                    <a:pt x="6728" y="1482"/>
                  </a:lnTo>
                  <a:cubicBezTo>
                    <a:pt x="7623" y="1420"/>
                    <a:pt x="7623" y="62"/>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98"/>
            <p:cNvSpPr/>
            <p:nvPr/>
          </p:nvSpPr>
          <p:spPr>
            <a:xfrm>
              <a:off x="1916300" y="3277975"/>
              <a:ext cx="191375" cy="36275"/>
            </a:xfrm>
            <a:custGeom>
              <a:rect b="b" l="l" r="r" t="t"/>
              <a:pathLst>
                <a:path extrusionOk="0" h="1451" w="7655">
                  <a:moveTo>
                    <a:pt x="926" y="0"/>
                  </a:moveTo>
                  <a:cubicBezTo>
                    <a:pt x="0" y="62"/>
                    <a:pt x="0" y="1389"/>
                    <a:pt x="926" y="1451"/>
                  </a:cubicBezTo>
                  <a:lnTo>
                    <a:pt x="6728" y="1451"/>
                  </a:lnTo>
                  <a:cubicBezTo>
                    <a:pt x="7654" y="1389"/>
                    <a:pt x="7654" y="62"/>
                    <a:pt x="6728" y="0"/>
                  </a:cubicBezTo>
                  <a:lnTo>
                    <a:pt x="6389" y="0"/>
                  </a:lnTo>
                  <a:cubicBezTo>
                    <a:pt x="6111" y="0"/>
                    <a:pt x="6111" y="401"/>
                    <a:pt x="6389" y="401"/>
                  </a:cubicBezTo>
                  <a:lnTo>
                    <a:pt x="6728" y="401"/>
                  </a:lnTo>
                  <a:cubicBezTo>
                    <a:pt x="7099" y="463"/>
                    <a:pt x="7099" y="988"/>
                    <a:pt x="6728" y="1049"/>
                  </a:cubicBezTo>
                  <a:lnTo>
                    <a:pt x="926" y="1049"/>
                  </a:lnTo>
                  <a:cubicBezTo>
                    <a:pt x="556" y="988"/>
                    <a:pt x="556" y="463"/>
                    <a:pt x="926" y="401"/>
                  </a:cubicBezTo>
                  <a:lnTo>
                    <a:pt x="5309" y="401"/>
                  </a:lnTo>
                  <a:cubicBezTo>
                    <a:pt x="5586" y="401"/>
                    <a:pt x="5586" y="0"/>
                    <a:pt x="5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98"/>
            <p:cNvSpPr/>
            <p:nvPr/>
          </p:nvSpPr>
          <p:spPr>
            <a:xfrm>
              <a:off x="1916300" y="3331975"/>
              <a:ext cx="191375" cy="37050"/>
            </a:xfrm>
            <a:custGeom>
              <a:rect b="b" l="l" r="r" t="t"/>
              <a:pathLst>
                <a:path extrusionOk="0" h="1482" w="7655">
                  <a:moveTo>
                    <a:pt x="926" y="0"/>
                  </a:moveTo>
                  <a:cubicBezTo>
                    <a:pt x="0" y="62"/>
                    <a:pt x="0" y="1389"/>
                    <a:pt x="926" y="1482"/>
                  </a:cubicBezTo>
                  <a:lnTo>
                    <a:pt x="1636" y="1482"/>
                  </a:lnTo>
                  <a:cubicBezTo>
                    <a:pt x="1914" y="1482"/>
                    <a:pt x="1914" y="1050"/>
                    <a:pt x="1636" y="1050"/>
                  </a:cubicBezTo>
                  <a:lnTo>
                    <a:pt x="926" y="1050"/>
                  </a:lnTo>
                  <a:cubicBezTo>
                    <a:pt x="556" y="1019"/>
                    <a:pt x="556" y="463"/>
                    <a:pt x="926" y="432"/>
                  </a:cubicBezTo>
                  <a:lnTo>
                    <a:pt x="6759" y="432"/>
                  </a:lnTo>
                  <a:cubicBezTo>
                    <a:pt x="7130" y="463"/>
                    <a:pt x="7130" y="1019"/>
                    <a:pt x="6759" y="1050"/>
                  </a:cubicBezTo>
                  <a:lnTo>
                    <a:pt x="2685" y="1050"/>
                  </a:lnTo>
                  <a:cubicBezTo>
                    <a:pt x="2408" y="1050"/>
                    <a:pt x="2408" y="1482"/>
                    <a:pt x="2685" y="1482"/>
                  </a:cubicBezTo>
                  <a:lnTo>
                    <a:pt x="6759" y="1482"/>
                  </a:lnTo>
                  <a:cubicBezTo>
                    <a:pt x="7654" y="1389"/>
                    <a:pt x="7654" y="62"/>
                    <a:pt x="67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1" name="Google Shape;20431;p98"/>
          <p:cNvGrpSpPr/>
          <p:nvPr/>
        </p:nvGrpSpPr>
        <p:grpSpPr>
          <a:xfrm>
            <a:off x="3964151" y="2882943"/>
            <a:ext cx="385025" cy="361725"/>
            <a:chOff x="959575" y="3014275"/>
            <a:chExt cx="385025" cy="361725"/>
          </a:xfrm>
        </p:grpSpPr>
        <p:sp>
          <p:nvSpPr>
            <p:cNvPr id="20432" name="Google Shape;20432;p98"/>
            <p:cNvSpPr/>
            <p:nvPr/>
          </p:nvSpPr>
          <p:spPr>
            <a:xfrm>
              <a:off x="1094600" y="3051775"/>
              <a:ext cx="250000" cy="324225"/>
            </a:xfrm>
            <a:custGeom>
              <a:rect b="b" l="l" r="r" t="t"/>
              <a:pathLst>
                <a:path extrusionOk="0" h="12969" w="10000">
                  <a:moveTo>
                    <a:pt x="9580" y="0"/>
                  </a:moveTo>
                  <a:cubicBezTo>
                    <a:pt x="9469" y="0"/>
                    <a:pt x="9363" y="95"/>
                    <a:pt x="9383" y="252"/>
                  </a:cubicBezTo>
                  <a:cubicBezTo>
                    <a:pt x="9475" y="499"/>
                    <a:pt x="9506" y="746"/>
                    <a:pt x="9506" y="1024"/>
                  </a:cubicBezTo>
                  <a:cubicBezTo>
                    <a:pt x="9475" y="2104"/>
                    <a:pt x="8611" y="2968"/>
                    <a:pt x="7531" y="3030"/>
                  </a:cubicBezTo>
                  <a:cubicBezTo>
                    <a:pt x="7484" y="3033"/>
                    <a:pt x="7438" y="3035"/>
                    <a:pt x="7392" y="3035"/>
                  </a:cubicBezTo>
                  <a:cubicBezTo>
                    <a:pt x="6982" y="3035"/>
                    <a:pt x="6602" y="2912"/>
                    <a:pt x="6296" y="2690"/>
                  </a:cubicBezTo>
                  <a:cubicBezTo>
                    <a:pt x="6025" y="2504"/>
                    <a:pt x="5707" y="2410"/>
                    <a:pt x="5388" y="2410"/>
                  </a:cubicBezTo>
                  <a:cubicBezTo>
                    <a:pt x="5127" y="2410"/>
                    <a:pt x="4866" y="2473"/>
                    <a:pt x="4630" y="2598"/>
                  </a:cubicBezTo>
                  <a:lnTo>
                    <a:pt x="710" y="4573"/>
                  </a:lnTo>
                  <a:cubicBezTo>
                    <a:pt x="278" y="4789"/>
                    <a:pt x="1" y="5221"/>
                    <a:pt x="1" y="5715"/>
                  </a:cubicBezTo>
                  <a:cubicBezTo>
                    <a:pt x="1" y="6209"/>
                    <a:pt x="278" y="6672"/>
                    <a:pt x="710" y="6888"/>
                  </a:cubicBezTo>
                  <a:lnTo>
                    <a:pt x="4630" y="8832"/>
                  </a:lnTo>
                  <a:cubicBezTo>
                    <a:pt x="4866" y="8957"/>
                    <a:pt x="5127" y="9019"/>
                    <a:pt x="5388" y="9019"/>
                  </a:cubicBezTo>
                  <a:cubicBezTo>
                    <a:pt x="5707" y="9019"/>
                    <a:pt x="6025" y="8926"/>
                    <a:pt x="6296" y="8739"/>
                  </a:cubicBezTo>
                  <a:cubicBezTo>
                    <a:pt x="6654" y="8503"/>
                    <a:pt x="7045" y="8396"/>
                    <a:pt x="7426" y="8396"/>
                  </a:cubicBezTo>
                  <a:cubicBezTo>
                    <a:pt x="8490" y="8396"/>
                    <a:pt x="9483" y="9232"/>
                    <a:pt x="9506" y="10437"/>
                  </a:cubicBezTo>
                  <a:cubicBezTo>
                    <a:pt x="9527" y="11691"/>
                    <a:pt x="8495" y="12549"/>
                    <a:pt x="7406" y="12549"/>
                  </a:cubicBezTo>
                  <a:cubicBezTo>
                    <a:pt x="6914" y="12549"/>
                    <a:pt x="6411" y="12374"/>
                    <a:pt x="5988" y="11980"/>
                  </a:cubicBezTo>
                  <a:cubicBezTo>
                    <a:pt x="5617" y="11610"/>
                    <a:pt x="5401" y="11116"/>
                    <a:pt x="5371" y="10591"/>
                  </a:cubicBezTo>
                  <a:cubicBezTo>
                    <a:pt x="5340" y="10005"/>
                    <a:pt x="4969" y="9480"/>
                    <a:pt x="4476" y="9233"/>
                  </a:cubicBezTo>
                  <a:lnTo>
                    <a:pt x="4043" y="9017"/>
                  </a:lnTo>
                  <a:cubicBezTo>
                    <a:pt x="4009" y="9000"/>
                    <a:pt x="3976" y="8992"/>
                    <a:pt x="3945" y="8992"/>
                  </a:cubicBezTo>
                  <a:cubicBezTo>
                    <a:pt x="3753" y="8992"/>
                    <a:pt x="3646" y="9285"/>
                    <a:pt x="3858" y="9418"/>
                  </a:cubicBezTo>
                  <a:lnTo>
                    <a:pt x="4290" y="9604"/>
                  </a:lnTo>
                  <a:cubicBezTo>
                    <a:pt x="4661" y="9789"/>
                    <a:pt x="4908" y="10190"/>
                    <a:pt x="4938" y="10622"/>
                  </a:cubicBezTo>
                  <a:cubicBezTo>
                    <a:pt x="5000" y="11918"/>
                    <a:pt x="6111" y="12967"/>
                    <a:pt x="7438" y="12967"/>
                  </a:cubicBezTo>
                  <a:cubicBezTo>
                    <a:pt x="7457" y="12968"/>
                    <a:pt x="7476" y="12968"/>
                    <a:pt x="7495" y="12968"/>
                  </a:cubicBezTo>
                  <a:cubicBezTo>
                    <a:pt x="8828" y="12968"/>
                    <a:pt x="9939" y="11899"/>
                    <a:pt x="9969" y="10529"/>
                  </a:cubicBezTo>
                  <a:cubicBezTo>
                    <a:pt x="10000" y="9141"/>
                    <a:pt x="8920" y="7999"/>
                    <a:pt x="7531" y="7968"/>
                  </a:cubicBezTo>
                  <a:cubicBezTo>
                    <a:pt x="7487" y="7965"/>
                    <a:pt x="7443" y="7964"/>
                    <a:pt x="7399" y="7964"/>
                  </a:cubicBezTo>
                  <a:cubicBezTo>
                    <a:pt x="6919" y="7964"/>
                    <a:pt x="6445" y="8117"/>
                    <a:pt x="6049" y="8400"/>
                  </a:cubicBezTo>
                  <a:cubicBezTo>
                    <a:pt x="5843" y="8520"/>
                    <a:pt x="5608" y="8583"/>
                    <a:pt x="5371" y="8583"/>
                  </a:cubicBezTo>
                  <a:cubicBezTo>
                    <a:pt x="5182" y="8583"/>
                    <a:pt x="4993" y="8544"/>
                    <a:pt x="4815" y="8462"/>
                  </a:cubicBezTo>
                  <a:lnTo>
                    <a:pt x="896" y="6486"/>
                  </a:lnTo>
                  <a:cubicBezTo>
                    <a:pt x="587" y="6332"/>
                    <a:pt x="433" y="6054"/>
                    <a:pt x="433" y="5715"/>
                  </a:cubicBezTo>
                  <a:cubicBezTo>
                    <a:pt x="402" y="5375"/>
                    <a:pt x="587" y="5098"/>
                    <a:pt x="896" y="4943"/>
                  </a:cubicBezTo>
                  <a:lnTo>
                    <a:pt x="4815" y="2968"/>
                  </a:lnTo>
                  <a:cubicBezTo>
                    <a:pt x="4993" y="2886"/>
                    <a:pt x="5182" y="2847"/>
                    <a:pt x="5371" y="2847"/>
                  </a:cubicBezTo>
                  <a:cubicBezTo>
                    <a:pt x="5608" y="2847"/>
                    <a:pt x="5843" y="2910"/>
                    <a:pt x="6049" y="3030"/>
                  </a:cubicBezTo>
                  <a:cubicBezTo>
                    <a:pt x="6490" y="3329"/>
                    <a:pt x="6969" y="3465"/>
                    <a:pt x="7435" y="3465"/>
                  </a:cubicBezTo>
                  <a:cubicBezTo>
                    <a:pt x="8697" y="3465"/>
                    <a:pt x="9862" y="2467"/>
                    <a:pt x="9907" y="1024"/>
                  </a:cubicBezTo>
                  <a:cubicBezTo>
                    <a:pt x="9907" y="715"/>
                    <a:pt x="9876" y="376"/>
                    <a:pt x="9753" y="98"/>
                  </a:cubicBezTo>
                  <a:cubicBezTo>
                    <a:pt x="9708" y="31"/>
                    <a:pt x="9643"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98"/>
            <p:cNvSpPr/>
            <p:nvPr/>
          </p:nvSpPr>
          <p:spPr>
            <a:xfrm>
              <a:off x="959575" y="3014275"/>
              <a:ext cx="365400" cy="260450"/>
            </a:xfrm>
            <a:custGeom>
              <a:rect b="b" l="l" r="r" t="t"/>
              <a:pathLst>
                <a:path extrusionOk="0" h="10418" w="14616">
                  <a:moveTo>
                    <a:pt x="12828" y="0"/>
                  </a:moveTo>
                  <a:cubicBezTo>
                    <a:pt x="11585" y="0"/>
                    <a:pt x="10403" y="942"/>
                    <a:pt x="10339" y="2370"/>
                  </a:cubicBezTo>
                  <a:cubicBezTo>
                    <a:pt x="10309" y="2771"/>
                    <a:pt x="10062" y="3172"/>
                    <a:pt x="9660" y="3357"/>
                  </a:cubicBezTo>
                  <a:lnTo>
                    <a:pt x="5926" y="5209"/>
                  </a:lnTo>
                  <a:cubicBezTo>
                    <a:pt x="5759" y="5306"/>
                    <a:pt x="5574" y="5353"/>
                    <a:pt x="5387" y="5353"/>
                  </a:cubicBezTo>
                  <a:cubicBezTo>
                    <a:pt x="5158" y="5353"/>
                    <a:pt x="4926" y="5283"/>
                    <a:pt x="4723" y="5147"/>
                  </a:cubicBezTo>
                  <a:cubicBezTo>
                    <a:pt x="4301" y="4870"/>
                    <a:pt x="3817" y="4734"/>
                    <a:pt x="3336" y="4734"/>
                  </a:cubicBezTo>
                  <a:cubicBezTo>
                    <a:pt x="2691" y="4734"/>
                    <a:pt x="2052" y="4979"/>
                    <a:pt x="1575" y="5456"/>
                  </a:cubicBezTo>
                  <a:cubicBezTo>
                    <a:pt x="1" y="7030"/>
                    <a:pt x="1112" y="9746"/>
                    <a:pt x="3334" y="9746"/>
                  </a:cubicBezTo>
                  <a:cubicBezTo>
                    <a:pt x="3828" y="9715"/>
                    <a:pt x="4291" y="9591"/>
                    <a:pt x="4692" y="9314"/>
                  </a:cubicBezTo>
                  <a:cubicBezTo>
                    <a:pt x="4903" y="9172"/>
                    <a:pt x="5145" y="9102"/>
                    <a:pt x="5383" y="9102"/>
                  </a:cubicBezTo>
                  <a:cubicBezTo>
                    <a:pt x="5561" y="9102"/>
                    <a:pt x="5737" y="9142"/>
                    <a:pt x="5895" y="9221"/>
                  </a:cubicBezTo>
                  <a:lnTo>
                    <a:pt x="8210" y="10394"/>
                  </a:lnTo>
                  <a:cubicBezTo>
                    <a:pt x="8246" y="10410"/>
                    <a:pt x="8281" y="10417"/>
                    <a:pt x="8313" y="10417"/>
                  </a:cubicBezTo>
                  <a:cubicBezTo>
                    <a:pt x="8528" y="10417"/>
                    <a:pt x="8637" y="10100"/>
                    <a:pt x="8395" y="9993"/>
                  </a:cubicBezTo>
                  <a:lnTo>
                    <a:pt x="8395" y="9993"/>
                  </a:lnTo>
                  <a:lnTo>
                    <a:pt x="8426" y="10023"/>
                  </a:lnTo>
                  <a:lnTo>
                    <a:pt x="6111" y="8851"/>
                  </a:lnTo>
                  <a:cubicBezTo>
                    <a:pt x="5884" y="8743"/>
                    <a:pt x="5639" y="8689"/>
                    <a:pt x="5394" y="8689"/>
                  </a:cubicBezTo>
                  <a:cubicBezTo>
                    <a:pt x="5074" y="8689"/>
                    <a:pt x="4755" y="8782"/>
                    <a:pt x="4476" y="8974"/>
                  </a:cubicBezTo>
                  <a:cubicBezTo>
                    <a:pt x="4136" y="9190"/>
                    <a:pt x="3735" y="9283"/>
                    <a:pt x="3334" y="9314"/>
                  </a:cubicBezTo>
                  <a:cubicBezTo>
                    <a:pt x="2161" y="9283"/>
                    <a:pt x="1235" y="8326"/>
                    <a:pt x="1266" y="7184"/>
                  </a:cubicBezTo>
                  <a:cubicBezTo>
                    <a:pt x="1266" y="6629"/>
                    <a:pt x="1482" y="6135"/>
                    <a:pt x="1883" y="5764"/>
                  </a:cubicBezTo>
                  <a:cubicBezTo>
                    <a:pt x="2254" y="5394"/>
                    <a:pt x="2778" y="5178"/>
                    <a:pt x="3303" y="5178"/>
                  </a:cubicBezTo>
                  <a:cubicBezTo>
                    <a:pt x="3343" y="5175"/>
                    <a:pt x="3384" y="5173"/>
                    <a:pt x="3425" y="5173"/>
                  </a:cubicBezTo>
                  <a:cubicBezTo>
                    <a:pt x="3791" y="5173"/>
                    <a:pt x="4171" y="5296"/>
                    <a:pt x="4476" y="5518"/>
                  </a:cubicBezTo>
                  <a:cubicBezTo>
                    <a:pt x="4750" y="5689"/>
                    <a:pt x="5062" y="5775"/>
                    <a:pt x="5376" y="5775"/>
                  </a:cubicBezTo>
                  <a:cubicBezTo>
                    <a:pt x="5627" y="5775"/>
                    <a:pt x="5878" y="5720"/>
                    <a:pt x="6111" y="5610"/>
                  </a:cubicBezTo>
                  <a:lnTo>
                    <a:pt x="9846" y="3728"/>
                  </a:lnTo>
                  <a:cubicBezTo>
                    <a:pt x="10370" y="3481"/>
                    <a:pt x="10710" y="2956"/>
                    <a:pt x="10741" y="2370"/>
                  </a:cubicBezTo>
                  <a:cubicBezTo>
                    <a:pt x="10802" y="1289"/>
                    <a:pt x="11667" y="456"/>
                    <a:pt x="12747" y="425"/>
                  </a:cubicBezTo>
                  <a:cubicBezTo>
                    <a:pt x="12785" y="423"/>
                    <a:pt x="12822" y="422"/>
                    <a:pt x="12860" y="422"/>
                  </a:cubicBezTo>
                  <a:cubicBezTo>
                    <a:pt x="13342" y="422"/>
                    <a:pt x="13794" y="604"/>
                    <a:pt x="14166" y="919"/>
                  </a:cubicBezTo>
                  <a:cubicBezTo>
                    <a:pt x="14211" y="957"/>
                    <a:pt x="14257" y="973"/>
                    <a:pt x="14302" y="973"/>
                  </a:cubicBezTo>
                  <a:cubicBezTo>
                    <a:pt x="14475" y="973"/>
                    <a:pt x="14616" y="733"/>
                    <a:pt x="14444" y="611"/>
                  </a:cubicBezTo>
                  <a:cubicBezTo>
                    <a:pt x="13957" y="190"/>
                    <a:pt x="13386" y="0"/>
                    <a:pt x="12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98"/>
            <p:cNvSpPr/>
            <p:nvPr/>
          </p:nvSpPr>
          <p:spPr>
            <a:xfrm>
              <a:off x="1229625" y="3038775"/>
              <a:ext cx="87975" cy="75250"/>
            </a:xfrm>
            <a:custGeom>
              <a:rect b="b" l="l" r="r" t="t"/>
              <a:pathLst>
                <a:path extrusionOk="0" h="3010" w="3519">
                  <a:moveTo>
                    <a:pt x="2003" y="405"/>
                  </a:moveTo>
                  <a:cubicBezTo>
                    <a:pt x="2557" y="405"/>
                    <a:pt x="3087" y="839"/>
                    <a:pt x="3087" y="1482"/>
                  </a:cubicBezTo>
                  <a:cubicBezTo>
                    <a:pt x="3087" y="2099"/>
                    <a:pt x="2624" y="2562"/>
                    <a:pt x="2006" y="2562"/>
                  </a:cubicBezTo>
                  <a:cubicBezTo>
                    <a:pt x="1994" y="2563"/>
                    <a:pt x="1982" y="2563"/>
                    <a:pt x="1970" y="2563"/>
                  </a:cubicBezTo>
                  <a:cubicBezTo>
                    <a:pt x="1037" y="2563"/>
                    <a:pt x="565" y="1412"/>
                    <a:pt x="1235" y="742"/>
                  </a:cubicBezTo>
                  <a:cubicBezTo>
                    <a:pt x="1458" y="509"/>
                    <a:pt x="1733" y="405"/>
                    <a:pt x="2003" y="405"/>
                  </a:cubicBezTo>
                  <a:close/>
                  <a:moveTo>
                    <a:pt x="2006" y="1"/>
                  </a:moveTo>
                  <a:cubicBezTo>
                    <a:pt x="679" y="1"/>
                    <a:pt x="0" y="1606"/>
                    <a:pt x="957" y="2562"/>
                  </a:cubicBezTo>
                  <a:cubicBezTo>
                    <a:pt x="1266" y="2871"/>
                    <a:pt x="1643" y="3010"/>
                    <a:pt x="2011" y="3010"/>
                  </a:cubicBezTo>
                  <a:cubicBezTo>
                    <a:pt x="2783" y="3010"/>
                    <a:pt x="3519" y="2402"/>
                    <a:pt x="3519" y="1482"/>
                  </a:cubicBezTo>
                  <a:cubicBezTo>
                    <a:pt x="3519" y="649"/>
                    <a:pt x="284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98"/>
            <p:cNvSpPr/>
            <p:nvPr/>
          </p:nvSpPr>
          <p:spPr>
            <a:xfrm>
              <a:off x="1005100" y="3156500"/>
              <a:ext cx="85650" cy="75650"/>
            </a:xfrm>
            <a:custGeom>
              <a:rect b="b" l="l" r="r" t="t"/>
              <a:pathLst>
                <a:path extrusionOk="0" h="3026" w="3426">
                  <a:moveTo>
                    <a:pt x="1509" y="0"/>
                  </a:moveTo>
                  <a:cubicBezTo>
                    <a:pt x="1235" y="0"/>
                    <a:pt x="951" y="80"/>
                    <a:pt x="680" y="261"/>
                  </a:cubicBezTo>
                  <a:cubicBezTo>
                    <a:pt x="587" y="353"/>
                    <a:pt x="556" y="477"/>
                    <a:pt x="618" y="569"/>
                  </a:cubicBezTo>
                  <a:cubicBezTo>
                    <a:pt x="678" y="629"/>
                    <a:pt x="750" y="663"/>
                    <a:pt x="819" y="663"/>
                  </a:cubicBezTo>
                  <a:cubicBezTo>
                    <a:pt x="857" y="663"/>
                    <a:pt x="894" y="653"/>
                    <a:pt x="926" y="631"/>
                  </a:cubicBezTo>
                  <a:cubicBezTo>
                    <a:pt x="1080" y="529"/>
                    <a:pt x="1233" y="469"/>
                    <a:pt x="1404" y="469"/>
                  </a:cubicBezTo>
                  <a:cubicBezTo>
                    <a:pt x="1440" y="469"/>
                    <a:pt x="1476" y="471"/>
                    <a:pt x="1513" y="477"/>
                  </a:cubicBezTo>
                  <a:cubicBezTo>
                    <a:pt x="1525" y="476"/>
                    <a:pt x="1537" y="476"/>
                    <a:pt x="1550" y="476"/>
                  </a:cubicBezTo>
                  <a:cubicBezTo>
                    <a:pt x="2482" y="476"/>
                    <a:pt x="2955" y="1627"/>
                    <a:pt x="2284" y="2297"/>
                  </a:cubicBezTo>
                  <a:cubicBezTo>
                    <a:pt x="2062" y="2530"/>
                    <a:pt x="1786" y="2634"/>
                    <a:pt x="1516" y="2634"/>
                  </a:cubicBezTo>
                  <a:cubicBezTo>
                    <a:pt x="962" y="2634"/>
                    <a:pt x="433" y="2200"/>
                    <a:pt x="433" y="1557"/>
                  </a:cubicBezTo>
                  <a:cubicBezTo>
                    <a:pt x="433" y="1495"/>
                    <a:pt x="433" y="1433"/>
                    <a:pt x="433" y="1372"/>
                  </a:cubicBezTo>
                  <a:cubicBezTo>
                    <a:pt x="433" y="1279"/>
                    <a:pt x="371" y="1156"/>
                    <a:pt x="247" y="1156"/>
                  </a:cubicBezTo>
                  <a:lnTo>
                    <a:pt x="247" y="1125"/>
                  </a:lnTo>
                  <a:cubicBezTo>
                    <a:pt x="155" y="1125"/>
                    <a:pt x="31" y="1186"/>
                    <a:pt x="31" y="1310"/>
                  </a:cubicBezTo>
                  <a:cubicBezTo>
                    <a:pt x="1" y="1372"/>
                    <a:pt x="1" y="1464"/>
                    <a:pt x="31" y="1526"/>
                  </a:cubicBezTo>
                  <a:cubicBezTo>
                    <a:pt x="31" y="2470"/>
                    <a:pt x="776" y="3026"/>
                    <a:pt x="1531" y="3026"/>
                  </a:cubicBezTo>
                  <a:cubicBezTo>
                    <a:pt x="2035" y="3026"/>
                    <a:pt x="2544" y="2779"/>
                    <a:pt x="2840" y="2236"/>
                  </a:cubicBezTo>
                  <a:cubicBezTo>
                    <a:pt x="3426" y="1137"/>
                    <a:pt x="2544" y="0"/>
                    <a:pt x="1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98"/>
            <p:cNvSpPr/>
            <p:nvPr/>
          </p:nvSpPr>
          <p:spPr>
            <a:xfrm>
              <a:off x="1242225" y="3276000"/>
              <a:ext cx="88500" cy="75275"/>
            </a:xfrm>
            <a:custGeom>
              <a:rect b="b" l="l" r="r" t="t"/>
              <a:pathLst>
                <a:path extrusionOk="0" h="3011" w="3540">
                  <a:moveTo>
                    <a:pt x="1502" y="418"/>
                  </a:moveTo>
                  <a:cubicBezTo>
                    <a:pt x="2490" y="418"/>
                    <a:pt x="2953" y="1591"/>
                    <a:pt x="2274" y="2270"/>
                  </a:cubicBezTo>
                  <a:cubicBezTo>
                    <a:pt x="2053" y="2492"/>
                    <a:pt x="1779" y="2592"/>
                    <a:pt x="1510" y="2592"/>
                  </a:cubicBezTo>
                  <a:cubicBezTo>
                    <a:pt x="955" y="2592"/>
                    <a:pt x="422" y="2164"/>
                    <a:pt x="422" y="1499"/>
                  </a:cubicBezTo>
                  <a:cubicBezTo>
                    <a:pt x="422" y="912"/>
                    <a:pt x="916" y="418"/>
                    <a:pt x="1502" y="418"/>
                  </a:cubicBezTo>
                  <a:close/>
                  <a:moveTo>
                    <a:pt x="1518" y="1"/>
                  </a:moveTo>
                  <a:cubicBezTo>
                    <a:pt x="740" y="1"/>
                    <a:pt x="0" y="602"/>
                    <a:pt x="21" y="1499"/>
                  </a:cubicBezTo>
                  <a:cubicBezTo>
                    <a:pt x="21" y="2332"/>
                    <a:pt x="669" y="3011"/>
                    <a:pt x="1502" y="3011"/>
                  </a:cubicBezTo>
                  <a:cubicBezTo>
                    <a:pt x="2860" y="3011"/>
                    <a:pt x="3539" y="1375"/>
                    <a:pt x="2583" y="449"/>
                  </a:cubicBezTo>
                  <a:cubicBezTo>
                    <a:pt x="2272" y="139"/>
                    <a:pt x="1891"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7" name="Google Shape;20437;p98"/>
          <p:cNvGrpSpPr/>
          <p:nvPr/>
        </p:nvGrpSpPr>
        <p:grpSpPr>
          <a:xfrm>
            <a:off x="4764094" y="2882643"/>
            <a:ext cx="362650" cy="362325"/>
            <a:chOff x="7730675" y="2463925"/>
            <a:chExt cx="362650" cy="362325"/>
          </a:xfrm>
        </p:grpSpPr>
        <p:sp>
          <p:nvSpPr>
            <p:cNvPr id="20438" name="Google Shape;20438;p98"/>
            <p:cNvSpPr/>
            <p:nvPr/>
          </p:nvSpPr>
          <p:spPr>
            <a:xfrm>
              <a:off x="7730675" y="2463925"/>
              <a:ext cx="361875" cy="362075"/>
            </a:xfrm>
            <a:custGeom>
              <a:rect b="b" l="l" r="r" t="t"/>
              <a:pathLst>
                <a:path extrusionOk="0" h="14483" w="14475">
                  <a:moveTo>
                    <a:pt x="10463" y="7533"/>
                  </a:moveTo>
                  <a:lnTo>
                    <a:pt x="10463" y="8922"/>
                  </a:lnTo>
                  <a:lnTo>
                    <a:pt x="9722" y="8922"/>
                  </a:lnTo>
                  <a:cubicBezTo>
                    <a:pt x="9352" y="8922"/>
                    <a:pt x="9043" y="8613"/>
                    <a:pt x="9043" y="8243"/>
                  </a:cubicBezTo>
                  <a:lnTo>
                    <a:pt x="9074" y="8243"/>
                  </a:lnTo>
                  <a:cubicBezTo>
                    <a:pt x="9043" y="7842"/>
                    <a:pt x="9352" y="7533"/>
                    <a:pt x="9753" y="7533"/>
                  </a:cubicBezTo>
                  <a:close/>
                  <a:moveTo>
                    <a:pt x="3851" y="2718"/>
                  </a:moveTo>
                  <a:cubicBezTo>
                    <a:pt x="4659" y="2718"/>
                    <a:pt x="5309" y="3385"/>
                    <a:pt x="5309" y="4200"/>
                  </a:cubicBezTo>
                  <a:cubicBezTo>
                    <a:pt x="5309" y="5558"/>
                    <a:pt x="6358" y="6669"/>
                    <a:pt x="7716" y="6731"/>
                  </a:cubicBezTo>
                  <a:cubicBezTo>
                    <a:pt x="7747" y="8089"/>
                    <a:pt x="6636" y="9230"/>
                    <a:pt x="5247" y="9261"/>
                  </a:cubicBezTo>
                  <a:lnTo>
                    <a:pt x="4753" y="9261"/>
                  </a:lnTo>
                  <a:cubicBezTo>
                    <a:pt x="3395" y="9261"/>
                    <a:pt x="2284" y="8150"/>
                    <a:pt x="2284" y="6792"/>
                  </a:cubicBezTo>
                  <a:lnTo>
                    <a:pt x="2284" y="4262"/>
                  </a:lnTo>
                  <a:cubicBezTo>
                    <a:pt x="2284" y="3398"/>
                    <a:pt x="2963" y="2719"/>
                    <a:pt x="3796" y="2719"/>
                  </a:cubicBezTo>
                  <a:cubicBezTo>
                    <a:pt x="3815" y="2718"/>
                    <a:pt x="3833" y="2718"/>
                    <a:pt x="3851" y="2718"/>
                  </a:cubicBezTo>
                  <a:close/>
                  <a:moveTo>
                    <a:pt x="13117" y="6329"/>
                  </a:moveTo>
                  <a:lnTo>
                    <a:pt x="13117" y="10064"/>
                  </a:lnTo>
                  <a:lnTo>
                    <a:pt x="10895" y="8953"/>
                  </a:lnTo>
                  <a:lnTo>
                    <a:pt x="10895" y="7410"/>
                  </a:lnTo>
                  <a:lnTo>
                    <a:pt x="13117" y="6329"/>
                  </a:lnTo>
                  <a:close/>
                  <a:moveTo>
                    <a:pt x="10463" y="9323"/>
                  </a:moveTo>
                  <a:lnTo>
                    <a:pt x="10463" y="10249"/>
                  </a:lnTo>
                  <a:cubicBezTo>
                    <a:pt x="10339" y="10218"/>
                    <a:pt x="10216" y="10187"/>
                    <a:pt x="10123" y="10187"/>
                  </a:cubicBezTo>
                  <a:lnTo>
                    <a:pt x="10123" y="10218"/>
                  </a:lnTo>
                  <a:lnTo>
                    <a:pt x="9938" y="10218"/>
                  </a:lnTo>
                  <a:lnTo>
                    <a:pt x="9938" y="9323"/>
                  </a:lnTo>
                  <a:close/>
                  <a:moveTo>
                    <a:pt x="5833" y="9632"/>
                  </a:moveTo>
                  <a:lnTo>
                    <a:pt x="5833" y="10990"/>
                  </a:lnTo>
                  <a:cubicBezTo>
                    <a:pt x="5833" y="11453"/>
                    <a:pt x="5463" y="11823"/>
                    <a:pt x="5000" y="11823"/>
                  </a:cubicBezTo>
                  <a:cubicBezTo>
                    <a:pt x="4568" y="11823"/>
                    <a:pt x="4198" y="11453"/>
                    <a:pt x="4167" y="10990"/>
                  </a:cubicBezTo>
                  <a:lnTo>
                    <a:pt x="4167" y="9632"/>
                  </a:lnTo>
                  <a:cubicBezTo>
                    <a:pt x="4383" y="9663"/>
                    <a:pt x="4568" y="9693"/>
                    <a:pt x="4753" y="9693"/>
                  </a:cubicBezTo>
                  <a:cubicBezTo>
                    <a:pt x="5124" y="9693"/>
                    <a:pt x="5463" y="9693"/>
                    <a:pt x="5833" y="9632"/>
                  </a:cubicBezTo>
                  <a:close/>
                  <a:moveTo>
                    <a:pt x="10108" y="10612"/>
                  </a:moveTo>
                  <a:cubicBezTo>
                    <a:pt x="10470" y="10612"/>
                    <a:pt x="10833" y="10851"/>
                    <a:pt x="10833" y="11329"/>
                  </a:cubicBezTo>
                  <a:lnTo>
                    <a:pt x="10833" y="12656"/>
                  </a:lnTo>
                  <a:lnTo>
                    <a:pt x="9382" y="12656"/>
                  </a:lnTo>
                  <a:lnTo>
                    <a:pt x="9382" y="11329"/>
                  </a:lnTo>
                  <a:cubicBezTo>
                    <a:pt x="9382" y="10851"/>
                    <a:pt x="9745" y="10612"/>
                    <a:pt x="10108" y="10612"/>
                  </a:cubicBezTo>
                  <a:close/>
                  <a:moveTo>
                    <a:pt x="7284" y="10681"/>
                  </a:moveTo>
                  <a:cubicBezTo>
                    <a:pt x="7932" y="10681"/>
                    <a:pt x="8549" y="10959"/>
                    <a:pt x="8981" y="11453"/>
                  </a:cubicBezTo>
                  <a:lnTo>
                    <a:pt x="8981" y="14076"/>
                  </a:lnTo>
                  <a:lnTo>
                    <a:pt x="494" y="14076"/>
                  </a:lnTo>
                  <a:lnTo>
                    <a:pt x="494" y="12903"/>
                  </a:lnTo>
                  <a:cubicBezTo>
                    <a:pt x="494" y="11669"/>
                    <a:pt x="1482" y="10681"/>
                    <a:pt x="2747" y="10681"/>
                  </a:cubicBezTo>
                  <a:lnTo>
                    <a:pt x="3766" y="10681"/>
                  </a:lnTo>
                  <a:lnTo>
                    <a:pt x="3766" y="10990"/>
                  </a:lnTo>
                  <a:cubicBezTo>
                    <a:pt x="3812" y="11777"/>
                    <a:pt x="4414" y="12170"/>
                    <a:pt x="5016" y="12170"/>
                  </a:cubicBezTo>
                  <a:cubicBezTo>
                    <a:pt x="5617" y="12170"/>
                    <a:pt x="6219" y="11777"/>
                    <a:pt x="6265" y="10990"/>
                  </a:cubicBezTo>
                  <a:lnTo>
                    <a:pt x="6265" y="10681"/>
                  </a:lnTo>
                  <a:close/>
                  <a:moveTo>
                    <a:pt x="10833" y="13088"/>
                  </a:moveTo>
                  <a:lnTo>
                    <a:pt x="10833" y="14076"/>
                  </a:lnTo>
                  <a:lnTo>
                    <a:pt x="9382" y="14076"/>
                  </a:lnTo>
                  <a:lnTo>
                    <a:pt x="9382" y="13088"/>
                  </a:lnTo>
                  <a:close/>
                  <a:moveTo>
                    <a:pt x="5769" y="0"/>
                  </a:moveTo>
                  <a:cubicBezTo>
                    <a:pt x="4976" y="0"/>
                    <a:pt x="4165" y="276"/>
                    <a:pt x="3550" y="774"/>
                  </a:cubicBezTo>
                  <a:cubicBezTo>
                    <a:pt x="3217" y="608"/>
                    <a:pt x="2861" y="492"/>
                    <a:pt x="2501" y="492"/>
                  </a:cubicBezTo>
                  <a:cubicBezTo>
                    <a:pt x="2460" y="492"/>
                    <a:pt x="2418" y="493"/>
                    <a:pt x="2377" y="497"/>
                  </a:cubicBezTo>
                  <a:cubicBezTo>
                    <a:pt x="1050" y="497"/>
                    <a:pt x="0" y="1546"/>
                    <a:pt x="0" y="2873"/>
                  </a:cubicBezTo>
                  <a:lnTo>
                    <a:pt x="0" y="3583"/>
                  </a:lnTo>
                  <a:cubicBezTo>
                    <a:pt x="0" y="3722"/>
                    <a:pt x="108" y="3791"/>
                    <a:pt x="216" y="3791"/>
                  </a:cubicBezTo>
                  <a:cubicBezTo>
                    <a:pt x="325" y="3791"/>
                    <a:pt x="433" y="3722"/>
                    <a:pt x="433" y="3583"/>
                  </a:cubicBezTo>
                  <a:lnTo>
                    <a:pt x="433" y="2873"/>
                  </a:lnTo>
                  <a:cubicBezTo>
                    <a:pt x="410" y="1723"/>
                    <a:pt x="1364" y="898"/>
                    <a:pt x="2388" y="898"/>
                  </a:cubicBezTo>
                  <a:cubicBezTo>
                    <a:pt x="2738" y="898"/>
                    <a:pt x="3096" y="994"/>
                    <a:pt x="3426" y="1206"/>
                  </a:cubicBezTo>
                  <a:cubicBezTo>
                    <a:pt x="3468" y="1234"/>
                    <a:pt x="3516" y="1249"/>
                    <a:pt x="3561" y="1249"/>
                  </a:cubicBezTo>
                  <a:cubicBezTo>
                    <a:pt x="3617" y="1249"/>
                    <a:pt x="3670" y="1227"/>
                    <a:pt x="3704" y="1176"/>
                  </a:cubicBezTo>
                  <a:cubicBezTo>
                    <a:pt x="4264" y="699"/>
                    <a:pt x="4952" y="426"/>
                    <a:pt x="5674" y="426"/>
                  </a:cubicBezTo>
                  <a:cubicBezTo>
                    <a:pt x="5748" y="426"/>
                    <a:pt x="5821" y="429"/>
                    <a:pt x="5895" y="435"/>
                  </a:cubicBezTo>
                  <a:cubicBezTo>
                    <a:pt x="7901" y="435"/>
                    <a:pt x="9506" y="2071"/>
                    <a:pt x="9506" y="4077"/>
                  </a:cubicBezTo>
                  <a:lnTo>
                    <a:pt x="9506" y="7132"/>
                  </a:lnTo>
                  <a:cubicBezTo>
                    <a:pt x="8981" y="7224"/>
                    <a:pt x="8611" y="7687"/>
                    <a:pt x="8642" y="8243"/>
                  </a:cubicBezTo>
                  <a:cubicBezTo>
                    <a:pt x="8611" y="8768"/>
                    <a:pt x="8981" y="9200"/>
                    <a:pt x="9506" y="9323"/>
                  </a:cubicBezTo>
                  <a:lnTo>
                    <a:pt x="9506" y="10372"/>
                  </a:lnTo>
                  <a:cubicBezTo>
                    <a:pt x="9290" y="10496"/>
                    <a:pt x="9136" y="10712"/>
                    <a:pt x="9043" y="10928"/>
                  </a:cubicBezTo>
                  <a:cubicBezTo>
                    <a:pt x="8549" y="10496"/>
                    <a:pt x="7901" y="10249"/>
                    <a:pt x="7253" y="10249"/>
                  </a:cubicBezTo>
                  <a:lnTo>
                    <a:pt x="6235" y="10249"/>
                  </a:lnTo>
                  <a:lnTo>
                    <a:pt x="6235" y="9508"/>
                  </a:lnTo>
                  <a:cubicBezTo>
                    <a:pt x="7376" y="9076"/>
                    <a:pt x="8117" y="7996"/>
                    <a:pt x="8148" y="6792"/>
                  </a:cubicBezTo>
                  <a:cubicBezTo>
                    <a:pt x="8148" y="6453"/>
                    <a:pt x="8148" y="6299"/>
                    <a:pt x="7747" y="6299"/>
                  </a:cubicBezTo>
                  <a:cubicBezTo>
                    <a:pt x="7729" y="6299"/>
                    <a:pt x="7711" y="6299"/>
                    <a:pt x="7693" y="6299"/>
                  </a:cubicBezTo>
                  <a:cubicBezTo>
                    <a:pt x="6606" y="6299"/>
                    <a:pt x="5710" y="5386"/>
                    <a:pt x="5710" y="4293"/>
                  </a:cubicBezTo>
                  <a:cubicBezTo>
                    <a:pt x="5726" y="2996"/>
                    <a:pt x="4745" y="2340"/>
                    <a:pt x="3769" y="2340"/>
                  </a:cubicBezTo>
                  <a:cubicBezTo>
                    <a:pt x="2816" y="2340"/>
                    <a:pt x="1867" y="2966"/>
                    <a:pt x="1852" y="4231"/>
                  </a:cubicBezTo>
                  <a:lnTo>
                    <a:pt x="1852" y="6792"/>
                  </a:lnTo>
                  <a:cubicBezTo>
                    <a:pt x="1852" y="7996"/>
                    <a:pt x="2624" y="9045"/>
                    <a:pt x="3735" y="9477"/>
                  </a:cubicBezTo>
                  <a:lnTo>
                    <a:pt x="3735" y="10249"/>
                  </a:lnTo>
                  <a:lnTo>
                    <a:pt x="2747" y="10249"/>
                  </a:lnTo>
                  <a:cubicBezTo>
                    <a:pt x="1790" y="10249"/>
                    <a:pt x="895" y="10743"/>
                    <a:pt x="433" y="11576"/>
                  </a:cubicBezTo>
                  <a:lnTo>
                    <a:pt x="433" y="4632"/>
                  </a:lnTo>
                  <a:cubicBezTo>
                    <a:pt x="417" y="4493"/>
                    <a:pt x="309" y="4424"/>
                    <a:pt x="205" y="4424"/>
                  </a:cubicBezTo>
                  <a:cubicBezTo>
                    <a:pt x="101" y="4424"/>
                    <a:pt x="0" y="4493"/>
                    <a:pt x="0" y="4632"/>
                  </a:cubicBezTo>
                  <a:lnTo>
                    <a:pt x="0" y="14292"/>
                  </a:lnTo>
                  <a:cubicBezTo>
                    <a:pt x="0" y="14399"/>
                    <a:pt x="94" y="14483"/>
                    <a:pt x="199" y="14483"/>
                  </a:cubicBezTo>
                  <a:cubicBezTo>
                    <a:pt x="215" y="14483"/>
                    <a:pt x="231" y="14481"/>
                    <a:pt x="247" y="14477"/>
                  </a:cubicBezTo>
                  <a:lnTo>
                    <a:pt x="11018" y="14477"/>
                  </a:lnTo>
                  <a:cubicBezTo>
                    <a:pt x="11142" y="14477"/>
                    <a:pt x="11234" y="14384"/>
                    <a:pt x="11234" y="14292"/>
                  </a:cubicBezTo>
                  <a:lnTo>
                    <a:pt x="11234" y="11360"/>
                  </a:lnTo>
                  <a:cubicBezTo>
                    <a:pt x="11234" y="11020"/>
                    <a:pt x="11111" y="10712"/>
                    <a:pt x="10864" y="10496"/>
                  </a:cubicBezTo>
                  <a:lnTo>
                    <a:pt x="10864" y="9447"/>
                  </a:lnTo>
                  <a:lnTo>
                    <a:pt x="14166" y="11082"/>
                  </a:lnTo>
                  <a:cubicBezTo>
                    <a:pt x="14192" y="11095"/>
                    <a:pt x="14220" y="11102"/>
                    <a:pt x="14248" y="11102"/>
                  </a:cubicBezTo>
                  <a:cubicBezTo>
                    <a:pt x="14348" y="11102"/>
                    <a:pt x="14444" y="11018"/>
                    <a:pt x="14444" y="10897"/>
                  </a:cubicBezTo>
                  <a:lnTo>
                    <a:pt x="14444" y="10125"/>
                  </a:lnTo>
                  <a:cubicBezTo>
                    <a:pt x="14444" y="9987"/>
                    <a:pt x="14344" y="9917"/>
                    <a:pt x="14243" y="9917"/>
                  </a:cubicBezTo>
                  <a:cubicBezTo>
                    <a:pt x="14143" y="9917"/>
                    <a:pt x="14043" y="9987"/>
                    <a:pt x="14043" y="10125"/>
                  </a:cubicBezTo>
                  <a:lnTo>
                    <a:pt x="14043" y="10558"/>
                  </a:lnTo>
                  <a:lnTo>
                    <a:pt x="13549" y="10280"/>
                  </a:lnTo>
                  <a:lnTo>
                    <a:pt x="13549" y="6144"/>
                  </a:lnTo>
                  <a:lnTo>
                    <a:pt x="14073" y="5867"/>
                  </a:lnTo>
                  <a:lnTo>
                    <a:pt x="14073" y="9045"/>
                  </a:lnTo>
                  <a:cubicBezTo>
                    <a:pt x="14073" y="9169"/>
                    <a:pt x="14166" y="9261"/>
                    <a:pt x="14259" y="9261"/>
                  </a:cubicBezTo>
                  <a:lnTo>
                    <a:pt x="14290" y="9261"/>
                  </a:lnTo>
                  <a:cubicBezTo>
                    <a:pt x="14382" y="9261"/>
                    <a:pt x="14475" y="9169"/>
                    <a:pt x="14475" y="9045"/>
                  </a:cubicBezTo>
                  <a:lnTo>
                    <a:pt x="14475" y="5527"/>
                  </a:lnTo>
                  <a:cubicBezTo>
                    <a:pt x="14475" y="5406"/>
                    <a:pt x="14379" y="5323"/>
                    <a:pt x="14278" y="5323"/>
                  </a:cubicBezTo>
                  <a:cubicBezTo>
                    <a:pt x="14251" y="5323"/>
                    <a:pt x="14223" y="5329"/>
                    <a:pt x="14197" y="5342"/>
                  </a:cubicBezTo>
                  <a:lnTo>
                    <a:pt x="10617" y="7101"/>
                  </a:lnTo>
                  <a:lnTo>
                    <a:pt x="9938" y="7101"/>
                  </a:lnTo>
                  <a:lnTo>
                    <a:pt x="9938" y="4077"/>
                  </a:lnTo>
                  <a:cubicBezTo>
                    <a:pt x="9969" y="1824"/>
                    <a:pt x="8148" y="3"/>
                    <a:pt x="5895" y="3"/>
                  </a:cubicBezTo>
                  <a:cubicBezTo>
                    <a:pt x="5853" y="1"/>
                    <a:pt x="5811" y="0"/>
                    <a:pt x="5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98"/>
            <p:cNvSpPr/>
            <p:nvPr/>
          </p:nvSpPr>
          <p:spPr>
            <a:xfrm>
              <a:off x="8028500" y="2464175"/>
              <a:ext cx="64825" cy="62725"/>
            </a:xfrm>
            <a:custGeom>
              <a:rect b="b" l="l" r="r" t="t"/>
              <a:pathLst>
                <a:path extrusionOk="0" h="2509" w="2593">
                  <a:moveTo>
                    <a:pt x="1327" y="703"/>
                  </a:moveTo>
                  <a:lnTo>
                    <a:pt x="1451" y="980"/>
                  </a:lnTo>
                  <a:cubicBezTo>
                    <a:pt x="1482" y="1042"/>
                    <a:pt x="1543" y="1104"/>
                    <a:pt x="1605" y="1104"/>
                  </a:cubicBezTo>
                  <a:lnTo>
                    <a:pt x="1914" y="1166"/>
                  </a:lnTo>
                  <a:lnTo>
                    <a:pt x="1698" y="1382"/>
                  </a:lnTo>
                  <a:cubicBezTo>
                    <a:pt x="1636" y="1443"/>
                    <a:pt x="1636" y="1505"/>
                    <a:pt x="1636" y="1567"/>
                  </a:cubicBezTo>
                  <a:lnTo>
                    <a:pt x="1698" y="1875"/>
                  </a:lnTo>
                  <a:lnTo>
                    <a:pt x="1420" y="1752"/>
                  </a:lnTo>
                  <a:cubicBezTo>
                    <a:pt x="1389" y="1737"/>
                    <a:pt x="1358" y="1729"/>
                    <a:pt x="1327" y="1729"/>
                  </a:cubicBezTo>
                  <a:cubicBezTo>
                    <a:pt x="1296" y="1729"/>
                    <a:pt x="1265" y="1737"/>
                    <a:pt x="1235" y="1752"/>
                  </a:cubicBezTo>
                  <a:lnTo>
                    <a:pt x="957" y="1875"/>
                  </a:lnTo>
                  <a:lnTo>
                    <a:pt x="1019" y="1567"/>
                  </a:lnTo>
                  <a:cubicBezTo>
                    <a:pt x="1019" y="1505"/>
                    <a:pt x="1019" y="1443"/>
                    <a:pt x="957" y="1382"/>
                  </a:cubicBezTo>
                  <a:lnTo>
                    <a:pt x="741" y="1166"/>
                  </a:lnTo>
                  <a:lnTo>
                    <a:pt x="1049" y="1104"/>
                  </a:lnTo>
                  <a:cubicBezTo>
                    <a:pt x="1111" y="1104"/>
                    <a:pt x="1173" y="1042"/>
                    <a:pt x="1204" y="980"/>
                  </a:cubicBezTo>
                  <a:lnTo>
                    <a:pt x="1327" y="703"/>
                  </a:lnTo>
                  <a:close/>
                  <a:moveTo>
                    <a:pt x="1327" y="1"/>
                  </a:moveTo>
                  <a:cubicBezTo>
                    <a:pt x="1250" y="1"/>
                    <a:pt x="1173" y="39"/>
                    <a:pt x="1142" y="116"/>
                  </a:cubicBezTo>
                  <a:lnTo>
                    <a:pt x="864" y="703"/>
                  </a:lnTo>
                  <a:lnTo>
                    <a:pt x="247" y="795"/>
                  </a:lnTo>
                  <a:cubicBezTo>
                    <a:pt x="93" y="826"/>
                    <a:pt x="0" y="1011"/>
                    <a:pt x="124" y="1166"/>
                  </a:cubicBezTo>
                  <a:lnTo>
                    <a:pt x="587" y="1598"/>
                  </a:lnTo>
                  <a:lnTo>
                    <a:pt x="463" y="2246"/>
                  </a:lnTo>
                  <a:cubicBezTo>
                    <a:pt x="463" y="2338"/>
                    <a:pt x="494" y="2400"/>
                    <a:pt x="556" y="2462"/>
                  </a:cubicBezTo>
                  <a:cubicBezTo>
                    <a:pt x="587" y="2493"/>
                    <a:pt x="617" y="2493"/>
                    <a:pt x="679" y="2493"/>
                  </a:cubicBezTo>
                  <a:cubicBezTo>
                    <a:pt x="710" y="2493"/>
                    <a:pt x="741" y="2493"/>
                    <a:pt x="772" y="2462"/>
                  </a:cubicBezTo>
                  <a:lnTo>
                    <a:pt x="1327" y="2184"/>
                  </a:lnTo>
                  <a:lnTo>
                    <a:pt x="1852" y="2462"/>
                  </a:lnTo>
                  <a:cubicBezTo>
                    <a:pt x="1883" y="2493"/>
                    <a:pt x="1921" y="2508"/>
                    <a:pt x="1960" y="2508"/>
                  </a:cubicBezTo>
                  <a:cubicBezTo>
                    <a:pt x="1998" y="2508"/>
                    <a:pt x="2037" y="2493"/>
                    <a:pt x="2068" y="2462"/>
                  </a:cubicBezTo>
                  <a:cubicBezTo>
                    <a:pt x="2130" y="2431"/>
                    <a:pt x="2191" y="2338"/>
                    <a:pt x="2160" y="2277"/>
                  </a:cubicBezTo>
                  <a:lnTo>
                    <a:pt x="2068" y="1628"/>
                  </a:lnTo>
                  <a:lnTo>
                    <a:pt x="2531" y="1166"/>
                  </a:lnTo>
                  <a:cubicBezTo>
                    <a:pt x="2562" y="1104"/>
                    <a:pt x="2593" y="1011"/>
                    <a:pt x="2562" y="950"/>
                  </a:cubicBezTo>
                  <a:cubicBezTo>
                    <a:pt x="2531" y="857"/>
                    <a:pt x="2469" y="795"/>
                    <a:pt x="2407" y="795"/>
                  </a:cubicBezTo>
                  <a:lnTo>
                    <a:pt x="1790" y="703"/>
                  </a:lnTo>
                  <a:lnTo>
                    <a:pt x="1512" y="116"/>
                  </a:lnTo>
                  <a:cubicBezTo>
                    <a:pt x="1482" y="39"/>
                    <a:pt x="1404"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98"/>
            <p:cNvSpPr/>
            <p:nvPr/>
          </p:nvSpPr>
          <p:spPr>
            <a:xfrm>
              <a:off x="7995325" y="2537275"/>
              <a:ext cx="62500" cy="62550"/>
            </a:xfrm>
            <a:custGeom>
              <a:rect b="b" l="l" r="r" t="t"/>
              <a:pathLst>
                <a:path extrusionOk="0" h="2502" w="2500">
                  <a:moveTo>
                    <a:pt x="1265" y="711"/>
                  </a:moveTo>
                  <a:lnTo>
                    <a:pt x="1389" y="988"/>
                  </a:lnTo>
                  <a:cubicBezTo>
                    <a:pt x="1420" y="1050"/>
                    <a:pt x="1481" y="1081"/>
                    <a:pt x="1543" y="1112"/>
                  </a:cubicBezTo>
                  <a:lnTo>
                    <a:pt x="1852" y="1143"/>
                  </a:lnTo>
                  <a:lnTo>
                    <a:pt x="1605" y="1389"/>
                  </a:lnTo>
                  <a:cubicBezTo>
                    <a:pt x="1574" y="1420"/>
                    <a:pt x="1543" y="1482"/>
                    <a:pt x="1574" y="1575"/>
                  </a:cubicBezTo>
                  <a:lnTo>
                    <a:pt x="1605" y="1883"/>
                  </a:lnTo>
                  <a:lnTo>
                    <a:pt x="1358" y="1729"/>
                  </a:lnTo>
                  <a:cubicBezTo>
                    <a:pt x="1327" y="1714"/>
                    <a:pt x="1289" y="1706"/>
                    <a:pt x="1250" y="1706"/>
                  </a:cubicBezTo>
                  <a:cubicBezTo>
                    <a:pt x="1211" y="1706"/>
                    <a:pt x="1173" y="1714"/>
                    <a:pt x="1142" y="1729"/>
                  </a:cubicBezTo>
                  <a:lnTo>
                    <a:pt x="895" y="1883"/>
                  </a:lnTo>
                  <a:lnTo>
                    <a:pt x="957" y="1575"/>
                  </a:lnTo>
                  <a:cubicBezTo>
                    <a:pt x="957" y="1482"/>
                    <a:pt x="926" y="1420"/>
                    <a:pt x="895" y="1389"/>
                  </a:cubicBezTo>
                  <a:lnTo>
                    <a:pt x="648" y="1143"/>
                  </a:lnTo>
                  <a:lnTo>
                    <a:pt x="957" y="1112"/>
                  </a:lnTo>
                  <a:cubicBezTo>
                    <a:pt x="1049" y="1081"/>
                    <a:pt x="1080" y="1050"/>
                    <a:pt x="1111" y="988"/>
                  </a:cubicBezTo>
                  <a:lnTo>
                    <a:pt x="1265" y="711"/>
                  </a:lnTo>
                  <a:close/>
                  <a:moveTo>
                    <a:pt x="1265" y="1"/>
                  </a:moveTo>
                  <a:cubicBezTo>
                    <a:pt x="1173" y="1"/>
                    <a:pt x="1080" y="62"/>
                    <a:pt x="1049" y="124"/>
                  </a:cubicBezTo>
                  <a:lnTo>
                    <a:pt x="772" y="711"/>
                  </a:lnTo>
                  <a:lnTo>
                    <a:pt x="185" y="803"/>
                  </a:lnTo>
                  <a:cubicBezTo>
                    <a:pt x="93" y="803"/>
                    <a:pt x="31" y="865"/>
                    <a:pt x="0" y="927"/>
                  </a:cubicBezTo>
                  <a:cubicBezTo>
                    <a:pt x="0" y="1019"/>
                    <a:pt x="0" y="1112"/>
                    <a:pt x="62" y="1143"/>
                  </a:cubicBezTo>
                  <a:lnTo>
                    <a:pt x="525" y="1605"/>
                  </a:lnTo>
                  <a:lnTo>
                    <a:pt x="401" y="2254"/>
                  </a:lnTo>
                  <a:cubicBezTo>
                    <a:pt x="401" y="2315"/>
                    <a:pt x="432" y="2408"/>
                    <a:pt x="494" y="2439"/>
                  </a:cubicBezTo>
                  <a:cubicBezTo>
                    <a:pt x="525" y="2470"/>
                    <a:pt x="563" y="2485"/>
                    <a:pt x="602" y="2485"/>
                  </a:cubicBezTo>
                  <a:cubicBezTo>
                    <a:pt x="640" y="2485"/>
                    <a:pt x="679" y="2470"/>
                    <a:pt x="710" y="2439"/>
                  </a:cubicBezTo>
                  <a:lnTo>
                    <a:pt x="1265" y="2161"/>
                  </a:lnTo>
                  <a:lnTo>
                    <a:pt x="1790" y="2470"/>
                  </a:lnTo>
                  <a:cubicBezTo>
                    <a:pt x="1826" y="2491"/>
                    <a:pt x="1864" y="2501"/>
                    <a:pt x="1900" y="2501"/>
                  </a:cubicBezTo>
                  <a:cubicBezTo>
                    <a:pt x="2019" y="2501"/>
                    <a:pt x="2122" y="2395"/>
                    <a:pt x="2099" y="2254"/>
                  </a:cubicBezTo>
                  <a:lnTo>
                    <a:pt x="2006" y="1605"/>
                  </a:lnTo>
                  <a:lnTo>
                    <a:pt x="2438" y="1143"/>
                  </a:lnTo>
                  <a:cubicBezTo>
                    <a:pt x="2500" y="1081"/>
                    <a:pt x="2500" y="1019"/>
                    <a:pt x="2500" y="927"/>
                  </a:cubicBezTo>
                  <a:cubicBezTo>
                    <a:pt x="2469" y="865"/>
                    <a:pt x="2407" y="803"/>
                    <a:pt x="2315" y="803"/>
                  </a:cubicBezTo>
                  <a:lnTo>
                    <a:pt x="1728" y="711"/>
                  </a:lnTo>
                  <a:lnTo>
                    <a:pt x="1451" y="124"/>
                  </a:lnTo>
                  <a:cubicBezTo>
                    <a:pt x="1420" y="62"/>
                    <a:pt x="1327" y="1"/>
                    <a:pt x="1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98"/>
            <p:cNvSpPr/>
            <p:nvPr/>
          </p:nvSpPr>
          <p:spPr>
            <a:xfrm>
              <a:off x="8022325" y="2763525"/>
              <a:ext cx="62525" cy="62725"/>
            </a:xfrm>
            <a:custGeom>
              <a:rect b="b" l="l" r="r" t="t"/>
              <a:pathLst>
                <a:path extrusionOk="0" h="2509" w="2501">
                  <a:moveTo>
                    <a:pt x="1266" y="734"/>
                  </a:moveTo>
                  <a:lnTo>
                    <a:pt x="1389" y="981"/>
                  </a:lnTo>
                  <a:cubicBezTo>
                    <a:pt x="1420" y="1042"/>
                    <a:pt x="1482" y="1104"/>
                    <a:pt x="1543" y="1104"/>
                  </a:cubicBezTo>
                  <a:lnTo>
                    <a:pt x="1852" y="1166"/>
                  </a:lnTo>
                  <a:lnTo>
                    <a:pt x="1605" y="1382"/>
                  </a:lnTo>
                  <a:cubicBezTo>
                    <a:pt x="1574" y="1444"/>
                    <a:pt x="1543" y="1505"/>
                    <a:pt x="1574" y="1567"/>
                  </a:cubicBezTo>
                  <a:lnTo>
                    <a:pt x="1605" y="1907"/>
                  </a:lnTo>
                  <a:lnTo>
                    <a:pt x="1358" y="1752"/>
                  </a:lnTo>
                  <a:cubicBezTo>
                    <a:pt x="1327" y="1737"/>
                    <a:pt x="1289" y="1729"/>
                    <a:pt x="1250" y="1729"/>
                  </a:cubicBezTo>
                  <a:cubicBezTo>
                    <a:pt x="1212" y="1729"/>
                    <a:pt x="1173" y="1737"/>
                    <a:pt x="1142" y="1752"/>
                  </a:cubicBezTo>
                  <a:lnTo>
                    <a:pt x="895" y="1907"/>
                  </a:lnTo>
                  <a:lnTo>
                    <a:pt x="957" y="1567"/>
                  </a:lnTo>
                  <a:cubicBezTo>
                    <a:pt x="957" y="1505"/>
                    <a:pt x="926" y="1444"/>
                    <a:pt x="895" y="1382"/>
                  </a:cubicBezTo>
                  <a:lnTo>
                    <a:pt x="648" y="1166"/>
                  </a:lnTo>
                  <a:lnTo>
                    <a:pt x="957" y="1104"/>
                  </a:lnTo>
                  <a:cubicBezTo>
                    <a:pt x="1050" y="1104"/>
                    <a:pt x="1111" y="1042"/>
                    <a:pt x="1142" y="981"/>
                  </a:cubicBezTo>
                  <a:lnTo>
                    <a:pt x="1266" y="734"/>
                  </a:lnTo>
                  <a:close/>
                  <a:moveTo>
                    <a:pt x="1250" y="1"/>
                  </a:moveTo>
                  <a:cubicBezTo>
                    <a:pt x="1173" y="1"/>
                    <a:pt x="1096" y="39"/>
                    <a:pt x="1050" y="117"/>
                  </a:cubicBezTo>
                  <a:lnTo>
                    <a:pt x="803" y="703"/>
                  </a:lnTo>
                  <a:lnTo>
                    <a:pt x="185" y="796"/>
                  </a:lnTo>
                  <a:cubicBezTo>
                    <a:pt x="93" y="826"/>
                    <a:pt x="31" y="857"/>
                    <a:pt x="31" y="950"/>
                  </a:cubicBezTo>
                  <a:cubicBezTo>
                    <a:pt x="0" y="1012"/>
                    <a:pt x="0" y="1104"/>
                    <a:pt x="62" y="1166"/>
                  </a:cubicBezTo>
                  <a:lnTo>
                    <a:pt x="494" y="1629"/>
                  </a:lnTo>
                  <a:lnTo>
                    <a:pt x="401" y="2246"/>
                  </a:lnTo>
                  <a:cubicBezTo>
                    <a:pt x="401" y="2339"/>
                    <a:pt x="432" y="2431"/>
                    <a:pt x="494" y="2462"/>
                  </a:cubicBezTo>
                  <a:cubicBezTo>
                    <a:pt x="525" y="2493"/>
                    <a:pt x="563" y="2508"/>
                    <a:pt x="602" y="2508"/>
                  </a:cubicBezTo>
                  <a:cubicBezTo>
                    <a:pt x="641" y="2508"/>
                    <a:pt x="679" y="2493"/>
                    <a:pt x="710" y="2462"/>
                  </a:cubicBezTo>
                  <a:lnTo>
                    <a:pt x="1266" y="2184"/>
                  </a:lnTo>
                  <a:lnTo>
                    <a:pt x="1790" y="2462"/>
                  </a:lnTo>
                  <a:cubicBezTo>
                    <a:pt x="1821" y="2493"/>
                    <a:pt x="1860" y="2508"/>
                    <a:pt x="1898" y="2508"/>
                  </a:cubicBezTo>
                  <a:cubicBezTo>
                    <a:pt x="1937" y="2508"/>
                    <a:pt x="1975" y="2493"/>
                    <a:pt x="2006" y="2462"/>
                  </a:cubicBezTo>
                  <a:cubicBezTo>
                    <a:pt x="2068" y="2431"/>
                    <a:pt x="2130" y="2339"/>
                    <a:pt x="2099" y="2246"/>
                  </a:cubicBezTo>
                  <a:lnTo>
                    <a:pt x="2006" y="1629"/>
                  </a:lnTo>
                  <a:lnTo>
                    <a:pt x="2438" y="1166"/>
                  </a:lnTo>
                  <a:cubicBezTo>
                    <a:pt x="2500" y="1104"/>
                    <a:pt x="2500" y="1012"/>
                    <a:pt x="2500" y="950"/>
                  </a:cubicBezTo>
                  <a:cubicBezTo>
                    <a:pt x="2469" y="857"/>
                    <a:pt x="2407" y="826"/>
                    <a:pt x="2315" y="796"/>
                  </a:cubicBezTo>
                  <a:lnTo>
                    <a:pt x="1729" y="703"/>
                  </a:lnTo>
                  <a:lnTo>
                    <a:pt x="1451" y="117"/>
                  </a:lnTo>
                  <a:cubicBezTo>
                    <a:pt x="1404" y="39"/>
                    <a:pt x="1327"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42" name="Google Shape;20442;p98"/>
          <p:cNvSpPr/>
          <p:nvPr/>
        </p:nvSpPr>
        <p:spPr>
          <a:xfrm>
            <a:off x="5475906" y="2883243"/>
            <a:ext cx="378850" cy="361125"/>
          </a:xfrm>
          <a:custGeom>
            <a:rect b="b" l="l" r="r" t="t"/>
            <a:pathLst>
              <a:path extrusionOk="0" h="14445" w="15154">
                <a:moveTo>
                  <a:pt x="11666" y="1429"/>
                </a:moveTo>
                <a:cubicBezTo>
                  <a:pt x="12090" y="1429"/>
                  <a:pt x="12515" y="1591"/>
                  <a:pt x="12839" y="1915"/>
                </a:cubicBezTo>
                <a:cubicBezTo>
                  <a:pt x="13487" y="2563"/>
                  <a:pt x="13487" y="3643"/>
                  <a:pt x="12839" y="4291"/>
                </a:cubicBezTo>
                <a:lnTo>
                  <a:pt x="11111" y="5989"/>
                </a:lnTo>
                <a:cubicBezTo>
                  <a:pt x="10806" y="6315"/>
                  <a:pt x="10379" y="6473"/>
                  <a:pt x="9949" y="6473"/>
                </a:cubicBezTo>
                <a:cubicBezTo>
                  <a:pt x="9768" y="6473"/>
                  <a:pt x="9586" y="6445"/>
                  <a:pt x="9413" y="6390"/>
                </a:cubicBezTo>
                <a:lnTo>
                  <a:pt x="9629" y="6174"/>
                </a:lnTo>
                <a:cubicBezTo>
                  <a:pt x="10153" y="5650"/>
                  <a:pt x="9629" y="4905"/>
                  <a:pt x="9065" y="4905"/>
                </a:cubicBezTo>
                <a:cubicBezTo>
                  <a:pt x="8898" y="4905"/>
                  <a:pt x="8728" y="4970"/>
                  <a:pt x="8580" y="5125"/>
                </a:cubicBezTo>
                <a:lnTo>
                  <a:pt x="8364" y="5341"/>
                </a:lnTo>
                <a:cubicBezTo>
                  <a:pt x="8148" y="4724"/>
                  <a:pt x="8302" y="4075"/>
                  <a:pt x="8734" y="3643"/>
                </a:cubicBezTo>
                <a:lnTo>
                  <a:pt x="8765" y="3643"/>
                </a:lnTo>
                <a:lnTo>
                  <a:pt x="10493" y="1915"/>
                </a:lnTo>
                <a:cubicBezTo>
                  <a:pt x="10817" y="1591"/>
                  <a:pt x="11242" y="1429"/>
                  <a:pt x="11666" y="1429"/>
                </a:cubicBezTo>
                <a:close/>
                <a:moveTo>
                  <a:pt x="9076" y="5344"/>
                </a:moveTo>
                <a:cubicBezTo>
                  <a:pt x="9325" y="5344"/>
                  <a:pt x="9536" y="5657"/>
                  <a:pt x="9321" y="5896"/>
                </a:cubicBezTo>
                <a:lnTo>
                  <a:pt x="8888" y="6328"/>
                </a:lnTo>
                <a:lnTo>
                  <a:pt x="6234" y="8982"/>
                </a:lnTo>
                <a:cubicBezTo>
                  <a:pt x="6174" y="9043"/>
                  <a:pt x="6105" y="9068"/>
                  <a:pt x="6037" y="9068"/>
                </a:cubicBezTo>
                <a:cubicBezTo>
                  <a:pt x="5791" y="9068"/>
                  <a:pt x="5554" y="8737"/>
                  <a:pt x="5771" y="8520"/>
                </a:cubicBezTo>
                <a:lnTo>
                  <a:pt x="8858" y="5433"/>
                </a:lnTo>
                <a:cubicBezTo>
                  <a:pt x="8927" y="5371"/>
                  <a:pt x="9003" y="5344"/>
                  <a:pt x="9076" y="5344"/>
                </a:cubicBezTo>
                <a:close/>
                <a:moveTo>
                  <a:pt x="5174" y="6884"/>
                </a:moveTo>
                <a:cubicBezTo>
                  <a:pt x="5623" y="6884"/>
                  <a:pt x="6073" y="6995"/>
                  <a:pt x="6481" y="7223"/>
                </a:cubicBezTo>
                <a:lnTo>
                  <a:pt x="6018" y="7686"/>
                </a:lnTo>
                <a:cubicBezTo>
                  <a:pt x="5740" y="7558"/>
                  <a:pt x="5447" y="7496"/>
                  <a:pt x="5157" y="7496"/>
                </a:cubicBezTo>
                <a:cubicBezTo>
                  <a:pt x="4611" y="7496"/>
                  <a:pt x="4076" y="7715"/>
                  <a:pt x="3673" y="8118"/>
                </a:cubicBezTo>
                <a:lnTo>
                  <a:pt x="1945" y="9847"/>
                </a:lnTo>
                <a:cubicBezTo>
                  <a:pt x="540" y="11347"/>
                  <a:pt x="1891" y="13380"/>
                  <a:pt x="3488" y="13380"/>
                </a:cubicBezTo>
                <a:cubicBezTo>
                  <a:pt x="3961" y="13380"/>
                  <a:pt x="4456" y="13201"/>
                  <a:pt x="4907" y="12778"/>
                </a:cubicBezTo>
                <a:cubicBezTo>
                  <a:pt x="5049" y="12636"/>
                  <a:pt x="4919" y="12440"/>
                  <a:pt x="4767" y="12440"/>
                </a:cubicBezTo>
                <a:cubicBezTo>
                  <a:pt x="4721" y="12440"/>
                  <a:pt x="4673" y="12458"/>
                  <a:pt x="4630" y="12501"/>
                </a:cubicBezTo>
                <a:cubicBezTo>
                  <a:pt x="4306" y="12825"/>
                  <a:pt x="3873" y="12987"/>
                  <a:pt x="3441" y="12987"/>
                </a:cubicBezTo>
                <a:cubicBezTo>
                  <a:pt x="3009" y="12987"/>
                  <a:pt x="2577" y="12825"/>
                  <a:pt x="2253" y="12501"/>
                </a:cubicBezTo>
                <a:cubicBezTo>
                  <a:pt x="1605" y="11853"/>
                  <a:pt x="1605" y="10772"/>
                  <a:pt x="2253" y="10124"/>
                </a:cubicBezTo>
                <a:lnTo>
                  <a:pt x="3981" y="8427"/>
                </a:lnTo>
                <a:cubicBezTo>
                  <a:pt x="4284" y="8102"/>
                  <a:pt x="4708" y="7930"/>
                  <a:pt x="5137" y="7930"/>
                </a:cubicBezTo>
                <a:cubicBezTo>
                  <a:pt x="5320" y="7930"/>
                  <a:pt x="5503" y="7961"/>
                  <a:pt x="5679" y="8026"/>
                </a:cubicBezTo>
                <a:lnTo>
                  <a:pt x="5494" y="8242"/>
                </a:lnTo>
                <a:cubicBezTo>
                  <a:pt x="4970" y="8766"/>
                  <a:pt x="5475" y="9511"/>
                  <a:pt x="6046" y="9511"/>
                </a:cubicBezTo>
                <a:cubicBezTo>
                  <a:pt x="6214" y="9511"/>
                  <a:pt x="6388" y="9446"/>
                  <a:pt x="6543" y="9291"/>
                </a:cubicBezTo>
                <a:lnTo>
                  <a:pt x="6728" y="9075"/>
                </a:lnTo>
                <a:lnTo>
                  <a:pt x="6728" y="9075"/>
                </a:lnTo>
                <a:cubicBezTo>
                  <a:pt x="6944" y="9692"/>
                  <a:pt x="6790" y="10340"/>
                  <a:pt x="6327" y="10772"/>
                </a:cubicBezTo>
                <a:lnTo>
                  <a:pt x="5370" y="11760"/>
                </a:lnTo>
                <a:cubicBezTo>
                  <a:pt x="5201" y="11905"/>
                  <a:pt x="5354" y="12126"/>
                  <a:pt x="5517" y="12126"/>
                </a:cubicBezTo>
                <a:cubicBezTo>
                  <a:pt x="5562" y="12126"/>
                  <a:pt x="5608" y="12109"/>
                  <a:pt x="5648" y="12069"/>
                </a:cubicBezTo>
                <a:lnTo>
                  <a:pt x="6636" y="11081"/>
                </a:lnTo>
                <a:cubicBezTo>
                  <a:pt x="7253" y="10464"/>
                  <a:pt x="7407" y="9538"/>
                  <a:pt x="7068" y="8766"/>
                </a:cubicBezTo>
                <a:lnTo>
                  <a:pt x="7531" y="8304"/>
                </a:lnTo>
                <a:lnTo>
                  <a:pt x="7531" y="8304"/>
                </a:lnTo>
                <a:cubicBezTo>
                  <a:pt x="8117" y="9353"/>
                  <a:pt x="7932" y="10680"/>
                  <a:pt x="7068" y="11513"/>
                </a:cubicBezTo>
                <a:lnTo>
                  <a:pt x="5370" y="13211"/>
                </a:lnTo>
                <a:cubicBezTo>
                  <a:pt x="4830" y="13751"/>
                  <a:pt x="4136" y="14021"/>
                  <a:pt x="3441" y="14021"/>
                </a:cubicBezTo>
                <a:cubicBezTo>
                  <a:pt x="2747" y="14021"/>
                  <a:pt x="2053" y="13751"/>
                  <a:pt x="1513" y="13211"/>
                </a:cubicBezTo>
                <a:cubicBezTo>
                  <a:pt x="463" y="12161"/>
                  <a:pt x="463" y="10464"/>
                  <a:pt x="1513" y="9384"/>
                </a:cubicBezTo>
                <a:lnTo>
                  <a:pt x="3241" y="7686"/>
                </a:lnTo>
                <a:cubicBezTo>
                  <a:pt x="3769" y="7158"/>
                  <a:pt x="4469" y="6884"/>
                  <a:pt x="5174" y="6884"/>
                </a:cubicBezTo>
                <a:close/>
                <a:moveTo>
                  <a:pt x="12008" y="0"/>
                </a:moveTo>
                <a:cubicBezTo>
                  <a:pt x="11755" y="0"/>
                  <a:pt x="11706" y="404"/>
                  <a:pt x="11975" y="434"/>
                </a:cubicBezTo>
                <a:cubicBezTo>
                  <a:pt x="14228" y="711"/>
                  <a:pt x="15153" y="3427"/>
                  <a:pt x="13580" y="5032"/>
                </a:cubicBezTo>
                <a:lnTo>
                  <a:pt x="11851" y="6730"/>
                </a:lnTo>
                <a:cubicBezTo>
                  <a:pt x="11323" y="7257"/>
                  <a:pt x="10634" y="7532"/>
                  <a:pt x="9931" y="7532"/>
                </a:cubicBezTo>
                <a:cubicBezTo>
                  <a:pt x="9484" y="7532"/>
                  <a:pt x="9031" y="7421"/>
                  <a:pt x="8611" y="7192"/>
                </a:cubicBezTo>
                <a:lnTo>
                  <a:pt x="9074" y="6730"/>
                </a:lnTo>
                <a:cubicBezTo>
                  <a:pt x="9351" y="6853"/>
                  <a:pt x="9629" y="6915"/>
                  <a:pt x="9938" y="6915"/>
                </a:cubicBezTo>
                <a:cubicBezTo>
                  <a:pt x="10493" y="6915"/>
                  <a:pt x="11018" y="6699"/>
                  <a:pt x="11419" y="6297"/>
                </a:cubicBezTo>
                <a:lnTo>
                  <a:pt x="13147" y="4600"/>
                </a:lnTo>
                <a:cubicBezTo>
                  <a:pt x="14553" y="3076"/>
                  <a:pt x="13201" y="1037"/>
                  <a:pt x="11602" y="1037"/>
                </a:cubicBezTo>
                <a:cubicBezTo>
                  <a:pt x="11130" y="1037"/>
                  <a:pt x="10635" y="1215"/>
                  <a:pt x="10185" y="1637"/>
                </a:cubicBezTo>
                <a:lnTo>
                  <a:pt x="8456" y="3366"/>
                </a:lnTo>
                <a:cubicBezTo>
                  <a:pt x="7839" y="3952"/>
                  <a:pt x="7685" y="4847"/>
                  <a:pt x="7994" y="5649"/>
                </a:cubicBezTo>
                <a:lnTo>
                  <a:pt x="8024" y="5680"/>
                </a:lnTo>
                <a:lnTo>
                  <a:pt x="7561" y="6143"/>
                </a:lnTo>
                <a:cubicBezTo>
                  <a:pt x="6975" y="5094"/>
                  <a:pt x="7160" y="3767"/>
                  <a:pt x="8024" y="2934"/>
                </a:cubicBezTo>
                <a:lnTo>
                  <a:pt x="9753" y="1205"/>
                </a:lnTo>
                <a:cubicBezTo>
                  <a:pt x="10061" y="897"/>
                  <a:pt x="10432" y="650"/>
                  <a:pt x="10864" y="526"/>
                </a:cubicBezTo>
                <a:cubicBezTo>
                  <a:pt x="11092" y="441"/>
                  <a:pt x="11004" y="118"/>
                  <a:pt x="10794" y="118"/>
                </a:cubicBezTo>
                <a:cubicBezTo>
                  <a:pt x="10777" y="118"/>
                  <a:pt x="10759" y="120"/>
                  <a:pt x="10740" y="125"/>
                </a:cubicBezTo>
                <a:cubicBezTo>
                  <a:pt x="10246" y="249"/>
                  <a:pt x="9814" y="526"/>
                  <a:pt x="9444" y="897"/>
                </a:cubicBezTo>
                <a:lnTo>
                  <a:pt x="7716" y="2594"/>
                </a:lnTo>
                <a:cubicBezTo>
                  <a:pt x="6697" y="3613"/>
                  <a:pt x="6512" y="5217"/>
                  <a:pt x="7253" y="6452"/>
                </a:cubicBezTo>
                <a:lnTo>
                  <a:pt x="6790" y="6915"/>
                </a:lnTo>
                <a:cubicBezTo>
                  <a:pt x="6286" y="6612"/>
                  <a:pt x="5720" y="6464"/>
                  <a:pt x="5158" y="6464"/>
                </a:cubicBezTo>
                <a:cubicBezTo>
                  <a:pt x="4343" y="6464"/>
                  <a:pt x="3535" y="6775"/>
                  <a:pt x="2932" y="7378"/>
                </a:cubicBezTo>
                <a:lnTo>
                  <a:pt x="1235" y="9106"/>
                </a:lnTo>
                <a:cubicBezTo>
                  <a:pt x="0" y="10310"/>
                  <a:pt x="0" y="12316"/>
                  <a:pt x="1235" y="13519"/>
                </a:cubicBezTo>
                <a:cubicBezTo>
                  <a:pt x="1837" y="14136"/>
                  <a:pt x="2639" y="14445"/>
                  <a:pt x="3441" y="14445"/>
                </a:cubicBezTo>
                <a:cubicBezTo>
                  <a:pt x="4244" y="14445"/>
                  <a:pt x="5046" y="14136"/>
                  <a:pt x="5648" y="13519"/>
                </a:cubicBezTo>
                <a:lnTo>
                  <a:pt x="7407" y="11791"/>
                </a:lnTo>
                <a:cubicBezTo>
                  <a:pt x="8395" y="10772"/>
                  <a:pt x="8611" y="9198"/>
                  <a:pt x="7870" y="7964"/>
                </a:cubicBezTo>
                <a:lnTo>
                  <a:pt x="8333" y="7501"/>
                </a:lnTo>
                <a:cubicBezTo>
                  <a:pt x="8837" y="7804"/>
                  <a:pt x="9403" y="7952"/>
                  <a:pt x="9965" y="7952"/>
                </a:cubicBezTo>
                <a:cubicBezTo>
                  <a:pt x="10780" y="7952"/>
                  <a:pt x="11588" y="7641"/>
                  <a:pt x="12191" y="7038"/>
                </a:cubicBezTo>
                <a:lnTo>
                  <a:pt x="13919" y="5310"/>
                </a:lnTo>
                <a:cubicBezTo>
                  <a:pt x="15123" y="4106"/>
                  <a:pt x="15123" y="2100"/>
                  <a:pt x="13919" y="897"/>
                </a:cubicBezTo>
                <a:lnTo>
                  <a:pt x="13857" y="897"/>
                </a:lnTo>
                <a:cubicBezTo>
                  <a:pt x="13363" y="403"/>
                  <a:pt x="12746" y="94"/>
                  <a:pt x="12036" y="2"/>
                </a:cubicBezTo>
                <a:cubicBezTo>
                  <a:pt x="12027" y="1"/>
                  <a:pt x="12018" y="0"/>
                  <a:pt x="12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3" name="Google Shape;20443;p98"/>
          <p:cNvGrpSpPr/>
          <p:nvPr/>
        </p:nvGrpSpPr>
        <p:grpSpPr>
          <a:xfrm>
            <a:off x="7000113" y="2882093"/>
            <a:ext cx="361900" cy="363425"/>
            <a:chOff x="5505525" y="2463200"/>
            <a:chExt cx="361900" cy="363425"/>
          </a:xfrm>
        </p:grpSpPr>
        <p:sp>
          <p:nvSpPr>
            <p:cNvPr id="20444" name="Google Shape;20444;p98"/>
            <p:cNvSpPr/>
            <p:nvPr/>
          </p:nvSpPr>
          <p:spPr>
            <a:xfrm>
              <a:off x="5505525" y="2545775"/>
              <a:ext cx="361900" cy="280850"/>
            </a:xfrm>
            <a:custGeom>
              <a:rect b="b" l="l" r="r" t="t"/>
              <a:pathLst>
                <a:path extrusionOk="0" h="11234" w="14476">
                  <a:moveTo>
                    <a:pt x="5834" y="6018"/>
                  </a:moveTo>
                  <a:cubicBezTo>
                    <a:pt x="6019" y="6018"/>
                    <a:pt x="6173" y="6142"/>
                    <a:pt x="6173" y="6327"/>
                  </a:cubicBezTo>
                  <a:cubicBezTo>
                    <a:pt x="6173" y="6537"/>
                    <a:pt x="6002" y="6661"/>
                    <a:pt x="5835" y="6661"/>
                  </a:cubicBezTo>
                  <a:cubicBezTo>
                    <a:pt x="5755" y="6661"/>
                    <a:pt x="5677" y="6633"/>
                    <a:pt x="5618" y="6574"/>
                  </a:cubicBezTo>
                  <a:cubicBezTo>
                    <a:pt x="5402" y="6358"/>
                    <a:pt x="5556" y="6018"/>
                    <a:pt x="5834" y="6018"/>
                  </a:cubicBezTo>
                  <a:close/>
                  <a:moveTo>
                    <a:pt x="8519" y="6018"/>
                  </a:moveTo>
                  <a:cubicBezTo>
                    <a:pt x="8796" y="6018"/>
                    <a:pt x="8951" y="6358"/>
                    <a:pt x="8735" y="6574"/>
                  </a:cubicBezTo>
                  <a:cubicBezTo>
                    <a:pt x="8665" y="6633"/>
                    <a:pt x="8584" y="6661"/>
                    <a:pt x="8504" y="6661"/>
                  </a:cubicBezTo>
                  <a:cubicBezTo>
                    <a:pt x="8336" y="6661"/>
                    <a:pt x="8179" y="6537"/>
                    <a:pt x="8179" y="6327"/>
                  </a:cubicBezTo>
                  <a:cubicBezTo>
                    <a:pt x="8179" y="6142"/>
                    <a:pt x="8334" y="6018"/>
                    <a:pt x="8519" y="6018"/>
                  </a:cubicBezTo>
                  <a:close/>
                  <a:moveTo>
                    <a:pt x="4322" y="2562"/>
                  </a:moveTo>
                  <a:lnTo>
                    <a:pt x="4414" y="3086"/>
                  </a:lnTo>
                  <a:lnTo>
                    <a:pt x="1606" y="3086"/>
                  </a:lnTo>
                  <a:cubicBezTo>
                    <a:pt x="1592" y="3083"/>
                    <a:pt x="1580" y="3082"/>
                    <a:pt x="1567" y="3082"/>
                  </a:cubicBezTo>
                  <a:cubicBezTo>
                    <a:pt x="1463" y="3082"/>
                    <a:pt x="1390" y="3189"/>
                    <a:pt x="1390" y="3272"/>
                  </a:cubicBezTo>
                  <a:lnTo>
                    <a:pt x="1390" y="7561"/>
                  </a:lnTo>
                  <a:cubicBezTo>
                    <a:pt x="1390" y="7700"/>
                    <a:pt x="1498" y="7770"/>
                    <a:pt x="1606" y="7770"/>
                  </a:cubicBezTo>
                  <a:cubicBezTo>
                    <a:pt x="1714" y="7770"/>
                    <a:pt x="1822" y="7700"/>
                    <a:pt x="1822" y="7561"/>
                  </a:cubicBezTo>
                  <a:lnTo>
                    <a:pt x="1822" y="3488"/>
                  </a:lnTo>
                  <a:lnTo>
                    <a:pt x="4538" y="3488"/>
                  </a:lnTo>
                  <a:lnTo>
                    <a:pt x="4723" y="4383"/>
                  </a:lnTo>
                  <a:cubicBezTo>
                    <a:pt x="4784" y="4629"/>
                    <a:pt x="5000" y="4815"/>
                    <a:pt x="5278" y="4845"/>
                  </a:cubicBezTo>
                  <a:lnTo>
                    <a:pt x="9229" y="4845"/>
                  </a:lnTo>
                  <a:lnTo>
                    <a:pt x="9198" y="5000"/>
                  </a:lnTo>
                  <a:cubicBezTo>
                    <a:pt x="9136" y="5339"/>
                    <a:pt x="8858" y="5586"/>
                    <a:pt x="8488" y="5617"/>
                  </a:cubicBezTo>
                  <a:lnTo>
                    <a:pt x="5247" y="5617"/>
                  </a:lnTo>
                  <a:cubicBezTo>
                    <a:pt x="5031" y="5617"/>
                    <a:pt x="4970" y="5926"/>
                    <a:pt x="5186" y="6018"/>
                  </a:cubicBezTo>
                  <a:cubicBezTo>
                    <a:pt x="5124" y="6111"/>
                    <a:pt x="5093" y="6234"/>
                    <a:pt x="5093" y="6358"/>
                  </a:cubicBezTo>
                  <a:cubicBezTo>
                    <a:pt x="5093" y="6714"/>
                    <a:pt x="5382" y="6865"/>
                    <a:pt x="5704" y="6865"/>
                  </a:cubicBezTo>
                  <a:cubicBezTo>
                    <a:pt x="6191" y="6865"/>
                    <a:pt x="6754" y="6520"/>
                    <a:pt x="6513" y="6018"/>
                  </a:cubicBezTo>
                  <a:lnTo>
                    <a:pt x="7840" y="6018"/>
                  </a:lnTo>
                  <a:cubicBezTo>
                    <a:pt x="7581" y="6536"/>
                    <a:pt x="7939" y="7108"/>
                    <a:pt x="8489" y="7108"/>
                  </a:cubicBezTo>
                  <a:cubicBezTo>
                    <a:pt x="8529" y="7108"/>
                    <a:pt x="8570" y="7105"/>
                    <a:pt x="8611" y="7098"/>
                  </a:cubicBezTo>
                  <a:cubicBezTo>
                    <a:pt x="9198" y="7037"/>
                    <a:pt x="9475" y="6327"/>
                    <a:pt x="9074" y="5864"/>
                  </a:cubicBezTo>
                  <a:cubicBezTo>
                    <a:pt x="9352" y="5710"/>
                    <a:pt x="9568" y="5401"/>
                    <a:pt x="9630" y="5092"/>
                  </a:cubicBezTo>
                  <a:lnTo>
                    <a:pt x="9938" y="3488"/>
                  </a:lnTo>
                  <a:lnTo>
                    <a:pt x="12654" y="3488"/>
                  </a:lnTo>
                  <a:lnTo>
                    <a:pt x="12654" y="9444"/>
                  </a:lnTo>
                  <a:lnTo>
                    <a:pt x="1822" y="9413"/>
                  </a:lnTo>
                  <a:lnTo>
                    <a:pt x="1822" y="8611"/>
                  </a:lnTo>
                  <a:cubicBezTo>
                    <a:pt x="1822" y="8472"/>
                    <a:pt x="1714" y="8402"/>
                    <a:pt x="1606" y="8402"/>
                  </a:cubicBezTo>
                  <a:cubicBezTo>
                    <a:pt x="1498" y="8402"/>
                    <a:pt x="1390" y="8472"/>
                    <a:pt x="1390" y="8611"/>
                  </a:cubicBezTo>
                  <a:lnTo>
                    <a:pt x="1390" y="9444"/>
                  </a:lnTo>
                  <a:lnTo>
                    <a:pt x="988" y="9444"/>
                  </a:lnTo>
                  <a:lnTo>
                    <a:pt x="988" y="3302"/>
                  </a:lnTo>
                  <a:cubicBezTo>
                    <a:pt x="988" y="2901"/>
                    <a:pt x="1297" y="2562"/>
                    <a:pt x="1698" y="2562"/>
                  </a:cubicBezTo>
                  <a:close/>
                  <a:moveTo>
                    <a:pt x="12809" y="2531"/>
                  </a:moveTo>
                  <a:cubicBezTo>
                    <a:pt x="13210" y="2531"/>
                    <a:pt x="13518" y="2870"/>
                    <a:pt x="13518" y="3302"/>
                  </a:cubicBezTo>
                  <a:lnTo>
                    <a:pt x="13518" y="9475"/>
                  </a:lnTo>
                  <a:lnTo>
                    <a:pt x="13086" y="9413"/>
                  </a:lnTo>
                  <a:lnTo>
                    <a:pt x="13086" y="3241"/>
                  </a:lnTo>
                  <a:cubicBezTo>
                    <a:pt x="13086" y="3117"/>
                    <a:pt x="12994" y="3025"/>
                    <a:pt x="12870" y="3025"/>
                  </a:cubicBezTo>
                  <a:lnTo>
                    <a:pt x="10000" y="3025"/>
                  </a:lnTo>
                  <a:lnTo>
                    <a:pt x="10093" y="2531"/>
                  </a:lnTo>
                  <a:close/>
                  <a:moveTo>
                    <a:pt x="7963" y="9845"/>
                  </a:moveTo>
                  <a:cubicBezTo>
                    <a:pt x="7963" y="9999"/>
                    <a:pt x="7840" y="10123"/>
                    <a:pt x="7685" y="10123"/>
                  </a:cubicBezTo>
                  <a:lnTo>
                    <a:pt x="6790" y="10123"/>
                  </a:lnTo>
                  <a:cubicBezTo>
                    <a:pt x="6636" y="10123"/>
                    <a:pt x="6544" y="9999"/>
                    <a:pt x="6544" y="9845"/>
                  </a:cubicBezTo>
                  <a:close/>
                  <a:moveTo>
                    <a:pt x="10741" y="0"/>
                  </a:moveTo>
                  <a:cubicBezTo>
                    <a:pt x="10401" y="31"/>
                    <a:pt x="10093" y="278"/>
                    <a:pt x="10000" y="617"/>
                  </a:cubicBezTo>
                  <a:lnTo>
                    <a:pt x="9877" y="1389"/>
                  </a:lnTo>
                  <a:lnTo>
                    <a:pt x="7932" y="1389"/>
                  </a:lnTo>
                  <a:cubicBezTo>
                    <a:pt x="7655" y="1389"/>
                    <a:pt x="7655" y="1821"/>
                    <a:pt x="7932" y="1821"/>
                  </a:cubicBezTo>
                  <a:lnTo>
                    <a:pt x="9784" y="1821"/>
                  </a:lnTo>
                  <a:lnTo>
                    <a:pt x="9290" y="4413"/>
                  </a:lnTo>
                  <a:lnTo>
                    <a:pt x="5278" y="4413"/>
                  </a:lnTo>
                  <a:cubicBezTo>
                    <a:pt x="5186" y="4413"/>
                    <a:pt x="5124" y="4352"/>
                    <a:pt x="5124" y="4290"/>
                  </a:cubicBezTo>
                  <a:lnTo>
                    <a:pt x="4661" y="2006"/>
                  </a:lnTo>
                  <a:cubicBezTo>
                    <a:pt x="4630" y="1914"/>
                    <a:pt x="4692" y="1821"/>
                    <a:pt x="4815" y="1821"/>
                  </a:cubicBezTo>
                  <a:lnTo>
                    <a:pt x="6605" y="1821"/>
                  </a:lnTo>
                  <a:cubicBezTo>
                    <a:pt x="6914" y="1821"/>
                    <a:pt x="6914" y="1389"/>
                    <a:pt x="6605" y="1389"/>
                  </a:cubicBezTo>
                  <a:lnTo>
                    <a:pt x="4815" y="1389"/>
                  </a:lnTo>
                  <a:cubicBezTo>
                    <a:pt x="4445" y="1389"/>
                    <a:pt x="4167" y="1728"/>
                    <a:pt x="4229" y="2099"/>
                  </a:cubicBezTo>
                  <a:lnTo>
                    <a:pt x="4229" y="2130"/>
                  </a:lnTo>
                  <a:lnTo>
                    <a:pt x="1698" y="2130"/>
                  </a:lnTo>
                  <a:cubicBezTo>
                    <a:pt x="1050" y="2130"/>
                    <a:pt x="556" y="2654"/>
                    <a:pt x="556" y="3302"/>
                  </a:cubicBezTo>
                  <a:lnTo>
                    <a:pt x="556" y="9475"/>
                  </a:lnTo>
                  <a:lnTo>
                    <a:pt x="217" y="9475"/>
                  </a:lnTo>
                  <a:cubicBezTo>
                    <a:pt x="93" y="9475"/>
                    <a:pt x="1" y="9567"/>
                    <a:pt x="1" y="9660"/>
                  </a:cubicBezTo>
                  <a:lnTo>
                    <a:pt x="1" y="10185"/>
                  </a:lnTo>
                  <a:cubicBezTo>
                    <a:pt x="1" y="10771"/>
                    <a:pt x="464" y="11234"/>
                    <a:pt x="1050" y="11234"/>
                  </a:cubicBezTo>
                  <a:lnTo>
                    <a:pt x="11543" y="11234"/>
                  </a:lnTo>
                  <a:cubicBezTo>
                    <a:pt x="11852" y="11234"/>
                    <a:pt x="11852" y="10833"/>
                    <a:pt x="11543" y="10833"/>
                  </a:cubicBezTo>
                  <a:lnTo>
                    <a:pt x="1050" y="10833"/>
                  </a:lnTo>
                  <a:cubicBezTo>
                    <a:pt x="711" y="10802"/>
                    <a:pt x="433" y="10524"/>
                    <a:pt x="433" y="10185"/>
                  </a:cubicBezTo>
                  <a:lnTo>
                    <a:pt x="433" y="9845"/>
                  </a:lnTo>
                  <a:lnTo>
                    <a:pt x="6111" y="9845"/>
                  </a:lnTo>
                  <a:cubicBezTo>
                    <a:pt x="6111" y="10215"/>
                    <a:pt x="6420" y="10524"/>
                    <a:pt x="6790" y="10524"/>
                  </a:cubicBezTo>
                  <a:lnTo>
                    <a:pt x="7685" y="10524"/>
                  </a:lnTo>
                  <a:cubicBezTo>
                    <a:pt x="7703" y="10525"/>
                    <a:pt x="7720" y="10526"/>
                    <a:pt x="7736" y="10526"/>
                  </a:cubicBezTo>
                  <a:cubicBezTo>
                    <a:pt x="8084" y="10526"/>
                    <a:pt x="8364" y="10228"/>
                    <a:pt x="8364" y="9845"/>
                  </a:cubicBezTo>
                  <a:lnTo>
                    <a:pt x="14074" y="9845"/>
                  </a:lnTo>
                  <a:lnTo>
                    <a:pt x="14074" y="10154"/>
                  </a:lnTo>
                  <a:cubicBezTo>
                    <a:pt x="14074" y="10493"/>
                    <a:pt x="13765" y="10802"/>
                    <a:pt x="13426" y="10802"/>
                  </a:cubicBezTo>
                  <a:lnTo>
                    <a:pt x="12685" y="10802"/>
                  </a:lnTo>
                  <a:cubicBezTo>
                    <a:pt x="12407" y="10802"/>
                    <a:pt x="12407" y="11203"/>
                    <a:pt x="12685" y="11203"/>
                  </a:cubicBezTo>
                  <a:lnTo>
                    <a:pt x="13426" y="11203"/>
                  </a:lnTo>
                  <a:cubicBezTo>
                    <a:pt x="14012" y="11203"/>
                    <a:pt x="14475" y="10740"/>
                    <a:pt x="14475" y="10154"/>
                  </a:cubicBezTo>
                  <a:lnTo>
                    <a:pt x="14475" y="9660"/>
                  </a:lnTo>
                  <a:cubicBezTo>
                    <a:pt x="14475" y="9536"/>
                    <a:pt x="14382" y="9444"/>
                    <a:pt x="14259" y="9444"/>
                  </a:cubicBezTo>
                  <a:lnTo>
                    <a:pt x="13920" y="9444"/>
                  </a:lnTo>
                  <a:lnTo>
                    <a:pt x="13920" y="3302"/>
                  </a:lnTo>
                  <a:cubicBezTo>
                    <a:pt x="13920" y="2654"/>
                    <a:pt x="13426" y="2130"/>
                    <a:pt x="12778" y="2130"/>
                  </a:cubicBezTo>
                  <a:lnTo>
                    <a:pt x="10154" y="2130"/>
                  </a:lnTo>
                  <a:cubicBezTo>
                    <a:pt x="10247" y="1667"/>
                    <a:pt x="10340" y="1173"/>
                    <a:pt x="10432" y="710"/>
                  </a:cubicBezTo>
                  <a:cubicBezTo>
                    <a:pt x="10463" y="556"/>
                    <a:pt x="10586" y="432"/>
                    <a:pt x="10741" y="432"/>
                  </a:cubicBezTo>
                  <a:lnTo>
                    <a:pt x="11049" y="432"/>
                  </a:lnTo>
                  <a:cubicBezTo>
                    <a:pt x="11327" y="432"/>
                    <a:pt x="11327" y="0"/>
                    <a:pt x="11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98"/>
            <p:cNvSpPr/>
            <p:nvPr/>
          </p:nvSpPr>
          <p:spPr>
            <a:xfrm>
              <a:off x="5642100" y="2463200"/>
              <a:ext cx="89525" cy="109025"/>
            </a:xfrm>
            <a:custGeom>
              <a:rect b="b" l="l" r="r" t="t"/>
              <a:pathLst>
                <a:path extrusionOk="0" h="4361" w="3581">
                  <a:moveTo>
                    <a:pt x="1790" y="472"/>
                  </a:moveTo>
                  <a:cubicBezTo>
                    <a:pt x="1898" y="472"/>
                    <a:pt x="2006" y="541"/>
                    <a:pt x="2006" y="680"/>
                  </a:cubicBezTo>
                  <a:lnTo>
                    <a:pt x="2006" y="2717"/>
                  </a:lnTo>
                  <a:cubicBezTo>
                    <a:pt x="2006" y="2844"/>
                    <a:pt x="2108" y="2927"/>
                    <a:pt x="2212" y="2927"/>
                  </a:cubicBezTo>
                  <a:cubicBezTo>
                    <a:pt x="2259" y="2927"/>
                    <a:pt x="2307" y="2910"/>
                    <a:pt x="2346" y="2871"/>
                  </a:cubicBezTo>
                  <a:lnTo>
                    <a:pt x="2747" y="2470"/>
                  </a:lnTo>
                  <a:cubicBezTo>
                    <a:pt x="2793" y="2409"/>
                    <a:pt x="2848" y="2384"/>
                    <a:pt x="2902" y="2384"/>
                  </a:cubicBezTo>
                  <a:cubicBezTo>
                    <a:pt x="3066" y="2384"/>
                    <a:pt x="3218" y="2616"/>
                    <a:pt x="3056" y="2779"/>
                  </a:cubicBezTo>
                  <a:cubicBezTo>
                    <a:pt x="2840" y="2964"/>
                    <a:pt x="1945" y="3890"/>
                    <a:pt x="1945" y="3890"/>
                  </a:cubicBezTo>
                  <a:cubicBezTo>
                    <a:pt x="1898" y="3920"/>
                    <a:pt x="1844" y="3936"/>
                    <a:pt x="1790" y="3936"/>
                  </a:cubicBezTo>
                  <a:cubicBezTo>
                    <a:pt x="1736" y="3936"/>
                    <a:pt x="1682" y="3920"/>
                    <a:pt x="1636" y="3890"/>
                  </a:cubicBezTo>
                  <a:lnTo>
                    <a:pt x="525" y="2779"/>
                  </a:lnTo>
                  <a:cubicBezTo>
                    <a:pt x="380" y="2634"/>
                    <a:pt x="538" y="2413"/>
                    <a:pt x="702" y="2413"/>
                  </a:cubicBezTo>
                  <a:cubicBezTo>
                    <a:pt x="748" y="2413"/>
                    <a:pt x="793" y="2430"/>
                    <a:pt x="834" y="2470"/>
                  </a:cubicBezTo>
                  <a:lnTo>
                    <a:pt x="1204" y="2871"/>
                  </a:lnTo>
                  <a:cubicBezTo>
                    <a:pt x="1243" y="2910"/>
                    <a:pt x="1294" y="2927"/>
                    <a:pt x="1345" y="2927"/>
                  </a:cubicBezTo>
                  <a:cubicBezTo>
                    <a:pt x="1458" y="2927"/>
                    <a:pt x="1574" y="2844"/>
                    <a:pt x="1574" y="2717"/>
                  </a:cubicBezTo>
                  <a:lnTo>
                    <a:pt x="1574" y="680"/>
                  </a:lnTo>
                  <a:cubicBezTo>
                    <a:pt x="1574" y="541"/>
                    <a:pt x="1682" y="472"/>
                    <a:pt x="1790" y="472"/>
                  </a:cubicBezTo>
                  <a:close/>
                  <a:moveTo>
                    <a:pt x="1775" y="1"/>
                  </a:moveTo>
                  <a:cubicBezTo>
                    <a:pt x="1459" y="1"/>
                    <a:pt x="1142" y="217"/>
                    <a:pt x="1142" y="649"/>
                  </a:cubicBezTo>
                  <a:lnTo>
                    <a:pt x="1142" y="2192"/>
                  </a:lnTo>
                  <a:lnTo>
                    <a:pt x="1111" y="2161"/>
                  </a:lnTo>
                  <a:cubicBezTo>
                    <a:pt x="983" y="2033"/>
                    <a:pt x="811" y="1968"/>
                    <a:pt x="633" y="1968"/>
                  </a:cubicBezTo>
                  <a:cubicBezTo>
                    <a:pt x="597" y="1968"/>
                    <a:pt x="561" y="1971"/>
                    <a:pt x="525" y="1976"/>
                  </a:cubicBezTo>
                  <a:cubicBezTo>
                    <a:pt x="309" y="2038"/>
                    <a:pt x="124" y="2223"/>
                    <a:pt x="62" y="2470"/>
                  </a:cubicBezTo>
                  <a:cubicBezTo>
                    <a:pt x="0" y="2686"/>
                    <a:pt x="62" y="2902"/>
                    <a:pt x="216" y="3056"/>
                  </a:cubicBezTo>
                  <a:lnTo>
                    <a:pt x="1327" y="4198"/>
                  </a:lnTo>
                  <a:cubicBezTo>
                    <a:pt x="1451" y="4306"/>
                    <a:pt x="1613" y="4360"/>
                    <a:pt x="1775" y="4360"/>
                  </a:cubicBezTo>
                  <a:cubicBezTo>
                    <a:pt x="1937" y="4360"/>
                    <a:pt x="2099" y="4306"/>
                    <a:pt x="2222" y="4198"/>
                  </a:cubicBezTo>
                  <a:lnTo>
                    <a:pt x="3333" y="3087"/>
                  </a:lnTo>
                  <a:cubicBezTo>
                    <a:pt x="3580" y="2809"/>
                    <a:pt x="3580" y="2439"/>
                    <a:pt x="3333" y="2192"/>
                  </a:cubicBezTo>
                  <a:cubicBezTo>
                    <a:pt x="3210" y="2069"/>
                    <a:pt x="3056" y="2007"/>
                    <a:pt x="2871" y="2007"/>
                  </a:cubicBezTo>
                  <a:cubicBezTo>
                    <a:pt x="2716" y="2007"/>
                    <a:pt x="2562" y="2069"/>
                    <a:pt x="2438" y="2192"/>
                  </a:cubicBezTo>
                  <a:lnTo>
                    <a:pt x="2408" y="2192"/>
                  </a:lnTo>
                  <a:lnTo>
                    <a:pt x="2408" y="649"/>
                  </a:lnTo>
                  <a:cubicBezTo>
                    <a:pt x="2408" y="217"/>
                    <a:pt x="2091"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98"/>
            <p:cNvSpPr/>
            <p:nvPr/>
          </p:nvSpPr>
          <p:spPr>
            <a:xfrm>
              <a:off x="5573425" y="2744825"/>
              <a:ext cx="226100" cy="10050"/>
            </a:xfrm>
            <a:custGeom>
              <a:rect b="b" l="l" r="r" t="t"/>
              <a:pathLst>
                <a:path extrusionOk="0" h="402" w="9044">
                  <a:moveTo>
                    <a:pt x="309" y="1"/>
                  </a:moveTo>
                  <a:cubicBezTo>
                    <a:pt x="1" y="1"/>
                    <a:pt x="1" y="402"/>
                    <a:pt x="309" y="402"/>
                  </a:cubicBezTo>
                  <a:lnTo>
                    <a:pt x="8765" y="402"/>
                  </a:lnTo>
                  <a:cubicBezTo>
                    <a:pt x="9043" y="402"/>
                    <a:pt x="9043" y="1"/>
                    <a:pt x="87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7" name="Google Shape;20447;p98"/>
          <p:cNvGrpSpPr/>
          <p:nvPr/>
        </p:nvGrpSpPr>
        <p:grpSpPr>
          <a:xfrm>
            <a:off x="7752657" y="2882480"/>
            <a:ext cx="299400" cy="362650"/>
            <a:chOff x="6260100" y="4141325"/>
            <a:chExt cx="299400" cy="362650"/>
          </a:xfrm>
        </p:grpSpPr>
        <p:sp>
          <p:nvSpPr>
            <p:cNvPr id="20448" name="Google Shape;20448;p98"/>
            <p:cNvSpPr/>
            <p:nvPr/>
          </p:nvSpPr>
          <p:spPr>
            <a:xfrm>
              <a:off x="6260100" y="4141325"/>
              <a:ext cx="299400" cy="362650"/>
            </a:xfrm>
            <a:custGeom>
              <a:rect b="b" l="l" r="r" t="t"/>
              <a:pathLst>
                <a:path extrusionOk="0" h="14506" w="11976">
                  <a:moveTo>
                    <a:pt x="8796" y="10956"/>
                  </a:moveTo>
                  <a:lnTo>
                    <a:pt x="8796" y="11419"/>
                  </a:lnTo>
                  <a:lnTo>
                    <a:pt x="4908" y="11419"/>
                  </a:lnTo>
                  <a:lnTo>
                    <a:pt x="4908" y="10956"/>
                  </a:lnTo>
                  <a:close/>
                  <a:moveTo>
                    <a:pt x="8796" y="11851"/>
                  </a:moveTo>
                  <a:lnTo>
                    <a:pt x="8796" y="12222"/>
                  </a:lnTo>
                  <a:lnTo>
                    <a:pt x="4908" y="12222"/>
                  </a:lnTo>
                  <a:lnTo>
                    <a:pt x="4908" y="11851"/>
                  </a:lnTo>
                  <a:close/>
                  <a:moveTo>
                    <a:pt x="8796" y="12654"/>
                  </a:moveTo>
                  <a:lnTo>
                    <a:pt x="8796" y="12931"/>
                  </a:lnTo>
                  <a:cubicBezTo>
                    <a:pt x="8796" y="13055"/>
                    <a:pt x="8673" y="13148"/>
                    <a:pt x="8580" y="13148"/>
                  </a:cubicBezTo>
                  <a:lnTo>
                    <a:pt x="6451" y="13148"/>
                  </a:lnTo>
                  <a:cubicBezTo>
                    <a:pt x="6204" y="13178"/>
                    <a:pt x="6204" y="13549"/>
                    <a:pt x="6451" y="13580"/>
                  </a:cubicBezTo>
                  <a:lnTo>
                    <a:pt x="8333" y="13580"/>
                  </a:lnTo>
                  <a:cubicBezTo>
                    <a:pt x="8241" y="13857"/>
                    <a:pt x="7994" y="14043"/>
                    <a:pt x="7685" y="14043"/>
                  </a:cubicBezTo>
                  <a:lnTo>
                    <a:pt x="6019" y="14043"/>
                  </a:lnTo>
                  <a:cubicBezTo>
                    <a:pt x="5710" y="14043"/>
                    <a:pt x="5463" y="13857"/>
                    <a:pt x="5371" y="13580"/>
                  </a:cubicBezTo>
                  <a:cubicBezTo>
                    <a:pt x="5618" y="13549"/>
                    <a:pt x="5618" y="13178"/>
                    <a:pt x="5371" y="13148"/>
                  </a:cubicBezTo>
                  <a:lnTo>
                    <a:pt x="5093" y="13148"/>
                  </a:lnTo>
                  <a:cubicBezTo>
                    <a:pt x="4970" y="13148"/>
                    <a:pt x="4877" y="13055"/>
                    <a:pt x="4877" y="12931"/>
                  </a:cubicBezTo>
                  <a:lnTo>
                    <a:pt x="4877" y="12654"/>
                  </a:lnTo>
                  <a:close/>
                  <a:moveTo>
                    <a:pt x="6852" y="0"/>
                  </a:moveTo>
                  <a:cubicBezTo>
                    <a:pt x="2315" y="0"/>
                    <a:pt x="1" y="5401"/>
                    <a:pt x="3118" y="8673"/>
                  </a:cubicBezTo>
                  <a:cubicBezTo>
                    <a:pt x="3396" y="8950"/>
                    <a:pt x="3550" y="9352"/>
                    <a:pt x="3550" y="9753"/>
                  </a:cubicBezTo>
                  <a:lnTo>
                    <a:pt x="3550" y="9784"/>
                  </a:lnTo>
                  <a:cubicBezTo>
                    <a:pt x="3519" y="10339"/>
                    <a:pt x="3920" y="10802"/>
                    <a:pt x="4476" y="10925"/>
                  </a:cubicBezTo>
                  <a:lnTo>
                    <a:pt x="4476" y="11450"/>
                  </a:lnTo>
                  <a:cubicBezTo>
                    <a:pt x="4468" y="11449"/>
                    <a:pt x="4461" y="11449"/>
                    <a:pt x="4454" y="11449"/>
                  </a:cubicBezTo>
                  <a:cubicBezTo>
                    <a:pt x="4236" y="11449"/>
                    <a:pt x="4236" y="11884"/>
                    <a:pt x="4454" y="11884"/>
                  </a:cubicBezTo>
                  <a:cubicBezTo>
                    <a:pt x="4461" y="11884"/>
                    <a:pt x="4468" y="11883"/>
                    <a:pt x="4476" y="11882"/>
                  </a:cubicBezTo>
                  <a:lnTo>
                    <a:pt x="4476" y="12253"/>
                  </a:lnTo>
                  <a:cubicBezTo>
                    <a:pt x="4468" y="12252"/>
                    <a:pt x="4461" y="12251"/>
                    <a:pt x="4454" y="12251"/>
                  </a:cubicBezTo>
                  <a:cubicBezTo>
                    <a:pt x="4236" y="12251"/>
                    <a:pt x="4236" y="12686"/>
                    <a:pt x="4454" y="12686"/>
                  </a:cubicBezTo>
                  <a:cubicBezTo>
                    <a:pt x="4461" y="12686"/>
                    <a:pt x="4468" y="12686"/>
                    <a:pt x="4476" y="12685"/>
                  </a:cubicBezTo>
                  <a:lnTo>
                    <a:pt x="4476" y="12962"/>
                  </a:lnTo>
                  <a:cubicBezTo>
                    <a:pt x="4476" y="13240"/>
                    <a:pt x="4661" y="13487"/>
                    <a:pt x="4939" y="13580"/>
                  </a:cubicBezTo>
                  <a:cubicBezTo>
                    <a:pt x="5031" y="14104"/>
                    <a:pt x="5463" y="14505"/>
                    <a:pt x="6019" y="14505"/>
                  </a:cubicBezTo>
                  <a:lnTo>
                    <a:pt x="7685" y="14505"/>
                  </a:lnTo>
                  <a:cubicBezTo>
                    <a:pt x="8210" y="14505"/>
                    <a:pt x="8673" y="14104"/>
                    <a:pt x="8735" y="13580"/>
                  </a:cubicBezTo>
                  <a:cubicBezTo>
                    <a:pt x="9012" y="13487"/>
                    <a:pt x="9198" y="13240"/>
                    <a:pt x="9198" y="12962"/>
                  </a:cubicBezTo>
                  <a:lnTo>
                    <a:pt x="9198" y="12685"/>
                  </a:lnTo>
                  <a:lnTo>
                    <a:pt x="9228" y="12685"/>
                  </a:lnTo>
                  <a:cubicBezTo>
                    <a:pt x="9475" y="12654"/>
                    <a:pt x="9475" y="12283"/>
                    <a:pt x="9228" y="12253"/>
                  </a:cubicBezTo>
                  <a:lnTo>
                    <a:pt x="9198" y="12253"/>
                  </a:lnTo>
                  <a:lnTo>
                    <a:pt x="9198" y="11882"/>
                  </a:lnTo>
                  <a:lnTo>
                    <a:pt x="9228" y="11882"/>
                  </a:lnTo>
                  <a:cubicBezTo>
                    <a:pt x="9475" y="11820"/>
                    <a:pt x="9475" y="11481"/>
                    <a:pt x="9228" y="11450"/>
                  </a:cubicBezTo>
                  <a:lnTo>
                    <a:pt x="9198" y="11450"/>
                  </a:lnTo>
                  <a:lnTo>
                    <a:pt x="9198" y="10925"/>
                  </a:lnTo>
                  <a:cubicBezTo>
                    <a:pt x="9753" y="10833"/>
                    <a:pt x="10154" y="10339"/>
                    <a:pt x="10154" y="9784"/>
                  </a:cubicBezTo>
                  <a:lnTo>
                    <a:pt x="10154" y="9753"/>
                  </a:lnTo>
                  <a:cubicBezTo>
                    <a:pt x="10154" y="9352"/>
                    <a:pt x="10309" y="8950"/>
                    <a:pt x="10586" y="8673"/>
                  </a:cubicBezTo>
                  <a:cubicBezTo>
                    <a:pt x="11481" y="7716"/>
                    <a:pt x="11975" y="6450"/>
                    <a:pt x="11975" y="5123"/>
                  </a:cubicBezTo>
                  <a:cubicBezTo>
                    <a:pt x="11975" y="3920"/>
                    <a:pt x="11543" y="2747"/>
                    <a:pt x="10772" y="1821"/>
                  </a:cubicBezTo>
                  <a:cubicBezTo>
                    <a:pt x="10726" y="1775"/>
                    <a:pt x="10673" y="1756"/>
                    <a:pt x="10621" y="1756"/>
                  </a:cubicBezTo>
                  <a:cubicBezTo>
                    <a:pt x="10462" y="1756"/>
                    <a:pt x="10316" y="1936"/>
                    <a:pt x="10432" y="2099"/>
                  </a:cubicBezTo>
                  <a:cubicBezTo>
                    <a:pt x="11975" y="3920"/>
                    <a:pt x="11913" y="6636"/>
                    <a:pt x="10247" y="8364"/>
                  </a:cubicBezTo>
                  <a:cubicBezTo>
                    <a:pt x="9877" y="8734"/>
                    <a:pt x="9691" y="9228"/>
                    <a:pt x="9691" y="9753"/>
                  </a:cubicBezTo>
                  <a:cubicBezTo>
                    <a:pt x="9691" y="10154"/>
                    <a:pt x="9383" y="10493"/>
                    <a:pt x="8951" y="10493"/>
                  </a:cubicBezTo>
                  <a:lnTo>
                    <a:pt x="4723" y="10493"/>
                  </a:lnTo>
                  <a:cubicBezTo>
                    <a:pt x="4291" y="10493"/>
                    <a:pt x="3951" y="10154"/>
                    <a:pt x="3951" y="9753"/>
                  </a:cubicBezTo>
                  <a:cubicBezTo>
                    <a:pt x="3982" y="9228"/>
                    <a:pt x="3797" y="8734"/>
                    <a:pt x="3426" y="8364"/>
                  </a:cubicBezTo>
                  <a:cubicBezTo>
                    <a:pt x="1729" y="6574"/>
                    <a:pt x="1729" y="3766"/>
                    <a:pt x="3396" y="1945"/>
                  </a:cubicBezTo>
                  <a:cubicBezTo>
                    <a:pt x="4317" y="938"/>
                    <a:pt x="5586" y="422"/>
                    <a:pt x="6861" y="422"/>
                  </a:cubicBezTo>
                  <a:cubicBezTo>
                    <a:pt x="7893" y="422"/>
                    <a:pt x="8928" y="761"/>
                    <a:pt x="9784" y="1451"/>
                  </a:cubicBezTo>
                  <a:cubicBezTo>
                    <a:pt x="9825" y="1480"/>
                    <a:pt x="9867" y="1493"/>
                    <a:pt x="9907" y="1493"/>
                  </a:cubicBezTo>
                  <a:cubicBezTo>
                    <a:pt x="10078" y="1493"/>
                    <a:pt x="10212" y="1262"/>
                    <a:pt x="10062" y="1111"/>
                  </a:cubicBezTo>
                  <a:cubicBezTo>
                    <a:pt x="9167" y="402"/>
                    <a:pt x="8056" y="0"/>
                    <a:pt x="6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9" name="Google Shape;20449;p98"/>
            <p:cNvGrpSpPr/>
            <p:nvPr/>
          </p:nvGrpSpPr>
          <p:grpSpPr>
            <a:xfrm>
              <a:off x="6355250" y="4215575"/>
              <a:ext cx="152075" cy="146425"/>
              <a:chOff x="6355250" y="4215575"/>
              <a:chExt cx="152075" cy="146425"/>
            </a:xfrm>
          </p:grpSpPr>
          <p:sp>
            <p:nvSpPr>
              <p:cNvPr id="20450" name="Google Shape;20450;p98"/>
              <p:cNvSpPr/>
              <p:nvPr/>
            </p:nvSpPr>
            <p:spPr>
              <a:xfrm>
                <a:off x="6368900" y="4215575"/>
                <a:ext cx="125000" cy="124075"/>
              </a:xfrm>
              <a:custGeom>
                <a:rect b="b" l="l" r="r" t="t"/>
                <a:pathLst>
                  <a:path extrusionOk="0" h="4963" w="5000">
                    <a:moveTo>
                      <a:pt x="2531" y="703"/>
                    </a:moveTo>
                    <a:lnTo>
                      <a:pt x="3025" y="1783"/>
                    </a:lnTo>
                    <a:cubicBezTo>
                      <a:pt x="3056" y="1845"/>
                      <a:pt x="3117" y="1907"/>
                      <a:pt x="3179" y="1907"/>
                    </a:cubicBezTo>
                    <a:lnTo>
                      <a:pt x="4352" y="2092"/>
                    </a:lnTo>
                    <a:lnTo>
                      <a:pt x="3488" y="2956"/>
                    </a:lnTo>
                    <a:cubicBezTo>
                      <a:pt x="3457" y="2987"/>
                      <a:pt x="3426" y="3079"/>
                      <a:pt x="3426" y="3141"/>
                    </a:cubicBezTo>
                    <a:lnTo>
                      <a:pt x="3642" y="4345"/>
                    </a:lnTo>
                    <a:lnTo>
                      <a:pt x="2624" y="3789"/>
                    </a:lnTo>
                    <a:cubicBezTo>
                      <a:pt x="2593" y="3758"/>
                      <a:pt x="2554" y="3743"/>
                      <a:pt x="2516" y="3743"/>
                    </a:cubicBezTo>
                    <a:cubicBezTo>
                      <a:pt x="2477" y="3743"/>
                      <a:pt x="2438" y="3758"/>
                      <a:pt x="2407" y="3789"/>
                    </a:cubicBezTo>
                    <a:lnTo>
                      <a:pt x="1420" y="4345"/>
                    </a:lnTo>
                    <a:lnTo>
                      <a:pt x="1605" y="3141"/>
                    </a:lnTo>
                    <a:cubicBezTo>
                      <a:pt x="1605" y="3079"/>
                      <a:pt x="1574" y="2987"/>
                      <a:pt x="1543" y="2956"/>
                    </a:cubicBezTo>
                    <a:lnTo>
                      <a:pt x="710" y="2092"/>
                    </a:lnTo>
                    <a:lnTo>
                      <a:pt x="1852" y="1907"/>
                    </a:lnTo>
                    <a:cubicBezTo>
                      <a:pt x="1945" y="1876"/>
                      <a:pt x="1975" y="1845"/>
                      <a:pt x="2006" y="1783"/>
                    </a:cubicBezTo>
                    <a:lnTo>
                      <a:pt x="2531" y="703"/>
                    </a:lnTo>
                    <a:close/>
                    <a:moveTo>
                      <a:pt x="2516" y="1"/>
                    </a:moveTo>
                    <a:cubicBezTo>
                      <a:pt x="2438" y="1"/>
                      <a:pt x="2361" y="39"/>
                      <a:pt x="2315" y="117"/>
                    </a:cubicBezTo>
                    <a:lnTo>
                      <a:pt x="1667" y="1505"/>
                    </a:lnTo>
                    <a:lnTo>
                      <a:pt x="216" y="1721"/>
                    </a:lnTo>
                    <a:cubicBezTo>
                      <a:pt x="62" y="1752"/>
                      <a:pt x="0" y="1968"/>
                      <a:pt x="124" y="2092"/>
                    </a:cubicBezTo>
                    <a:lnTo>
                      <a:pt x="1173" y="3172"/>
                    </a:lnTo>
                    <a:lnTo>
                      <a:pt x="926" y="4715"/>
                    </a:lnTo>
                    <a:cubicBezTo>
                      <a:pt x="902" y="4857"/>
                      <a:pt x="1006" y="4962"/>
                      <a:pt x="1125" y="4962"/>
                    </a:cubicBezTo>
                    <a:cubicBezTo>
                      <a:pt x="1161" y="4962"/>
                      <a:pt x="1199" y="4953"/>
                      <a:pt x="1235" y="4931"/>
                    </a:cubicBezTo>
                    <a:lnTo>
                      <a:pt x="2531" y="4221"/>
                    </a:lnTo>
                    <a:lnTo>
                      <a:pt x="3827" y="4931"/>
                    </a:lnTo>
                    <a:cubicBezTo>
                      <a:pt x="3863" y="4953"/>
                      <a:pt x="3899" y="4962"/>
                      <a:pt x="3933" y="4962"/>
                    </a:cubicBezTo>
                    <a:cubicBezTo>
                      <a:pt x="4045" y="4962"/>
                      <a:pt x="4136" y="4857"/>
                      <a:pt x="4136" y="4715"/>
                    </a:cubicBezTo>
                    <a:lnTo>
                      <a:pt x="3889" y="3172"/>
                    </a:lnTo>
                    <a:lnTo>
                      <a:pt x="4938" y="2092"/>
                    </a:lnTo>
                    <a:cubicBezTo>
                      <a:pt x="5000" y="2030"/>
                      <a:pt x="5000" y="1937"/>
                      <a:pt x="4969" y="1876"/>
                    </a:cubicBezTo>
                    <a:cubicBezTo>
                      <a:pt x="4969" y="1783"/>
                      <a:pt x="4876" y="1752"/>
                      <a:pt x="4815" y="1721"/>
                    </a:cubicBezTo>
                    <a:lnTo>
                      <a:pt x="3364" y="1505"/>
                    </a:lnTo>
                    <a:lnTo>
                      <a:pt x="2716" y="117"/>
                    </a:lnTo>
                    <a:cubicBezTo>
                      <a:pt x="2670" y="39"/>
                      <a:pt x="259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98"/>
              <p:cNvSpPr/>
              <p:nvPr/>
            </p:nvSpPr>
            <p:spPr>
              <a:xfrm>
                <a:off x="6426750" y="4338075"/>
                <a:ext cx="10825" cy="23925"/>
              </a:xfrm>
              <a:custGeom>
                <a:rect b="b" l="l" r="r" t="t"/>
                <a:pathLst>
                  <a:path extrusionOk="0" h="957" w="433">
                    <a:moveTo>
                      <a:pt x="205" y="0"/>
                    </a:moveTo>
                    <a:cubicBezTo>
                      <a:pt x="109" y="0"/>
                      <a:pt x="16" y="62"/>
                      <a:pt x="1" y="185"/>
                    </a:cubicBezTo>
                    <a:lnTo>
                      <a:pt x="1" y="772"/>
                    </a:lnTo>
                    <a:cubicBezTo>
                      <a:pt x="16" y="895"/>
                      <a:pt x="109" y="957"/>
                      <a:pt x="205" y="957"/>
                    </a:cubicBezTo>
                    <a:cubicBezTo>
                      <a:pt x="302" y="957"/>
                      <a:pt x="402" y="895"/>
                      <a:pt x="433" y="772"/>
                    </a:cubicBezTo>
                    <a:lnTo>
                      <a:pt x="433" y="185"/>
                    </a:lnTo>
                    <a:cubicBezTo>
                      <a:pt x="402" y="62"/>
                      <a:pt x="302"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98"/>
              <p:cNvSpPr/>
              <p:nvPr/>
            </p:nvSpPr>
            <p:spPr>
              <a:xfrm>
                <a:off x="6355250" y="4297175"/>
                <a:ext cx="25775" cy="14725"/>
              </a:xfrm>
              <a:custGeom>
                <a:rect b="b" l="l" r="r" t="t"/>
                <a:pathLst>
                  <a:path extrusionOk="0" h="589" w="1031">
                    <a:moveTo>
                      <a:pt x="731" y="0"/>
                    </a:moveTo>
                    <a:lnTo>
                      <a:pt x="207" y="186"/>
                    </a:lnTo>
                    <a:cubicBezTo>
                      <a:pt x="0" y="274"/>
                      <a:pt x="104" y="589"/>
                      <a:pt x="330" y="589"/>
                    </a:cubicBezTo>
                    <a:cubicBezTo>
                      <a:pt x="340" y="589"/>
                      <a:pt x="350" y="588"/>
                      <a:pt x="361" y="587"/>
                    </a:cubicBezTo>
                    <a:lnTo>
                      <a:pt x="855" y="402"/>
                    </a:lnTo>
                    <a:cubicBezTo>
                      <a:pt x="1030" y="285"/>
                      <a:pt x="956" y="29"/>
                      <a:pt x="764" y="29"/>
                    </a:cubicBezTo>
                    <a:cubicBezTo>
                      <a:pt x="754" y="29"/>
                      <a:pt x="743" y="30"/>
                      <a:pt x="731" y="31"/>
                    </a:cubicBezTo>
                    <a:lnTo>
                      <a:pt x="7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98"/>
              <p:cNvSpPr/>
              <p:nvPr/>
            </p:nvSpPr>
            <p:spPr>
              <a:xfrm>
                <a:off x="6481000" y="4297125"/>
                <a:ext cx="26325" cy="14900"/>
              </a:xfrm>
              <a:custGeom>
                <a:rect b="b" l="l" r="r" t="t"/>
                <a:pathLst>
                  <a:path extrusionOk="0" h="596" w="1053">
                    <a:moveTo>
                      <a:pt x="298" y="0"/>
                    </a:moveTo>
                    <a:cubicBezTo>
                      <a:pt x="103" y="0"/>
                      <a:pt x="1" y="257"/>
                      <a:pt x="176" y="404"/>
                    </a:cubicBezTo>
                    <a:lnTo>
                      <a:pt x="701" y="589"/>
                    </a:lnTo>
                    <a:cubicBezTo>
                      <a:pt x="720" y="594"/>
                      <a:pt x="738" y="596"/>
                      <a:pt x="755" y="596"/>
                    </a:cubicBezTo>
                    <a:cubicBezTo>
                      <a:pt x="965" y="596"/>
                      <a:pt x="1053" y="273"/>
                      <a:pt x="825" y="188"/>
                    </a:cubicBezTo>
                    <a:lnTo>
                      <a:pt x="331" y="2"/>
                    </a:lnTo>
                    <a:cubicBezTo>
                      <a:pt x="320" y="1"/>
                      <a:pt x="30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98"/>
              <p:cNvSpPr/>
              <p:nvPr/>
            </p:nvSpPr>
            <p:spPr>
              <a:xfrm>
                <a:off x="6461475" y="4217300"/>
                <a:ext cx="24300" cy="22800"/>
              </a:xfrm>
              <a:custGeom>
                <a:rect b="b" l="l" r="r" t="t"/>
                <a:pathLst>
                  <a:path extrusionOk="0" h="912" w="972">
                    <a:moveTo>
                      <a:pt x="655" y="0"/>
                    </a:moveTo>
                    <a:cubicBezTo>
                      <a:pt x="599" y="0"/>
                      <a:pt x="542" y="23"/>
                      <a:pt x="494" y="78"/>
                    </a:cubicBezTo>
                    <a:lnTo>
                      <a:pt x="124" y="572"/>
                    </a:lnTo>
                    <a:cubicBezTo>
                      <a:pt x="1" y="696"/>
                      <a:pt x="93" y="912"/>
                      <a:pt x="278" y="912"/>
                    </a:cubicBezTo>
                    <a:cubicBezTo>
                      <a:pt x="340" y="912"/>
                      <a:pt x="402" y="881"/>
                      <a:pt x="433" y="819"/>
                    </a:cubicBezTo>
                    <a:lnTo>
                      <a:pt x="834" y="356"/>
                    </a:lnTo>
                    <a:cubicBezTo>
                      <a:pt x="972" y="195"/>
                      <a:pt x="81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98"/>
              <p:cNvSpPr/>
              <p:nvPr/>
            </p:nvSpPr>
            <p:spPr>
              <a:xfrm>
                <a:off x="6380875" y="4218825"/>
                <a:ext cx="22775" cy="21275"/>
              </a:xfrm>
              <a:custGeom>
                <a:rect b="b" l="l" r="r" t="t"/>
                <a:pathLst>
                  <a:path extrusionOk="0" h="851" w="911">
                    <a:moveTo>
                      <a:pt x="291" y="1"/>
                    </a:moveTo>
                    <a:cubicBezTo>
                      <a:pt x="136" y="1"/>
                      <a:pt x="1" y="196"/>
                      <a:pt x="139" y="357"/>
                    </a:cubicBezTo>
                    <a:lnTo>
                      <a:pt x="478" y="758"/>
                    </a:lnTo>
                    <a:cubicBezTo>
                      <a:pt x="509" y="789"/>
                      <a:pt x="571" y="820"/>
                      <a:pt x="632" y="820"/>
                    </a:cubicBezTo>
                    <a:lnTo>
                      <a:pt x="632" y="851"/>
                    </a:lnTo>
                    <a:cubicBezTo>
                      <a:pt x="817" y="851"/>
                      <a:pt x="910" y="635"/>
                      <a:pt x="787" y="511"/>
                    </a:cubicBezTo>
                    <a:lnTo>
                      <a:pt x="447" y="79"/>
                    </a:ln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56" name="Google Shape;20456;p98"/>
          <p:cNvGrpSpPr/>
          <p:nvPr/>
        </p:nvGrpSpPr>
        <p:grpSpPr>
          <a:xfrm>
            <a:off x="7721032" y="3422728"/>
            <a:ext cx="362650" cy="361875"/>
            <a:chOff x="4755600" y="2463975"/>
            <a:chExt cx="362650" cy="361875"/>
          </a:xfrm>
        </p:grpSpPr>
        <p:sp>
          <p:nvSpPr>
            <p:cNvPr id="20457" name="Google Shape;20457;p98"/>
            <p:cNvSpPr/>
            <p:nvPr/>
          </p:nvSpPr>
          <p:spPr>
            <a:xfrm>
              <a:off x="4755600" y="2463975"/>
              <a:ext cx="362650" cy="361875"/>
            </a:xfrm>
            <a:custGeom>
              <a:rect b="b" l="l" r="r" t="t"/>
              <a:pathLst>
                <a:path extrusionOk="0" h="14475" w="14506">
                  <a:moveTo>
                    <a:pt x="5061" y="4044"/>
                  </a:moveTo>
                  <a:cubicBezTo>
                    <a:pt x="5185" y="4044"/>
                    <a:pt x="5277" y="4136"/>
                    <a:pt x="5247" y="4260"/>
                  </a:cubicBezTo>
                  <a:lnTo>
                    <a:pt x="5247" y="8364"/>
                  </a:lnTo>
                  <a:cubicBezTo>
                    <a:pt x="5277" y="8488"/>
                    <a:pt x="5185" y="8580"/>
                    <a:pt x="5061" y="8580"/>
                  </a:cubicBezTo>
                  <a:lnTo>
                    <a:pt x="5000" y="8580"/>
                  </a:lnTo>
                  <a:lnTo>
                    <a:pt x="5000" y="7840"/>
                  </a:lnTo>
                  <a:cubicBezTo>
                    <a:pt x="5000" y="7716"/>
                    <a:pt x="4907" y="7624"/>
                    <a:pt x="4784" y="7624"/>
                  </a:cubicBezTo>
                  <a:lnTo>
                    <a:pt x="4321" y="7593"/>
                  </a:lnTo>
                  <a:lnTo>
                    <a:pt x="4321" y="4260"/>
                  </a:lnTo>
                  <a:cubicBezTo>
                    <a:pt x="4321" y="4136"/>
                    <a:pt x="4413" y="4044"/>
                    <a:pt x="4537" y="4044"/>
                  </a:cubicBezTo>
                  <a:close/>
                  <a:moveTo>
                    <a:pt x="14073" y="10000"/>
                  </a:moveTo>
                  <a:lnTo>
                    <a:pt x="14073" y="10710"/>
                  </a:lnTo>
                  <a:cubicBezTo>
                    <a:pt x="14073" y="11080"/>
                    <a:pt x="13765" y="11358"/>
                    <a:pt x="13394" y="11358"/>
                  </a:cubicBezTo>
                  <a:lnTo>
                    <a:pt x="5000" y="11358"/>
                  </a:lnTo>
                  <a:lnTo>
                    <a:pt x="5000" y="10000"/>
                  </a:lnTo>
                  <a:close/>
                  <a:moveTo>
                    <a:pt x="9135" y="11790"/>
                  </a:moveTo>
                  <a:lnTo>
                    <a:pt x="9135" y="13148"/>
                  </a:lnTo>
                  <a:lnTo>
                    <a:pt x="7376" y="13148"/>
                  </a:lnTo>
                  <a:lnTo>
                    <a:pt x="7376" y="11790"/>
                  </a:lnTo>
                  <a:close/>
                  <a:moveTo>
                    <a:pt x="10555" y="13580"/>
                  </a:moveTo>
                  <a:cubicBezTo>
                    <a:pt x="10678" y="13580"/>
                    <a:pt x="10802" y="13673"/>
                    <a:pt x="10802" y="13827"/>
                  </a:cubicBezTo>
                  <a:cubicBezTo>
                    <a:pt x="10802" y="13950"/>
                    <a:pt x="10678" y="14043"/>
                    <a:pt x="10555" y="14043"/>
                  </a:cubicBezTo>
                  <a:lnTo>
                    <a:pt x="5926" y="14043"/>
                  </a:lnTo>
                  <a:cubicBezTo>
                    <a:pt x="5648" y="14012"/>
                    <a:pt x="5648" y="13611"/>
                    <a:pt x="5926" y="13580"/>
                  </a:cubicBezTo>
                  <a:close/>
                  <a:moveTo>
                    <a:pt x="11500" y="1"/>
                  </a:moveTo>
                  <a:cubicBezTo>
                    <a:pt x="11442" y="1"/>
                    <a:pt x="11388" y="32"/>
                    <a:pt x="11357" y="93"/>
                  </a:cubicBezTo>
                  <a:lnTo>
                    <a:pt x="9968" y="1667"/>
                  </a:lnTo>
                  <a:cubicBezTo>
                    <a:pt x="9845" y="1822"/>
                    <a:pt x="9938" y="2038"/>
                    <a:pt x="10123" y="2038"/>
                  </a:cubicBezTo>
                  <a:lnTo>
                    <a:pt x="10647" y="2038"/>
                  </a:lnTo>
                  <a:lnTo>
                    <a:pt x="10647" y="2593"/>
                  </a:lnTo>
                  <a:lnTo>
                    <a:pt x="5339" y="2593"/>
                  </a:lnTo>
                  <a:cubicBezTo>
                    <a:pt x="5061" y="2593"/>
                    <a:pt x="5061" y="3025"/>
                    <a:pt x="5339" y="3025"/>
                  </a:cubicBezTo>
                  <a:lnTo>
                    <a:pt x="10647" y="3025"/>
                  </a:lnTo>
                  <a:lnTo>
                    <a:pt x="10647" y="8426"/>
                  </a:lnTo>
                  <a:cubicBezTo>
                    <a:pt x="10647" y="8735"/>
                    <a:pt x="10894" y="9012"/>
                    <a:pt x="11203" y="9012"/>
                  </a:cubicBezTo>
                  <a:lnTo>
                    <a:pt x="11851" y="9012"/>
                  </a:lnTo>
                  <a:cubicBezTo>
                    <a:pt x="12160" y="9012"/>
                    <a:pt x="12407" y="8735"/>
                    <a:pt x="12407" y="8426"/>
                  </a:cubicBezTo>
                  <a:lnTo>
                    <a:pt x="12407" y="7778"/>
                  </a:lnTo>
                  <a:cubicBezTo>
                    <a:pt x="12391" y="7655"/>
                    <a:pt x="12299" y="7593"/>
                    <a:pt x="12206" y="7593"/>
                  </a:cubicBezTo>
                  <a:cubicBezTo>
                    <a:pt x="12113" y="7593"/>
                    <a:pt x="12021" y="7655"/>
                    <a:pt x="12005" y="7778"/>
                  </a:cubicBezTo>
                  <a:lnTo>
                    <a:pt x="12005" y="8426"/>
                  </a:lnTo>
                  <a:cubicBezTo>
                    <a:pt x="12005" y="8519"/>
                    <a:pt x="11944" y="8580"/>
                    <a:pt x="11851" y="8580"/>
                  </a:cubicBezTo>
                  <a:lnTo>
                    <a:pt x="11203" y="8580"/>
                  </a:lnTo>
                  <a:cubicBezTo>
                    <a:pt x="11110" y="8580"/>
                    <a:pt x="11049" y="8519"/>
                    <a:pt x="11049" y="8426"/>
                  </a:cubicBezTo>
                  <a:lnTo>
                    <a:pt x="11049" y="1822"/>
                  </a:lnTo>
                  <a:cubicBezTo>
                    <a:pt x="11049" y="1698"/>
                    <a:pt x="10956" y="1606"/>
                    <a:pt x="10833" y="1606"/>
                  </a:cubicBezTo>
                  <a:lnTo>
                    <a:pt x="10617" y="1606"/>
                  </a:lnTo>
                  <a:lnTo>
                    <a:pt x="11512" y="556"/>
                  </a:lnTo>
                  <a:lnTo>
                    <a:pt x="12437" y="1606"/>
                  </a:lnTo>
                  <a:lnTo>
                    <a:pt x="12191" y="1606"/>
                  </a:lnTo>
                  <a:cubicBezTo>
                    <a:pt x="12067" y="1606"/>
                    <a:pt x="11975" y="1698"/>
                    <a:pt x="11975" y="1822"/>
                  </a:cubicBezTo>
                  <a:lnTo>
                    <a:pt x="11975" y="6698"/>
                  </a:lnTo>
                  <a:cubicBezTo>
                    <a:pt x="11990" y="6821"/>
                    <a:pt x="12083" y="6883"/>
                    <a:pt x="12175" y="6883"/>
                  </a:cubicBezTo>
                  <a:cubicBezTo>
                    <a:pt x="12268" y="6883"/>
                    <a:pt x="12360" y="6821"/>
                    <a:pt x="12376" y="6698"/>
                  </a:cubicBezTo>
                  <a:lnTo>
                    <a:pt x="12376" y="3025"/>
                  </a:lnTo>
                  <a:lnTo>
                    <a:pt x="13394" y="3025"/>
                  </a:lnTo>
                  <a:cubicBezTo>
                    <a:pt x="13765" y="3025"/>
                    <a:pt x="14042" y="3303"/>
                    <a:pt x="14042" y="3673"/>
                  </a:cubicBezTo>
                  <a:lnTo>
                    <a:pt x="14042" y="9568"/>
                  </a:lnTo>
                  <a:lnTo>
                    <a:pt x="5000" y="9568"/>
                  </a:lnTo>
                  <a:lnTo>
                    <a:pt x="5000" y="9012"/>
                  </a:lnTo>
                  <a:lnTo>
                    <a:pt x="5061" y="9012"/>
                  </a:lnTo>
                  <a:cubicBezTo>
                    <a:pt x="5401" y="9012"/>
                    <a:pt x="5679" y="8735"/>
                    <a:pt x="5679" y="8364"/>
                  </a:cubicBezTo>
                  <a:lnTo>
                    <a:pt x="5679" y="4260"/>
                  </a:lnTo>
                  <a:cubicBezTo>
                    <a:pt x="5679" y="3889"/>
                    <a:pt x="5401" y="3612"/>
                    <a:pt x="5061" y="3612"/>
                  </a:cubicBezTo>
                  <a:lnTo>
                    <a:pt x="4537" y="3612"/>
                  </a:lnTo>
                  <a:cubicBezTo>
                    <a:pt x="4166" y="3612"/>
                    <a:pt x="3889" y="3889"/>
                    <a:pt x="3889" y="4260"/>
                  </a:cubicBezTo>
                  <a:lnTo>
                    <a:pt x="3889" y="7624"/>
                  </a:lnTo>
                  <a:lnTo>
                    <a:pt x="2438" y="7624"/>
                  </a:lnTo>
                  <a:lnTo>
                    <a:pt x="2438" y="3673"/>
                  </a:lnTo>
                  <a:cubicBezTo>
                    <a:pt x="2438" y="3303"/>
                    <a:pt x="2716" y="3025"/>
                    <a:pt x="3086" y="3025"/>
                  </a:cubicBezTo>
                  <a:lnTo>
                    <a:pt x="4228" y="3025"/>
                  </a:lnTo>
                  <a:cubicBezTo>
                    <a:pt x="4506" y="3025"/>
                    <a:pt x="4506" y="2593"/>
                    <a:pt x="4228" y="2593"/>
                  </a:cubicBezTo>
                  <a:lnTo>
                    <a:pt x="3086" y="2593"/>
                  </a:lnTo>
                  <a:cubicBezTo>
                    <a:pt x="2469" y="2593"/>
                    <a:pt x="2006" y="3087"/>
                    <a:pt x="2006" y="3673"/>
                  </a:cubicBezTo>
                  <a:lnTo>
                    <a:pt x="2006" y="7624"/>
                  </a:lnTo>
                  <a:lnTo>
                    <a:pt x="216" y="7624"/>
                  </a:lnTo>
                  <a:cubicBezTo>
                    <a:pt x="93" y="7624"/>
                    <a:pt x="0" y="7716"/>
                    <a:pt x="0" y="7840"/>
                  </a:cubicBezTo>
                  <a:lnTo>
                    <a:pt x="0" y="14290"/>
                  </a:lnTo>
                  <a:cubicBezTo>
                    <a:pt x="0" y="14382"/>
                    <a:pt x="93" y="14475"/>
                    <a:pt x="216" y="14475"/>
                  </a:cubicBezTo>
                  <a:lnTo>
                    <a:pt x="895" y="14475"/>
                  </a:lnTo>
                  <a:cubicBezTo>
                    <a:pt x="1173" y="14475"/>
                    <a:pt x="1173" y="14074"/>
                    <a:pt x="895" y="14074"/>
                  </a:cubicBezTo>
                  <a:lnTo>
                    <a:pt x="432" y="14074"/>
                  </a:lnTo>
                  <a:lnTo>
                    <a:pt x="432" y="8056"/>
                  </a:lnTo>
                  <a:lnTo>
                    <a:pt x="4599" y="8056"/>
                  </a:lnTo>
                  <a:lnTo>
                    <a:pt x="4599" y="14074"/>
                  </a:lnTo>
                  <a:lnTo>
                    <a:pt x="1975" y="14074"/>
                  </a:lnTo>
                  <a:cubicBezTo>
                    <a:pt x="1698" y="14074"/>
                    <a:pt x="1698" y="14475"/>
                    <a:pt x="1975" y="14475"/>
                  </a:cubicBezTo>
                  <a:lnTo>
                    <a:pt x="4784" y="14475"/>
                  </a:lnTo>
                  <a:cubicBezTo>
                    <a:pt x="4907" y="14475"/>
                    <a:pt x="5000" y="14382"/>
                    <a:pt x="5000" y="14290"/>
                  </a:cubicBezTo>
                  <a:lnTo>
                    <a:pt x="5000" y="11790"/>
                  </a:lnTo>
                  <a:lnTo>
                    <a:pt x="6975" y="11790"/>
                  </a:lnTo>
                  <a:lnTo>
                    <a:pt x="6975" y="13179"/>
                  </a:lnTo>
                  <a:lnTo>
                    <a:pt x="5926" y="13179"/>
                  </a:lnTo>
                  <a:cubicBezTo>
                    <a:pt x="5123" y="13241"/>
                    <a:pt x="5123" y="14413"/>
                    <a:pt x="5926" y="14475"/>
                  </a:cubicBezTo>
                  <a:lnTo>
                    <a:pt x="10555" y="14475"/>
                  </a:lnTo>
                  <a:cubicBezTo>
                    <a:pt x="11388" y="14413"/>
                    <a:pt x="11388" y="13241"/>
                    <a:pt x="10555" y="13179"/>
                  </a:cubicBezTo>
                  <a:lnTo>
                    <a:pt x="9567" y="13179"/>
                  </a:lnTo>
                  <a:lnTo>
                    <a:pt x="9567" y="11790"/>
                  </a:lnTo>
                  <a:lnTo>
                    <a:pt x="13425" y="11790"/>
                  </a:lnTo>
                  <a:cubicBezTo>
                    <a:pt x="14011" y="11790"/>
                    <a:pt x="14505" y="11296"/>
                    <a:pt x="14505" y="10710"/>
                  </a:cubicBezTo>
                  <a:lnTo>
                    <a:pt x="14505" y="3673"/>
                  </a:lnTo>
                  <a:cubicBezTo>
                    <a:pt x="14505" y="3087"/>
                    <a:pt x="14011" y="2593"/>
                    <a:pt x="13425" y="2593"/>
                  </a:cubicBezTo>
                  <a:lnTo>
                    <a:pt x="12407" y="2593"/>
                  </a:lnTo>
                  <a:lnTo>
                    <a:pt x="12407" y="2038"/>
                  </a:lnTo>
                  <a:lnTo>
                    <a:pt x="12870" y="2038"/>
                  </a:lnTo>
                  <a:cubicBezTo>
                    <a:pt x="13055" y="2007"/>
                    <a:pt x="13147" y="1822"/>
                    <a:pt x="13055" y="1667"/>
                  </a:cubicBezTo>
                  <a:lnTo>
                    <a:pt x="11666" y="93"/>
                  </a:lnTo>
                  <a:cubicBezTo>
                    <a:pt x="11620" y="32"/>
                    <a:pt x="11558" y="1"/>
                    <a:pt x="11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98"/>
            <p:cNvSpPr/>
            <p:nvPr/>
          </p:nvSpPr>
          <p:spPr>
            <a:xfrm>
              <a:off x="4909125" y="2599000"/>
              <a:ext cx="45550" cy="90300"/>
            </a:xfrm>
            <a:custGeom>
              <a:rect b="b" l="l" r="r" t="t"/>
              <a:pathLst>
                <a:path extrusionOk="0" h="3612" w="1822">
                  <a:moveTo>
                    <a:pt x="1143" y="464"/>
                  </a:moveTo>
                  <a:cubicBezTo>
                    <a:pt x="1266" y="464"/>
                    <a:pt x="1359" y="556"/>
                    <a:pt x="1359" y="649"/>
                  </a:cubicBezTo>
                  <a:lnTo>
                    <a:pt x="1359" y="2963"/>
                  </a:lnTo>
                  <a:cubicBezTo>
                    <a:pt x="1359" y="3087"/>
                    <a:pt x="1266" y="3179"/>
                    <a:pt x="1143" y="3179"/>
                  </a:cubicBezTo>
                  <a:lnTo>
                    <a:pt x="649" y="3179"/>
                  </a:lnTo>
                  <a:cubicBezTo>
                    <a:pt x="525" y="3179"/>
                    <a:pt x="433" y="3087"/>
                    <a:pt x="433" y="2963"/>
                  </a:cubicBezTo>
                  <a:lnTo>
                    <a:pt x="433" y="649"/>
                  </a:lnTo>
                  <a:cubicBezTo>
                    <a:pt x="433" y="556"/>
                    <a:pt x="494" y="464"/>
                    <a:pt x="618" y="464"/>
                  </a:cubicBezTo>
                  <a:close/>
                  <a:moveTo>
                    <a:pt x="649" y="1"/>
                  </a:moveTo>
                  <a:cubicBezTo>
                    <a:pt x="278" y="1"/>
                    <a:pt x="1" y="278"/>
                    <a:pt x="1" y="618"/>
                  </a:cubicBezTo>
                  <a:lnTo>
                    <a:pt x="1" y="2933"/>
                  </a:lnTo>
                  <a:cubicBezTo>
                    <a:pt x="1" y="3303"/>
                    <a:pt x="278" y="3611"/>
                    <a:pt x="649" y="3611"/>
                  </a:cubicBezTo>
                  <a:lnTo>
                    <a:pt x="1143" y="3611"/>
                  </a:lnTo>
                  <a:cubicBezTo>
                    <a:pt x="1513" y="3611"/>
                    <a:pt x="1791" y="3334"/>
                    <a:pt x="1791" y="2963"/>
                  </a:cubicBezTo>
                  <a:lnTo>
                    <a:pt x="1791" y="649"/>
                  </a:lnTo>
                  <a:cubicBezTo>
                    <a:pt x="1821" y="309"/>
                    <a:pt x="1513"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98"/>
            <p:cNvSpPr/>
            <p:nvPr/>
          </p:nvSpPr>
          <p:spPr>
            <a:xfrm>
              <a:off x="4964675" y="2565825"/>
              <a:ext cx="44775" cy="123475"/>
            </a:xfrm>
            <a:custGeom>
              <a:rect b="b" l="l" r="r" t="t"/>
              <a:pathLst>
                <a:path extrusionOk="0" h="4939" w="1791">
                  <a:moveTo>
                    <a:pt x="1173" y="402"/>
                  </a:moveTo>
                  <a:cubicBezTo>
                    <a:pt x="1297" y="402"/>
                    <a:pt x="1359" y="494"/>
                    <a:pt x="1359" y="618"/>
                  </a:cubicBezTo>
                  <a:lnTo>
                    <a:pt x="1359" y="4290"/>
                  </a:lnTo>
                  <a:cubicBezTo>
                    <a:pt x="1389" y="4414"/>
                    <a:pt x="1297" y="4506"/>
                    <a:pt x="1173" y="4506"/>
                  </a:cubicBezTo>
                  <a:lnTo>
                    <a:pt x="649" y="4506"/>
                  </a:lnTo>
                  <a:cubicBezTo>
                    <a:pt x="525" y="4506"/>
                    <a:pt x="433" y="4414"/>
                    <a:pt x="433" y="4290"/>
                  </a:cubicBezTo>
                  <a:lnTo>
                    <a:pt x="433" y="618"/>
                  </a:lnTo>
                  <a:cubicBezTo>
                    <a:pt x="433" y="494"/>
                    <a:pt x="525" y="402"/>
                    <a:pt x="649" y="402"/>
                  </a:cubicBezTo>
                  <a:close/>
                  <a:moveTo>
                    <a:pt x="649" y="1"/>
                  </a:moveTo>
                  <a:cubicBezTo>
                    <a:pt x="278" y="1"/>
                    <a:pt x="1" y="278"/>
                    <a:pt x="1" y="618"/>
                  </a:cubicBezTo>
                  <a:lnTo>
                    <a:pt x="1" y="4290"/>
                  </a:lnTo>
                  <a:cubicBezTo>
                    <a:pt x="1" y="4661"/>
                    <a:pt x="278" y="4938"/>
                    <a:pt x="649" y="4938"/>
                  </a:cubicBezTo>
                  <a:lnTo>
                    <a:pt x="1173" y="4938"/>
                  </a:lnTo>
                  <a:cubicBezTo>
                    <a:pt x="1513" y="4938"/>
                    <a:pt x="1791" y="4661"/>
                    <a:pt x="1791" y="4290"/>
                  </a:cubicBezTo>
                  <a:lnTo>
                    <a:pt x="1791" y="618"/>
                  </a:lnTo>
                  <a:cubicBezTo>
                    <a:pt x="1791" y="278"/>
                    <a:pt x="1513" y="1"/>
                    <a:pt x="1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98"/>
            <p:cNvSpPr/>
            <p:nvPr/>
          </p:nvSpPr>
          <p:spPr>
            <a:xfrm>
              <a:off x="4777975" y="2679250"/>
              <a:ext cx="90275" cy="79400"/>
            </a:xfrm>
            <a:custGeom>
              <a:rect b="b" l="l" r="r" t="t"/>
              <a:pathLst>
                <a:path extrusionOk="0" h="3176" w="3611">
                  <a:moveTo>
                    <a:pt x="1605" y="401"/>
                  </a:moveTo>
                  <a:cubicBezTo>
                    <a:pt x="2191" y="401"/>
                    <a:pt x="2685" y="803"/>
                    <a:pt x="2778" y="1389"/>
                  </a:cubicBezTo>
                  <a:lnTo>
                    <a:pt x="2407" y="1389"/>
                  </a:lnTo>
                  <a:cubicBezTo>
                    <a:pt x="2315" y="1019"/>
                    <a:pt x="1975" y="772"/>
                    <a:pt x="1605" y="772"/>
                  </a:cubicBezTo>
                  <a:cubicBezTo>
                    <a:pt x="1512" y="772"/>
                    <a:pt x="1451" y="772"/>
                    <a:pt x="1358" y="803"/>
                  </a:cubicBezTo>
                  <a:lnTo>
                    <a:pt x="1173" y="494"/>
                  </a:lnTo>
                  <a:cubicBezTo>
                    <a:pt x="1296" y="432"/>
                    <a:pt x="1451" y="401"/>
                    <a:pt x="1605" y="401"/>
                  </a:cubicBezTo>
                  <a:close/>
                  <a:moveTo>
                    <a:pt x="1605" y="1173"/>
                  </a:moveTo>
                  <a:cubicBezTo>
                    <a:pt x="2036" y="1224"/>
                    <a:pt x="1717" y="1899"/>
                    <a:pt x="1436" y="1899"/>
                  </a:cubicBezTo>
                  <a:cubicBezTo>
                    <a:pt x="1374" y="1899"/>
                    <a:pt x="1315" y="1867"/>
                    <a:pt x="1265" y="1790"/>
                  </a:cubicBezTo>
                  <a:cubicBezTo>
                    <a:pt x="1204" y="1729"/>
                    <a:pt x="1204" y="1667"/>
                    <a:pt x="1204" y="1574"/>
                  </a:cubicBezTo>
                  <a:cubicBezTo>
                    <a:pt x="1204" y="1451"/>
                    <a:pt x="1265" y="1327"/>
                    <a:pt x="1389" y="1235"/>
                  </a:cubicBezTo>
                  <a:cubicBezTo>
                    <a:pt x="1451" y="1204"/>
                    <a:pt x="1512" y="1173"/>
                    <a:pt x="1605" y="1173"/>
                  </a:cubicBezTo>
                  <a:close/>
                  <a:moveTo>
                    <a:pt x="803" y="710"/>
                  </a:moveTo>
                  <a:lnTo>
                    <a:pt x="988" y="1019"/>
                  </a:lnTo>
                  <a:cubicBezTo>
                    <a:pt x="864" y="1173"/>
                    <a:pt x="772" y="1389"/>
                    <a:pt x="772" y="1574"/>
                  </a:cubicBezTo>
                  <a:cubicBezTo>
                    <a:pt x="772" y="1636"/>
                    <a:pt x="772" y="1729"/>
                    <a:pt x="803" y="1790"/>
                  </a:cubicBezTo>
                  <a:lnTo>
                    <a:pt x="494" y="1945"/>
                  </a:lnTo>
                  <a:cubicBezTo>
                    <a:pt x="432" y="1821"/>
                    <a:pt x="432" y="1698"/>
                    <a:pt x="432" y="1574"/>
                  </a:cubicBezTo>
                  <a:cubicBezTo>
                    <a:pt x="432" y="1235"/>
                    <a:pt x="556" y="926"/>
                    <a:pt x="803" y="710"/>
                  </a:cubicBezTo>
                  <a:close/>
                  <a:moveTo>
                    <a:pt x="2778" y="1821"/>
                  </a:moveTo>
                  <a:cubicBezTo>
                    <a:pt x="2654" y="2377"/>
                    <a:pt x="2160" y="2778"/>
                    <a:pt x="1605" y="2778"/>
                  </a:cubicBezTo>
                  <a:lnTo>
                    <a:pt x="1605" y="2747"/>
                  </a:lnTo>
                  <a:cubicBezTo>
                    <a:pt x="1235" y="2747"/>
                    <a:pt x="926" y="2593"/>
                    <a:pt x="679" y="2315"/>
                  </a:cubicBezTo>
                  <a:lnTo>
                    <a:pt x="1019" y="2161"/>
                  </a:lnTo>
                  <a:cubicBezTo>
                    <a:pt x="1173" y="2315"/>
                    <a:pt x="1389" y="2407"/>
                    <a:pt x="1605" y="2407"/>
                  </a:cubicBezTo>
                  <a:cubicBezTo>
                    <a:pt x="1975" y="2407"/>
                    <a:pt x="2315" y="2161"/>
                    <a:pt x="2407" y="1821"/>
                  </a:cubicBezTo>
                  <a:close/>
                  <a:moveTo>
                    <a:pt x="1605" y="0"/>
                  </a:moveTo>
                  <a:cubicBezTo>
                    <a:pt x="1296" y="0"/>
                    <a:pt x="1019" y="62"/>
                    <a:pt x="772" y="247"/>
                  </a:cubicBezTo>
                  <a:cubicBezTo>
                    <a:pt x="278" y="525"/>
                    <a:pt x="0" y="1050"/>
                    <a:pt x="0" y="1574"/>
                  </a:cubicBezTo>
                  <a:cubicBezTo>
                    <a:pt x="0" y="1852"/>
                    <a:pt x="93" y="2130"/>
                    <a:pt x="216" y="2346"/>
                  </a:cubicBezTo>
                  <a:cubicBezTo>
                    <a:pt x="516" y="2898"/>
                    <a:pt x="1065" y="3176"/>
                    <a:pt x="1617" y="3176"/>
                  </a:cubicBezTo>
                  <a:cubicBezTo>
                    <a:pt x="2146" y="3176"/>
                    <a:pt x="2677" y="2921"/>
                    <a:pt x="2994" y="2407"/>
                  </a:cubicBezTo>
                  <a:cubicBezTo>
                    <a:pt x="3611" y="1327"/>
                    <a:pt x="283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98"/>
            <p:cNvSpPr/>
            <p:nvPr/>
          </p:nvSpPr>
          <p:spPr>
            <a:xfrm>
              <a:off x="4782600" y="2770275"/>
              <a:ext cx="70225" cy="10850"/>
            </a:xfrm>
            <a:custGeom>
              <a:rect b="b" l="l" r="r" t="t"/>
              <a:pathLst>
                <a:path extrusionOk="0" h="434" w="2809">
                  <a:moveTo>
                    <a:pt x="309" y="1"/>
                  </a:moveTo>
                  <a:cubicBezTo>
                    <a:pt x="0" y="1"/>
                    <a:pt x="0" y="433"/>
                    <a:pt x="309" y="433"/>
                  </a:cubicBezTo>
                  <a:lnTo>
                    <a:pt x="2531" y="433"/>
                  </a:lnTo>
                  <a:cubicBezTo>
                    <a:pt x="2809" y="433"/>
                    <a:pt x="2809" y="1"/>
                    <a:pt x="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98"/>
            <p:cNvSpPr/>
            <p:nvPr/>
          </p:nvSpPr>
          <p:spPr>
            <a:xfrm>
              <a:off x="4782600" y="2791125"/>
              <a:ext cx="68675" cy="10825"/>
            </a:xfrm>
            <a:custGeom>
              <a:rect b="b" l="l" r="r" t="t"/>
              <a:pathLst>
                <a:path extrusionOk="0" h="433" w="2747">
                  <a:moveTo>
                    <a:pt x="309" y="0"/>
                  </a:moveTo>
                  <a:cubicBezTo>
                    <a:pt x="0" y="0"/>
                    <a:pt x="0" y="432"/>
                    <a:pt x="309" y="432"/>
                  </a:cubicBezTo>
                  <a:lnTo>
                    <a:pt x="2531" y="432"/>
                  </a:lnTo>
                  <a:cubicBezTo>
                    <a:pt x="2654" y="432"/>
                    <a:pt x="2747" y="340"/>
                    <a:pt x="2747" y="216"/>
                  </a:cubicBezTo>
                  <a:cubicBezTo>
                    <a:pt x="2747" y="93"/>
                    <a:pt x="2654"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3" name="Google Shape;20463;p98"/>
          <p:cNvGrpSpPr/>
          <p:nvPr/>
        </p:nvGrpSpPr>
        <p:grpSpPr>
          <a:xfrm>
            <a:off x="6260460" y="3456049"/>
            <a:ext cx="363425" cy="308650"/>
            <a:chOff x="3252625" y="2490975"/>
            <a:chExt cx="363425" cy="308650"/>
          </a:xfrm>
        </p:grpSpPr>
        <p:sp>
          <p:nvSpPr>
            <p:cNvPr id="20464" name="Google Shape;20464;p98"/>
            <p:cNvSpPr/>
            <p:nvPr/>
          </p:nvSpPr>
          <p:spPr>
            <a:xfrm>
              <a:off x="3252625" y="2490975"/>
              <a:ext cx="363425" cy="308650"/>
            </a:xfrm>
            <a:custGeom>
              <a:rect b="b" l="l" r="r" t="t"/>
              <a:pathLst>
                <a:path extrusionOk="0" h="12346" w="14537">
                  <a:moveTo>
                    <a:pt x="13055" y="4075"/>
                  </a:moveTo>
                  <a:lnTo>
                    <a:pt x="14011" y="5093"/>
                  </a:lnTo>
                  <a:lnTo>
                    <a:pt x="13055" y="6142"/>
                  </a:lnTo>
                  <a:lnTo>
                    <a:pt x="13055" y="5896"/>
                  </a:lnTo>
                  <a:cubicBezTo>
                    <a:pt x="13055" y="5772"/>
                    <a:pt x="12962" y="5680"/>
                    <a:pt x="12839" y="5680"/>
                  </a:cubicBezTo>
                  <a:lnTo>
                    <a:pt x="9876" y="5680"/>
                  </a:lnTo>
                  <a:cubicBezTo>
                    <a:pt x="9629" y="5217"/>
                    <a:pt x="9259" y="4815"/>
                    <a:pt x="8796" y="4538"/>
                  </a:cubicBezTo>
                  <a:lnTo>
                    <a:pt x="12839" y="4538"/>
                  </a:lnTo>
                  <a:cubicBezTo>
                    <a:pt x="12962" y="4538"/>
                    <a:pt x="13055" y="4445"/>
                    <a:pt x="13055" y="4322"/>
                  </a:cubicBezTo>
                  <a:lnTo>
                    <a:pt x="13055" y="4075"/>
                  </a:lnTo>
                  <a:close/>
                  <a:moveTo>
                    <a:pt x="7280" y="5755"/>
                  </a:moveTo>
                  <a:cubicBezTo>
                    <a:pt x="7478" y="5755"/>
                    <a:pt x="7678" y="5827"/>
                    <a:pt x="7839" y="5988"/>
                  </a:cubicBezTo>
                  <a:cubicBezTo>
                    <a:pt x="8333" y="6513"/>
                    <a:pt x="7963" y="7377"/>
                    <a:pt x="7253" y="7377"/>
                  </a:cubicBezTo>
                  <a:cubicBezTo>
                    <a:pt x="6821" y="7377"/>
                    <a:pt x="6450" y="7007"/>
                    <a:pt x="6450" y="6544"/>
                  </a:cubicBezTo>
                  <a:cubicBezTo>
                    <a:pt x="6471" y="6065"/>
                    <a:pt x="6871" y="5755"/>
                    <a:pt x="7280" y="5755"/>
                  </a:cubicBezTo>
                  <a:close/>
                  <a:moveTo>
                    <a:pt x="11666" y="2840"/>
                  </a:moveTo>
                  <a:lnTo>
                    <a:pt x="11666" y="4136"/>
                  </a:lnTo>
                  <a:lnTo>
                    <a:pt x="7160" y="4136"/>
                  </a:lnTo>
                  <a:cubicBezTo>
                    <a:pt x="5092" y="4229"/>
                    <a:pt x="3734" y="6328"/>
                    <a:pt x="4475" y="8241"/>
                  </a:cubicBezTo>
                  <a:lnTo>
                    <a:pt x="2870" y="8241"/>
                  </a:lnTo>
                  <a:lnTo>
                    <a:pt x="2870" y="2840"/>
                  </a:lnTo>
                  <a:close/>
                  <a:moveTo>
                    <a:pt x="7253" y="4507"/>
                  </a:moveTo>
                  <a:cubicBezTo>
                    <a:pt x="8703" y="4507"/>
                    <a:pt x="9876" y="5710"/>
                    <a:pt x="9845" y="7192"/>
                  </a:cubicBezTo>
                  <a:cubicBezTo>
                    <a:pt x="9845" y="7809"/>
                    <a:pt x="9629" y="8395"/>
                    <a:pt x="9228" y="8889"/>
                  </a:cubicBezTo>
                  <a:cubicBezTo>
                    <a:pt x="9135" y="8519"/>
                    <a:pt x="8919" y="8179"/>
                    <a:pt x="8642" y="7932"/>
                  </a:cubicBezTo>
                  <a:cubicBezTo>
                    <a:pt x="8456" y="7747"/>
                    <a:pt x="8240" y="7624"/>
                    <a:pt x="8024" y="7531"/>
                  </a:cubicBezTo>
                  <a:cubicBezTo>
                    <a:pt x="8919" y="6791"/>
                    <a:pt x="8425" y="5340"/>
                    <a:pt x="7253" y="5340"/>
                  </a:cubicBezTo>
                  <a:cubicBezTo>
                    <a:pt x="6080" y="5340"/>
                    <a:pt x="5555" y="6791"/>
                    <a:pt x="6481" y="7531"/>
                  </a:cubicBezTo>
                  <a:cubicBezTo>
                    <a:pt x="5895" y="7778"/>
                    <a:pt x="5432" y="8272"/>
                    <a:pt x="5278" y="8889"/>
                  </a:cubicBezTo>
                  <a:cubicBezTo>
                    <a:pt x="4876" y="8426"/>
                    <a:pt x="4660" y="7809"/>
                    <a:pt x="4660" y="7192"/>
                  </a:cubicBezTo>
                  <a:cubicBezTo>
                    <a:pt x="4599" y="5710"/>
                    <a:pt x="5771" y="4507"/>
                    <a:pt x="7253" y="4507"/>
                  </a:cubicBezTo>
                  <a:close/>
                  <a:moveTo>
                    <a:pt x="7346" y="7806"/>
                  </a:moveTo>
                  <a:cubicBezTo>
                    <a:pt x="7739" y="7806"/>
                    <a:pt x="8078" y="7984"/>
                    <a:pt x="8364" y="8241"/>
                  </a:cubicBezTo>
                  <a:cubicBezTo>
                    <a:pt x="8642" y="8488"/>
                    <a:pt x="8827" y="8858"/>
                    <a:pt x="8888" y="9229"/>
                  </a:cubicBezTo>
                  <a:cubicBezTo>
                    <a:pt x="8425" y="9599"/>
                    <a:pt x="7839" y="9815"/>
                    <a:pt x="7253" y="9815"/>
                  </a:cubicBezTo>
                  <a:cubicBezTo>
                    <a:pt x="6666" y="9815"/>
                    <a:pt x="6111" y="9599"/>
                    <a:pt x="5648" y="9229"/>
                  </a:cubicBezTo>
                  <a:cubicBezTo>
                    <a:pt x="5741" y="8395"/>
                    <a:pt x="6450" y="7809"/>
                    <a:pt x="7253" y="7809"/>
                  </a:cubicBezTo>
                  <a:cubicBezTo>
                    <a:pt x="7284" y="7807"/>
                    <a:pt x="7315" y="7806"/>
                    <a:pt x="7346" y="7806"/>
                  </a:cubicBezTo>
                  <a:close/>
                  <a:moveTo>
                    <a:pt x="11697" y="6112"/>
                  </a:moveTo>
                  <a:lnTo>
                    <a:pt x="11666" y="10772"/>
                  </a:lnTo>
                  <a:cubicBezTo>
                    <a:pt x="11666" y="11389"/>
                    <a:pt x="11172" y="11914"/>
                    <a:pt x="10524" y="11914"/>
                  </a:cubicBezTo>
                  <a:lnTo>
                    <a:pt x="4012" y="11914"/>
                  </a:lnTo>
                  <a:cubicBezTo>
                    <a:pt x="3364" y="11914"/>
                    <a:pt x="2870" y="11389"/>
                    <a:pt x="2870" y="10772"/>
                  </a:cubicBezTo>
                  <a:lnTo>
                    <a:pt x="2870" y="10247"/>
                  </a:lnTo>
                  <a:lnTo>
                    <a:pt x="3734" y="10247"/>
                  </a:lnTo>
                  <a:cubicBezTo>
                    <a:pt x="4012" y="10216"/>
                    <a:pt x="4012" y="9815"/>
                    <a:pt x="3734" y="9815"/>
                  </a:cubicBezTo>
                  <a:lnTo>
                    <a:pt x="1698" y="9815"/>
                  </a:lnTo>
                  <a:cubicBezTo>
                    <a:pt x="1574" y="9815"/>
                    <a:pt x="1482" y="9908"/>
                    <a:pt x="1482" y="10031"/>
                  </a:cubicBezTo>
                  <a:lnTo>
                    <a:pt x="1482" y="10278"/>
                  </a:lnTo>
                  <a:lnTo>
                    <a:pt x="556" y="9229"/>
                  </a:lnTo>
                  <a:lnTo>
                    <a:pt x="1482" y="8210"/>
                  </a:lnTo>
                  <a:lnTo>
                    <a:pt x="1482" y="8457"/>
                  </a:lnTo>
                  <a:cubicBezTo>
                    <a:pt x="1482" y="8581"/>
                    <a:pt x="1574" y="8673"/>
                    <a:pt x="1698" y="8673"/>
                  </a:cubicBezTo>
                  <a:lnTo>
                    <a:pt x="4660" y="8673"/>
                  </a:lnTo>
                  <a:cubicBezTo>
                    <a:pt x="4907" y="9136"/>
                    <a:pt x="5308" y="9537"/>
                    <a:pt x="5771" y="9815"/>
                  </a:cubicBezTo>
                  <a:lnTo>
                    <a:pt x="4784" y="9815"/>
                  </a:lnTo>
                  <a:cubicBezTo>
                    <a:pt x="4506" y="9815"/>
                    <a:pt x="4506" y="10247"/>
                    <a:pt x="4784" y="10247"/>
                  </a:cubicBezTo>
                  <a:lnTo>
                    <a:pt x="7376" y="10247"/>
                  </a:lnTo>
                  <a:cubicBezTo>
                    <a:pt x="9012" y="10155"/>
                    <a:pt x="10308" y="8827"/>
                    <a:pt x="10277" y="7192"/>
                  </a:cubicBezTo>
                  <a:cubicBezTo>
                    <a:pt x="10277" y="6821"/>
                    <a:pt x="10215" y="6451"/>
                    <a:pt x="10092" y="6112"/>
                  </a:cubicBezTo>
                  <a:close/>
                  <a:moveTo>
                    <a:pt x="4012" y="1"/>
                  </a:moveTo>
                  <a:cubicBezTo>
                    <a:pt x="3148" y="1"/>
                    <a:pt x="2438" y="711"/>
                    <a:pt x="2438" y="1575"/>
                  </a:cubicBezTo>
                  <a:lnTo>
                    <a:pt x="2438" y="8241"/>
                  </a:lnTo>
                  <a:lnTo>
                    <a:pt x="1883" y="8241"/>
                  </a:lnTo>
                  <a:lnTo>
                    <a:pt x="1883" y="7686"/>
                  </a:lnTo>
                  <a:cubicBezTo>
                    <a:pt x="1903" y="7543"/>
                    <a:pt x="1790" y="7455"/>
                    <a:pt x="1675" y="7455"/>
                  </a:cubicBezTo>
                  <a:cubicBezTo>
                    <a:pt x="1615" y="7455"/>
                    <a:pt x="1555" y="7479"/>
                    <a:pt x="1512" y="7531"/>
                  </a:cubicBezTo>
                  <a:lnTo>
                    <a:pt x="62" y="9105"/>
                  </a:lnTo>
                  <a:cubicBezTo>
                    <a:pt x="0" y="9167"/>
                    <a:pt x="0" y="9290"/>
                    <a:pt x="62" y="9383"/>
                  </a:cubicBezTo>
                  <a:lnTo>
                    <a:pt x="1512" y="10957"/>
                  </a:lnTo>
                  <a:cubicBezTo>
                    <a:pt x="1555" y="11010"/>
                    <a:pt x="1615" y="11034"/>
                    <a:pt x="1675" y="11034"/>
                  </a:cubicBezTo>
                  <a:cubicBezTo>
                    <a:pt x="1790" y="11034"/>
                    <a:pt x="1903" y="10945"/>
                    <a:pt x="1883" y="10803"/>
                  </a:cubicBezTo>
                  <a:lnTo>
                    <a:pt x="1883" y="10247"/>
                  </a:lnTo>
                  <a:lnTo>
                    <a:pt x="2438" y="10247"/>
                  </a:lnTo>
                  <a:lnTo>
                    <a:pt x="2438" y="10772"/>
                  </a:lnTo>
                  <a:cubicBezTo>
                    <a:pt x="2438" y="11636"/>
                    <a:pt x="3148" y="12346"/>
                    <a:pt x="4012" y="12346"/>
                  </a:cubicBezTo>
                  <a:lnTo>
                    <a:pt x="10524" y="12346"/>
                  </a:lnTo>
                  <a:cubicBezTo>
                    <a:pt x="11388" y="12346"/>
                    <a:pt x="12098" y="11636"/>
                    <a:pt x="12098" y="10772"/>
                  </a:cubicBezTo>
                  <a:lnTo>
                    <a:pt x="12098" y="6112"/>
                  </a:lnTo>
                  <a:lnTo>
                    <a:pt x="12654" y="6112"/>
                  </a:lnTo>
                  <a:lnTo>
                    <a:pt x="12654" y="6698"/>
                  </a:lnTo>
                  <a:cubicBezTo>
                    <a:pt x="12654" y="6818"/>
                    <a:pt x="12745" y="6899"/>
                    <a:pt x="12851" y="6899"/>
                  </a:cubicBezTo>
                  <a:cubicBezTo>
                    <a:pt x="12908" y="6899"/>
                    <a:pt x="12970" y="6876"/>
                    <a:pt x="13024" y="6821"/>
                  </a:cubicBezTo>
                  <a:lnTo>
                    <a:pt x="14444" y="5247"/>
                  </a:lnTo>
                  <a:cubicBezTo>
                    <a:pt x="14536" y="5186"/>
                    <a:pt x="14536" y="5062"/>
                    <a:pt x="14444" y="4970"/>
                  </a:cubicBezTo>
                  <a:lnTo>
                    <a:pt x="13024" y="3396"/>
                  </a:lnTo>
                  <a:cubicBezTo>
                    <a:pt x="12975" y="3357"/>
                    <a:pt x="12921" y="3340"/>
                    <a:pt x="12869" y="3340"/>
                  </a:cubicBezTo>
                  <a:cubicBezTo>
                    <a:pt x="12755" y="3340"/>
                    <a:pt x="12654" y="3423"/>
                    <a:pt x="12654" y="3550"/>
                  </a:cubicBezTo>
                  <a:lnTo>
                    <a:pt x="12654" y="4136"/>
                  </a:lnTo>
                  <a:lnTo>
                    <a:pt x="12129" y="4136"/>
                  </a:lnTo>
                  <a:lnTo>
                    <a:pt x="12129" y="1575"/>
                  </a:lnTo>
                  <a:cubicBezTo>
                    <a:pt x="12129" y="711"/>
                    <a:pt x="11419" y="1"/>
                    <a:pt x="10524" y="1"/>
                  </a:cubicBezTo>
                  <a:lnTo>
                    <a:pt x="9999" y="1"/>
                  </a:lnTo>
                  <a:cubicBezTo>
                    <a:pt x="9722" y="1"/>
                    <a:pt x="9722" y="402"/>
                    <a:pt x="9999" y="402"/>
                  </a:cubicBezTo>
                  <a:lnTo>
                    <a:pt x="10524" y="402"/>
                  </a:lnTo>
                  <a:cubicBezTo>
                    <a:pt x="11172" y="402"/>
                    <a:pt x="11697" y="927"/>
                    <a:pt x="11697" y="1575"/>
                  </a:cubicBezTo>
                  <a:lnTo>
                    <a:pt x="11697" y="2408"/>
                  </a:lnTo>
                  <a:lnTo>
                    <a:pt x="2870" y="2408"/>
                  </a:lnTo>
                  <a:lnTo>
                    <a:pt x="2870" y="1575"/>
                  </a:lnTo>
                  <a:cubicBezTo>
                    <a:pt x="2870" y="927"/>
                    <a:pt x="3364" y="402"/>
                    <a:pt x="4012" y="402"/>
                  </a:cubicBezTo>
                  <a:lnTo>
                    <a:pt x="8858" y="402"/>
                  </a:lnTo>
                  <a:cubicBezTo>
                    <a:pt x="9135" y="402"/>
                    <a:pt x="9135" y="1"/>
                    <a:pt x="8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98"/>
            <p:cNvSpPr/>
            <p:nvPr/>
          </p:nvSpPr>
          <p:spPr>
            <a:xfrm>
              <a:off x="3350600" y="2518000"/>
              <a:ext cx="23950" cy="20325"/>
            </a:xfrm>
            <a:custGeom>
              <a:rect b="b" l="l" r="r" t="t"/>
              <a:pathLst>
                <a:path extrusionOk="0" h="813" w="958">
                  <a:moveTo>
                    <a:pt x="402" y="0"/>
                  </a:moveTo>
                  <a:cubicBezTo>
                    <a:pt x="186" y="0"/>
                    <a:pt x="1" y="185"/>
                    <a:pt x="1" y="401"/>
                  </a:cubicBezTo>
                  <a:cubicBezTo>
                    <a:pt x="1" y="648"/>
                    <a:pt x="193" y="813"/>
                    <a:pt x="394" y="813"/>
                  </a:cubicBezTo>
                  <a:cubicBezTo>
                    <a:pt x="494" y="813"/>
                    <a:pt x="597" y="772"/>
                    <a:pt x="680" y="679"/>
                  </a:cubicBezTo>
                  <a:cubicBezTo>
                    <a:pt x="957" y="432"/>
                    <a:pt x="772"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98"/>
            <p:cNvSpPr/>
            <p:nvPr/>
          </p:nvSpPr>
          <p:spPr>
            <a:xfrm>
              <a:off x="3386875" y="2518000"/>
              <a:ext cx="23925" cy="20325"/>
            </a:xfrm>
            <a:custGeom>
              <a:rect b="b" l="l" r="r" t="t"/>
              <a:pathLst>
                <a:path extrusionOk="0" h="813" w="957">
                  <a:moveTo>
                    <a:pt x="401" y="0"/>
                  </a:moveTo>
                  <a:cubicBezTo>
                    <a:pt x="185" y="0"/>
                    <a:pt x="0" y="185"/>
                    <a:pt x="0" y="401"/>
                  </a:cubicBezTo>
                  <a:cubicBezTo>
                    <a:pt x="0" y="648"/>
                    <a:pt x="192" y="813"/>
                    <a:pt x="403" y="813"/>
                  </a:cubicBezTo>
                  <a:cubicBezTo>
                    <a:pt x="508" y="813"/>
                    <a:pt x="617" y="772"/>
                    <a:pt x="710" y="679"/>
                  </a:cubicBezTo>
                  <a:cubicBezTo>
                    <a:pt x="957" y="432"/>
                    <a:pt x="772"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98"/>
            <p:cNvSpPr/>
            <p:nvPr/>
          </p:nvSpPr>
          <p:spPr>
            <a:xfrm>
              <a:off x="3423125" y="2518000"/>
              <a:ext cx="23950" cy="20325"/>
            </a:xfrm>
            <a:custGeom>
              <a:rect b="b" l="l" r="r" t="t"/>
              <a:pathLst>
                <a:path extrusionOk="0" h="813" w="958">
                  <a:moveTo>
                    <a:pt x="433" y="0"/>
                  </a:moveTo>
                  <a:cubicBezTo>
                    <a:pt x="186" y="0"/>
                    <a:pt x="1" y="185"/>
                    <a:pt x="1" y="401"/>
                  </a:cubicBezTo>
                  <a:cubicBezTo>
                    <a:pt x="1" y="648"/>
                    <a:pt x="206" y="813"/>
                    <a:pt x="417" y="813"/>
                  </a:cubicBezTo>
                  <a:cubicBezTo>
                    <a:pt x="522" y="813"/>
                    <a:pt x="628" y="772"/>
                    <a:pt x="710" y="679"/>
                  </a:cubicBezTo>
                  <a:cubicBezTo>
                    <a:pt x="957" y="432"/>
                    <a:pt x="772" y="0"/>
                    <a:pt x="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8" name="Google Shape;20468;p98"/>
          <p:cNvGrpSpPr/>
          <p:nvPr/>
        </p:nvGrpSpPr>
        <p:grpSpPr>
          <a:xfrm>
            <a:off x="5484006" y="3425128"/>
            <a:ext cx="362650" cy="357075"/>
            <a:chOff x="2498825" y="2466475"/>
            <a:chExt cx="362650" cy="357075"/>
          </a:xfrm>
        </p:grpSpPr>
        <p:sp>
          <p:nvSpPr>
            <p:cNvPr id="20469" name="Google Shape;20469;p98"/>
            <p:cNvSpPr/>
            <p:nvPr/>
          </p:nvSpPr>
          <p:spPr>
            <a:xfrm>
              <a:off x="2498825" y="2466475"/>
              <a:ext cx="362650" cy="357075"/>
            </a:xfrm>
            <a:custGeom>
              <a:rect b="b" l="l" r="r" t="t"/>
              <a:pathLst>
                <a:path extrusionOk="0" h="14283" w="14506">
                  <a:moveTo>
                    <a:pt x="12606" y="422"/>
                  </a:moveTo>
                  <a:cubicBezTo>
                    <a:pt x="12715" y="422"/>
                    <a:pt x="12828" y="454"/>
                    <a:pt x="12931" y="518"/>
                  </a:cubicBezTo>
                  <a:cubicBezTo>
                    <a:pt x="13024" y="580"/>
                    <a:pt x="13086" y="703"/>
                    <a:pt x="13116" y="827"/>
                  </a:cubicBezTo>
                  <a:cubicBezTo>
                    <a:pt x="13147" y="981"/>
                    <a:pt x="13116" y="1104"/>
                    <a:pt x="13024" y="1228"/>
                  </a:cubicBezTo>
                  <a:lnTo>
                    <a:pt x="12623" y="1783"/>
                  </a:lnTo>
                  <a:lnTo>
                    <a:pt x="11789" y="1197"/>
                  </a:lnTo>
                  <a:lnTo>
                    <a:pt x="12221" y="611"/>
                  </a:lnTo>
                  <a:cubicBezTo>
                    <a:pt x="12311" y="485"/>
                    <a:pt x="12454" y="422"/>
                    <a:pt x="12606" y="422"/>
                  </a:cubicBezTo>
                  <a:close/>
                  <a:moveTo>
                    <a:pt x="11542" y="1536"/>
                  </a:moveTo>
                  <a:lnTo>
                    <a:pt x="12376" y="2123"/>
                  </a:lnTo>
                  <a:lnTo>
                    <a:pt x="9567" y="6011"/>
                  </a:lnTo>
                  <a:lnTo>
                    <a:pt x="8734" y="5425"/>
                  </a:lnTo>
                  <a:lnTo>
                    <a:pt x="11542" y="1536"/>
                  </a:lnTo>
                  <a:close/>
                  <a:moveTo>
                    <a:pt x="8641" y="5888"/>
                  </a:moveTo>
                  <a:lnTo>
                    <a:pt x="9166" y="6258"/>
                  </a:lnTo>
                  <a:lnTo>
                    <a:pt x="8641" y="6444"/>
                  </a:lnTo>
                  <a:lnTo>
                    <a:pt x="8641" y="5888"/>
                  </a:lnTo>
                  <a:close/>
                  <a:moveTo>
                    <a:pt x="9691" y="3388"/>
                  </a:moveTo>
                  <a:lnTo>
                    <a:pt x="8271" y="5363"/>
                  </a:lnTo>
                  <a:cubicBezTo>
                    <a:pt x="8240" y="5394"/>
                    <a:pt x="8240" y="5425"/>
                    <a:pt x="8240" y="5487"/>
                  </a:cubicBezTo>
                  <a:lnTo>
                    <a:pt x="8209" y="6752"/>
                  </a:lnTo>
                  <a:cubicBezTo>
                    <a:pt x="8209" y="6853"/>
                    <a:pt x="8312" y="6954"/>
                    <a:pt x="8417" y="6954"/>
                  </a:cubicBezTo>
                  <a:cubicBezTo>
                    <a:pt x="8441" y="6954"/>
                    <a:pt x="8465" y="6949"/>
                    <a:pt x="8487" y="6937"/>
                  </a:cubicBezTo>
                  <a:lnTo>
                    <a:pt x="9691" y="6505"/>
                  </a:lnTo>
                  <a:cubicBezTo>
                    <a:pt x="9722" y="6505"/>
                    <a:pt x="9753" y="6474"/>
                    <a:pt x="9783" y="6444"/>
                  </a:cubicBezTo>
                  <a:lnTo>
                    <a:pt x="10864" y="4962"/>
                  </a:lnTo>
                  <a:lnTo>
                    <a:pt x="10864" y="7493"/>
                  </a:lnTo>
                  <a:cubicBezTo>
                    <a:pt x="10864" y="8110"/>
                    <a:pt x="10370" y="8604"/>
                    <a:pt x="9783" y="8604"/>
                  </a:cubicBezTo>
                  <a:cubicBezTo>
                    <a:pt x="9475" y="8604"/>
                    <a:pt x="9475" y="9036"/>
                    <a:pt x="9783" y="9036"/>
                  </a:cubicBezTo>
                  <a:cubicBezTo>
                    <a:pt x="10617" y="9036"/>
                    <a:pt x="11296" y="8357"/>
                    <a:pt x="11296" y="7493"/>
                  </a:cubicBezTo>
                  <a:lnTo>
                    <a:pt x="11296" y="6567"/>
                  </a:lnTo>
                  <a:lnTo>
                    <a:pt x="12684" y="6567"/>
                  </a:lnTo>
                  <a:lnTo>
                    <a:pt x="12684" y="12523"/>
                  </a:lnTo>
                  <a:lnTo>
                    <a:pt x="1852" y="12492"/>
                  </a:lnTo>
                  <a:lnTo>
                    <a:pt x="1852" y="6567"/>
                  </a:lnTo>
                  <a:lnTo>
                    <a:pt x="3148" y="6567"/>
                  </a:lnTo>
                  <a:lnTo>
                    <a:pt x="3148" y="7493"/>
                  </a:lnTo>
                  <a:cubicBezTo>
                    <a:pt x="3148" y="8264"/>
                    <a:pt x="3704" y="8912"/>
                    <a:pt x="4475" y="9005"/>
                  </a:cubicBezTo>
                  <a:lnTo>
                    <a:pt x="4475" y="10610"/>
                  </a:lnTo>
                  <a:cubicBezTo>
                    <a:pt x="4444" y="10702"/>
                    <a:pt x="4506" y="10795"/>
                    <a:pt x="4599" y="10826"/>
                  </a:cubicBezTo>
                  <a:lnTo>
                    <a:pt x="4660" y="10826"/>
                  </a:lnTo>
                  <a:cubicBezTo>
                    <a:pt x="4722" y="10826"/>
                    <a:pt x="4784" y="10795"/>
                    <a:pt x="4815" y="10764"/>
                  </a:cubicBezTo>
                  <a:lnTo>
                    <a:pt x="6574" y="9005"/>
                  </a:lnTo>
                  <a:lnTo>
                    <a:pt x="8703" y="9005"/>
                  </a:lnTo>
                  <a:cubicBezTo>
                    <a:pt x="8981" y="9005"/>
                    <a:pt x="8981" y="8573"/>
                    <a:pt x="8703" y="8573"/>
                  </a:cubicBezTo>
                  <a:lnTo>
                    <a:pt x="6481" y="8573"/>
                  </a:lnTo>
                  <a:cubicBezTo>
                    <a:pt x="6419" y="8573"/>
                    <a:pt x="6358" y="8604"/>
                    <a:pt x="6327" y="8635"/>
                  </a:cubicBezTo>
                  <a:lnTo>
                    <a:pt x="4876" y="10085"/>
                  </a:lnTo>
                  <a:lnTo>
                    <a:pt x="4876" y="8820"/>
                  </a:lnTo>
                  <a:cubicBezTo>
                    <a:pt x="4876" y="8696"/>
                    <a:pt x="4784" y="8604"/>
                    <a:pt x="4660" y="8604"/>
                  </a:cubicBezTo>
                  <a:cubicBezTo>
                    <a:pt x="4043" y="8604"/>
                    <a:pt x="3549" y="8110"/>
                    <a:pt x="3549" y="7493"/>
                  </a:cubicBezTo>
                  <a:lnTo>
                    <a:pt x="3549" y="4468"/>
                  </a:lnTo>
                  <a:cubicBezTo>
                    <a:pt x="3580" y="3882"/>
                    <a:pt x="4043" y="3388"/>
                    <a:pt x="4660" y="3388"/>
                  </a:cubicBezTo>
                  <a:close/>
                  <a:moveTo>
                    <a:pt x="12808" y="5641"/>
                  </a:moveTo>
                  <a:cubicBezTo>
                    <a:pt x="13209" y="5641"/>
                    <a:pt x="13518" y="5950"/>
                    <a:pt x="13518" y="6351"/>
                  </a:cubicBezTo>
                  <a:lnTo>
                    <a:pt x="13518" y="12523"/>
                  </a:lnTo>
                  <a:lnTo>
                    <a:pt x="13116" y="12492"/>
                  </a:lnTo>
                  <a:lnTo>
                    <a:pt x="13116" y="6320"/>
                  </a:lnTo>
                  <a:cubicBezTo>
                    <a:pt x="13116" y="6227"/>
                    <a:pt x="13024" y="6135"/>
                    <a:pt x="12900" y="6135"/>
                  </a:cubicBezTo>
                  <a:lnTo>
                    <a:pt x="11296" y="6135"/>
                  </a:lnTo>
                  <a:lnTo>
                    <a:pt x="11296" y="5641"/>
                  </a:lnTo>
                  <a:close/>
                  <a:moveTo>
                    <a:pt x="7963" y="12924"/>
                  </a:moveTo>
                  <a:cubicBezTo>
                    <a:pt x="7963" y="13079"/>
                    <a:pt x="7870" y="13202"/>
                    <a:pt x="7716" y="13202"/>
                  </a:cubicBezTo>
                  <a:lnTo>
                    <a:pt x="6821" y="13202"/>
                  </a:lnTo>
                  <a:cubicBezTo>
                    <a:pt x="6666" y="13202"/>
                    <a:pt x="6574" y="13079"/>
                    <a:pt x="6574" y="12924"/>
                  </a:cubicBezTo>
                  <a:close/>
                  <a:moveTo>
                    <a:pt x="12643" y="1"/>
                  </a:moveTo>
                  <a:cubicBezTo>
                    <a:pt x="12364" y="1"/>
                    <a:pt x="12079" y="124"/>
                    <a:pt x="11882" y="395"/>
                  </a:cubicBezTo>
                  <a:lnTo>
                    <a:pt x="9999" y="2987"/>
                  </a:lnTo>
                  <a:lnTo>
                    <a:pt x="4660" y="2987"/>
                  </a:lnTo>
                  <a:cubicBezTo>
                    <a:pt x="3827" y="2987"/>
                    <a:pt x="3148" y="3666"/>
                    <a:pt x="3148" y="4499"/>
                  </a:cubicBezTo>
                  <a:lnTo>
                    <a:pt x="3148" y="5209"/>
                  </a:lnTo>
                  <a:lnTo>
                    <a:pt x="1728" y="5209"/>
                  </a:lnTo>
                  <a:cubicBezTo>
                    <a:pt x="1080" y="5209"/>
                    <a:pt x="556" y="5734"/>
                    <a:pt x="556" y="6382"/>
                  </a:cubicBezTo>
                  <a:lnTo>
                    <a:pt x="556" y="10147"/>
                  </a:lnTo>
                  <a:cubicBezTo>
                    <a:pt x="556" y="10286"/>
                    <a:pt x="664" y="10355"/>
                    <a:pt x="772" y="10355"/>
                  </a:cubicBezTo>
                  <a:cubicBezTo>
                    <a:pt x="880" y="10355"/>
                    <a:pt x="988" y="10286"/>
                    <a:pt x="988" y="10147"/>
                  </a:cubicBezTo>
                  <a:lnTo>
                    <a:pt x="988" y="6351"/>
                  </a:lnTo>
                  <a:cubicBezTo>
                    <a:pt x="988" y="5950"/>
                    <a:pt x="1296" y="5610"/>
                    <a:pt x="1698" y="5610"/>
                  </a:cubicBezTo>
                  <a:lnTo>
                    <a:pt x="3117" y="5610"/>
                  </a:lnTo>
                  <a:lnTo>
                    <a:pt x="3117" y="6135"/>
                  </a:lnTo>
                  <a:lnTo>
                    <a:pt x="1605" y="6135"/>
                  </a:lnTo>
                  <a:cubicBezTo>
                    <a:pt x="1512" y="6135"/>
                    <a:pt x="1389" y="6227"/>
                    <a:pt x="1389" y="6351"/>
                  </a:cubicBezTo>
                  <a:lnTo>
                    <a:pt x="1389" y="12523"/>
                  </a:lnTo>
                  <a:lnTo>
                    <a:pt x="988" y="12523"/>
                  </a:lnTo>
                  <a:lnTo>
                    <a:pt x="988" y="11258"/>
                  </a:lnTo>
                  <a:cubicBezTo>
                    <a:pt x="988" y="11104"/>
                    <a:pt x="880" y="11026"/>
                    <a:pt x="772" y="11026"/>
                  </a:cubicBezTo>
                  <a:cubicBezTo>
                    <a:pt x="664" y="11026"/>
                    <a:pt x="556" y="11104"/>
                    <a:pt x="556" y="11258"/>
                  </a:cubicBezTo>
                  <a:lnTo>
                    <a:pt x="556" y="12523"/>
                  </a:lnTo>
                  <a:lnTo>
                    <a:pt x="216" y="12523"/>
                  </a:lnTo>
                  <a:cubicBezTo>
                    <a:pt x="93" y="12523"/>
                    <a:pt x="0" y="12616"/>
                    <a:pt x="0" y="12739"/>
                  </a:cubicBezTo>
                  <a:lnTo>
                    <a:pt x="0" y="13233"/>
                  </a:lnTo>
                  <a:cubicBezTo>
                    <a:pt x="0" y="13819"/>
                    <a:pt x="463" y="14282"/>
                    <a:pt x="1049" y="14282"/>
                  </a:cubicBezTo>
                  <a:lnTo>
                    <a:pt x="11604" y="14282"/>
                  </a:lnTo>
                  <a:cubicBezTo>
                    <a:pt x="11882" y="14282"/>
                    <a:pt x="11882" y="13881"/>
                    <a:pt x="11604" y="13881"/>
                  </a:cubicBezTo>
                  <a:lnTo>
                    <a:pt x="1049" y="13881"/>
                  </a:lnTo>
                  <a:cubicBezTo>
                    <a:pt x="710" y="13881"/>
                    <a:pt x="432" y="13603"/>
                    <a:pt x="432" y="13233"/>
                  </a:cubicBezTo>
                  <a:lnTo>
                    <a:pt x="432" y="12924"/>
                  </a:lnTo>
                  <a:lnTo>
                    <a:pt x="6142" y="12924"/>
                  </a:lnTo>
                  <a:cubicBezTo>
                    <a:pt x="6142" y="13326"/>
                    <a:pt x="6450" y="13634"/>
                    <a:pt x="6821" y="13634"/>
                  </a:cubicBezTo>
                  <a:lnTo>
                    <a:pt x="7685" y="13634"/>
                  </a:lnTo>
                  <a:cubicBezTo>
                    <a:pt x="8086" y="13634"/>
                    <a:pt x="8395" y="13326"/>
                    <a:pt x="8395" y="12924"/>
                  </a:cubicBezTo>
                  <a:lnTo>
                    <a:pt x="14073" y="12924"/>
                  </a:lnTo>
                  <a:lnTo>
                    <a:pt x="14073" y="13233"/>
                  </a:lnTo>
                  <a:cubicBezTo>
                    <a:pt x="14073" y="13603"/>
                    <a:pt x="13795" y="13881"/>
                    <a:pt x="13456" y="13881"/>
                  </a:cubicBezTo>
                  <a:lnTo>
                    <a:pt x="12808" y="13881"/>
                  </a:lnTo>
                  <a:cubicBezTo>
                    <a:pt x="12530" y="13881"/>
                    <a:pt x="12530" y="14282"/>
                    <a:pt x="12808" y="14282"/>
                  </a:cubicBezTo>
                  <a:lnTo>
                    <a:pt x="13456" y="14282"/>
                  </a:lnTo>
                  <a:cubicBezTo>
                    <a:pt x="14011" y="14282"/>
                    <a:pt x="14505" y="13819"/>
                    <a:pt x="14505" y="13233"/>
                  </a:cubicBezTo>
                  <a:lnTo>
                    <a:pt x="14505" y="12739"/>
                  </a:lnTo>
                  <a:cubicBezTo>
                    <a:pt x="14505" y="12616"/>
                    <a:pt x="14382" y="12523"/>
                    <a:pt x="14289" y="12523"/>
                  </a:cubicBezTo>
                  <a:lnTo>
                    <a:pt x="13950" y="12523"/>
                  </a:lnTo>
                  <a:lnTo>
                    <a:pt x="13950" y="6351"/>
                  </a:lnTo>
                  <a:cubicBezTo>
                    <a:pt x="13950" y="5703"/>
                    <a:pt x="13425" y="5178"/>
                    <a:pt x="12777" y="5178"/>
                  </a:cubicBezTo>
                  <a:lnTo>
                    <a:pt x="11296" y="5178"/>
                  </a:lnTo>
                  <a:lnTo>
                    <a:pt x="11296" y="4345"/>
                  </a:lnTo>
                  <a:lnTo>
                    <a:pt x="12684" y="2431"/>
                  </a:lnTo>
                  <a:cubicBezTo>
                    <a:pt x="12746" y="2493"/>
                    <a:pt x="12777" y="2555"/>
                    <a:pt x="12777" y="2648"/>
                  </a:cubicBezTo>
                  <a:cubicBezTo>
                    <a:pt x="12808" y="2802"/>
                    <a:pt x="12777" y="2925"/>
                    <a:pt x="12684" y="3049"/>
                  </a:cubicBezTo>
                  <a:lnTo>
                    <a:pt x="11789" y="4283"/>
                  </a:lnTo>
                  <a:cubicBezTo>
                    <a:pt x="11702" y="4459"/>
                    <a:pt x="11832" y="4619"/>
                    <a:pt x="11971" y="4619"/>
                  </a:cubicBezTo>
                  <a:cubicBezTo>
                    <a:pt x="12027" y="4619"/>
                    <a:pt x="12084" y="4592"/>
                    <a:pt x="12129" y="4530"/>
                  </a:cubicBezTo>
                  <a:lnTo>
                    <a:pt x="13055" y="3296"/>
                  </a:lnTo>
                  <a:cubicBezTo>
                    <a:pt x="13302" y="2925"/>
                    <a:pt x="13271" y="2401"/>
                    <a:pt x="12962" y="2061"/>
                  </a:cubicBezTo>
                  <a:lnTo>
                    <a:pt x="13394" y="1475"/>
                  </a:lnTo>
                  <a:cubicBezTo>
                    <a:pt x="13549" y="1259"/>
                    <a:pt x="13610" y="1012"/>
                    <a:pt x="13549" y="765"/>
                  </a:cubicBezTo>
                  <a:cubicBezTo>
                    <a:pt x="13474" y="282"/>
                    <a:pt x="13065" y="1"/>
                    <a:pt x="12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98"/>
            <p:cNvSpPr/>
            <p:nvPr/>
          </p:nvSpPr>
          <p:spPr>
            <a:xfrm>
              <a:off x="2618400" y="2629875"/>
              <a:ext cx="69475" cy="10825"/>
            </a:xfrm>
            <a:custGeom>
              <a:rect b="b" l="l" r="r" t="t"/>
              <a:pathLst>
                <a:path extrusionOk="0" h="433" w="2779">
                  <a:moveTo>
                    <a:pt x="217" y="0"/>
                  </a:moveTo>
                  <a:cubicBezTo>
                    <a:pt x="93" y="0"/>
                    <a:pt x="1" y="93"/>
                    <a:pt x="1" y="216"/>
                  </a:cubicBezTo>
                  <a:cubicBezTo>
                    <a:pt x="1" y="309"/>
                    <a:pt x="93" y="432"/>
                    <a:pt x="217" y="432"/>
                  </a:cubicBezTo>
                  <a:lnTo>
                    <a:pt x="2562" y="432"/>
                  </a:lnTo>
                  <a:cubicBezTo>
                    <a:pt x="2686" y="432"/>
                    <a:pt x="2778" y="309"/>
                    <a:pt x="2778" y="216"/>
                  </a:cubicBezTo>
                  <a:cubicBezTo>
                    <a:pt x="2778" y="93"/>
                    <a:pt x="2686" y="0"/>
                    <a:pt x="2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98"/>
            <p:cNvSpPr/>
            <p:nvPr/>
          </p:nvSpPr>
          <p:spPr>
            <a:xfrm>
              <a:off x="2616875" y="2592050"/>
              <a:ext cx="72550" cy="10825"/>
            </a:xfrm>
            <a:custGeom>
              <a:rect b="b" l="l" r="r" t="t"/>
              <a:pathLst>
                <a:path extrusionOk="0" h="433" w="2902">
                  <a:moveTo>
                    <a:pt x="278" y="1"/>
                  </a:moveTo>
                  <a:cubicBezTo>
                    <a:pt x="0" y="1"/>
                    <a:pt x="0" y="433"/>
                    <a:pt x="278" y="433"/>
                  </a:cubicBezTo>
                  <a:lnTo>
                    <a:pt x="2623" y="433"/>
                  </a:lnTo>
                  <a:cubicBezTo>
                    <a:pt x="2901" y="433"/>
                    <a:pt x="2901" y="1"/>
                    <a:pt x="2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2" name="Google Shape;20472;p98"/>
          <p:cNvGrpSpPr/>
          <p:nvPr/>
        </p:nvGrpSpPr>
        <p:grpSpPr>
          <a:xfrm>
            <a:off x="4764469" y="3424466"/>
            <a:ext cx="361900" cy="358400"/>
            <a:chOff x="1741150" y="2466500"/>
            <a:chExt cx="361900" cy="358400"/>
          </a:xfrm>
        </p:grpSpPr>
        <p:sp>
          <p:nvSpPr>
            <p:cNvPr id="20473" name="Google Shape;20473;p98"/>
            <p:cNvSpPr/>
            <p:nvPr/>
          </p:nvSpPr>
          <p:spPr>
            <a:xfrm>
              <a:off x="1741150" y="2466500"/>
              <a:ext cx="88000" cy="358400"/>
            </a:xfrm>
            <a:custGeom>
              <a:rect b="b" l="l" r="r" t="t"/>
              <a:pathLst>
                <a:path extrusionOk="0" h="14336" w="3520">
                  <a:moveTo>
                    <a:pt x="1744" y="301"/>
                  </a:moveTo>
                  <a:cubicBezTo>
                    <a:pt x="1922" y="301"/>
                    <a:pt x="2099" y="424"/>
                    <a:pt x="2069" y="671"/>
                  </a:cubicBezTo>
                  <a:lnTo>
                    <a:pt x="2069" y="2276"/>
                  </a:lnTo>
                  <a:lnTo>
                    <a:pt x="1420" y="2276"/>
                  </a:lnTo>
                  <a:lnTo>
                    <a:pt x="1420" y="671"/>
                  </a:lnTo>
                  <a:cubicBezTo>
                    <a:pt x="1390" y="424"/>
                    <a:pt x="1567" y="301"/>
                    <a:pt x="1744" y="301"/>
                  </a:cubicBezTo>
                  <a:close/>
                  <a:moveTo>
                    <a:pt x="2069" y="6288"/>
                  </a:moveTo>
                  <a:lnTo>
                    <a:pt x="2069" y="13633"/>
                  </a:lnTo>
                  <a:cubicBezTo>
                    <a:pt x="2099" y="13880"/>
                    <a:pt x="1922" y="14004"/>
                    <a:pt x="1744" y="14004"/>
                  </a:cubicBezTo>
                  <a:cubicBezTo>
                    <a:pt x="1567" y="14004"/>
                    <a:pt x="1390" y="13880"/>
                    <a:pt x="1420" y="13633"/>
                  </a:cubicBezTo>
                  <a:lnTo>
                    <a:pt x="1420" y="6288"/>
                  </a:lnTo>
                  <a:close/>
                  <a:moveTo>
                    <a:pt x="1744" y="0"/>
                  </a:moveTo>
                  <a:cubicBezTo>
                    <a:pt x="1320" y="0"/>
                    <a:pt x="896" y="224"/>
                    <a:pt x="988" y="671"/>
                  </a:cubicBezTo>
                  <a:lnTo>
                    <a:pt x="988" y="2276"/>
                  </a:lnTo>
                  <a:lnTo>
                    <a:pt x="865" y="2276"/>
                  </a:lnTo>
                  <a:cubicBezTo>
                    <a:pt x="371" y="2276"/>
                    <a:pt x="1" y="2677"/>
                    <a:pt x="1" y="3171"/>
                  </a:cubicBezTo>
                  <a:lnTo>
                    <a:pt x="1" y="5455"/>
                  </a:lnTo>
                  <a:cubicBezTo>
                    <a:pt x="1" y="5918"/>
                    <a:pt x="371" y="6319"/>
                    <a:pt x="865" y="6319"/>
                  </a:cubicBezTo>
                  <a:lnTo>
                    <a:pt x="988" y="6319"/>
                  </a:lnTo>
                  <a:lnTo>
                    <a:pt x="988" y="13664"/>
                  </a:lnTo>
                  <a:cubicBezTo>
                    <a:pt x="896" y="14112"/>
                    <a:pt x="1320" y="14335"/>
                    <a:pt x="1744" y="14335"/>
                  </a:cubicBezTo>
                  <a:cubicBezTo>
                    <a:pt x="2169" y="14335"/>
                    <a:pt x="2593" y="14112"/>
                    <a:pt x="2501" y="13664"/>
                  </a:cubicBezTo>
                  <a:lnTo>
                    <a:pt x="2501" y="6319"/>
                  </a:lnTo>
                  <a:lnTo>
                    <a:pt x="2624" y="6319"/>
                  </a:lnTo>
                  <a:cubicBezTo>
                    <a:pt x="3087" y="6319"/>
                    <a:pt x="3488" y="5918"/>
                    <a:pt x="3488" y="5455"/>
                  </a:cubicBezTo>
                  <a:lnTo>
                    <a:pt x="3488" y="4930"/>
                  </a:lnTo>
                  <a:cubicBezTo>
                    <a:pt x="3488" y="4791"/>
                    <a:pt x="3388" y="4722"/>
                    <a:pt x="3288" y="4722"/>
                  </a:cubicBezTo>
                  <a:cubicBezTo>
                    <a:pt x="3187" y="4722"/>
                    <a:pt x="3087" y="4791"/>
                    <a:pt x="3087" y="4930"/>
                  </a:cubicBezTo>
                  <a:lnTo>
                    <a:pt x="3087" y="5424"/>
                  </a:lnTo>
                  <a:cubicBezTo>
                    <a:pt x="3087" y="5671"/>
                    <a:pt x="2871" y="5887"/>
                    <a:pt x="2624" y="5887"/>
                  </a:cubicBezTo>
                  <a:lnTo>
                    <a:pt x="865" y="5887"/>
                  </a:lnTo>
                  <a:cubicBezTo>
                    <a:pt x="618" y="5887"/>
                    <a:pt x="433" y="5671"/>
                    <a:pt x="433" y="5424"/>
                  </a:cubicBezTo>
                  <a:lnTo>
                    <a:pt x="433" y="3140"/>
                  </a:lnTo>
                  <a:cubicBezTo>
                    <a:pt x="433" y="2893"/>
                    <a:pt x="649" y="2677"/>
                    <a:pt x="896" y="2677"/>
                  </a:cubicBezTo>
                  <a:lnTo>
                    <a:pt x="2624" y="2677"/>
                  </a:lnTo>
                  <a:cubicBezTo>
                    <a:pt x="2902" y="2677"/>
                    <a:pt x="3087" y="2893"/>
                    <a:pt x="3087" y="3140"/>
                  </a:cubicBezTo>
                  <a:lnTo>
                    <a:pt x="3087" y="3758"/>
                  </a:lnTo>
                  <a:cubicBezTo>
                    <a:pt x="3087" y="3896"/>
                    <a:pt x="3195" y="3966"/>
                    <a:pt x="3303" y="3966"/>
                  </a:cubicBezTo>
                  <a:cubicBezTo>
                    <a:pt x="3411" y="3966"/>
                    <a:pt x="3519" y="3896"/>
                    <a:pt x="3519" y="3758"/>
                  </a:cubicBezTo>
                  <a:lnTo>
                    <a:pt x="3519" y="3140"/>
                  </a:lnTo>
                  <a:cubicBezTo>
                    <a:pt x="3519" y="2647"/>
                    <a:pt x="3118" y="2276"/>
                    <a:pt x="2624" y="2276"/>
                  </a:cubicBezTo>
                  <a:lnTo>
                    <a:pt x="2501" y="2276"/>
                  </a:lnTo>
                  <a:lnTo>
                    <a:pt x="2501"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98"/>
            <p:cNvSpPr/>
            <p:nvPr/>
          </p:nvSpPr>
          <p:spPr>
            <a:xfrm>
              <a:off x="1761225" y="2554975"/>
              <a:ext cx="46300" cy="10100"/>
            </a:xfrm>
            <a:custGeom>
              <a:rect b="b" l="l" r="r" t="t"/>
              <a:pathLst>
                <a:path extrusionOk="0" h="404" w="1852">
                  <a:moveTo>
                    <a:pt x="1602" y="1"/>
                  </a:moveTo>
                  <a:cubicBezTo>
                    <a:pt x="1593" y="1"/>
                    <a:pt x="1584" y="1"/>
                    <a:pt x="1574" y="3"/>
                  </a:cubicBezTo>
                  <a:lnTo>
                    <a:pt x="278" y="3"/>
                  </a:lnTo>
                  <a:cubicBezTo>
                    <a:pt x="0" y="3"/>
                    <a:pt x="0" y="404"/>
                    <a:pt x="278" y="404"/>
                  </a:cubicBezTo>
                  <a:lnTo>
                    <a:pt x="1574" y="404"/>
                  </a:lnTo>
                  <a:cubicBezTo>
                    <a:pt x="1842" y="404"/>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98"/>
            <p:cNvSpPr/>
            <p:nvPr/>
          </p:nvSpPr>
          <p:spPr>
            <a:xfrm>
              <a:off x="1761225" y="2582025"/>
              <a:ext cx="46300" cy="10825"/>
            </a:xfrm>
            <a:custGeom>
              <a:rect b="b" l="l" r="r" t="t"/>
              <a:pathLst>
                <a:path extrusionOk="0" h="433" w="1852">
                  <a:moveTo>
                    <a:pt x="278" y="1"/>
                  </a:moveTo>
                  <a:cubicBezTo>
                    <a:pt x="0" y="1"/>
                    <a:pt x="0" y="433"/>
                    <a:pt x="278" y="433"/>
                  </a:cubicBezTo>
                  <a:lnTo>
                    <a:pt x="1574" y="433"/>
                  </a:lnTo>
                  <a:cubicBezTo>
                    <a:pt x="1852" y="433"/>
                    <a:pt x="1852"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98"/>
            <p:cNvSpPr/>
            <p:nvPr/>
          </p:nvSpPr>
          <p:spPr>
            <a:xfrm>
              <a:off x="1832200" y="2466500"/>
              <a:ext cx="87975" cy="357625"/>
            </a:xfrm>
            <a:custGeom>
              <a:rect b="b" l="l" r="r" t="t"/>
              <a:pathLst>
                <a:path extrusionOk="0" h="14305" w="3519">
                  <a:moveTo>
                    <a:pt x="2624" y="9899"/>
                  </a:moveTo>
                  <a:cubicBezTo>
                    <a:pt x="2871" y="9899"/>
                    <a:pt x="3087" y="10115"/>
                    <a:pt x="3087" y="10362"/>
                  </a:cubicBezTo>
                  <a:lnTo>
                    <a:pt x="3087" y="12646"/>
                  </a:lnTo>
                  <a:cubicBezTo>
                    <a:pt x="3087" y="12893"/>
                    <a:pt x="2871" y="13078"/>
                    <a:pt x="2624" y="13078"/>
                  </a:cubicBezTo>
                  <a:lnTo>
                    <a:pt x="895" y="13078"/>
                  </a:lnTo>
                  <a:cubicBezTo>
                    <a:pt x="618" y="13078"/>
                    <a:pt x="433" y="12893"/>
                    <a:pt x="433" y="12646"/>
                  </a:cubicBezTo>
                  <a:lnTo>
                    <a:pt x="433" y="10362"/>
                  </a:lnTo>
                  <a:cubicBezTo>
                    <a:pt x="433" y="10115"/>
                    <a:pt x="618" y="9899"/>
                    <a:pt x="895" y="9899"/>
                  </a:cubicBezTo>
                  <a:close/>
                  <a:moveTo>
                    <a:pt x="2099" y="13510"/>
                  </a:moveTo>
                  <a:lnTo>
                    <a:pt x="2099" y="13633"/>
                  </a:lnTo>
                  <a:cubicBezTo>
                    <a:pt x="2115" y="13880"/>
                    <a:pt x="1937" y="14004"/>
                    <a:pt x="1760" y="14004"/>
                  </a:cubicBezTo>
                  <a:cubicBezTo>
                    <a:pt x="1582" y="14004"/>
                    <a:pt x="1405" y="13880"/>
                    <a:pt x="1420" y="13633"/>
                  </a:cubicBezTo>
                  <a:lnTo>
                    <a:pt x="1420" y="13510"/>
                  </a:lnTo>
                  <a:close/>
                  <a:moveTo>
                    <a:pt x="1744" y="0"/>
                  </a:moveTo>
                  <a:cubicBezTo>
                    <a:pt x="1320" y="0"/>
                    <a:pt x="895" y="224"/>
                    <a:pt x="988" y="671"/>
                  </a:cubicBezTo>
                  <a:lnTo>
                    <a:pt x="988" y="9467"/>
                  </a:lnTo>
                  <a:lnTo>
                    <a:pt x="865" y="9467"/>
                  </a:lnTo>
                  <a:cubicBezTo>
                    <a:pt x="402" y="9467"/>
                    <a:pt x="0" y="9868"/>
                    <a:pt x="0" y="10362"/>
                  </a:cubicBezTo>
                  <a:lnTo>
                    <a:pt x="0" y="12646"/>
                  </a:lnTo>
                  <a:cubicBezTo>
                    <a:pt x="0" y="13109"/>
                    <a:pt x="402" y="13510"/>
                    <a:pt x="865" y="13510"/>
                  </a:cubicBezTo>
                  <a:lnTo>
                    <a:pt x="988" y="13510"/>
                  </a:lnTo>
                  <a:lnTo>
                    <a:pt x="988" y="13633"/>
                  </a:lnTo>
                  <a:cubicBezTo>
                    <a:pt x="895" y="14081"/>
                    <a:pt x="1320" y="14305"/>
                    <a:pt x="1744" y="14305"/>
                  </a:cubicBezTo>
                  <a:cubicBezTo>
                    <a:pt x="2169" y="14305"/>
                    <a:pt x="2593" y="14081"/>
                    <a:pt x="2500" y="13633"/>
                  </a:cubicBezTo>
                  <a:lnTo>
                    <a:pt x="2500" y="13510"/>
                  </a:lnTo>
                  <a:lnTo>
                    <a:pt x="2624" y="13510"/>
                  </a:lnTo>
                  <a:cubicBezTo>
                    <a:pt x="3118" y="13510"/>
                    <a:pt x="3519" y="13109"/>
                    <a:pt x="3519" y="12646"/>
                  </a:cubicBezTo>
                  <a:lnTo>
                    <a:pt x="3519" y="10362"/>
                  </a:lnTo>
                  <a:cubicBezTo>
                    <a:pt x="3519" y="9868"/>
                    <a:pt x="3118" y="9467"/>
                    <a:pt x="2624" y="9467"/>
                  </a:cubicBezTo>
                  <a:lnTo>
                    <a:pt x="2500" y="9467"/>
                  </a:lnTo>
                  <a:lnTo>
                    <a:pt x="2500" y="2863"/>
                  </a:lnTo>
                  <a:cubicBezTo>
                    <a:pt x="2500" y="2708"/>
                    <a:pt x="2400" y="2631"/>
                    <a:pt x="2300" y="2631"/>
                  </a:cubicBezTo>
                  <a:cubicBezTo>
                    <a:pt x="2199" y="2631"/>
                    <a:pt x="2099" y="2708"/>
                    <a:pt x="2099" y="2863"/>
                  </a:cubicBezTo>
                  <a:lnTo>
                    <a:pt x="2099" y="9467"/>
                  </a:lnTo>
                  <a:lnTo>
                    <a:pt x="1420" y="9467"/>
                  </a:lnTo>
                  <a:lnTo>
                    <a:pt x="1420" y="671"/>
                  </a:lnTo>
                  <a:cubicBezTo>
                    <a:pt x="1389" y="424"/>
                    <a:pt x="1567" y="301"/>
                    <a:pt x="1744" y="301"/>
                  </a:cubicBezTo>
                  <a:cubicBezTo>
                    <a:pt x="1922" y="301"/>
                    <a:pt x="2099" y="424"/>
                    <a:pt x="2068" y="671"/>
                  </a:cubicBezTo>
                  <a:lnTo>
                    <a:pt x="2068" y="1628"/>
                  </a:lnTo>
                  <a:cubicBezTo>
                    <a:pt x="2068" y="1782"/>
                    <a:pt x="2176" y="1860"/>
                    <a:pt x="2284" y="1860"/>
                  </a:cubicBezTo>
                  <a:cubicBezTo>
                    <a:pt x="2392" y="1860"/>
                    <a:pt x="2500" y="1782"/>
                    <a:pt x="2500" y="1628"/>
                  </a:cubicBezTo>
                  <a:lnTo>
                    <a:pt x="2500" y="671"/>
                  </a:lnTo>
                  <a:cubicBezTo>
                    <a:pt x="2593" y="224"/>
                    <a:pt x="2169"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98"/>
            <p:cNvSpPr/>
            <p:nvPr/>
          </p:nvSpPr>
          <p:spPr>
            <a:xfrm>
              <a:off x="1853025" y="2734800"/>
              <a:ext cx="46325" cy="10825"/>
            </a:xfrm>
            <a:custGeom>
              <a:rect b="b" l="l" r="r" t="t"/>
              <a:pathLst>
                <a:path extrusionOk="0" h="433" w="1853">
                  <a:moveTo>
                    <a:pt x="279" y="0"/>
                  </a:moveTo>
                  <a:cubicBezTo>
                    <a:pt x="1" y="0"/>
                    <a:pt x="1" y="432"/>
                    <a:pt x="279" y="432"/>
                  </a:cubicBezTo>
                  <a:lnTo>
                    <a:pt x="1575" y="432"/>
                  </a:lnTo>
                  <a:cubicBezTo>
                    <a:pt x="1852" y="432"/>
                    <a:pt x="185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98"/>
            <p:cNvSpPr/>
            <p:nvPr/>
          </p:nvSpPr>
          <p:spPr>
            <a:xfrm>
              <a:off x="1853025" y="2763300"/>
              <a:ext cx="46325" cy="10100"/>
            </a:xfrm>
            <a:custGeom>
              <a:rect b="b" l="l" r="r" t="t"/>
              <a:pathLst>
                <a:path extrusionOk="0" h="404" w="1853">
                  <a:moveTo>
                    <a:pt x="1602" y="1"/>
                  </a:moveTo>
                  <a:cubicBezTo>
                    <a:pt x="1594" y="1"/>
                    <a:pt x="1584" y="1"/>
                    <a:pt x="1575" y="2"/>
                  </a:cubicBezTo>
                  <a:lnTo>
                    <a:pt x="279" y="2"/>
                  </a:lnTo>
                  <a:cubicBezTo>
                    <a:pt x="1" y="2"/>
                    <a:pt x="1" y="403"/>
                    <a:pt x="279" y="403"/>
                  </a:cubicBezTo>
                  <a:lnTo>
                    <a:pt x="1575" y="403"/>
                  </a:lnTo>
                  <a:cubicBezTo>
                    <a:pt x="1843" y="403"/>
                    <a:pt x="1852" y="1"/>
                    <a:pt x="1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98"/>
            <p:cNvSpPr/>
            <p:nvPr/>
          </p:nvSpPr>
          <p:spPr>
            <a:xfrm>
              <a:off x="1924025" y="2466500"/>
              <a:ext cx="87200" cy="356475"/>
            </a:xfrm>
            <a:custGeom>
              <a:rect b="b" l="l" r="r" t="t"/>
              <a:pathLst>
                <a:path extrusionOk="0" h="14259" w="3488">
                  <a:moveTo>
                    <a:pt x="1744" y="347"/>
                  </a:moveTo>
                  <a:cubicBezTo>
                    <a:pt x="1906" y="347"/>
                    <a:pt x="2068" y="455"/>
                    <a:pt x="2068" y="671"/>
                  </a:cubicBezTo>
                  <a:lnTo>
                    <a:pt x="2068" y="5702"/>
                  </a:lnTo>
                  <a:lnTo>
                    <a:pt x="1420" y="5702"/>
                  </a:lnTo>
                  <a:lnTo>
                    <a:pt x="1420" y="671"/>
                  </a:lnTo>
                  <a:cubicBezTo>
                    <a:pt x="1420" y="455"/>
                    <a:pt x="1582" y="347"/>
                    <a:pt x="1744" y="347"/>
                  </a:cubicBezTo>
                  <a:close/>
                  <a:moveTo>
                    <a:pt x="2068" y="9714"/>
                  </a:moveTo>
                  <a:lnTo>
                    <a:pt x="2068" y="13633"/>
                  </a:lnTo>
                  <a:cubicBezTo>
                    <a:pt x="2068" y="13849"/>
                    <a:pt x="1906" y="13957"/>
                    <a:pt x="1744" y="13957"/>
                  </a:cubicBezTo>
                  <a:cubicBezTo>
                    <a:pt x="1582" y="13957"/>
                    <a:pt x="1420" y="13849"/>
                    <a:pt x="1420" y="13633"/>
                  </a:cubicBezTo>
                  <a:lnTo>
                    <a:pt x="1420" y="9714"/>
                  </a:lnTo>
                  <a:close/>
                  <a:moveTo>
                    <a:pt x="1744" y="0"/>
                  </a:moveTo>
                  <a:cubicBezTo>
                    <a:pt x="1319" y="0"/>
                    <a:pt x="895" y="224"/>
                    <a:pt x="988" y="671"/>
                  </a:cubicBezTo>
                  <a:lnTo>
                    <a:pt x="988" y="5702"/>
                  </a:lnTo>
                  <a:lnTo>
                    <a:pt x="864" y="5702"/>
                  </a:lnTo>
                  <a:cubicBezTo>
                    <a:pt x="370" y="5702"/>
                    <a:pt x="0" y="6072"/>
                    <a:pt x="0" y="6566"/>
                  </a:cubicBezTo>
                  <a:lnTo>
                    <a:pt x="0" y="8850"/>
                  </a:lnTo>
                  <a:cubicBezTo>
                    <a:pt x="0" y="9344"/>
                    <a:pt x="370" y="9745"/>
                    <a:pt x="864" y="9745"/>
                  </a:cubicBezTo>
                  <a:lnTo>
                    <a:pt x="988" y="9745"/>
                  </a:lnTo>
                  <a:lnTo>
                    <a:pt x="988" y="13633"/>
                  </a:lnTo>
                  <a:cubicBezTo>
                    <a:pt x="1065" y="14050"/>
                    <a:pt x="1404" y="14258"/>
                    <a:pt x="1744" y="14258"/>
                  </a:cubicBezTo>
                  <a:cubicBezTo>
                    <a:pt x="2083" y="14258"/>
                    <a:pt x="2423" y="14050"/>
                    <a:pt x="2500" y="13633"/>
                  </a:cubicBezTo>
                  <a:lnTo>
                    <a:pt x="2500" y="9714"/>
                  </a:lnTo>
                  <a:lnTo>
                    <a:pt x="2623" y="9714"/>
                  </a:lnTo>
                  <a:cubicBezTo>
                    <a:pt x="3117" y="9714"/>
                    <a:pt x="3487" y="9313"/>
                    <a:pt x="3487" y="8819"/>
                  </a:cubicBezTo>
                  <a:lnTo>
                    <a:pt x="3487" y="8263"/>
                  </a:lnTo>
                  <a:cubicBezTo>
                    <a:pt x="3487" y="8124"/>
                    <a:pt x="3379" y="8055"/>
                    <a:pt x="3275" y="8055"/>
                  </a:cubicBezTo>
                  <a:cubicBezTo>
                    <a:pt x="3171" y="8055"/>
                    <a:pt x="3071" y="8124"/>
                    <a:pt x="3086" y="8263"/>
                  </a:cubicBezTo>
                  <a:lnTo>
                    <a:pt x="3086" y="8819"/>
                  </a:lnTo>
                  <a:cubicBezTo>
                    <a:pt x="3086" y="9066"/>
                    <a:pt x="2870" y="9282"/>
                    <a:pt x="2623" y="9282"/>
                  </a:cubicBezTo>
                  <a:lnTo>
                    <a:pt x="864" y="9282"/>
                  </a:lnTo>
                  <a:cubicBezTo>
                    <a:pt x="617" y="9282"/>
                    <a:pt x="401" y="9066"/>
                    <a:pt x="401" y="8819"/>
                  </a:cubicBezTo>
                  <a:lnTo>
                    <a:pt x="401" y="6535"/>
                  </a:lnTo>
                  <a:cubicBezTo>
                    <a:pt x="401" y="6288"/>
                    <a:pt x="617" y="6072"/>
                    <a:pt x="864" y="6072"/>
                  </a:cubicBezTo>
                  <a:lnTo>
                    <a:pt x="2623" y="6072"/>
                  </a:lnTo>
                  <a:cubicBezTo>
                    <a:pt x="2870" y="6072"/>
                    <a:pt x="3086" y="6288"/>
                    <a:pt x="3086" y="6535"/>
                  </a:cubicBezTo>
                  <a:lnTo>
                    <a:pt x="3086" y="7091"/>
                  </a:lnTo>
                  <a:cubicBezTo>
                    <a:pt x="3086" y="7229"/>
                    <a:pt x="3187" y="7299"/>
                    <a:pt x="3287" y="7299"/>
                  </a:cubicBezTo>
                  <a:cubicBezTo>
                    <a:pt x="3387" y="7299"/>
                    <a:pt x="3487" y="7229"/>
                    <a:pt x="3487" y="7091"/>
                  </a:cubicBezTo>
                  <a:lnTo>
                    <a:pt x="3487" y="6535"/>
                  </a:lnTo>
                  <a:cubicBezTo>
                    <a:pt x="3487" y="6041"/>
                    <a:pt x="3086" y="5671"/>
                    <a:pt x="2623" y="5671"/>
                  </a:cubicBezTo>
                  <a:lnTo>
                    <a:pt x="2500" y="5671"/>
                  </a:lnTo>
                  <a:lnTo>
                    <a:pt x="2500" y="671"/>
                  </a:lnTo>
                  <a:cubicBezTo>
                    <a:pt x="2592" y="224"/>
                    <a:pt x="2168" y="0"/>
                    <a:pt x="1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98"/>
            <p:cNvSpPr/>
            <p:nvPr/>
          </p:nvSpPr>
          <p:spPr>
            <a:xfrm>
              <a:off x="1944850" y="2639125"/>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98"/>
            <p:cNvSpPr/>
            <p:nvPr/>
          </p:nvSpPr>
          <p:spPr>
            <a:xfrm>
              <a:off x="1944850" y="2666900"/>
              <a:ext cx="45550" cy="10825"/>
            </a:xfrm>
            <a:custGeom>
              <a:rect b="b" l="l" r="r" t="t"/>
              <a:pathLst>
                <a:path extrusionOk="0" h="433" w="1822">
                  <a:moveTo>
                    <a:pt x="278" y="0"/>
                  </a:moveTo>
                  <a:cubicBezTo>
                    <a:pt x="0" y="0"/>
                    <a:pt x="0" y="433"/>
                    <a:pt x="278" y="433"/>
                  </a:cubicBezTo>
                  <a:lnTo>
                    <a:pt x="1543" y="433"/>
                  </a:lnTo>
                  <a:cubicBezTo>
                    <a:pt x="1821" y="433"/>
                    <a:pt x="182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98"/>
            <p:cNvSpPr/>
            <p:nvPr/>
          </p:nvSpPr>
          <p:spPr>
            <a:xfrm>
              <a:off x="2015050" y="2466500"/>
              <a:ext cx="88000" cy="357625"/>
            </a:xfrm>
            <a:custGeom>
              <a:rect b="b" l="l" r="r" t="t"/>
              <a:pathLst>
                <a:path extrusionOk="0" h="14305" w="3520">
                  <a:moveTo>
                    <a:pt x="1775" y="347"/>
                  </a:moveTo>
                  <a:cubicBezTo>
                    <a:pt x="1937" y="347"/>
                    <a:pt x="2099" y="455"/>
                    <a:pt x="2099" y="671"/>
                  </a:cubicBezTo>
                  <a:lnTo>
                    <a:pt x="2099" y="764"/>
                  </a:lnTo>
                  <a:lnTo>
                    <a:pt x="1451" y="764"/>
                  </a:lnTo>
                  <a:lnTo>
                    <a:pt x="1451" y="671"/>
                  </a:lnTo>
                  <a:cubicBezTo>
                    <a:pt x="1451" y="455"/>
                    <a:pt x="1613" y="347"/>
                    <a:pt x="1775" y="347"/>
                  </a:cubicBezTo>
                  <a:close/>
                  <a:moveTo>
                    <a:pt x="2655" y="1165"/>
                  </a:moveTo>
                  <a:cubicBezTo>
                    <a:pt x="2902" y="1165"/>
                    <a:pt x="3087" y="1381"/>
                    <a:pt x="3087" y="1628"/>
                  </a:cubicBezTo>
                  <a:lnTo>
                    <a:pt x="3087" y="3912"/>
                  </a:lnTo>
                  <a:cubicBezTo>
                    <a:pt x="3087" y="4159"/>
                    <a:pt x="2902" y="4375"/>
                    <a:pt x="2655" y="4375"/>
                  </a:cubicBezTo>
                  <a:lnTo>
                    <a:pt x="896" y="4375"/>
                  </a:lnTo>
                  <a:cubicBezTo>
                    <a:pt x="649" y="4375"/>
                    <a:pt x="433" y="4159"/>
                    <a:pt x="433" y="3912"/>
                  </a:cubicBezTo>
                  <a:lnTo>
                    <a:pt x="433" y="1628"/>
                  </a:lnTo>
                  <a:cubicBezTo>
                    <a:pt x="433" y="1381"/>
                    <a:pt x="649" y="1165"/>
                    <a:pt x="896" y="1165"/>
                  </a:cubicBezTo>
                  <a:close/>
                  <a:moveTo>
                    <a:pt x="1764" y="0"/>
                  </a:moveTo>
                  <a:cubicBezTo>
                    <a:pt x="1343" y="0"/>
                    <a:pt x="927" y="224"/>
                    <a:pt x="1019" y="671"/>
                  </a:cubicBezTo>
                  <a:lnTo>
                    <a:pt x="1019" y="764"/>
                  </a:lnTo>
                  <a:lnTo>
                    <a:pt x="896" y="764"/>
                  </a:lnTo>
                  <a:cubicBezTo>
                    <a:pt x="402" y="764"/>
                    <a:pt x="1" y="1134"/>
                    <a:pt x="1" y="1628"/>
                  </a:cubicBezTo>
                  <a:lnTo>
                    <a:pt x="1" y="3912"/>
                  </a:lnTo>
                  <a:cubicBezTo>
                    <a:pt x="1" y="4406"/>
                    <a:pt x="402" y="4807"/>
                    <a:pt x="896" y="4807"/>
                  </a:cubicBezTo>
                  <a:lnTo>
                    <a:pt x="1019" y="4807"/>
                  </a:lnTo>
                  <a:lnTo>
                    <a:pt x="1019" y="13633"/>
                  </a:lnTo>
                  <a:cubicBezTo>
                    <a:pt x="927" y="14081"/>
                    <a:pt x="1343" y="14305"/>
                    <a:pt x="1764" y="14305"/>
                  </a:cubicBezTo>
                  <a:cubicBezTo>
                    <a:pt x="2184" y="14305"/>
                    <a:pt x="2609" y="14081"/>
                    <a:pt x="2531" y="13633"/>
                  </a:cubicBezTo>
                  <a:lnTo>
                    <a:pt x="2531" y="12677"/>
                  </a:lnTo>
                  <a:cubicBezTo>
                    <a:pt x="2516" y="12522"/>
                    <a:pt x="2408" y="12445"/>
                    <a:pt x="2304" y="12445"/>
                  </a:cubicBezTo>
                  <a:cubicBezTo>
                    <a:pt x="2200" y="12445"/>
                    <a:pt x="2099" y="12522"/>
                    <a:pt x="2099" y="12677"/>
                  </a:cubicBezTo>
                  <a:lnTo>
                    <a:pt x="2099" y="13633"/>
                  </a:lnTo>
                  <a:cubicBezTo>
                    <a:pt x="2099" y="13849"/>
                    <a:pt x="1930" y="13957"/>
                    <a:pt x="1760" y="13957"/>
                  </a:cubicBezTo>
                  <a:cubicBezTo>
                    <a:pt x="1590" y="13957"/>
                    <a:pt x="1420" y="13849"/>
                    <a:pt x="1420" y="13633"/>
                  </a:cubicBezTo>
                  <a:lnTo>
                    <a:pt x="1420" y="4776"/>
                  </a:lnTo>
                  <a:lnTo>
                    <a:pt x="2099" y="4776"/>
                  </a:lnTo>
                  <a:lnTo>
                    <a:pt x="2099" y="11504"/>
                  </a:lnTo>
                  <a:cubicBezTo>
                    <a:pt x="2099" y="11643"/>
                    <a:pt x="2207" y="11712"/>
                    <a:pt x="2315" y="11712"/>
                  </a:cubicBezTo>
                  <a:cubicBezTo>
                    <a:pt x="2423" y="11712"/>
                    <a:pt x="2531" y="11643"/>
                    <a:pt x="2531" y="11504"/>
                  </a:cubicBezTo>
                  <a:lnTo>
                    <a:pt x="2531" y="4776"/>
                  </a:lnTo>
                  <a:lnTo>
                    <a:pt x="2624" y="4776"/>
                  </a:lnTo>
                  <a:cubicBezTo>
                    <a:pt x="3118" y="4776"/>
                    <a:pt x="3519" y="4375"/>
                    <a:pt x="3519" y="3912"/>
                  </a:cubicBezTo>
                  <a:lnTo>
                    <a:pt x="3519" y="1628"/>
                  </a:lnTo>
                  <a:cubicBezTo>
                    <a:pt x="3519" y="1134"/>
                    <a:pt x="3118" y="733"/>
                    <a:pt x="2624" y="733"/>
                  </a:cubicBezTo>
                  <a:lnTo>
                    <a:pt x="2531" y="733"/>
                  </a:lnTo>
                  <a:lnTo>
                    <a:pt x="2531" y="671"/>
                  </a:lnTo>
                  <a:cubicBezTo>
                    <a:pt x="2609" y="224"/>
                    <a:pt x="2184"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98"/>
            <p:cNvSpPr/>
            <p:nvPr/>
          </p:nvSpPr>
          <p:spPr>
            <a:xfrm>
              <a:off x="2035900" y="2516450"/>
              <a:ext cx="46300" cy="10825"/>
            </a:xfrm>
            <a:custGeom>
              <a:rect b="b" l="l" r="r" t="t"/>
              <a:pathLst>
                <a:path extrusionOk="0" h="433" w="1852">
                  <a:moveTo>
                    <a:pt x="278" y="0"/>
                  </a:moveTo>
                  <a:cubicBezTo>
                    <a:pt x="0" y="0"/>
                    <a:pt x="0" y="432"/>
                    <a:pt x="278" y="432"/>
                  </a:cubicBezTo>
                  <a:lnTo>
                    <a:pt x="1574" y="432"/>
                  </a:lnTo>
                  <a:cubicBezTo>
                    <a:pt x="1852" y="43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98"/>
            <p:cNvSpPr/>
            <p:nvPr/>
          </p:nvSpPr>
          <p:spPr>
            <a:xfrm>
              <a:off x="2035900" y="2544225"/>
              <a:ext cx="46300" cy="10100"/>
            </a:xfrm>
            <a:custGeom>
              <a:rect b="b" l="l" r="r" t="t"/>
              <a:pathLst>
                <a:path extrusionOk="0" h="404" w="1852">
                  <a:moveTo>
                    <a:pt x="278" y="0"/>
                  </a:moveTo>
                  <a:cubicBezTo>
                    <a:pt x="10" y="0"/>
                    <a:pt x="0" y="403"/>
                    <a:pt x="250" y="403"/>
                  </a:cubicBezTo>
                  <a:cubicBezTo>
                    <a:pt x="259" y="403"/>
                    <a:pt x="268" y="403"/>
                    <a:pt x="278" y="402"/>
                  </a:cubicBezTo>
                  <a:lnTo>
                    <a:pt x="1574" y="402"/>
                  </a:lnTo>
                  <a:cubicBezTo>
                    <a:pt x="1852" y="402"/>
                    <a:pt x="1852"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5" name="Google Shape;20485;p98"/>
          <p:cNvGrpSpPr/>
          <p:nvPr/>
        </p:nvGrpSpPr>
        <p:grpSpPr>
          <a:xfrm>
            <a:off x="3225806" y="3422591"/>
            <a:ext cx="364200" cy="362150"/>
            <a:chOff x="7731450" y="1904575"/>
            <a:chExt cx="364200" cy="362150"/>
          </a:xfrm>
        </p:grpSpPr>
        <p:sp>
          <p:nvSpPr>
            <p:cNvPr id="20486" name="Google Shape;20486;p98"/>
            <p:cNvSpPr/>
            <p:nvPr/>
          </p:nvSpPr>
          <p:spPr>
            <a:xfrm>
              <a:off x="7776975" y="2157675"/>
              <a:ext cx="75625" cy="71650"/>
            </a:xfrm>
            <a:custGeom>
              <a:rect b="b" l="l" r="r" t="t"/>
              <a:pathLst>
                <a:path extrusionOk="0" h="2866" w="3025">
                  <a:moveTo>
                    <a:pt x="1728" y="1235"/>
                  </a:moveTo>
                  <a:lnTo>
                    <a:pt x="1667" y="1605"/>
                  </a:lnTo>
                  <a:lnTo>
                    <a:pt x="1266" y="1605"/>
                  </a:lnTo>
                  <a:lnTo>
                    <a:pt x="1327" y="1235"/>
                  </a:lnTo>
                  <a:close/>
                  <a:moveTo>
                    <a:pt x="1276" y="0"/>
                  </a:moveTo>
                  <a:cubicBezTo>
                    <a:pt x="1189" y="0"/>
                    <a:pt x="1107" y="49"/>
                    <a:pt x="1080" y="155"/>
                  </a:cubicBezTo>
                  <a:lnTo>
                    <a:pt x="988" y="803"/>
                  </a:lnTo>
                  <a:lnTo>
                    <a:pt x="278" y="803"/>
                  </a:lnTo>
                  <a:cubicBezTo>
                    <a:pt x="0" y="803"/>
                    <a:pt x="0" y="1235"/>
                    <a:pt x="278" y="1235"/>
                  </a:cubicBezTo>
                  <a:lnTo>
                    <a:pt x="926" y="1235"/>
                  </a:lnTo>
                  <a:lnTo>
                    <a:pt x="833" y="1605"/>
                  </a:lnTo>
                  <a:lnTo>
                    <a:pt x="278" y="1605"/>
                  </a:lnTo>
                  <a:cubicBezTo>
                    <a:pt x="0" y="1605"/>
                    <a:pt x="0" y="2038"/>
                    <a:pt x="278" y="2038"/>
                  </a:cubicBezTo>
                  <a:lnTo>
                    <a:pt x="772" y="2038"/>
                  </a:lnTo>
                  <a:lnTo>
                    <a:pt x="679" y="2624"/>
                  </a:lnTo>
                  <a:cubicBezTo>
                    <a:pt x="662" y="2778"/>
                    <a:pt x="778" y="2866"/>
                    <a:pt x="895" y="2866"/>
                  </a:cubicBezTo>
                  <a:cubicBezTo>
                    <a:pt x="989" y="2866"/>
                    <a:pt x="1084" y="2809"/>
                    <a:pt x="1111" y="2686"/>
                  </a:cubicBezTo>
                  <a:lnTo>
                    <a:pt x="1204" y="2038"/>
                  </a:lnTo>
                  <a:lnTo>
                    <a:pt x="1605" y="2038"/>
                  </a:lnTo>
                  <a:lnTo>
                    <a:pt x="1512" y="2624"/>
                  </a:lnTo>
                  <a:cubicBezTo>
                    <a:pt x="1495" y="2763"/>
                    <a:pt x="1604" y="2843"/>
                    <a:pt x="1714" y="2843"/>
                  </a:cubicBezTo>
                  <a:cubicBezTo>
                    <a:pt x="1800" y="2843"/>
                    <a:pt x="1887" y="2794"/>
                    <a:pt x="1914" y="2686"/>
                  </a:cubicBezTo>
                  <a:lnTo>
                    <a:pt x="2037" y="2038"/>
                  </a:lnTo>
                  <a:lnTo>
                    <a:pt x="2747" y="2038"/>
                  </a:lnTo>
                  <a:cubicBezTo>
                    <a:pt x="3025" y="2038"/>
                    <a:pt x="3025" y="1605"/>
                    <a:pt x="2747" y="1605"/>
                  </a:cubicBezTo>
                  <a:lnTo>
                    <a:pt x="2099" y="1605"/>
                  </a:lnTo>
                  <a:lnTo>
                    <a:pt x="2161" y="1235"/>
                  </a:lnTo>
                  <a:lnTo>
                    <a:pt x="2747" y="1235"/>
                  </a:lnTo>
                  <a:cubicBezTo>
                    <a:pt x="3025" y="1235"/>
                    <a:pt x="3025" y="803"/>
                    <a:pt x="2747" y="803"/>
                  </a:cubicBezTo>
                  <a:lnTo>
                    <a:pt x="2222" y="803"/>
                  </a:lnTo>
                  <a:lnTo>
                    <a:pt x="2315" y="248"/>
                  </a:lnTo>
                  <a:cubicBezTo>
                    <a:pt x="2332" y="89"/>
                    <a:pt x="2219" y="0"/>
                    <a:pt x="2106" y="0"/>
                  </a:cubicBezTo>
                  <a:cubicBezTo>
                    <a:pt x="2023" y="0"/>
                    <a:pt x="1940" y="49"/>
                    <a:pt x="1914" y="155"/>
                  </a:cubicBezTo>
                  <a:lnTo>
                    <a:pt x="1790" y="803"/>
                  </a:lnTo>
                  <a:lnTo>
                    <a:pt x="1420" y="803"/>
                  </a:lnTo>
                  <a:lnTo>
                    <a:pt x="1512" y="248"/>
                  </a:lnTo>
                  <a:cubicBezTo>
                    <a:pt x="1512" y="89"/>
                    <a:pt x="1391" y="0"/>
                    <a:pt x="1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98"/>
            <p:cNvSpPr/>
            <p:nvPr/>
          </p:nvSpPr>
          <p:spPr>
            <a:xfrm>
              <a:off x="7731450" y="1933150"/>
              <a:ext cx="118075" cy="114225"/>
            </a:xfrm>
            <a:custGeom>
              <a:rect b="b" l="l" r="r" t="t"/>
              <a:pathLst>
                <a:path extrusionOk="0" h="4569" w="4723">
                  <a:moveTo>
                    <a:pt x="2253" y="433"/>
                  </a:moveTo>
                  <a:cubicBezTo>
                    <a:pt x="3889" y="433"/>
                    <a:pt x="4722" y="2408"/>
                    <a:pt x="3580" y="3581"/>
                  </a:cubicBezTo>
                  <a:cubicBezTo>
                    <a:pt x="3241" y="3951"/>
                    <a:pt x="2747" y="4136"/>
                    <a:pt x="2253" y="4136"/>
                  </a:cubicBezTo>
                  <a:cubicBezTo>
                    <a:pt x="1235" y="4136"/>
                    <a:pt x="402" y="3303"/>
                    <a:pt x="402" y="2285"/>
                  </a:cubicBezTo>
                  <a:cubicBezTo>
                    <a:pt x="402" y="1791"/>
                    <a:pt x="587" y="1328"/>
                    <a:pt x="957" y="988"/>
                  </a:cubicBezTo>
                  <a:cubicBezTo>
                    <a:pt x="1297" y="649"/>
                    <a:pt x="1759" y="433"/>
                    <a:pt x="2253" y="433"/>
                  </a:cubicBezTo>
                  <a:close/>
                  <a:moveTo>
                    <a:pt x="2253" y="1"/>
                  </a:moveTo>
                  <a:cubicBezTo>
                    <a:pt x="1019" y="1"/>
                    <a:pt x="0" y="1019"/>
                    <a:pt x="0" y="2285"/>
                  </a:cubicBezTo>
                  <a:cubicBezTo>
                    <a:pt x="0" y="3550"/>
                    <a:pt x="1019" y="4568"/>
                    <a:pt x="2253" y="4568"/>
                  </a:cubicBezTo>
                  <a:cubicBezTo>
                    <a:pt x="3519" y="4568"/>
                    <a:pt x="4537" y="3550"/>
                    <a:pt x="4537" y="2285"/>
                  </a:cubicBezTo>
                  <a:cubicBezTo>
                    <a:pt x="4537" y="1019"/>
                    <a:pt x="3519"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98"/>
            <p:cNvSpPr/>
            <p:nvPr/>
          </p:nvSpPr>
          <p:spPr>
            <a:xfrm>
              <a:off x="7756900" y="1967875"/>
              <a:ext cx="61750" cy="52500"/>
            </a:xfrm>
            <a:custGeom>
              <a:rect b="b" l="l" r="r" t="t"/>
              <a:pathLst>
                <a:path extrusionOk="0" h="2100" w="2470">
                  <a:moveTo>
                    <a:pt x="1694" y="394"/>
                  </a:moveTo>
                  <a:cubicBezTo>
                    <a:pt x="1717" y="394"/>
                    <a:pt x="1739" y="397"/>
                    <a:pt x="1760" y="402"/>
                  </a:cubicBezTo>
                  <a:cubicBezTo>
                    <a:pt x="1945" y="433"/>
                    <a:pt x="2069" y="618"/>
                    <a:pt x="2038" y="772"/>
                  </a:cubicBezTo>
                  <a:cubicBezTo>
                    <a:pt x="2038" y="1112"/>
                    <a:pt x="1852" y="1328"/>
                    <a:pt x="1266" y="1667"/>
                  </a:cubicBezTo>
                  <a:cubicBezTo>
                    <a:pt x="680" y="1328"/>
                    <a:pt x="464" y="1112"/>
                    <a:pt x="464" y="803"/>
                  </a:cubicBezTo>
                  <a:cubicBezTo>
                    <a:pt x="464" y="618"/>
                    <a:pt x="556" y="464"/>
                    <a:pt x="741" y="402"/>
                  </a:cubicBezTo>
                  <a:lnTo>
                    <a:pt x="711" y="402"/>
                  </a:lnTo>
                  <a:cubicBezTo>
                    <a:pt x="732" y="397"/>
                    <a:pt x="754" y="394"/>
                    <a:pt x="776" y="394"/>
                  </a:cubicBezTo>
                  <a:cubicBezTo>
                    <a:pt x="884" y="394"/>
                    <a:pt x="999" y="454"/>
                    <a:pt x="1050" y="556"/>
                  </a:cubicBezTo>
                  <a:cubicBezTo>
                    <a:pt x="1096" y="633"/>
                    <a:pt x="1174" y="672"/>
                    <a:pt x="1251" y="672"/>
                  </a:cubicBezTo>
                  <a:cubicBezTo>
                    <a:pt x="1328" y="672"/>
                    <a:pt x="1405" y="633"/>
                    <a:pt x="1451" y="556"/>
                  </a:cubicBezTo>
                  <a:cubicBezTo>
                    <a:pt x="1477" y="454"/>
                    <a:pt x="1587" y="394"/>
                    <a:pt x="1694" y="394"/>
                  </a:cubicBezTo>
                  <a:close/>
                  <a:moveTo>
                    <a:pt x="587" y="1"/>
                  </a:moveTo>
                  <a:cubicBezTo>
                    <a:pt x="248" y="93"/>
                    <a:pt x="1" y="433"/>
                    <a:pt x="1" y="803"/>
                  </a:cubicBezTo>
                  <a:cubicBezTo>
                    <a:pt x="1" y="1081"/>
                    <a:pt x="124" y="1328"/>
                    <a:pt x="340" y="1544"/>
                  </a:cubicBezTo>
                  <a:cubicBezTo>
                    <a:pt x="556" y="1760"/>
                    <a:pt x="834" y="1945"/>
                    <a:pt x="1143" y="2099"/>
                  </a:cubicBezTo>
                  <a:lnTo>
                    <a:pt x="1143" y="2068"/>
                  </a:lnTo>
                  <a:cubicBezTo>
                    <a:pt x="1174" y="2084"/>
                    <a:pt x="1212" y="2092"/>
                    <a:pt x="1251" y="2092"/>
                  </a:cubicBezTo>
                  <a:cubicBezTo>
                    <a:pt x="1289" y="2092"/>
                    <a:pt x="1328" y="2084"/>
                    <a:pt x="1359" y="2068"/>
                  </a:cubicBezTo>
                  <a:cubicBezTo>
                    <a:pt x="2038" y="1729"/>
                    <a:pt x="2470" y="1359"/>
                    <a:pt x="2470" y="772"/>
                  </a:cubicBezTo>
                  <a:cubicBezTo>
                    <a:pt x="2470" y="402"/>
                    <a:pt x="2192" y="62"/>
                    <a:pt x="1852" y="1"/>
                  </a:cubicBezTo>
                  <a:cubicBezTo>
                    <a:pt x="1652" y="93"/>
                    <a:pt x="1436" y="140"/>
                    <a:pt x="1220" y="140"/>
                  </a:cubicBezTo>
                  <a:cubicBezTo>
                    <a:pt x="1004" y="140"/>
                    <a:pt x="788" y="93"/>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98"/>
            <p:cNvSpPr/>
            <p:nvPr/>
          </p:nvSpPr>
          <p:spPr>
            <a:xfrm>
              <a:off x="7954425" y="2178500"/>
              <a:ext cx="102650" cy="88225"/>
            </a:xfrm>
            <a:custGeom>
              <a:rect b="b" l="l" r="r" t="t"/>
              <a:pathLst>
                <a:path extrusionOk="0" h="3529" w="4106">
                  <a:moveTo>
                    <a:pt x="2333" y="421"/>
                  </a:moveTo>
                  <a:cubicBezTo>
                    <a:pt x="3028" y="421"/>
                    <a:pt x="3704" y="969"/>
                    <a:pt x="3704" y="1791"/>
                  </a:cubicBezTo>
                  <a:cubicBezTo>
                    <a:pt x="3673" y="2501"/>
                    <a:pt x="3087" y="3118"/>
                    <a:pt x="2346" y="3118"/>
                  </a:cubicBezTo>
                  <a:lnTo>
                    <a:pt x="2346" y="3087"/>
                  </a:lnTo>
                  <a:cubicBezTo>
                    <a:pt x="1173" y="3087"/>
                    <a:pt x="556" y="1637"/>
                    <a:pt x="1420" y="803"/>
                  </a:cubicBezTo>
                  <a:cubicBezTo>
                    <a:pt x="1684" y="539"/>
                    <a:pt x="2011" y="421"/>
                    <a:pt x="2333" y="421"/>
                  </a:cubicBezTo>
                  <a:close/>
                  <a:moveTo>
                    <a:pt x="2346" y="1"/>
                  </a:moveTo>
                  <a:cubicBezTo>
                    <a:pt x="772" y="1"/>
                    <a:pt x="0" y="1914"/>
                    <a:pt x="1111" y="3025"/>
                  </a:cubicBezTo>
                  <a:cubicBezTo>
                    <a:pt x="1469" y="3373"/>
                    <a:pt x="1907" y="3529"/>
                    <a:pt x="2336" y="3529"/>
                  </a:cubicBezTo>
                  <a:cubicBezTo>
                    <a:pt x="3239" y="3529"/>
                    <a:pt x="4105" y="2837"/>
                    <a:pt x="4105" y="1791"/>
                  </a:cubicBezTo>
                  <a:cubicBezTo>
                    <a:pt x="4105" y="822"/>
                    <a:pt x="3362" y="31"/>
                    <a:pt x="2401" y="31"/>
                  </a:cubicBezTo>
                  <a:cubicBezTo>
                    <a:pt x="2383" y="31"/>
                    <a:pt x="2364" y="31"/>
                    <a:pt x="2346" y="32"/>
                  </a:cubicBezTo>
                  <a:lnTo>
                    <a:pt x="234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98"/>
            <p:cNvSpPr/>
            <p:nvPr/>
          </p:nvSpPr>
          <p:spPr>
            <a:xfrm>
              <a:off x="7989925" y="2201075"/>
              <a:ext cx="47075" cy="43625"/>
            </a:xfrm>
            <a:custGeom>
              <a:rect b="b" l="l" r="r" t="t"/>
              <a:pathLst>
                <a:path extrusionOk="0" h="1745" w="1883">
                  <a:moveTo>
                    <a:pt x="926" y="1"/>
                  </a:moveTo>
                  <a:cubicBezTo>
                    <a:pt x="818" y="1"/>
                    <a:pt x="710" y="70"/>
                    <a:pt x="710" y="209"/>
                  </a:cubicBezTo>
                  <a:lnTo>
                    <a:pt x="710" y="641"/>
                  </a:lnTo>
                  <a:lnTo>
                    <a:pt x="278" y="641"/>
                  </a:lnTo>
                  <a:cubicBezTo>
                    <a:pt x="0" y="641"/>
                    <a:pt x="0" y="1073"/>
                    <a:pt x="278" y="1073"/>
                  </a:cubicBezTo>
                  <a:lnTo>
                    <a:pt x="710" y="1073"/>
                  </a:lnTo>
                  <a:lnTo>
                    <a:pt x="710" y="1536"/>
                  </a:lnTo>
                  <a:cubicBezTo>
                    <a:pt x="710" y="1675"/>
                    <a:pt x="818" y="1744"/>
                    <a:pt x="926" y="1744"/>
                  </a:cubicBezTo>
                  <a:cubicBezTo>
                    <a:pt x="1034" y="1744"/>
                    <a:pt x="1142" y="1675"/>
                    <a:pt x="1142" y="1536"/>
                  </a:cubicBezTo>
                  <a:lnTo>
                    <a:pt x="1142" y="1073"/>
                  </a:lnTo>
                  <a:lnTo>
                    <a:pt x="1605" y="1073"/>
                  </a:lnTo>
                  <a:cubicBezTo>
                    <a:pt x="1883" y="1073"/>
                    <a:pt x="1883" y="641"/>
                    <a:pt x="1605" y="641"/>
                  </a:cubicBezTo>
                  <a:lnTo>
                    <a:pt x="1142" y="641"/>
                  </a:lnTo>
                  <a:lnTo>
                    <a:pt x="1142" y="209"/>
                  </a:lnTo>
                  <a:cubicBezTo>
                    <a:pt x="1142" y="70"/>
                    <a:pt x="1034" y="1"/>
                    <a:pt x="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98"/>
            <p:cNvSpPr/>
            <p:nvPr/>
          </p:nvSpPr>
          <p:spPr>
            <a:xfrm>
              <a:off x="7739900" y="1904575"/>
              <a:ext cx="355750" cy="358650"/>
            </a:xfrm>
            <a:custGeom>
              <a:rect b="b" l="l" r="r" t="t"/>
              <a:pathLst>
                <a:path extrusionOk="0" h="14346" w="14230">
                  <a:moveTo>
                    <a:pt x="8489" y="5372"/>
                  </a:moveTo>
                  <a:cubicBezTo>
                    <a:pt x="8890" y="5804"/>
                    <a:pt x="9384" y="6113"/>
                    <a:pt x="9939" y="6298"/>
                  </a:cubicBezTo>
                  <a:lnTo>
                    <a:pt x="9939" y="9230"/>
                  </a:lnTo>
                  <a:cubicBezTo>
                    <a:pt x="9939" y="9600"/>
                    <a:pt x="9631" y="9878"/>
                    <a:pt x="9260" y="9878"/>
                  </a:cubicBezTo>
                  <a:lnTo>
                    <a:pt x="8705" y="9878"/>
                  </a:lnTo>
                  <a:cubicBezTo>
                    <a:pt x="8643" y="9878"/>
                    <a:pt x="8581" y="9909"/>
                    <a:pt x="8551" y="9940"/>
                  </a:cubicBezTo>
                  <a:lnTo>
                    <a:pt x="7563" y="10742"/>
                  </a:lnTo>
                  <a:lnTo>
                    <a:pt x="7563" y="10094"/>
                  </a:lnTo>
                  <a:cubicBezTo>
                    <a:pt x="7563" y="9970"/>
                    <a:pt x="7470" y="9878"/>
                    <a:pt x="7347" y="9878"/>
                  </a:cubicBezTo>
                  <a:lnTo>
                    <a:pt x="4724" y="9878"/>
                  </a:lnTo>
                  <a:cubicBezTo>
                    <a:pt x="4353" y="9878"/>
                    <a:pt x="4045" y="9600"/>
                    <a:pt x="4045" y="9230"/>
                  </a:cubicBezTo>
                  <a:lnTo>
                    <a:pt x="4045" y="6051"/>
                  </a:lnTo>
                  <a:cubicBezTo>
                    <a:pt x="4045" y="5681"/>
                    <a:pt x="4353" y="5372"/>
                    <a:pt x="4724" y="5372"/>
                  </a:cubicBezTo>
                  <a:close/>
                  <a:moveTo>
                    <a:pt x="11008" y="0"/>
                  </a:moveTo>
                  <a:cubicBezTo>
                    <a:pt x="10971" y="0"/>
                    <a:pt x="10933" y="1"/>
                    <a:pt x="10896" y="2"/>
                  </a:cubicBezTo>
                  <a:cubicBezTo>
                    <a:pt x="10587" y="2"/>
                    <a:pt x="10310" y="33"/>
                    <a:pt x="10032" y="125"/>
                  </a:cubicBezTo>
                  <a:cubicBezTo>
                    <a:pt x="9803" y="183"/>
                    <a:pt x="9866" y="533"/>
                    <a:pt x="10099" y="533"/>
                  </a:cubicBezTo>
                  <a:cubicBezTo>
                    <a:pt x="10117" y="533"/>
                    <a:pt x="10136" y="531"/>
                    <a:pt x="10155" y="527"/>
                  </a:cubicBezTo>
                  <a:cubicBezTo>
                    <a:pt x="10404" y="455"/>
                    <a:pt x="10655" y="421"/>
                    <a:pt x="10902" y="421"/>
                  </a:cubicBezTo>
                  <a:cubicBezTo>
                    <a:pt x="12034" y="421"/>
                    <a:pt x="13089" y="1140"/>
                    <a:pt x="13519" y="2255"/>
                  </a:cubicBezTo>
                  <a:cubicBezTo>
                    <a:pt x="14013" y="3613"/>
                    <a:pt x="13427" y="5125"/>
                    <a:pt x="12100" y="5742"/>
                  </a:cubicBezTo>
                  <a:cubicBezTo>
                    <a:pt x="11659" y="5956"/>
                    <a:pt x="11229" y="6051"/>
                    <a:pt x="10824" y="6051"/>
                  </a:cubicBezTo>
                  <a:cubicBezTo>
                    <a:pt x="8416" y="6051"/>
                    <a:pt x="6879" y="2702"/>
                    <a:pt x="9230" y="959"/>
                  </a:cubicBezTo>
                  <a:cubicBezTo>
                    <a:pt x="9385" y="829"/>
                    <a:pt x="9258" y="591"/>
                    <a:pt x="9085" y="591"/>
                  </a:cubicBezTo>
                  <a:cubicBezTo>
                    <a:pt x="9052" y="591"/>
                    <a:pt x="9017" y="599"/>
                    <a:pt x="8983" y="619"/>
                  </a:cubicBezTo>
                  <a:cubicBezTo>
                    <a:pt x="8149" y="1236"/>
                    <a:pt x="7656" y="2193"/>
                    <a:pt x="7656" y="3212"/>
                  </a:cubicBezTo>
                  <a:cubicBezTo>
                    <a:pt x="7656" y="3829"/>
                    <a:pt x="7841" y="4446"/>
                    <a:pt x="8180" y="4940"/>
                  </a:cubicBezTo>
                  <a:lnTo>
                    <a:pt x="4724" y="4940"/>
                  </a:lnTo>
                  <a:cubicBezTo>
                    <a:pt x="4106" y="4940"/>
                    <a:pt x="3644" y="5434"/>
                    <a:pt x="3644" y="6051"/>
                  </a:cubicBezTo>
                  <a:lnTo>
                    <a:pt x="3644" y="8828"/>
                  </a:lnTo>
                  <a:cubicBezTo>
                    <a:pt x="3418" y="8774"/>
                    <a:pt x="3195" y="8748"/>
                    <a:pt x="2977" y="8748"/>
                  </a:cubicBezTo>
                  <a:cubicBezTo>
                    <a:pt x="1344" y="8748"/>
                    <a:pt x="0" y="10199"/>
                    <a:pt x="218" y="11915"/>
                  </a:cubicBezTo>
                  <a:cubicBezTo>
                    <a:pt x="404" y="13358"/>
                    <a:pt x="1644" y="14345"/>
                    <a:pt x="2984" y="14345"/>
                  </a:cubicBezTo>
                  <a:cubicBezTo>
                    <a:pt x="3421" y="14345"/>
                    <a:pt x="3867" y="14241"/>
                    <a:pt x="4292" y="14013"/>
                  </a:cubicBezTo>
                  <a:cubicBezTo>
                    <a:pt x="4504" y="13907"/>
                    <a:pt x="4397" y="13618"/>
                    <a:pt x="4205" y="13618"/>
                  </a:cubicBezTo>
                  <a:cubicBezTo>
                    <a:pt x="4174" y="13618"/>
                    <a:pt x="4141" y="13626"/>
                    <a:pt x="4106" y="13643"/>
                  </a:cubicBezTo>
                  <a:cubicBezTo>
                    <a:pt x="3745" y="13828"/>
                    <a:pt x="3364" y="13914"/>
                    <a:pt x="2992" y="13914"/>
                  </a:cubicBezTo>
                  <a:cubicBezTo>
                    <a:pt x="1937" y="13914"/>
                    <a:pt x="955" y="13218"/>
                    <a:pt x="681" y="12100"/>
                  </a:cubicBezTo>
                  <a:cubicBezTo>
                    <a:pt x="310" y="10618"/>
                    <a:pt x="1452" y="9168"/>
                    <a:pt x="2995" y="9168"/>
                  </a:cubicBezTo>
                  <a:cubicBezTo>
                    <a:pt x="3211" y="9168"/>
                    <a:pt x="3427" y="9199"/>
                    <a:pt x="3644" y="9261"/>
                  </a:cubicBezTo>
                  <a:cubicBezTo>
                    <a:pt x="3674" y="9847"/>
                    <a:pt x="4137" y="10310"/>
                    <a:pt x="4755" y="10310"/>
                  </a:cubicBezTo>
                  <a:lnTo>
                    <a:pt x="5032" y="10310"/>
                  </a:lnTo>
                  <a:cubicBezTo>
                    <a:pt x="5557" y="11174"/>
                    <a:pt x="5464" y="12316"/>
                    <a:pt x="4785" y="13087"/>
                  </a:cubicBezTo>
                  <a:cubicBezTo>
                    <a:pt x="4669" y="13250"/>
                    <a:pt x="4816" y="13430"/>
                    <a:pt x="4974" y="13430"/>
                  </a:cubicBezTo>
                  <a:cubicBezTo>
                    <a:pt x="5026" y="13430"/>
                    <a:pt x="5079" y="13411"/>
                    <a:pt x="5125" y="13365"/>
                  </a:cubicBezTo>
                  <a:cubicBezTo>
                    <a:pt x="5835" y="12501"/>
                    <a:pt x="5989" y="11297"/>
                    <a:pt x="5495" y="10310"/>
                  </a:cubicBezTo>
                  <a:lnTo>
                    <a:pt x="7131" y="10310"/>
                  </a:lnTo>
                  <a:lnTo>
                    <a:pt x="7131" y="11205"/>
                  </a:lnTo>
                  <a:cubicBezTo>
                    <a:pt x="7131" y="11317"/>
                    <a:pt x="7244" y="11396"/>
                    <a:pt x="7354" y="11396"/>
                  </a:cubicBezTo>
                  <a:cubicBezTo>
                    <a:pt x="7395" y="11396"/>
                    <a:pt x="7436" y="11385"/>
                    <a:pt x="7470" y="11359"/>
                  </a:cubicBezTo>
                  <a:lnTo>
                    <a:pt x="8767" y="10310"/>
                  </a:lnTo>
                  <a:lnTo>
                    <a:pt x="9260" y="10310"/>
                  </a:lnTo>
                  <a:cubicBezTo>
                    <a:pt x="9878" y="10310"/>
                    <a:pt x="10341" y="9816"/>
                    <a:pt x="10371" y="9199"/>
                  </a:cubicBezTo>
                  <a:lnTo>
                    <a:pt x="10371" y="6390"/>
                  </a:lnTo>
                  <a:cubicBezTo>
                    <a:pt x="10526" y="6421"/>
                    <a:pt x="10711" y="6421"/>
                    <a:pt x="10896" y="6421"/>
                  </a:cubicBezTo>
                  <a:cubicBezTo>
                    <a:pt x="10933" y="6423"/>
                    <a:pt x="10971" y="6423"/>
                    <a:pt x="11008" y="6423"/>
                  </a:cubicBezTo>
                  <a:cubicBezTo>
                    <a:pt x="12778" y="6423"/>
                    <a:pt x="14229" y="4995"/>
                    <a:pt x="14229" y="3212"/>
                  </a:cubicBezTo>
                  <a:cubicBezTo>
                    <a:pt x="14229" y="1428"/>
                    <a:pt x="12778" y="0"/>
                    <a:pt x="11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98"/>
            <p:cNvSpPr/>
            <p:nvPr/>
          </p:nvSpPr>
          <p:spPr>
            <a:xfrm>
              <a:off x="7965225" y="1933425"/>
              <a:ext cx="94150" cy="93900"/>
            </a:xfrm>
            <a:custGeom>
              <a:rect b="b" l="l" r="r" t="t"/>
              <a:pathLst>
                <a:path extrusionOk="0" h="3756" w="3766">
                  <a:moveTo>
                    <a:pt x="865" y="1749"/>
                  </a:moveTo>
                  <a:lnTo>
                    <a:pt x="865" y="3230"/>
                  </a:lnTo>
                  <a:lnTo>
                    <a:pt x="433" y="3230"/>
                  </a:lnTo>
                  <a:lnTo>
                    <a:pt x="433" y="1749"/>
                  </a:lnTo>
                  <a:close/>
                  <a:moveTo>
                    <a:pt x="2223" y="515"/>
                  </a:moveTo>
                  <a:cubicBezTo>
                    <a:pt x="2284" y="823"/>
                    <a:pt x="2223" y="1132"/>
                    <a:pt x="2068" y="1410"/>
                  </a:cubicBezTo>
                  <a:cubicBezTo>
                    <a:pt x="2006" y="1564"/>
                    <a:pt x="2130" y="1718"/>
                    <a:pt x="2253" y="1718"/>
                  </a:cubicBezTo>
                  <a:lnTo>
                    <a:pt x="3272" y="1718"/>
                  </a:lnTo>
                  <a:cubicBezTo>
                    <a:pt x="3303" y="1718"/>
                    <a:pt x="3334" y="1718"/>
                    <a:pt x="3334" y="1749"/>
                  </a:cubicBezTo>
                  <a:lnTo>
                    <a:pt x="3334" y="3261"/>
                  </a:lnTo>
                  <a:cubicBezTo>
                    <a:pt x="3334" y="3292"/>
                    <a:pt x="3303" y="3292"/>
                    <a:pt x="3272" y="3292"/>
                  </a:cubicBezTo>
                  <a:lnTo>
                    <a:pt x="1790" y="3292"/>
                  </a:lnTo>
                  <a:cubicBezTo>
                    <a:pt x="1605" y="3292"/>
                    <a:pt x="1420" y="3230"/>
                    <a:pt x="1266" y="3107"/>
                  </a:cubicBezTo>
                  <a:lnTo>
                    <a:pt x="1266" y="1934"/>
                  </a:lnTo>
                  <a:lnTo>
                    <a:pt x="1914" y="1224"/>
                  </a:lnTo>
                  <a:cubicBezTo>
                    <a:pt x="2068" y="1008"/>
                    <a:pt x="2192" y="792"/>
                    <a:pt x="2223" y="515"/>
                  </a:cubicBezTo>
                  <a:close/>
                  <a:moveTo>
                    <a:pt x="2198" y="0"/>
                  </a:moveTo>
                  <a:cubicBezTo>
                    <a:pt x="2005" y="0"/>
                    <a:pt x="1821" y="134"/>
                    <a:pt x="1821" y="360"/>
                  </a:cubicBezTo>
                  <a:lnTo>
                    <a:pt x="1821" y="329"/>
                  </a:lnTo>
                  <a:cubicBezTo>
                    <a:pt x="1821" y="545"/>
                    <a:pt x="1729" y="761"/>
                    <a:pt x="1605" y="916"/>
                  </a:cubicBezTo>
                  <a:lnTo>
                    <a:pt x="1204" y="1379"/>
                  </a:lnTo>
                  <a:cubicBezTo>
                    <a:pt x="1173" y="1348"/>
                    <a:pt x="1111" y="1317"/>
                    <a:pt x="1081" y="1317"/>
                  </a:cubicBezTo>
                  <a:lnTo>
                    <a:pt x="217" y="1317"/>
                  </a:lnTo>
                  <a:cubicBezTo>
                    <a:pt x="93" y="1317"/>
                    <a:pt x="0" y="1410"/>
                    <a:pt x="0" y="1533"/>
                  </a:cubicBezTo>
                  <a:lnTo>
                    <a:pt x="0" y="3477"/>
                  </a:lnTo>
                  <a:cubicBezTo>
                    <a:pt x="0" y="3570"/>
                    <a:pt x="93" y="3662"/>
                    <a:pt x="217" y="3662"/>
                  </a:cubicBezTo>
                  <a:lnTo>
                    <a:pt x="1081" y="3662"/>
                  </a:lnTo>
                  <a:cubicBezTo>
                    <a:pt x="1142" y="3662"/>
                    <a:pt x="1173" y="3662"/>
                    <a:pt x="1235" y="3601"/>
                  </a:cubicBezTo>
                  <a:cubicBezTo>
                    <a:pt x="1389" y="3693"/>
                    <a:pt x="1574" y="3755"/>
                    <a:pt x="1790" y="3755"/>
                  </a:cubicBezTo>
                  <a:lnTo>
                    <a:pt x="3303" y="3755"/>
                  </a:lnTo>
                  <a:cubicBezTo>
                    <a:pt x="3550" y="3755"/>
                    <a:pt x="3766" y="3508"/>
                    <a:pt x="3766" y="3261"/>
                  </a:cubicBezTo>
                  <a:lnTo>
                    <a:pt x="3766" y="1780"/>
                  </a:lnTo>
                  <a:cubicBezTo>
                    <a:pt x="3766" y="1502"/>
                    <a:pt x="3550" y="1317"/>
                    <a:pt x="3303" y="1317"/>
                  </a:cubicBezTo>
                  <a:lnTo>
                    <a:pt x="2593" y="1317"/>
                  </a:lnTo>
                  <a:cubicBezTo>
                    <a:pt x="2747" y="947"/>
                    <a:pt x="2716" y="515"/>
                    <a:pt x="2531" y="175"/>
                  </a:cubicBezTo>
                  <a:cubicBezTo>
                    <a:pt x="2447" y="55"/>
                    <a:pt x="2321"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98"/>
            <p:cNvSpPr/>
            <p:nvPr/>
          </p:nvSpPr>
          <p:spPr>
            <a:xfrm>
              <a:off x="7942075" y="2075125"/>
              <a:ext cx="25500" cy="10825"/>
            </a:xfrm>
            <a:custGeom>
              <a:rect b="b" l="l" r="r" t="t"/>
              <a:pathLst>
                <a:path extrusionOk="0" h="433" w="1020">
                  <a:moveTo>
                    <a:pt x="186" y="0"/>
                  </a:moveTo>
                  <a:cubicBezTo>
                    <a:pt x="93" y="0"/>
                    <a:pt x="1" y="93"/>
                    <a:pt x="1" y="216"/>
                  </a:cubicBezTo>
                  <a:cubicBezTo>
                    <a:pt x="1" y="340"/>
                    <a:pt x="93" y="433"/>
                    <a:pt x="186" y="433"/>
                  </a:cubicBezTo>
                  <a:lnTo>
                    <a:pt x="741" y="433"/>
                  </a:lnTo>
                  <a:cubicBezTo>
                    <a:pt x="1019" y="433"/>
                    <a:pt x="1019" y="0"/>
                    <a:pt x="7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98"/>
            <p:cNvSpPr/>
            <p:nvPr/>
          </p:nvSpPr>
          <p:spPr>
            <a:xfrm>
              <a:off x="7861075" y="2075125"/>
              <a:ext cx="62500" cy="10825"/>
            </a:xfrm>
            <a:custGeom>
              <a:rect b="b" l="l" r="r" t="t"/>
              <a:pathLst>
                <a:path extrusionOk="0" h="433" w="2500">
                  <a:moveTo>
                    <a:pt x="309" y="0"/>
                  </a:moveTo>
                  <a:cubicBezTo>
                    <a:pt x="0" y="0"/>
                    <a:pt x="0" y="433"/>
                    <a:pt x="309" y="433"/>
                  </a:cubicBezTo>
                  <a:lnTo>
                    <a:pt x="2222" y="433"/>
                  </a:lnTo>
                  <a:cubicBezTo>
                    <a:pt x="2500" y="433"/>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98"/>
            <p:cNvSpPr/>
            <p:nvPr/>
          </p:nvSpPr>
          <p:spPr>
            <a:xfrm>
              <a:off x="7861075" y="2108300"/>
              <a:ext cx="28550" cy="10825"/>
            </a:xfrm>
            <a:custGeom>
              <a:rect b="b" l="l" r="r" t="t"/>
              <a:pathLst>
                <a:path extrusionOk="0" h="433" w="1142">
                  <a:moveTo>
                    <a:pt x="309" y="1"/>
                  </a:moveTo>
                  <a:cubicBezTo>
                    <a:pt x="0" y="1"/>
                    <a:pt x="0" y="433"/>
                    <a:pt x="309" y="433"/>
                  </a:cubicBezTo>
                  <a:lnTo>
                    <a:pt x="833" y="433"/>
                  </a:lnTo>
                  <a:cubicBezTo>
                    <a:pt x="1142" y="433"/>
                    <a:pt x="1142"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98"/>
            <p:cNvSpPr/>
            <p:nvPr/>
          </p:nvSpPr>
          <p:spPr>
            <a:xfrm>
              <a:off x="7905825" y="2108300"/>
              <a:ext cx="61750" cy="10825"/>
            </a:xfrm>
            <a:custGeom>
              <a:rect b="b" l="l" r="r" t="t"/>
              <a:pathLst>
                <a:path extrusionOk="0" h="433" w="2470">
                  <a:moveTo>
                    <a:pt x="278" y="1"/>
                  </a:moveTo>
                  <a:cubicBezTo>
                    <a:pt x="0" y="1"/>
                    <a:pt x="0" y="433"/>
                    <a:pt x="278" y="433"/>
                  </a:cubicBezTo>
                  <a:lnTo>
                    <a:pt x="2191" y="433"/>
                  </a:lnTo>
                  <a:cubicBezTo>
                    <a:pt x="2469" y="433"/>
                    <a:pt x="2469"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7" name="Google Shape;20497;p98"/>
          <p:cNvGrpSpPr/>
          <p:nvPr/>
        </p:nvGrpSpPr>
        <p:grpSpPr>
          <a:xfrm>
            <a:off x="2502775" y="3422728"/>
            <a:ext cx="361125" cy="361875"/>
            <a:chOff x="6986125" y="1904625"/>
            <a:chExt cx="361125" cy="361875"/>
          </a:xfrm>
        </p:grpSpPr>
        <p:sp>
          <p:nvSpPr>
            <p:cNvPr id="20498" name="Google Shape;20498;p98"/>
            <p:cNvSpPr/>
            <p:nvPr/>
          </p:nvSpPr>
          <p:spPr>
            <a:xfrm>
              <a:off x="6986125" y="1904625"/>
              <a:ext cx="361125" cy="361875"/>
            </a:xfrm>
            <a:custGeom>
              <a:rect b="b" l="l" r="r" t="t"/>
              <a:pathLst>
                <a:path extrusionOk="0" h="14475" w="14445">
                  <a:moveTo>
                    <a:pt x="7346" y="432"/>
                  </a:moveTo>
                  <a:lnTo>
                    <a:pt x="402" y="7407"/>
                  </a:lnTo>
                  <a:lnTo>
                    <a:pt x="402" y="5154"/>
                  </a:lnTo>
                  <a:lnTo>
                    <a:pt x="5124" y="432"/>
                  </a:lnTo>
                  <a:close/>
                  <a:moveTo>
                    <a:pt x="12592" y="432"/>
                  </a:moveTo>
                  <a:cubicBezTo>
                    <a:pt x="12994" y="432"/>
                    <a:pt x="13302" y="741"/>
                    <a:pt x="13333" y="1173"/>
                  </a:cubicBezTo>
                  <a:lnTo>
                    <a:pt x="13333" y="2531"/>
                  </a:lnTo>
                  <a:cubicBezTo>
                    <a:pt x="13302" y="2531"/>
                    <a:pt x="13302" y="2531"/>
                    <a:pt x="13271" y="2562"/>
                  </a:cubicBezTo>
                  <a:lnTo>
                    <a:pt x="8117" y="7715"/>
                  </a:lnTo>
                  <a:lnTo>
                    <a:pt x="680" y="7715"/>
                  </a:lnTo>
                  <a:lnTo>
                    <a:pt x="7963" y="432"/>
                  </a:lnTo>
                  <a:close/>
                  <a:moveTo>
                    <a:pt x="13333" y="3086"/>
                  </a:moveTo>
                  <a:lnTo>
                    <a:pt x="13333" y="6790"/>
                  </a:lnTo>
                  <a:lnTo>
                    <a:pt x="10926" y="6790"/>
                  </a:lnTo>
                  <a:cubicBezTo>
                    <a:pt x="10401" y="6790"/>
                    <a:pt x="9969" y="7191"/>
                    <a:pt x="9877" y="7715"/>
                  </a:cubicBezTo>
                  <a:lnTo>
                    <a:pt x="8704" y="7715"/>
                  </a:lnTo>
                  <a:lnTo>
                    <a:pt x="13333" y="3086"/>
                  </a:lnTo>
                  <a:close/>
                  <a:moveTo>
                    <a:pt x="13364" y="7222"/>
                  </a:moveTo>
                  <a:cubicBezTo>
                    <a:pt x="13673" y="7222"/>
                    <a:pt x="13919" y="7407"/>
                    <a:pt x="14012" y="7715"/>
                  </a:cubicBezTo>
                  <a:lnTo>
                    <a:pt x="10309" y="7715"/>
                  </a:lnTo>
                  <a:cubicBezTo>
                    <a:pt x="10370" y="7407"/>
                    <a:pt x="10617" y="7222"/>
                    <a:pt x="10926" y="7222"/>
                  </a:cubicBezTo>
                  <a:close/>
                  <a:moveTo>
                    <a:pt x="9877" y="8148"/>
                  </a:moveTo>
                  <a:lnTo>
                    <a:pt x="9877" y="9752"/>
                  </a:lnTo>
                  <a:lnTo>
                    <a:pt x="1143" y="9752"/>
                  </a:lnTo>
                  <a:cubicBezTo>
                    <a:pt x="711" y="9752"/>
                    <a:pt x="402" y="9413"/>
                    <a:pt x="402" y="8981"/>
                  </a:cubicBezTo>
                  <a:lnTo>
                    <a:pt x="402" y="8148"/>
                  </a:lnTo>
                  <a:close/>
                  <a:moveTo>
                    <a:pt x="12901" y="8148"/>
                  </a:moveTo>
                  <a:lnTo>
                    <a:pt x="10278" y="10740"/>
                  </a:lnTo>
                  <a:lnTo>
                    <a:pt x="10278" y="8148"/>
                  </a:lnTo>
                  <a:close/>
                  <a:moveTo>
                    <a:pt x="7840" y="10154"/>
                  </a:moveTo>
                  <a:lnTo>
                    <a:pt x="7840" y="11697"/>
                  </a:lnTo>
                  <a:lnTo>
                    <a:pt x="5865" y="11697"/>
                  </a:lnTo>
                  <a:lnTo>
                    <a:pt x="5865" y="10154"/>
                  </a:lnTo>
                  <a:close/>
                  <a:moveTo>
                    <a:pt x="9877" y="10154"/>
                  </a:moveTo>
                  <a:lnTo>
                    <a:pt x="9877" y="11882"/>
                  </a:lnTo>
                  <a:cubicBezTo>
                    <a:pt x="9753" y="11789"/>
                    <a:pt x="9599" y="11727"/>
                    <a:pt x="9444" y="11727"/>
                  </a:cubicBezTo>
                  <a:lnTo>
                    <a:pt x="8272" y="11727"/>
                  </a:lnTo>
                  <a:lnTo>
                    <a:pt x="8272" y="10154"/>
                  </a:lnTo>
                  <a:close/>
                  <a:moveTo>
                    <a:pt x="9470" y="12155"/>
                  </a:moveTo>
                  <a:cubicBezTo>
                    <a:pt x="9848" y="12155"/>
                    <a:pt x="9857" y="12746"/>
                    <a:pt x="9444" y="12746"/>
                  </a:cubicBezTo>
                  <a:lnTo>
                    <a:pt x="4291" y="12746"/>
                  </a:lnTo>
                  <a:cubicBezTo>
                    <a:pt x="4281" y="12747"/>
                    <a:pt x="4271" y="12747"/>
                    <a:pt x="4261" y="12747"/>
                  </a:cubicBezTo>
                  <a:cubicBezTo>
                    <a:pt x="3868" y="12747"/>
                    <a:pt x="3868" y="12158"/>
                    <a:pt x="4261" y="12158"/>
                  </a:cubicBezTo>
                  <a:cubicBezTo>
                    <a:pt x="4271" y="12158"/>
                    <a:pt x="4281" y="12159"/>
                    <a:pt x="4291" y="12160"/>
                  </a:cubicBezTo>
                  <a:lnTo>
                    <a:pt x="9414" y="12160"/>
                  </a:lnTo>
                  <a:cubicBezTo>
                    <a:pt x="9433" y="12157"/>
                    <a:pt x="9452" y="12155"/>
                    <a:pt x="9470" y="12155"/>
                  </a:cubicBezTo>
                  <a:close/>
                  <a:moveTo>
                    <a:pt x="14074" y="8148"/>
                  </a:moveTo>
                  <a:lnTo>
                    <a:pt x="14074" y="10400"/>
                  </a:lnTo>
                  <a:lnTo>
                    <a:pt x="14012" y="10431"/>
                  </a:lnTo>
                  <a:lnTo>
                    <a:pt x="11481" y="12931"/>
                  </a:lnTo>
                  <a:lnTo>
                    <a:pt x="10339" y="12931"/>
                  </a:lnTo>
                  <a:lnTo>
                    <a:pt x="10339" y="11326"/>
                  </a:lnTo>
                  <a:cubicBezTo>
                    <a:pt x="10370" y="11326"/>
                    <a:pt x="10401" y="11295"/>
                    <a:pt x="10401" y="11295"/>
                  </a:cubicBezTo>
                  <a:lnTo>
                    <a:pt x="13549" y="8148"/>
                  </a:lnTo>
                  <a:close/>
                  <a:moveTo>
                    <a:pt x="14012" y="13363"/>
                  </a:moveTo>
                  <a:lnTo>
                    <a:pt x="14012" y="13425"/>
                  </a:lnTo>
                  <a:cubicBezTo>
                    <a:pt x="14012" y="13795"/>
                    <a:pt x="13734" y="14073"/>
                    <a:pt x="13395" y="14073"/>
                  </a:cubicBezTo>
                  <a:lnTo>
                    <a:pt x="10957" y="14073"/>
                  </a:lnTo>
                  <a:cubicBezTo>
                    <a:pt x="10586" y="14073"/>
                    <a:pt x="10309" y="13795"/>
                    <a:pt x="10309" y="13425"/>
                  </a:cubicBezTo>
                  <a:lnTo>
                    <a:pt x="10309" y="13363"/>
                  </a:lnTo>
                  <a:close/>
                  <a:moveTo>
                    <a:pt x="1143" y="0"/>
                  </a:moveTo>
                  <a:cubicBezTo>
                    <a:pt x="495" y="0"/>
                    <a:pt x="1" y="525"/>
                    <a:pt x="1" y="1173"/>
                  </a:cubicBezTo>
                  <a:lnTo>
                    <a:pt x="1" y="8981"/>
                  </a:lnTo>
                  <a:cubicBezTo>
                    <a:pt x="1" y="9629"/>
                    <a:pt x="495" y="10154"/>
                    <a:pt x="1143" y="10154"/>
                  </a:cubicBezTo>
                  <a:lnTo>
                    <a:pt x="5463" y="10154"/>
                  </a:lnTo>
                  <a:lnTo>
                    <a:pt x="5463" y="11697"/>
                  </a:lnTo>
                  <a:lnTo>
                    <a:pt x="4291" y="11697"/>
                  </a:lnTo>
                  <a:cubicBezTo>
                    <a:pt x="4271" y="11695"/>
                    <a:pt x="4252" y="11695"/>
                    <a:pt x="4233" y="11695"/>
                  </a:cubicBezTo>
                  <a:cubicBezTo>
                    <a:pt x="3300" y="11695"/>
                    <a:pt x="3291" y="13120"/>
                    <a:pt x="4206" y="13120"/>
                  </a:cubicBezTo>
                  <a:cubicBezTo>
                    <a:pt x="4233" y="13120"/>
                    <a:pt x="4261" y="13119"/>
                    <a:pt x="4291" y="13116"/>
                  </a:cubicBezTo>
                  <a:lnTo>
                    <a:pt x="9444" y="13116"/>
                  </a:lnTo>
                  <a:cubicBezTo>
                    <a:pt x="9599" y="13116"/>
                    <a:pt x="9753" y="13085"/>
                    <a:pt x="9877" y="12993"/>
                  </a:cubicBezTo>
                  <a:lnTo>
                    <a:pt x="9877" y="13394"/>
                  </a:lnTo>
                  <a:cubicBezTo>
                    <a:pt x="9877" y="13980"/>
                    <a:pt x="10370" y="14474"/>
                    <a:pt x="10957" y="14474"/>
                  </a:cubicBezTo>
                  <a:lnTo>
                    <a:pt x="13395" y="14474"/>
                  </a:lnTo>
                  <a:cubicBezTo>
                    <a:pt x="13981" y="14474"/>
                    <a:pt x="14444" y="13980"/>
                    <a:pt x="14444" y="13394"/>
                  </a:cubicBezTo>
                  <a:lnTo>
                    <a:pt x="14444" y="12622"/>
                  </a:lnTo>
                  <a:cubicBezTo>
                    <a:pt x="14444" y="12484"/>
                    <a:pt x="14344" y="12414"/>
                    <a:pt x="14244" y="12414"/>
                  </a:cubicBezTo>
                  <a:cubicBezTo>
                    <a:pt x="14143" y="12414"/>
                    <a:pt x="14043" y="12484"/>
                    <a:pt x="14043" y="12622"/>
                  </a:cubicBezTo>
                  <a:lnTo>
                    <a:pt x="14043" y="12931"/>
                  </a:lnTo>
                  <a:lnTo>
                    <a:pt x="12068" y="12931"/>
                  </a:lnTo>
                  <a:lnTo>
                    <a:pt x="14012" y="10956"/>
                  </a:lnTo>
                  <a:lnTo>
                    <a:pt x="14012" y="11419"/>
                  </a:lnTo>
                  <a:cubicBezTo>
                    <a:pt x="14012" y="11542"/>
                    <a:pt x="14105" y="11635"/>
                    <a:pt x="14228" y="11635"/>
                  </a:cubicBezTo>
                  <a:cubicBezTo>
                    <a:pt x="14352" y="11635"/>
                    <a:pt x="14444" y="11542"/>
                    <a:pt x="14444" y="11419"/>
                  </a:cubicBezTo>
                  <a:lnTo>
                    <a:pt x="14444" y="7870"/>
                  </a:lnTo>
                  <a:cubicBezTo>
                    <a:pt x="14444" y="7438"/>
                    <a:pt x="14166" y="7036"/>
                    <a:pt x="13765" y="6882"/>
                  </a:cubicBezTo>
                  <a:lnTo>
                    <a:pt x="13765" y="1173"/>
                  </a:lnTo>
                  <a:cubicBezTo>
                    <a:pt x="13765" y="525"/>
                    <a:pt x="13241" y="0"/>
                    <a:pt x="12592" y="0"/>
                  </a:cubicBezTo>
                  <a:lnTo>
                    <a:pt x="3457" y="0"/>
                  </a:lnTo>
                  <a:cubicBezTo>
                    <a:pt x="3149" y="0"/>
                    <a:pt x="3149" y="432"/>
                    <a:pt x="3457" y="432"/>
                  </a:cubicBezTo>
                  <a:lnTo>
                    <a:pt x="4537" y="432"/>
                  </a:lnTo>
                  <a:lnTo>
                    <a:pt x="402" y="4568"/>
                  </a:lnTo>
                  <a:lnTo>
                    <a:pt x="402" y="1173"/>
                  </a:lnTo>
                  <a:cubicBezTo>
                    <a:pt x="402" y="741"/>
                    <a:pt x="711" y="401"/>
                    <a:pt x="1143" y="401"/>
                  </a:cubicBezTo>
                  <a:lnTo>
                    <a:pt x="2038" y="401"/>
                  </a:lnTo>
                  <a:cubicBezTo>
                    <a:pt x="2254" y="339"/>
                    <a:pt x="2254"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98"/>
            <p:cNvSpPr/>
            <p:nvPr/>
          </p:nvSpPr>
          <p:spPr>
            <a:xfrm>
              <a:off x="7278550" y="2241000"/>
              <a:ext cx="23175" cy="10825"/>
            </a:xfrm>
            <a:custGeom>
              <a:rect b="b" l="l" r="r" t="t"/>
              <a:pathLst>
                <a:path extrusionOk="0" h="433" w="927">
                  <a:moveTo>
                    <a:pt x="216" y="1"/>
                  </a:moveTo>
                  <a:cubicBezTo>
                    <a:pt x="93" y="1"/>
                    <a:pt x="0" y="93"/>
                    <a:pt x="0" y="217"/>
                  </a:cubicBezTo>
                  <a:cubicBezTo>
                    <a:pt x="0" y="340"/>
                    <a:pt x="93" y="433"/>
                    <a:pt x="216" y="433"/>
                  </a:cubicBezTo>
                  <a:lnTo>
                    <a:pt x="741" y="433"/>
                  </a:lnTo>
                  <a:cubicBezTo>
                    <a:pt x="834" y="433"/>
                    <a:pt x="926" y="340"/>
                    <a:pt x="926" y="217"/>
                  </a:cubicBezTo>
                  <a:cubicBezTo>
                    <a:pt x="926" y="93"/>
                    <a:pt x="834"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0" name="Google Shape;20500;p98"/>
          <p:cNvGrpSpPr/>
          <p:nvPr/>
        </p:nvGrpSpPr>
        <p:grpSpPr>
          <a:xfrm>
            <a:off x="1074163" y="3975874"/>
            <a:ext cx="362650" cy="361875"/>
            <a:chOff x="4755600" y="1904625"/>
            <a:chExt cx="362650" cy="361875"/>
          </a:xfrm>
        </p:grpSpPr>
        <p:sp>
          <p:nvSpPr>
            <p:cNvPr id="20501" name="Google Shape;20501;p98"/>
            <p:cNvSpPr/>
            <p:nvPr/>
          </p:nvSpPr>
          <p:spPr>
            <a:xfrm>
              <a:off x="4847400" y="1904625"/>
              <a:ext cx="177475" cy="148150"/>
            </a:xfrm>
            <a:custGeom>
              <a:rect b="b" l="l" r="r" t="t"/>
              <a:pathLst>
                <a:path extrusionOk="0" h="5926" w="7099">
                  <a:moveTo>
                    <a:pt x="5834" y="432"/>
                  </a:moveTo>
                  <a:cubicBezTo>
                    <a:pt x="6296" y="432"/>
                    <a:pt x="6698" y="802"/>
                    <a:pt x="6698" y="1265"/>
                  </a:cubicBezTo>
                  <a:lnTo>
                    <a:pt x="6698" y="1512"/>
                  </a:lnTo>
                  <a:lnTo>
                    <a:pt x="6235" y="1512"/>
                  </a:lnTo>
                  <a:cubicBezTo>
                    <a:pt x="5957" y="1512"/>
                    <a:pt x="5957" y="1913"/>
                    <a:pt x="6235" y="1913"/>
                  </a:cubicBezTo>
                  <a:lnTo>
                    <a:pt x="6698" y="1913"/>
                  </a:lnTo>
                  <a:lnTo>
                    <a:pt x="6698" y="4629"/>
                  </a:lnTo>
                  <a:cubicBezTo>
                    <a:pt x="6698" y="5092"/>
                    <a:pt x="6296" y="5463"/>
                    <a:pt x="5834" y="5463"/>
                  </a:cubicBezTo>
                  <a:lnTo>
                    <a:pt x="1297" y="5463"/>
                  </a:lnTo>
                  <a:cubicBezTo>
                    <a:pt x="834" y="5463"/>
                    <a:pt x="464" y="5092"/>
                    <a:pt x="464" y="4629"/>
                  </a:cubicBezTo>
                  <a:lnTo>
                    <a:pt x="464" y="1944"/>
                  </a:lnTo>
                  <a:lnTo>
                    <a:pt x="5124" y="1944"/>
                  </a:lnTo>
                  <a:cubicBezTo>
                    <a:pt x="5401" y="1913"/>
                    <a:pt x="5401" y="1512"/>
                    <a:pt x="5124" y="1512"/>
                  </a:cubicBezTo>
                  <a:lnTo>
                    <a:pt x="464" y="1512"/>
                  </a:lnTo>
                  <a:lnTo>
                    <a:pt x="464" y="1265"/>
                  </a:lnTo>
                  <a:cubicBezTo>
                    <a:pt x="464" y="802"/>
                    <a:pt x="834" y="432"/>
                    <a:pt x="1297" y="432"/>
                  </a:cubicBezTo>
                  <a:close/>
                  <a:moveTo>
                    <a:pt x="1297" y="0"/>
                  </a:moveTo>
                  <a:cubicBezTo>
                    <a:pt x="587" y="0"/>
                    <a:pt x="1" y="556"/>
                    <a:pt x="32" y="1265"/>
                  </a:cubicBezTo>
                  <a:lnTo>
                    <a:pt x="32" y="4629"/>
                  </a:lnTo>
                  <a:cubicBezTo>
                    <a:pt x="32" y="5339"/>
                    <a:pt x="587" y="5895"/>
                    <a:pt x="1297" y="5895"/>
                  </a:cubicBezTo>
                  <a:lnTo>
                    <a:pt x="1297" y="5925"/>
                  </a:lnTo>
                  <a:lnTo>
                    <a:pt x="5834" y="5925"/>
                  </a:lnTo>
                  <a:cubicBezTo>
                    <a:pt x="6543" y="5925"/>
                    <a:pt x="7099" y="5339"/>
                    <a:pt x="7099" y="4629"/>
                  </a:cubicBezTo>
                  <a:lnTo>
                    <a:pt x="7099" y="1265"/>
                  </a:lnTo>
                  <a:cubicBezTo>
                    <a:pt x="7099" y="556"/>
                    <a:pt x="6543" y="0"/>
                    <a:pt x="5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98"/>
            <p:cNvSpPr/>
            <p:nvPr/>
          </p:nvSpPr>
          <p:spPr>
            <a:xfrm>
              <a:off x="4871325" y="1923900"/>
              <a:ext cx="14675" cy="10825"/>
            </a:xfrm>
            <a:custGeom>
              <a:rect b="b" l="l" r="r" t="t"/>
              <a:pathLst>
                <a:path extrusionOk="0" h="433" w="587">
                  <a:moveTo>
                    <a:pt x="278" y="1"/>
                  </a:moveTo>
                  <a:cubicBezTo>
                    <a:pt x="0" y="1"/>
                    <a:pt x="0" y="433"/>
                    <a:pt x="278" y="433"/>
                  </a:cubicBezTo>
                  <a:cubicBezTo>
                    <a:pt x="587" y="433"/>
                    <a:pt x="58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98"/>
            <p:cNvSpPr/>
            <p:nvPr/>
          </p:nvSpPr>
          <p:spPr>
            <a:xfrm>
              <a:off x="4889075" y="1923900"/>
              <a:ext cx="13125" cy="10825"/>
            </a:xfrm>
            <a:custGeom>
              <a:rect b="b" l="l" r="r" t="t"/>
              <a:pathLst>
                <a:path extrusionOk="0" h="433" w="525">
                  <a:moveTo>
                    <a:pt x="278" y="1"/>
                  </a:moveTo>
                  <a:cubicBezTo>
                    <a:pt x="0" y="1"/>
                    <a:pt x="0" y="433"/>
                    <a:pt x="278" y="433"/>
                  </a:cubicBezTo>
                  <a:cubicBezTo>
                    <a:pt x="525" y="402"/>
                    <a:pt x="525" y="3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98"/>
            <p:cNvSpPr/>
            <p:nvPr/>
          </p:nvSpPr>
          <p:spPr>
            <a:xfrm>
              <a:off x="4906825" y="1923900"/>
              <a:ext cx="13900" cy="10825"/>
            </a:xfrm>
            <a:custGeom>
              <a:rect b="b" l="l" r="r" t="t"/>
              <a:pathLst>
                <a:path extrusionOk="0" h="433" w="556">
                  <a:moveTo>
                    <a:pt x="278" y="1"/>
                  </a:moveTo>
                  <a:cubicBezTo>
                    <a:pt x="0" y="1"/>
                    <a:pt x="0" y="433"/>
                    <a:pt x="278" y="433"/>
                  </a:cubicBezTo>
                  <a:cubicBezTo>
                    <a:pt x="556" y="433"/>
                    <a:pt x="556"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98"/>
            <p:cNvSpPr/>
            <p:nvPr/>
          </p:nvSpPr>
          <p:spPr>
            <a:xfrm>
              <a:off x="4755600"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0" y="0"/>
                    <a:pt x="0" y="370"/>
                    <a:pt x="0" y="833"/>
                  </a:cubicBezTo>
                  <a:lnTo>
                    <a:pt x="0" y="2716"/>
                  </a:lnTo>
                  <a:cubicBezTo>
                    <a:pt x="0" y="3179"/>
                    <a:pt x="370" y="3549"/>
                    <a:pt x="833" y="3549"/>
                  </a:cubicBezTo>
                  <a:lnTo>
                    <a:pt x="3395" y="3549"/>
                  </a:lnTo>
                  <a:cubicBezTo>
                    <a:pt x="3858" y="3549"/>
                    <a:pt x="4228" y="3179"/>
                    <a:pt x="4228" y="2716"/>
                  </a:cubicBezTo>
                  <a:cubicBezTo>
                    <a:pt x="4228" y="2577"/>
                    <a:pt x="4120" y="2508"/>
                    <a:pt x="4012" y="2508"/>
                  </a:cubicBezTo>
                  <a:cubicBezTo>
                    <a:pt x="3904" y="2508"/>
                    <a:pt x="3796" y="2577"/>
                    <a:pt x="3796" y="2716"/>
                  </a:cubicBezTo>
                  <a:cubicBezTo>
                    <a:pt x="3796" y="2932"/>
                    <a:pt x="3611" y="3117"/>
                    <a:pt x="3426" y="3117"/>
                  </a:cubicBezTo>
                  <a:lnTo>
                    <a:pt x="833" y="3117"/>
                  </a:lnTo>
                  <a:cubicBezTo>
                    <a:pt x="617" y="3117"/>
                    <a:pt x="463" y="2932"/>
                    <a:pt x="463" y="2716"/>
                  </a:cubicBezTo>
                  <a:lnTo>
                    <a:pt x="463" y="1265"/>
                  </a:lnTo>
                  <a:lnTo>
                    <a:pt x="3827" y="1265"/>
                  </a:lnTo>
                  <a:lnTo>
                    <a:pt x="3827" y="1728"/>
                  </a:lnTo>
                  <a:cubicBezTo>
                    <a:pt x="3827" y="1867"/>
                    <a:pt x="3935" y="1937"/>
                    <a:pt x="4043" y="1937"/>
                  </a:cubicBezTo>
                  <a:cubicBezTo>
                    <a:pt x="4151" y="1937"/>
                    <a:pt x="4259" y="1867"/>
                    <a:pt x="4259" y="1728"/>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98"/>
            <p:cNvSpPr/>
            <p:nvPr/>
          </p:nvSpPr>
          <p:spPr>
            <a:xfrm>
              <a:off x="4883675" y="2177750"/>
              <a:ext cx="106500" cy="88750"/>
            </a:xfrm>
            <a:custGeom>
              <a:rect b="b" l="l" r="r" t="t"/>
              <a:pathLst>
                <a:path extrusionOk="0" h="3550" w="4260">
                  <a:moveTo>
                    <a:pt x="3395" y="432"/>
                  </a:moveTo>
                  <a:cubicBezTo>
                    <a:pt x="3611" y="432"/>
                    <a:pt x="3765" y="617"/>
                    <a:pt x="3765" y="833"/>
                  </a:cubicBezTo>
                  <a:lnTo>
                    <a:pt x="3765" y="864"/>
                  </a:lnTo>
                  <a:lnTo>
                    <a:pt x="432" y="864"/>
                  </a:lnTo>
                  <a:lnTo>
                    <a:pt x="432" y="833"/>
                  </a:lnTo>
                  <a:cubicBezTo>
                    <a:pt x="432" y="617"/>
                    <a:pt x="617" y="432"/>
                    <a:pt x="833" y="432"/>
                  </a:cubicBezTo>
                  <a:close/>
                  <a:moveTo>
                    <a:pt x="833" y="0"/>
                  </a:moveTo>
                  <a:cubicBezTo>
                    <a:pt x="371" y="0"/>
                    <a:pt x="0" y="370"/>
                    <a:pt x="0" y="833"/>
                  </a:cubicBezTo>
                  <a:lnTo>
                    <a:pt x="0" y="2716"/>
                  </a:lnTo>
                  <a:cubicBezTo>
                    <a:pt x="0" y="3179"/>
                    <a:pt x="371" y="3549"/>
                    <a:pt x="833" y="3549"/>
                  </a:cubicBezTo>
                  <a:lnTo>
                    <a:pt x="1173" y="3549"/>
                  </a:lnTo>
                  <a:cubicBezTo>
                    <a:pt x="1420" y="3487"/>
                    <a:pt x="1451" y="3117"/>
                    <a:pt x="1173" y="3117"/>
                  </a:cubicBezTo>
                  <a:lnTo>
                    <a:pt x="833" y="3117"/>
                  </a:lnTo>
                  <a:cubicBezTo>
                    <a:pt x="617" y="3117"/>
                    <a:pt x="463" y="2963"/>
                    <a:pt x="463" y="2747"/>
                  </a:cubicBezTo>
                  <a:lnTo>
                    <a:pt x="463" y="1265"/>
                  </a:lnTo>
                  <a:lnTo>
                    <a:pt x="3827" y="1265"/>
                  </a:lnTo>
                  <a:lnTo>
                    <a:pt x="3827" y="2716"/>
                  </a:lnTo>
                  <a:cubicBezTo>
                    <a:pt x="3827" y="2932"/>
                    <a:pt x="3642" y="3117"/>
                    <a:pt x="3426" y="3117"/>
                  </a:cubicBezTo>
                  <a:lnTo>
                    <a:pt x="2284" y="3117"/>
                  </a:lnTo>
                  <a:cubicBezTo>
                    <a:pt x="2037" y="3148"/>
                    <a:pt x="2037" y="3487"/>
                    <a:pt x="2284" y="3518"/>
                  </a:cubicBezTo>
                  <a:lnTo>
                    <a:pt x="3426" y="3518"/>
                  </a:lnTo>
                  <a:cubicBezTo>
                    <a:pt x="3889" y="3518"/>
                    <a:pt x="4259" y="3148"/>
                    <a:pt x="4259" y="2716"/>
                  </a:cubicBezTo>
                  <a:lnTo>
                    <a:pt x="4259" y="833"/>
                  </a:lnTo>
                  <a:cubicBezTo>
                    <a:pt x="4259" y="370"/>
                    <a:pt x="3889" y="0"/>
                    <a:pt x="3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98"/>
            <p:cNvSpPr/>
            <p:nvPr/>
          </p:nvSpPr>
          <p:spPr>
            <a:xfrm>
              <a:off x="5012525" y="2177750"/>
              <a:ext cx="105725" cy="88750"/>
            </a:xfrm>
            <a:custGeom>
              <a:rect b="b" l="l" r="r" t="t"/>
              <a:pathLst>
                <a:path extrusionOk="0" h="3550" w="4229">
                  <a:moveTo>
                    <a:pt x="3364" y="432"/>
                  </a:moveTo>
                  <a:cubicBezTo>
                    <a:pt x="3580" y="432"/>
                    <a:pt x="3765" y="617"/>
                    <a:pt x="3765" y="833"/>
                  </a:cubicBezTo>
                  <a:lnTo>
                    <a:pt x="3765" y="864"/>
                  </a:lnTo>
                  <a:lnTo>
                    <a:pt x="401" y="864"/>
                  </a:lnTo>
                  <a:lnTo>
                    <a:pt x="401" y="833"/>
                  </a:lnTo>
                  <a:cubicBezTo>
                    <a:pt x="401" y="617"/>
                    <a:pt x="586" y="432"/>
                    <a:pt x="803" y="432"/>
                  </a:cubicBezTo>
                  <a:close/>
                  <a:moveTo>
                    <a:pt x="803" y="0"/>
                  </a:moveTo>
                  <a:cubicBezTo>
                    <a:pt x="370" y="0"/>
                    <a:pt x="0" y="370"/>
                    <a:pt x="0" y="833"/>
                  </a:cubicBezTo>
                  <a:lnTo>
                    <a:pt x="0" y="1728"/>
                  </a:lnTo>
                  <a:cubicBezTo>
                    <a:pt x="0" y="1867"/>
                    <a:pt x="100" y="1937"/>
                    <a:pt x="201" y="1937"/>
                  </a:cubicBezTo>
                  <a:cubicBezTo>
                    <a:pt x="301" y="1937"/>
                    <a:pt x="401" y="1867"/>
                    <a:pt x="401" y="1728"/>
                  </a:cubicBezTo>
                  <a:lnTo>
                    <a:pt x="401" y="1265"/>
                  </a:lnTo>
                  <a:lnTo>
                    <a:pt x="3765" y="1265"/>
                  </a:lnTo>
                  <a:lnTo>
                    <a:pt x="3765" y="2716"/>
                  </a:lnTo>
                  <a:cubicBezTo>
                    <a:pt x="3765" y="2932"/>
                    <a:pt x="3611" y="3117"/>
                    <a:pt x="3395" y="3117"/>
                  </a:cubicBezTo>
                  <a:lnTo>
                    <a:pt x="833" y="3117"/>
                  </a:lnTo>
                  <a:cubicBezTo>
                    <a:pt x="617" y="3117"/>
                    <a:pt x="432" y="2932"/>
                    <a:pt x="432" y="2716"/>
                  </a:cubicBezTo>
                  <a:cubicBezTo>
                    <a:pt x="432" y="2577"/>
                    <a:pt x="324" y="2508"/>
                    <a:pt x="216" y="2508"/>
                  </a:cubicBezTo>
                  <a:cubicBezTo>
                    <a:pt x="108" y="2508"/>
                    <a:pt x="0" y="2577"/>
                    <a:pt x="0" y="2716"/>
                  </a:cubicBezTo>
                  <a:cubicBezTo>
                    <a:pt x="0" y="3179"/>
                    <a:pt x="370" y="3549"/>
                    <a:pt x="833" y="3549"/>
                  </a:cubicBezTo>
                  <a:lnTo>
                    <a:pt x="3395" y="3549"/>
                  </a:lnTo>
                  <a:cubicBezTo>
                    <a:pt x="3858" y="3549"/>
                    <a:pt x="4228" y="3179"/>
                    <a:pt x="4228" y="2716"/>
                  </a:cubicBezTo>
                  <a:lnTo>
                    <a:pt x="4228" y="833"/>
                  </a:lnTo>
                  <a:cubicBezTo>
                    <a:pt x="4228" y="370"/>
                    <a:pt x="3858" y="0"/>
                    <a:pt x="3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98"/>
            <p:cNvSpPr/>
            <p:nvPr/>
          </p:nvSpPr>
          <p:spPr>
            <a:xfrm>
              <a:off x="4805750" y="2068375"/>
              <a:ext cx="261575" cy="87025"/>
            </a:xfrm>
            <a:custGeom>
              <a:rect b="b" l="l" r="r" t="t"/>
              <a:pathLst>
                <a:path extrusionOk="0" h="3481" w="10463">
                  <a:moveTo>
                    <a:pt x="5247" y="0"/>
                  </a:moveTo>
                  <a:cubicBezTo>
                    <a:pt x="5139" y="0"/>
                    <a:pt x="5031" y="70"/>
                    <a:pt x="5031" y="209"/>
                  </a:cubicBezTo>
                  <a:lnTo>
                    <a:pt x="5031" y="1443"/>
                  </a:lnTo>
                  <a:lnTo>
                    <a:pt x="864" y="1443"/>
                  </a:lnTo>
                  <a:cubicBezTo>
                    <a:pt x="370" y="1443"/>
                    <a:pt x="0" y="1814"/>
                    <a:pt x="0" y="2307"/>
                  </a:cubicBezTo>
                  <a:lnTo>
                    <a:pt x="0" y="3264"/>
                  </a:lnTo>
                  <a:cubicBezTo>
                    <a:pt x="0" y="3357"/>
                    <a:pt x="93" y="3480"/>
                    <a:pt x="216" y="3480"/>
                  </a:cubicBezTo>
                  <a:cubicBezTo>
                    <a:pt x="340" y="3480"/>
                    <a:pt x="432" y="3388"/>
                    <a:pt x="432" y="3264"/>
                  </a:cubicBezTo>
                  <a:lnTo>
                    <a:pt x="432" y="2307"/>
                  </a:lnTo>
                  <a:cubicBezTo>
                    <a:pt x="432" y="2060"/>
                    <a:pt x="617" y="1875"/>
                    <a:pt x="864" y="1875"/>
                  </a:cubicBezTo>
                  <a:lnTo>
                    <a:pt x="5031" y="1875"/>
                  </a:lnTo>
                  <a:lnTo>
                    <a:pt x="5031" y="3264"/>
                  </a:lnTo>
                  <a:cubicBezTo>
                    <a:pt x="5031" y="3403"/>
                    <a:pt x="5139" y="3472"/>
                    <a:pt x="5247" y="3472"/>
                  </a:cubicBezTo>
                  <a:cubicBezTo>
                    <a:pt x="5355" y="3472"/>
                    <a:pt x="5463" y="3403"/>
                    <a:pt x="5463" y="3264"/>
                  </a:cubicBezTo>
                  <a:lnTo>
                    <a:pt x="5463" y="1875"/>
                  </a:lnTo>
                  <a:lnTo>
                    <a:pt x="9629" y="1875"/>
                  </a:lnTo>
                  <a:cubicBezTo>
                    <a:pt x="9845" y="1875"/>
                    <a:pt x="10061" y="2060"/>
                    <a:pt x="10061" y="2307"/>
                  </a:cubicBezTo>
                  <a:lnTo>
                    <a:pt x="10061" y="3264"/>
                  </a:lnTo>
                  <a:cubicBezTo>
                    <a:pt x="10061" y="3403"/>
                    <a:pt x="10161" y="3472"/>
                    <a:pt x="10262" y="3472"/>
                  </a:cubicBezTo>
                  <a:cubicBezTo>
                    <a:pt x="10362" y="3472"/>
                    <a:pt x="10462" y="3403"/>
                    <a:pt x="10462" y="3264"/>
                  </a:cubicBezTo>
                  <a:lnTo>
                    <a:pt x="10462" y="2307"/>
                  </a:lnTo>
                  <a:cubicBezTo>
                    <a:pt x="10462" y="1814"/>
                    <a:pt x="10092" y="1443"/>
                    <a:pt x="9629" y="1443"/>
                  </a:cubicBezTo>
                  <a:lnTo>
                    <a:pt x="5463" y="1443"/>
                  </a:lnTo>
                  <a:lnTo>
                    <a:pt x="5463" y="209"/>
                  </a:lnTo>
                  <a:cubicBezTo>
                    <a:pt x="5463" y="70"/>
                    <a:pt x="5355" y="0"/>
                    <a:pt x="5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9" name="Google Shape;20509;p98"/>
          <p:cNvGrpSpPr/>
          <p:nvPr/>
        </p:nvGrpSpPr>
        <p:grpSpPr>
          <a:xfrm>
            <a:off x="3974963" y="3975636"/>
            <a:ext cx="363400" cy="362350"/>
            <a:chOff x="2499600" y="1904400"/>
            <a:chExt cx="363400" cy="362350"/>
          </a:xfrm>
        </p:grpSpPr>
        <p:sp>
          <p:nvSpPr>
            <p:cNvPr id="20510" name="Google Shape;20510;p98"/>
            <p:cNvSpPr/>
            <p:nvPr/>
          </p:nvSpPr>
          <p:spPr>
            <a:xfrm>
              <a:off x="2499600" y="1904400"/>
              <a:ext cx="316350" cy="362350"/>
            </a:xfrm>
            <a:custGeom>
              <a:rect b="b" l="l" r="r" t="t"/>
              <a:pathLst>
                <a:path extrusionOk="0" h="14494" w="12654">
                  <a:moveTo>
                    <a:pt x="11110" y="4546"/>
                  </a:moveTo>
                  <a:cubicBezTo>
                    <a:pt x="12067" y="4546"/>
                    <a:pt x="12067" y="5996"/>
                    <a:pt x="11110" y="5996"/>
                  </a:cubicBezTo>
                  <a:lnTo>
                    <a:pt x="11079" y="5996"/>
                  </a:lnTo>
                  <a:lnTo>
                    <a:pt x="11079" y="4546"/>
                  </a:lnTo>
                  <a:close/>
                  <a:moveTo>
                    <a:pt x="1212" y="3371"/>
                  </a:moveTo>
                  <a:cubicBezTo>
                    <a:pt x="1229" y="3371"/>
                    <a:pt x="1247" y="3372"/>
                    <a:pt x="1265" y="3373"/>
                  </a:cubicBezTo>
                  <a:lnTo>
                    <a:pt x="1265" y="7107"/>
                  </a:lnTo>
                  <a:cubicBezTo>
                    <a:pt x="741" y="7015"/>
                    <a:pt x="401" y="6737"/>
                    <a:pt x="401" y="6336"/>
                  </a:cubicBezTo>
                  <a:lnTo>
                    <a:pt x="401" y="6305"/>
                  </a:lnTo>
                  <a:lnTo>
                    <a:pt x="401" y="4175"/>
                  </a:lnTo>
                  <a:cubicBezTo>
                    <a:pt x="431" y="3730"/>
                    <a:pt x="774" y="3371"/>
                    <a:pt x="1212" y="3371"/>
                  </a:cubicBezTo>
                  <a:close/>
                  <a:moveTo>
                    <a:pt x="2222" y="3373"/>
                  </a:moveTo>
                  <a:lnTo>
                    <a:pt x="2222" y="7107"/>
                  </a:lnTo>
                  <a:lnTo>
                    <a:pt x="1697" y="7107"/>
                  </a:lnTo>
                  <a:lnTo>
                    <a:pt x="1697" y="3373"/>
                  </a:lnTo>
                  <a:close/>
                  <a:moveTo>
                    <a:pt x="4043" y="3373"/>
                  </a:moveTo>
                  <a:lnTo>
                    <a:pt x="4043" y="7107"/>
                  </a:lnTo>
                  <a:lnTo>
                    <a:pt x="2623" y="7107"/>
                  </a:lnTo>
                  <a:lnTo>
                    <a:pt x="2623" y="3373"/>
                  </a:lnTo>
                  <a:close/>
                  <a:moveTo>
                    <a:pt x="8857" y="1182"/>
                  </a:moveTo>
                  <a:lnTo>
                    <a:pt x="8857" y="9360"/>
                  </a:lnTo>
                  <a:lnTo>
                    <a:pt x="4475" y="7169"/>
                  </a:lnTo>
                  <a:lnTo>
                    <a:pt x="4475" y="3342"/>
                  </a:lnTo>
                  <a:lnTo>
                    <a:pt x="8857" y="1182"/>
                  </a:lnTo>
                  <a:close/>
                  <a:moveTo>
                    <a:pt x="10444" y="1"/>
                  </a:moveTo>
                  <a:cubicBezTo>
                    <a:pt x="10348" y="1"/>
                    <a:pt x="10249" y="23"/>
                    <a:pt x="10154" y="71"/>
                  </a:cubicBezTo>
                  <a:lnTo>
                    <a:pt x="4321" y="2941"/>
                  </a:lnTo>
                  <a:lnTo>
                    <a:pt x="1234" y="2941"/>
                  </a:lnTo>
                  <a:cubicBezTo>
                    <a:pt x="556" y="2941"/>
                    <a:pt x="0" y="3496"/>
                    <a:pt x="0" y="4175"/>
                  </a:cubicBezTo>
                  <a:lnTo>
                    <a:pt x="0" y="6305"/>
                  </a:lnTo>
                  <a:cubicBezTo>
                    <a:pt x="0" y="6644"/>
                    <a:pt x="154" y="6984"/>
                    <a:pt x="432" y="7200"/>
                  </a:cubicBezTo>
                  <a:cubicBezTo>
                    <a:pt x="710" y="7416"/>
                    <a:pt x="1080" y="7539"/>
                    <a:pt x="1481" y="7539"/>
                  </a:cubicBezTo>
                  <a:lnTo>
                    <a:pt x="2222" y="7539"/>
                  </a:lnTo>
                  <a:lnTo>
                    <a:pt x="1420" y="9916"/>
                  </a:lnTo>
                  <a:cubicBezTo>
                    <a:pt x="1420" y="10058"/>
                    <a:pt x="1540" y="10147"/>
                    <a:pt x="1649" y="10147"/>
                  </a:cubicBezTo>
                  <a:cubicBezTo>
                    <a:pt x="1705" y="10147"/>
                    <a:pt x="1758" y="10123"/>
                    <a:pt x="1790" y="10070"/>
                  </a:cubicBezTo>
                  <a:lnTo>
                    <a:pt x="2654" y="7539"/>
                  </a:lnTo>
                  <a:lnTo>
                    <a:pt x="4043" y="7539"/>
                  </a:lnTo>
                  <a:lnTo>
                    <a:pt x="4043" y="13187"/>
                  </a:lnTo>
                  <a:cubicBezTo>
                    <a:pt x="4043" y="13717"/>
                    <a:pt x="3606" y="14073"/>
                    <a:pt x="3152" y="14073"/>
                  </a:cubicBezTo>
                  <a:cubicBezTo>
                    <a:pt x="2945" y="14073"/>
                    <a:pt x="2735" y="13999"/>
                    <a:pt x="2562" y="13835"/>
                  </a:cubicBezTo>
                  <a:lnTo>
                    <a:pt x="1451" y="12817"/>
                  </a:lnTo>
                  <a:cubicBezTo>
                    <a:pt x="1204" y="12601"/>
                    <a:pt x="1111" y="12261"/>
                    <a:pt x="1173" y="11953"/>
                  </a:cubicBezTo>
                  <a:lnTo>
                    <a:pt x="1420" y="11243"/>
                  </a:lnTo>
                  <a:cubicBezTo>
                    <a:pt x="1420" y="11107"/>
                    <a:pt x="1310" y="11020"/>
                    <a:pt x="1198" y="11020"/>
                  </a:cubicBezTo>
                  <a:cubicBezTo>
                    <a:pt x="1132" y="11020"/>
                    <a:pt x="1064" y="11050"/>
                    <a:pt x="1018" y="11119"/>
                  </a:cubicBezTo>
                  <a:lnTo>
                    <a:pt x="802" y="11829"/>
                  </a:lnTo>
                  <a:cubicBezTo>
                    <a:pt x="648" y="12292"/>
                    <a:pt x="802" y="12786"/>
                    <a:pt x="1173" y="13125"/>
                  </a:cubicBezTo>
                  <a:lnTo>
                    <a:pt x="2315" y="14144"/>
                  </a:lnTo>
                  <a:cubicBezTo>
                    <a:pt x="2576" y="14385"/>
                    <a:pt x="2885" y="14494"/>
                    <a:pt x="3187" y="14494"/>
                  </a:cubicBezTo>
                  <a:cubicBezTo>
                    <a:pt x="3852" y="14494"/>
                    <a:pt x="4485" y="13971"/>
                    <a:pt x="4506" y="13187"/>
                  </a:cubicBezTo>
                  <a:lnTo>
                    <a:pt x="4506" y="7663"/>
                  </a:lnTo>
                  <a:lnTo>
                    <a:pt x="10154" y="10440"/>
                  </a:lnTo>
                  <a:cubicBezTo>
                    <a:pt x="10250" y="10489"/>
                    <a:pt x="10350" y="10511"/>
                    <a:pt x="10446" y="10511"/>
                  </a:cubicBezTo>
                  <a:cubicBezTo>
                    <a:pt x="10782" y="10511"/>
                    <a:pt x="11079" y="10244"/>
                    <a:pt x="11079" y="9885"/>
                  </a:cubicBezTo>
                  <a:lnTo>
                    <a:pt x="11079" y="6397"/>
                  </a:lnTo>
                  <a:lnTo>
                    <a:pt x="11110" y="6397"/>
                  </a:lnTo>
                  <a:cubicBezTo>
                    <a:pt x="12653" y="6397"/>
                    <a:pt x="12653" y="4083"/>
                    <a:pt x="11110" y="4083"/>
                  </a:cubicBezTo>
                  <a:lnTo>
                    <a:pt x="11110" y="4114"/>
                  </a:lnTo>
                  <a:lnTo>
                    <a:pt x="11079" y="4114"/>
                  </a:lnTo>
                  <a:lnTo>
                    <a:pt x="11079" y="2571"/>
                  </a:lnTo>
                  <a:cubicBezTo>
                    <a:pt x="11079" y="2432"/>
                    <a:pt x="10971" y="2362"/>
                    <a:pt x="10863" y="2362"/>
                  </a:cubicBezTo>
                  <a:cubicBezTo>
                    <a:pt x="10755" y="2362"/>
                    <a:pt x="10647" y="2432"/>
                    <a:pt x="10647" y="2571"/>
                  </a:cubicBezTo>
                  <a:lnTo>
                    <a:pt x="10647" y="9885"/>
                  </a:lnTo>
                  <a:cubicBezTo>
                    <a:pt x="10647" y="10002"/>
                    <a:pt x="10558" y="10102"/>
                    <a:pt x="10447" y="10102"/>
                  </a:cubicBezTo>
                  <a:cubicBezTo>
                    <a:pt x="10412" y="10102"/>
                    <a:pt x="10376" y="10092"/>
                    <a:pt x="10339" y="10070"/>
                  </a:cubicBezTo>
                  <a:lnTo>
                    <a:pt x="9289" y="9576"/>
                  </a:lnTo>
                  <a:lnTo>
                    <a:pt x="9289" y="966"/>
                  </a:lnTo>
                  <a:lnTo>
                    <a:pt x="10339" y="441"/>
                  </a:lnTo>
                  <a:cubicBezTo>
                    <a:pt x="10371" y="428"/>
                    <a:pt x="10403" y="422"/>
                    <a:pt x="10434" y="422"/>
                  </a:cubicBezTo>
                  <a:cubicBezTo>
                    <a:pt x="10551" y="422"/>
                    <a:pt x="10647" y="511"/>
                    <a:pt x="10647" y="657"/>
                  </a:cubicBezTo>
                  <a:lnTo>
                    <a:pt x="10647" y="1336"/>
                  </a:lnTo>
                  <a:cubicBezTo>
                    <a:pt x="10647" y="1475"/>
                    <a:pt x="10755" y="1544"/>
                    <a:pt x="10863" y="1544"/>
                  </a:cubicBezTo>
                  <a:cubicBezTo>
                    <a:pt x="10971" y="1544"/>
                    <a:pt x="11079" y="1475"/>
                    <a:pt x="11079" y="1336"/>
                  </a:cubicBezTo>
                  <a:lnTo>
                    <a:pt x="11079" y="657"/>
                  </a:lnTo>
                  <a:cubicBezTo>
                    <a:pt x="11079" y="273"/>
                    <a:pt x="10780" y="1"/>
                    <a:pt x="10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98"/>
            <p:cNvSpPr/>
            <p:nvPr/>
          </p:nvSpPr>
          <p:spPr>
            <a:xfrm>
              <a:off x="2819000" y="2030375"/>
              <a:ext cx="44000" cy="10825"/>
            </a:xfrm>
            <a:custGeom>
              <a:rect b="b" l="l" r="r" t="t"/>
              <a:pathLst>
                <a:path extrusionOk="0" h="433" w="1760">
                  <a:moveTo>
                    <a:pt x="309" y="0"/>
                  </a:moveTo>
                  <a:cubicBezTo>
                    <a:pt x="1" y="0"/>
                    <a:pt x="1" y="433"/>
                    <a:pt x="309" y="433"/>
                  </a:cubicBezTo>
                  <a:lnTo>
                    <a:pt x="1482" y="433"/>
                  </a:lnTo>
                  <a:cubicBezTo>
                    <a:pt x="1760" y="433"/>
                    <a:pt x="1760" y="0"/>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98"/>
            <p:cNvSpPr/>
            <p:nvPr/>
          </p:nvSpPr>
          <p:spPr>
            <a:xfrm>
              <a:off x="2802275" y="1973275"/>
              <a:ext cx="39875" cy="32500"/>
            </a:xfrm>
            <a:custGeom>
              <a:rect b="b" l="l" r="r" t="t"/>
              <a:pathLst>
                <a:path extrusionOk="0" h="1300" w="1595">
                  <a:moveTo>
                    <a:pt x="1276" y="1"/>
                  </a:moveTo>
                  <a:cubicBezTo>
                    <a:pt x="1239" y="1"/>
                    <a:pt x="1201" y="10"/>
                    <a:pt x="1164" y="32"/>
                  </a:cubicBezTo>
                  <a:lnTo>
                    <a:pt x="176" y="927"/>
                  </a:lnTo>
                  <a:cubicBezTo>
                    <a:pt x="0" y="1044"/>
                    <a:pt x="75" y="1299"/>
                    <a:pt x="267" y="1299"/>
                  </a:cubicBezTo>
                  <a:cubicBezTo>
                    <a:pt x="277" y="1299"/>
                    <a:pt x="288" y="1299"/>
                    <a:pt x="299" y="1297"/>
                  </a:cubicBezTo>
                  <a:cubicBezTo>
                    <a:pt x="361" y="1297"/>
                    <a:pt x="423" y="1266"/>
                    <a:pt x="454" y="1235"/>
                  </a:cubicBezTo>
                  <a:lnTo>
                    <a:pt x="1441" y="371"/>
                  </a:lnTo>
                  <a:cubicBezTo>
                    <a:pt x="1595" y="218"/>
                    <a:pt x="1452" y="1"/>
                    <a:pt x="12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98"/>
            <p:cNvSpPr/>
            <p:nvPr/>
          </p:nvSpPr>
          <p:spPr>
            <a:xfrm>
              <a:off x="2802900" y="2066575"/>
              <a:ext cx="39650" cy="32375"/>
            </a:xfrm>
            <a:custGeom>
              <a:rect b="b" l="l" r="r" t="t"/>
              <a:pathLst>
                <a:path extrusionOk="0" h="1295" w="1586">
                  <a:moveTo>
                    <a:pt x="308" y="1"/>
                  </a:moveTo>
                  <a:cubicBezTo>
                    <a:pt x="136" y="1"/>
                    <a:pt x="0" y="197"/>
                    <a:pt x="151" y="373"/>
                  </a:cubicBezTo>
                  <a:lnTo>
                    <a:pt x="1139" y="1237"/>
                  </a:lnTo>
                  <a:cubicBezTo>
                    <a:pt x="1185" y="1278"/>
                    <a:pt x="1235" y="1295"/>
                    <a:pt x="1282" y="1295"/>
                  </a:cubicBezTo>
                  <a:cubicBezTo>
                    <a:pt x="1452" y="1295"/>
                    <a:pt x="1586" y="1074"/>
                    <a:pt x="1416" y="929"/>
                  </a:cubicBezTo>
                  <a:lnTo>
                    <a:pt x="429" y="34"/>
                  </a:lnTo>
                  <a:cubicBezTo>
                    <a:pt x="389" y="11"/>
                    <a:pt x="348"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4" name="Google Shape;20514;p98"/>
          <p:cNvGrpSpPr/>
          <p:nvPr/>
        </p:nvGrpSpPr>
        <p:grpSpPr>
          <a:xfrm>
            <a:off x="4790706" y="3975474"/>
            <a:ext cx="309425" cy="362675"/>
            <a:chOff x="4781825" y="4140750"/>
            <a:chExt cx="309425" cy="362675"/>
          </a:xfrm>
        </p:grpSpPr>
        <p:sp>
          <p:nvSpPr>
            <p:cNvPr id="20515" name="Google Shape;20515;p98"/>
            <p:cNvSpPr/>
            <p:nvPr/>
          </p:nvSpPr>
          <p:spPr>
            <a:xfrm>
              <a:off x="4781825" y="4208450"/>
              <a:ext cx="309425" cy="294975"/>
            </a:xfrm>
            <a:custGeom>
              <a:rect b="b" l="l" r="r" t="t"/>
              <a:pathLst>
                <a:path extrusionOk="0" h="11799" w="12377">
                  <a:moveTo>
                    <a:pt x="11666" y="432"/>
                  </a:moveTo>
                  <a:cubicBezTo>
                    <a:pt x="11851" y="432"/>
                    <a:pt x="11975" y="556"/>
                    <a:pt x="11975" y="710"/>
                  </a:cubicBezTo>
                  <a:lnTo>
                    <a:pt x="11975" y="2253"/>
                  </a:lnTo>
                  <a:lnTo>
                    <a:pt x="9043" y="2253"/>
                  </a:lnTo>
                  <a:lnTo>
                    <a:pt x="9043" y="710"/>
                  </a:lnTo>
                  <a:cubicBezTo>
                    <a:pt x="9043" y="556"/>
                    <a:pt x="9197" y="432"/>
                    <a:pt x="9352" y="432"/>
                  </a:cubicBezTo>
                  <a:close/>
                  <a:moveTo>
                    <a:pt x="710" y="0"/>
                  </a:moveTo>
                  <a:cubicBezTo>
                    <a:pt x="309" y="0"/>
                    <a:pt x="0" y="309"/>
                    <a:pt x="0" y="710"/>
                  </a:cubicBezTo>
                  <a:lnTo>
                    <a:pt x="0" y="5586"/>
                  </a:lnTo>
                  <a:cubicBezTo>
                    <a:pt x="0" y="9125"/>
                    <a:pt x="2897" y="11799"/>
                    <a:pt x="6176" y="11799"/>
                  </a:cubicBezTo>
                  <a:cubicBezTo>
                    <a:pt x="6815" y="11799"/>
                    <a:pt x="7468" y="11697"/>
                    <a:pt x="8117" y="11481"/>
                  </a:cubicBezTo>
                  <a:cubicBezTo>
                    <a:pt x="8293" y="11364"/>
                    <a:pt x="8219" y="11108"/>
                    <a:pt x="8026" y="11108"/>
                  </a:cubicBezTo>
                  <a:cubicBezTo>
                    <a:pt x="8016" y="11108"/>
                    <a:pt x="8005" y="11109"/>
                    <a:pt x="7994" y="11111"/>
                  </a:cubicBezTo>
                  <a:cubicBezTo>
                    <a:pt x="7395" y="11304"/>
                    <a:pt x="6794" y="11394"/>
                    <a:pt x="6207" y="11394"/>
                  </a:cubicBezTo>
                  <a:cubicBezTo>
                    <a:pt x="3131" y="11394"/>
                    <a:pt x="432" y="8908"/>
                    <a:pt x="432" y="5617"/>
                  </a:cubicBezTo>
                  <a:lnTo>
                    <a:pt x="432" y="2716"/>
                  </a:lnTo>
                  <a:lnTo>
                    <a:pt x="1914" y="2716"/>
                  </a:lnTo>
                  <a:cubicBezTo>
                    <a:pt x="2222" y="2716"/>
                    <a:pt x="2222" y="2284"/>
                    <a:pt x="1914" y="2284"/>
                  </a:cubicBezTo>
                  <a:lnTo>
                    <a:pt x="432" y="2284"/>
                  </a:lnTo>
                  <a:lnTo>
                    <a:pt x="432" y="741"/>
                  </a:lnTo>
                  <a:cubicBezTo>
                    <a:pt x="402" y="556"/>
                    <a:pt x="556" y="432"/>
                    <a:pt x="710" y="432"/>
                  </a:cubicBezTo>
                  <a:lnTo>
                    <a:pt x="3025" y="432"/>
                  </a:lnTo>
                  <a:cubicBezTo>
                    <a:pt x="3179" y="432"/>
                    <a:pt x="3303" y="556"/>
                    <a:pt x="3333" y="710"/>
                  </a:cubicBezTo>
                  <a:lnTo>
                    <a:pt x="3333" y="2253"/>
                  </a:lnTo>
                  <a:lnTo>
                    <a:pt x="2963" y="2253"/>
                  </a:lnTo>
                  <a:cubicBezTo>
                    <a:pt x="2655" y="2253"/>
                    <a:pt x="2655" y="2685"/>
                    <a:pt x="2963" y="2685"/>
                  </a:cubicBezTo>
                  <a:lnTo>
                    <a:pt x="3333" y="2685"/>
                  </a:lnTo>
                  <a:lnTo>
                    <a:pt x="3333" y="5586"/>
                  </a:lnTo>
                  <a:cubicBezTo>
                    <a:pt x="3333" y="7191"/>
                    <a:pt x="4630" y="8456"/>
                    <a:pt x="6204" y="8456"/>
                  </a:cubicBezTo>
                  <a:cubicBezTo>
                    <a:pt x="7778" y="8426"/>
                    <a:pt x="9043" y="7129"/>
                    <a:pt x="9043" y="5555"/>
                  </a:cubicBezTo>
                  <a:lnTo>
                    <a:pt x="9043" y="2685"/>
                  </a:lnTo>
                  <a:lnTo>
                    <a:pt x="11944" y="2685"/>
                  </a:lnTo>
                  <a:lnTo>
                    <a:pt x="11944" y="5586"/>
                  </a:lnTo>
                  <a:cubicBezTo>
                    <a:pt x="11944" y="7716"/>
                    <a:pt x="10771" y="9691"/>
                    <a:pt x="8919" y="10679"/>
                  </a:cubicBezTo>
                  <a:cubicBezTo>
                    <a:pt x="8680" y="10811"/>
                    <a:pt x="8807" y="11105"/>
                    <a:pt x="9005" y="11105"/>
                  </a:cubicBezTo>
                  <a:cubicBezTo>
                    <a:pt x="9037" y="11105"/>
                    <a:pt x="9070" y="11097"/>
                    <a:pt x="9105" y="11080"/>
                  </a:cubicBezTo>
                  <a:cubicBezTo>
                    <a:pt x="11111" y="10000"/>
                    <a:pt x="12376" y="7901"/>
                    <a:pt x="12376" y="5617"/>
                  </a:cubicBezTo>
                  <a:lnTo>
                    <a:pt x="12376" y="710"/>
                  </a:lnTo>
                  <a:cubicBezTo>
                    <a:pt x="12376" y="309"/>
                    <a:pt x="12067" y="0"/>
                    <a:pt x="11666" y="0"/>
                  </a:cubicBezTo>
                  <a:lnTo>
                    <a:pt x="9352" y="0"/>
                  </a:lnTo>
                  <a:cubicBezTo>
                    <a:pt x="8950" y="0"/>
                    <a:pt x="8642" y="309"/>
                    <a:pt x="8642" y="710"/>
                  </a:cubicBezTo>
                  <a:lnTo>
                    <a:pt x="8642" y="5555"/>
                  </a:lnTo>
                  <a:cubicBezTo>
                    <a:pt x="8642" y="6913"/>
                    <a:pt x="7562" y="7994"/>
                    <a:pt x="6235" y="8024"/>
                  </a:cubicBezTo>
                  <a:cubicBezTo>
                    <a:pt x="4877" y="8024"/>
                    <a:pt x="3766" y="6944"/>
                    <a:pt x="3766" y="5586"/>
                  </a:cubicBezTo>
                  <a:lnTo>
                    <a:pt x="3766" y="710"/>
                  </a:lnTo>
                  <a:cubicBezTo>
                    <a:pt x="3766" y="309"/>
                    <a:pt x="3426"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98"/>
            <p:cNvSpPr/>
            <p:nvPr/>
          </p:nvSpPr>
          <p:spPr>
            <a:xfrm>
              <a:off x="4929200" y="4434725"/>
              <a:ext cx="97825" cy="43025"/>
            </a:xfrm>
            <a:custGeom>
              <a:rect b="b" l="l" r="r" t="t"/>
              <a:pathLst>
                <a:path extrusionOk="0" h="1721" w="3913">
                  <a:moveTo>
                    <a:pt x="3619" y="0"/>
                  </a:moveTo>
                  <a:cubicBezTo>
                    <a:pt x="3576" y="0"/>
                    <a:pt x="3531" y="16"/>
                    <a:pt x="3487" y="54"/>
                  </a:cubicBezTo>
                  <a:lnTo>
                    <a:pt x="3457" y="54"/>
                  </a:lnTo>
                  <a:cubicBezTo>
                    <a:pt x="2592" y="856"/>
                    <a:pt x="1481" y="1288"/>
                    <a:pt x="309" y="1288"/>
                  </a:cubicBezTo>
                  <a:cubicBezTo>
                    <a:pt x="0" y="1288"/>
                    <a:pt x="0" y="1720"/>
                    <a:pt x="309" y="1720"/>
                  </a:cubicBezTo>
                  <a:cubicBezTo>
                    <a:pt x="1574" y="1720"/>
                    <a:pt x="2808" y="1226"/>
                    <a:pt x="3765" y="393"/>
                  </a:cubicBezTo>
                  <a:cubicBezTo>
                    <a:pt x="3913" y="246"/>
                    <a:pt x="3786"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98"/>
            <p:cNvSpPr/>
            <p:nvPr/>
          </p:nvSpPr>
          <p:spPr>
            <a:xfrm>
              <a:off x="4799575" y="4163300"/>
              <a:ext cx="10050" cy="28200"/>
            </a:xfrm>
            <a:custGeom>
              <a:rect b="b" l="l" r="r" t="t"/>
              <a:pathLst>
                <a:path extrusionOk="0" h="1128" w="402">
                  <a:moveTo>
                    <a:pt x="201" y="1"/>
                  </a:moveTo>
                  <a:cubicBezTo>
                    <a:pt x="101" y="1"/>
                    <a:pt x="0" y="78"/>
                    <a:pt x="0" y="232"/>
                  </a:cubicBezTo>
                  <a:lnTo>
                    <a:pt x="0" y="911"/>
                  </a:lnTo>
                  <a:cubicBezTo>
                    <a:pt x="0" y="1035"/>
                    <a:pt x="93" y="1127"/>
                    <a:pt x="185" y="1127"/>
                  </a:cubicBezTo>
                  <a:cubicBezTo>
                    <a:pt x="309" y="1127"/>
                    <a:pt x="401" y="1035"/>
                    <a:pt x="401" y="911"/>
                  </a:cubicBezTo>
                  <a:lnTo>
                    <a:pt x="401" y="232"/>
                  </a:lnTo>
                  <a:cubicBezTo>
                    <a:pt x="401" y="78"/>
                    <a:pt x="301"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98"/>
            <p:cNvSpPr/>
            <p:nvPr/>
          </p:nvSpPr>
          <p:spPr>
            <a:xfrm>
              <a:off x="4823475" y="4140750"/>
              <a:ext cx="10075" cy="50750"/>
            </a:xfrm>
            <a:custGeom>
              <a:rect b="b" l="l" r="r" t="t"/>
              <a:pathLst>
                <a:path extrusionOk="0" h="2030" w="403">
                  <a:moveTo>
                    <a:pt x="202" y="0"/>
                  </a:moveTo>
                  <a:cubicBezTo>
                    <a:pt x="101" y="0"/>
                    <a:pt x="1" y="70"/>
                    <a:pt x="1" y="209"/>
                  </a:cubicBezTo>
                  <a:lnTo>
                    <a:pt x="1" y="1813"/>
                  </a:lnTo>
                  <a:cubicBezTo>
                    <a:pt x="1" y="1937"/>
                    <a:pt x="94" y="2029"/>
                    <a:pt x="217" y="2029"/>
                  </a:cubicBezTo>
                  <a:cubicBezTo>
                    <a:pt x="310" y="2029"/>
                    <a:pt x="402" y="1937"/>
                    <a:pt x="402" y="1813"/>
                  </a:cubicBezTo>
                  <a:lnTo>
                    <a:pt x="402" y="209"/>
                  </a:lnTo>
                  <a:cubicBezTo>
                    <a:pt x="402" y="70"/>
                    <a:pt x="30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98"/>
            <p:cNvSpPr/>
            <p:nvPr/>
          </p:nvSpPr>
          <p:spPr>
            <a:xfrm>
              <a:off x="4847400" y="4163300"/>
              <a:ext cx="10050" cy="28200"/>
            </a:xfrm>
            <a:custGeom>
              <a:rect b="b" l="l" r="r" t="t"/>
              <a:pathLst>
                <a:path extrusionOk="0" h="1128" w="402">
                  <a:moveTo>
                    <a:pt x="201" y="1"/>
                  </a:moveTo>
                  <a:cubicBezTo>
                    <a:pt x="101" y="1"/>
                    <a:pt x="1" y="78"/>
                    <a:pt x="1" y="232"/>
                  </a:cubicBezTo>
                  <a:lnTo>
                    <a:pt x="1" y="911"/>
                  </a:lnTo>
                  <a:cubicBezTo>
                    <a:pt x="1" y="1035"/>
                    <a:pt x="93" y="1127"/>
                    <a:pt x="217" y="1127"/>
                  </a:cubicBezTo>
                  <a:cubicBezTo>
                    <a:pt x="309" y="1127"/>
                    <a:pt x="402" y="1035"/>
                    <a:pt x="402" y="911"/>
                  </a:cubicBezTo>
                  <a:lnTo>
                    <a:pt x="402" y="232"/>
                  </a:lnTo>
                  <a:cubicBezTo>
                    <a:pt x="402" y="7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98"/>
            <p:cNvSpPr/>
            <p:nvPr/>
          </p:nvSpPr>
          <p:spPr>
            <a:xfrm>
              <a:off x="5014825" y="4163300"/>
              <a:ext cx="10825" cy="28200"/>
            </a:xfrm>
            <a:custGeom>
              <a:rect b="b" l="l" r="r" t="t"/>
              <a:pathLst>
                <a:path extrusionOk="0" h="1128" w="433">
                  <a:moveTo>
                    <a:pt x="217" y="1"/>
                  </a:moveTo>
                  <a:cubicBezTo>
                    <a:pt x="109" y="1"/>
                    <a:pt x="1" y="78"/>
                    <a:pt x="1" y="232"/>
                  </a:cubicBezTo>
                  <a:lnTo>
                    <a:pt x="1" y="911"/>
                  </a:lnTo>
                  <a:cubicBezTo>
                    <a:pt x="1" y="1035"/>
                    <a:pt x="93" y="1127"/>
                    <a:pt x="217" y="1127"/>
                  </a:cubicBezTo>
                  <a:cubicBezTo>
                    <a:pt x="340" y="1127"/>
                    <a:pt x="433" y="1035"/>
                    <a:pt x="433" y="911"/>
                  </a:cubicBezTo>
                  <a:lnTo>
                    <a:pt x="433" y="232"/>
                  </a:lnTo>
                  <a:cubicBezTo>
                    <a:pt x="433" y="78"/>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98"/>
            <p:cNvSpPr/>
            <p:nvPr/>
          </p:nvSpPr>
          <p:spPr>
            <a:xfrm>
              <a:off x="5038750" y="4140750"/>
              <a:ext cx="10825" cy="50750"/>
            </a:xfrm>
            <a:custGeom>
              <a:rect b="b" l="l" r="r" t="t"/>
              <a:pathLst>
                <a:path extrusionOk="0" h="2030" w="433">
                  <a:moveTo>
                    <a:pt x="216" y="0"/>
                  </a:moveTo>
                  <a:cubicBezTo>
                    <a:pt x="108" y="0"/>
                    <a:pt x="0" y="70"/>
                    <a:pt x="0" y="209"/>
                  </a:cubicBezTo>
                  <a:lnTo>
                    <a:pt x="0" y="1813"/>
                  </a:lnTo>
                  <a:cubicBezTo>
                    <a:pt x="0" y="1937"/>
                    <a:pt x="93" y="2029"/>
                    <a:pt x="216" y="2029"/>
                  </a:cubicBezTo>
                  <a:cubicBezTo>
                    <a:pt x="340" y="2029"/>
                    <a:pt x="432" y="1937"/>
                    <a:pt x="432" y="1813"/>
                  </a:cubicBezTo>
                  <a:lnTo>
                    <a:pt x="432" y="209"/>
                  </a:lnTo>
                  <a:cubicBezTo>
                    <a:pt x="432" y="70"/>
                    <a:pt x="324"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98"/>
            <p:cNvSpPr/>
            <p:nvPr/>
          </p:nvSpPr>
          <p:spPr>
            <a:xfrm>
              <a:off x="5062675" y="4163300"/>
              <a:ext cx="10825" cy="28200"/>
            </a:xfrm>
            <a:custGeom>
              <a:rect b="b" l="l" r="r" t="t"/>
              <a:pathLst>
                <a:path extrusionOk="0" h="1128" w="433">
                  <a:moveTo>
                    <a:pt x="216" y="1"/>
                  </a:moveTo>
                  <a:cubicBezTo>
                    <a:pt x="108" y="1"/>
                    <a:pt x="0" y="78"/>
                    <a:pt x="0" y="232"/>
                  </a:cubicBezTo>
                  <a:lnTo>
                    <a:pt x="0" y="911"/>
                  </a:lnTo>
                  <a:cubicBezTo>
                    <a:pt x="0" y="1035"/>
                    <a:pt x="93" y="1127"/>
                    <a:pt x="216" y="1127"/>
                  </a:cubicBezTo>
                  <a:cubicBezTo>
                    <a:pt x="340" y="1127"/>
                    <a:pt x="432" y="1035"/>
                    <a:pt x="432" y="911"/>
                  </a:cubicBezTo>
                  <a:lnTo>
                    <a:pt x="432" y="232"/>
                  </a:lnTo>
                  <a:cubicBezTo>
                    <a:pt x="432" y="78"/>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3" name="Google Shape;20523;p98"/>
          <p:cNvGrpSpPr/>
          <p:nvPr/>
        </p:nvGrpSpPr>
        <p:grpSpPr>
          <a:xfrm>
            <a:off x="7023275" y="3975874"/>
            <a:ext cx="315575" cy="361875"/>
            <a:chOff x="4028025" y="4141325"/>
            <a:chExt cx="315575" cy="361875"/>
          </a:xfrm>
        </p:grpSpPr>
        <p:sp>
          <p:nvSpPr>
            <p:cNvPr id="20524" name="Google Shape;20524;p98"/>
            <p:cNvSpPr/>
            <p:nvPr/>
          </p:nvSpPr>
          <p:spPr>
            <a:xfrm>
              <a:off x="4068150" y="4193775"/>
              <a:ext cx="129625" cy="10850"/>
            </a:xfrm>
            <a:custGeom>
              <a:rect b="b" l="l" r="r" t="t"/>
              <a:pathLst>
                <a:path extrusionOk="0" h="434"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98"/>
            <p:cNvSpPr/>
            <p:nvPr/>
          </p:nvSpPr>
          <p:spPr>
            <a:xfrm>
              <a:off x="4068150" y="4234675"/>
              <a:ext cx="129625" cy="10825"/>
            </a:xfrm>
            <a:custGeom>
              <a:rect b="b" l="l" r="r" t="t"/>
              <a:pathLst>
                <a:path extrusionOk="0" h="433" w="5185">
                  <a:moveTo>
                    <a:pt x="309" y="1"/>
                  </a:moveTo>
                  <a:cubicBezTo>
                    <a:pt x="0" y="1"/>
                    <a:pt x="0" y="433"/>
                    <a:pt x="309" y="433"/>
                  </a:cubicBezTo>
                  <a:lnTo>
                    <a:pt x="4907" y="433"/>
                  </a:lnTo>
                  <a:cubicBezTo>
                    <a:pt x="5185" y="433"/>
                    <a:pt x="5185" y="1"/>
                    <a:pt x="4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98"/>
            <p:cNvSpPr/>
            <p:nvPr/>
          </p:nvSpPr>
          <p:spPr>
            <a:xfrm>
              <a:off x="4070450" y="4275575"/>
              <a:ext cx="182125" cy="92600"/>
            </a:xfrm>
            <a:custGeom>
              <a:rect b="b" l="l" r="r" t="t"/>
              <a:pathLst>
                <a:path extrusionOk="0" h="3704" w="7285">
                  <a:moveTo>
                    <a:pt x="6883" y="432"/>
                  </a:moveTo>
                  <a:lnTo>
                    <a:pt x="6883" y="2963"/>
                  </a:lnTo>
                  <a:lnTo>
                    <a:pt x="4846" y="926"/>
                  </a:lnTo>
                  <a:cubicBezTo>
                    <a:pt x="4800" y="880"/>
                    <a:pt x="4738" y="857"/>
                    <a:pt x="4680" y="857"/>
                  </a:cubicBezTo>
                  <a:cubicBezTo>
                    <a:pt x="4622" y="857"/>
                    <a:pt x="4568" y="880"/>
                    <a:pt x="4537" y="926"/>
                  </a:cubicBezTo>
                  <a:lnTo>
                    <a:pt x="2686" y="2778"/>
                  </a:lnTo>
                  <a:lnTo>
                    <a:pt x="1822" y="1883"/>
                  </a:lnTo>
                  <a:cubicBezTo>
                    <a:pt x="1791" y="1852"/>
                    <a:pt x="1737" y="1837"/>
                    <a:pt x="1683" y="1837"/>
                  </a:cubicBezTo>
                  <a:cubicBezTo>
                    <a:pt x="1629" y="1837"/>
                    <a:pt x="1575" y="1852"/>
                    <a:pt x="1544" y="1883"/>
                  </a:cubicBezTo>
                  <a:lnTo>
                    <a:pt x="433" y="2994"/>
                  </a:lnTo>
                  <a:lnTo>
                    <a:pt x="433" y="463"/>
                  </a:lnTo>
                  <a:lnTo>
                    <a:pt x="6883" y="432"/>
                  </a:lnTo>
                  <a:close/>
                  <a:moveTo>
                    <a:pt x="1667" y="2346"/>
                  </a:moveTo>
                  <a:lnTo>
                    <a:pt x="2624" y="3303"/>
                  </a:lnTo>
                  <a:lnTo>
                    <a:pt x="711" y="3303"/>
                  </a:lnTo>
                  <a:lnTo>
                    <a:pt x="1667" y="2346"/>
                  </a:lnTo>
                  <a:close/>
                  <a:moveTo>
                    <a:pt x="4692" y="1358"/>
                  </a:moveTo>
                  <a:lnTo>
                    <a:pt x="6605" y="3303"/>
                  </a:lnTo>
                  <a:lnTo>
                    <a:pt x="3241" y="3303"/>
                  </a:lnTo>
                  <a:lnTo>
                    <a:pt x="2994" y="3056"/>
                  </a:lnTo>
                  <a:lnTo>
                    <a:pt x="4692" y="1358"/>
                  </a:lnTo>
                  <a:close/>
                  <a:moveTo>
                    <a:pt x="217" y="0"/>
                  </a:moveTo>
                  <a:cubicBezTo>
                    <a:pt x="93" y="0"/>
                    <a:pt x="1" y="93"/>
                    <a:pt x="1" y="216"/>
                  </a:cubicBezTo>
                  <a:lnTo>
                    <a:pt x="1" y="3519"/>
                  </a:lnTo>
                  <a:cubicBezTo>
                    <a:pt x="1" y="3611"/>
                    <a:pt x="93" y="3704"/>
                    <a:pt x="217" y="3704"/>
                  </a:cubicBezTo>
                  <a:lnTo>
                    <a:pt x="7068" y="3704"/>
                  </a:lnTo>
                  <a:cubicBezTo>
                    <a:pt x="7192" y="3704"/>
                    <a:pt x="7284" y="3611"/>
                    <a:pt x="7284" y="3519"/>
                  </a:cubicBezTo>
                  <a:lnTo>
                    <a:pt x="7284" y="216"/>
                  </a:lnTo>
                  <a:cubicBezTo>
                    <a:pt x="7284" y="93"/>
                    <a:pt x="7192" y="0"/>
                    <a:pt x="7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98"/>
            <p:cNvSpPr/>
            <p:nvPr/>
          </p:nvSpPr>
          <p:spPr>
            <a:xfrm>
              <a:off x="4068150" y="4399025"/>
              <a:ext cx="186725" cy="10825"/>
            </a:xfrm>
            <a:custGeom>
              <a:rect b="b" l="l" r="r" t="t"/>
              <a:pathLst>
                <a:path extrusionOk="0" h="433" w="7469">
                  <a:moveTo>
                    <a:pt x="309" y="0"/>
                  </a:moveTo>
                  <a:cubicBezTo>
                    <a:pt x="0" y="0"/>
                    <a:pt x="0" y="432"/>
                    <a:pt x="309" y="432"/>
                  </a:cubicBezTo>
                  <a:lnTo>
                    <a:pt x="7160" y="432"/>
                  </a:lnTo>
                  <a:cubicBezTo>
                    <a:pt x="7469" y="432"/>
                    <a:pt x="7469" y="0"/>
                    <a:pt x="7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98"/>
            <p:cNvSpPr/>
            <p:nvPr/>
          </p:nvSpPr>
          <p:spPr>
            <a:xfrm>
              <a:off x="4069675" y="4439900"/>
              <a:ext cx="183675" cy="10825"/>
            </a:xfrm>
            <a:custGeom>
              <a:rect b="b" l="l" r="r" t="t"/>
              <a:pathLst>
                <a:path extrusionOk="0" h="433" w="7347">
                  <a:moveTo>
                    <a:pt x="248" y="1"/>
                  </a:moveTo>
                  <a:cubicBezTo>
                    <a:pt x="1" y="32"/>
                    <a:pt x="1" y="402"/>
                    <a:pt x="248" y="433"/>
                  </a:cubicBezTo>
                  <a:lnTo>
                    <a:pt x="7099" y="433"/>
                  </a:lnTo>
                  <a:cubicBezTo>
                    <a:pt x="7346" y="402"/>
                    <a:pt x="7346" y="32"/>
                    <a:pt x="7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98"/>
            <p:cNvSpPr/>
            <p:nvPr/>
          </p:nvSpPr>
          <p:spPr>
            <a:xfrm>
              <a:off x="4123700" y="4294800"/>
              <a:ext cx="33200" cy="28625"/>
            </a:xfrm>
            <a:custGeom>
              <a:rect b="b" l="l" r="r" t="t"/>
              <a:pathLst>
                <a:path extrusionOk="0" h="1145" w="1328">
                  <a:moveTo>
                    <a:pt x="587" y="435"/>
                  </a:moveTo>
                  <a:cubicBezTo>
                    <a:pt x="648" y="435"/>
                    <a:pt x="710" y="497"/>
                    <a:pt x="710" y="558"/>
                  </a:cubicBezTo>
                  <a:cubicBezTo>
                    <a:pt x="710" y="666"/>
                    <a:pt x="641" y="720"/>
                    <a:pt x="571" y="720"/>
                  </a:cubicBezTo>
                  <a:cubicBezTo>
                    <a:pt x="502" y="720"/>
                    <a:pt x="432" y="666"/>
                    <a:pt x="432" y="558"/>
                  </a:cubicBezTo>
                  <a:cubicBezTo>
                    <a:pt x="432" y="497"/>
                    <a:pt x="494" y="435"/>
                    <a:pt x="587" y="435"/>
                  </a:cubicBezTo>
                  <a:close/>
                  <a:moveTo>
                    <a:pt x="586" y="0"/>
                  </a:moveTo>
                  <a:cubicBezTo>
                    <a:pt x="287" y="0"/>
                    <a:pt x="0" y="222"/>
                    <a:pt x="0" y="558"/>
                  </a:cubicBezTo>
                  <a:cubicBezTo>
                    <a:pt x="0" y="898"/>
                    <a:pt x="278" y="1145"/>
                    <a:pt x="587" y="1145"/>
                  </a:cubicBezTo>
                  <a:cubicBezTo>
                    <a:pt x="1080" y="1145"/>
                    <a:pt x="1327" y="528"/>
                    <a:pt x="988" y="157"/>
                  </a:cubicBezTo>
                  <a:cubicBezTo>
                    <a:pt x="870" y="49"/>
                    <a:pt x="726" y="0"/>
                    <a:pt x="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98"/>
            <p:cNvSpPr/>
            <p:nvPr/>
          </p:nvSpPr>
          <p:spPr>
            <a:xfrm>
              <a:off x="4028025" y="4141325"/>
              <a:ext cx="315575" cy="361875"/>
            </a:xfrm>
            <a:custGeom>
              <a:rect b="b" l="l" r="r" t="t"/>
              <a:pathLst>
                <a:path extrusionOk="0" h="14475" w="12623">
                  <a:moveTo>
                    <a:pt x="8271" y="772"/>
                  </a:moveTo>
                  <a:lnTo>
                    <a:pt x="10061" y="2778"/>
                  </a:lnTo>
                  <a:lnTo>
                    <a:pt x="9043" y="2778"/>
                  </a:lnTo>
                  <a:cubicBezTo>
                    <a:pt x="8642" y="2778"/>
                    <a:pt x="8271" y="2438"/>
                    <a:pt x="8271" y="2006"/>
                  </a:cubicBezTo>
                  <a:lnTo>
                    <a:pt x="8271" y="772"/>
                  </a:lnTo>
                  <a:close/>
                  <a:moveTo>
                    <a:pt x="10851" y="4679"/>
                  </a:moveTo>
                  <a:cubicBezTo>
                    <a:pt x="10874" y="4679"/>
                    <a:pt x="10898" y="4682"/>
                    <a:pt x="10925" y="4691"/>
                  </a:cubicBezTo>
                  <a:cubicBezTo>
                    <a:pt x="11049" y="4691"/>
                    <a:pt x="11172" y="4722"/>
                    <a:pt x="11265" y="4815"/>
                  </a:cubicBezTo>
                  <a:cubicBezTo>
                    <a:pt x="11358" y="4907"/>
                    <a:pt x="11419" y="5031"/>
                    <a:pt x="11419" y="5185"/>
                  </a:cubicBezTo>
                  <a:lnTo>
                    <a:pt x="11419" y="5895"/>
                  </a:lnTo>
                  <a:lnTo>
                    <a:pt x="10432" y="5895"/>
                  </a:lnTo>
                  <a:lnTo>
                    <a:pt x="10432" y="5185"/>
                  </a:lnTo>
                  <a:cubicBezTo>
                    <a:pt x="10401" y="5031"/>
                    <a:pt x="10463" y="4907"/>
                    <a:pt x="10555" y="4815"/>
                  </a:cubicBezTo>
                  <a:cubicBezTo>
                    <a:pt x="10586" y="4815"/>
                    <a:pt x="10586" y="4784"/>
                    <a:pt x="10617" y="4784"/>
                  </a:cubicBezTo>
                  <a:cubicBezTo>
                    <a:pt x="10648" y="4753"/>
                    <a:pt x="10679" y="4753"/>
                    <a:pt x="10709" y="4722"/>
                  </a:cubicBezTo>
                  <a:cubicBezTo>
                    <a:pt x="10753" y="4700"/>
                    <a:pt x="10797" y="4679"/>
                    <a:pt x="10851" y="4679"/>
                  </a:cubicBezTo>
                  <a:close/>
                  <a:moveTo>
                    <a:pt x="11234" y="11543"/>
                  </a:moveTo>
                  <a:lnTo>
                    <a:pt x="10925" y="11975"/>
                  </a:lnTo>
                  <a:lnTo>
                    <a:pt x="10617" y="11543"/>
                  </a:lnTo>
                  <a:close/>
                  <a:moveTo>
                    <a:pt x="1204" y="0"/>
                  </a:moveTo>
                  <a:cubicBezTo>
                    <a:pt x="556" y="0"/>
                    <a:pt x="0" y="525"/>
                    <a:pt x="0" y="1204"/>
                  </a:cubicBezTo>
                  <a:lnTo>
                    <a:pt x="0" y="13271"/>
                  </a:lnTo>
                  <a:cubicBezTo>
                    <a:pt x="0" y="13919"/>
                    <a:pt x="525" y="14475"/>
                    <a:pt x="1204" y="14475"/>
                  </a:cubicBezTo>
                  <a:lnTo>
                    <a:pt x="9537" y="14475"/>
                  </a:lnTo>
                  <a:cubicBezTo>
                    <a:pt x="10185" y="14475"/>
                    <a:pt x="10740" y="13919"/>
                    <a:pt x="10740" y="13271"/>
                  </a:cubicBezTo>
                  <a:lnTo>
                    <a:pt x="10740" y="12499"/>
                  </a:lnTo>
                  <a:cubicBezTo>
                    <a:pt x="10783" y="12542"/>
                    <a:pt x="10840" y="12565"/>
                    <a:pt x="10897" y="12565"/>
                  </a:cubicBezTo>
                  <a:cubicBezTo>
                    <a:pt x="10963" y="12565"/>
                    <a:pt x="11030" y="12535"/>
                    <a:pt x="11080" y="12469"/>
                  </a:cubicBezTo>
                  <a:lnTo>
                    <a:pt x="11790" y="11419"/>
                  </a:lnTo>
                  <a:cubicBezTo>
                    <a:pt x="11790" y="11388"/>
                    <a:pt x="11820" y="11358"/>
                    <a:pt x="11820" y="11327"/>
                  </a:cubicBezTo>
                  <a:lnTo>
                    <a:pt x="11820" y="6358"/>
                  </a:lnTo>
                  <a:cubicBezTo>
                    <a:pt x="12036" y="6420"/>
                    <a:pt x="12160" y="6636"/>
                    <a:pt x="12160" y="6852"/>
                  </a:cubicBezTo>
                  <a:lnTo>
                    <a:pt x="12160" y="8395"/>
                  </a:lnTo>
                  <a:cubicBezTo>
                    <a:pt x="12160" y="8534"/>
                    <a:pt x="12268" y="8603"/>
                    <a:pt x="12376" y="8603"/>
                  </a:cubicBezTo>
                  <a:cubicBezTo>
                    <a:pt x="12484" y="8603"/>
                    <a:pt x="12592" y="8534"/>
                    <a:pt x="12592" y="8395"/>
                  </a:cubicBezTo>
                  <a:lnTo>
                    <a:pt x="12623" y="6852"/>
                  </a:lnTo>
                  <a:cubicBezTo>
                    <a:pt x="12623" y="6389"/>
                    <a:pt x="12283" y="5988"/>
                    <a:pt x="11851" y="5895"/>
                  </a:cubicBezTo>
                  <a:lnTo>
                    <a:pt x="11851" y="5185"/>
                  </a:lnTo>
                  <a:cubicBezTo>
                    <a:pt x="11823" y="4652"/>
                    <a:pt x="11413" y="4247"/>
                    <a:pt x="10921" y="4247"/>
                  </a:cubicBezTo>
                  <a:cubicBezTo>
                    <a:pt x="10872" y="4247"/>
                    <a:pt x="10822" y="4251"/>
                    <a:pt x="10771" y="4259"/>
                  </a:cubicBezTo>
                  <a:lnTo>
                    <a:pt x="10771" y="2994"/>
                  </a:lnTo>
                  <a:cubicBezTo>
                    <a:pt x="10740" y="2932"/>
                    <a:pt x="10740" y="2901"/>
                    <a:pt x="10709" y="2840"/>
                  </a:cubicBezTo>
                  <a:lnTo>
                    <a:pt x="8240" y="62"/>
                  </a:lnTo>
                  <a:cubicBezTo>
                    <a:pt x="8210" y="31"/>
                    <a:pt x="8148" y="0"/>
                    <a:pt x="8086" y="0"/>
                  </a:cubicBezTo>
                  <a:lnTo>
                    <a:pt x="3519" y="0"/>
                  </a:lnTo>
                  <a:cubicBezTo>
                    <a:pt x="3241" y="0"/>
                    <a:pt x="3241" y="402"/>
                    <a:pt x="3519" y="402"/>
                  </a:cubicBezTo>
                  <a:lnTo>
                    <a:pt x="7870" y="402"/>
                  </a:lnTo>
                  <a:lnTo>
                    <a:pt x="7870" y="2006"/>
                  </a:lnTo>
                  <a:cubicBezTo>
                    <a:pt x="7870" y="2654"/>
                    <a:pt x="8395" y="3210"/>
                    <a:pt x="9074" y="3210"/>
                  </a:cubicBezTo>
                  <a:lnTo>
                    <a:pt x="10339" y="3210"/>
                  </a:lnTo>
                  <a:lnTo>
                    <a:pt x="10339" y="4444"/>
                  </a:lnTo>
                  <a:lnTo>
                    <a:pt x="10247" y="4537"/>
                  </a:lnTo>
                  <a:cubicBezTo>
                    <a:pt x="10092" y="4691"/>
                    <a:pt x="9969" y="4938"/>
                    <a:pt x="9969" y="5185"/>
                  </a:cubicBezTo>
                  <a:lnTo>
                    <a:pt x="9969" y="9290"/>
                  </a:lnTo>
                  <a:cubicBezTo>
                    <a:pt x="9969" y="9429"/>
                    <a:pt x="10077" y="9498"/>
                    <a:pt x="10185" y="9498"/>
                  </a:cubicBezTo>
                  <a:cubicBezTo>
                    <a:pt x="10293" y="9498"/>
                    <a:pt x="10401" y="9429"/>
                    <a:pt x="10401" y="9290"/>
                  </a:cubicBezTo>
                  <a:lnTo>
                    <a:pt x="10401" y="6327"/>
                  </a:lnTo>
                  <a:lnTo>
                    <a:pt x="11419" y="6327"/>
                  </a:lnTo>
                  <a:lnTo>
                    <a:pt x="11419" y="11111"/>
                  </a:lnTo>
                  <a:lnTo>
                    <a:pt x="10432" y="11111"/>
                  </a:lnTo>
                  <a:lnTo>
                    <a:pt x="10432" y="10555"/>
                  </a:lnTo>
                  <a:cubicBezTo>
                    <a:pt x="10432" y="10416"/>
                    <a:pt x="10324" y="10347"/>
                    <a:pt x="10216" y="10347"/>
                  </a:cubicBezTo>
                  <a:cubicBezTo>
                    <a:pt x="10108" y="10347"/>
                    <a:pt x="10000" y="10416"/>
                    <a:pt x="10000" y="10555"/>
                  </a:cubicBezTo>
                  <a:lnTo>
                    <a:pt x="10000" y="11327"/>
                  </a:lnTo>
                  <a:cubicBezTo>
                    <a:pt x="10000" y="11388"/>
                    <a:pt x="10000" y="11419"/>
                    <a:pt x="10030" y="11450"/>
                  </a:cubicBezTo>
                  <a:lnTo>
                    <a:pt x="10339" y="11913"/>
                  </a:lnTo>
                  <a:cubicBezTo>
                    <a:pt x="10339" y="11944"/>
                    <a:pt x="10339" y="11944"/>
                    <a:pt x="10339" y="11975"/>
                  </a:cubicBezTo>
                  <a:lnTo>
                    <a:pt x="10339" y="13302"/>
                  </a:lnTo>
                  <a:cubicBezTo>
                    <a:pt x="10339" y="13703"/>
                    <a:pt x="10000" y="14073"/>
                    <a:pt x="9568" y="14073"/>
                  </a:cubicBezTo>
                  <a:lnTo>
                    <a:pt x="1204" y="14073"/>
                  </a:lnTo>
                  <a:cubicBezTo>
                    <a:pt x="803" y="14073"/>
                    <a:pt x="432" y="13703"/>
                    <a:pt x="432" y="13302"/>
                  </a:cubicBezTo>
                  <a:lnTo>
                    <a:pt x="432" y="1204"/>
                  </a:lnTo>
                  <a:cubicBezTo>
                    <a:pt x="432" y="772"/>
                    <a:pt x="803" y="432"/>
                    <a:pt x="1204" y="432"/>
                  </a:cubicBezTo>
                  <a:lnTo>
                    <a:pt x="2253" y="432"/>
                  </a:lnTo>
                  <a:cubicBezTo>
                    <a:pt x="2531" y="432"/>
                    <a:pt x="2531" y="0"/>
                    <a:pt x="2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1" name="Google Shape;20531;p98"/>
          <p:cNvGrpSpPr/>
          <p:nvPr/>
        </p:nvGrpSpPr>
        <p:grpSpPr>
          <a:xfrm>
            <a:off x="5475906" y="3975886"/>
            <a:ext cx="378850" cy="361850"/>
            <a:chOff x="1727275" y="1904650"/>
            <a:chExt cx="378850" cy="361850"/>
          </a:xfrm>
        </p:grpSpPr>
        <p:sp>
          <p:nvSpPr>
            <p:cNvPr id="20532" name="Google Shape;20532;p98"/>
            <p:cNvSpPr/>
            <p:nvPr/>
          </p:nvSpPr>
          <p:spPr>
            <a:xfrm>
              <a:off x="1822950" y="1927750"/>
              <a:ext cx="145850" cy="110150"/>
            </a:xfrm>
            <a:custGeom>
              <a:rect b="b" l="l" r="r" t="t"/>
              <a:pathLst>
                <a:path extrusionOk="0" h="4406" w="5834">
                  <a:moveTo>
                    <a:pt x="3364" y="1"/>
                  </a:moveTo>
                  <a:cubicBezTo>
                    <a:pt x="1080" y="1"/>
                    <a:pt x="0" y="2809"/>
                    <a:pt x="1698" y="4352"/>
                  </a:cubicBezTo>
                  <a:cubicBezTo>
                    <a:pt x="1741" y="4390"/>
                    <a:pt x="1788" y="4406"/>
                    <a:pt x="1832" y="4406"/>
                  </a:cubicBezTo>
                  <a:cubicBezTo>
                    <a:pt x="2006" y="4406"/>
                    <a:pt x="2147" y="4160"/>
                    <a:pt x="1975" y="4013"/>
                  </a:cubicBezTo>
                  <a:cubicBezTo>
                    <a:pt x="864" y="3025"/>
                    <a:pt x="1142" y="1204"/>
                    <a:pt x="2500" y="587"/>
                  </a:cubicBezTo>
                  <a:cubicBezTo>
                    <a:pt x="2778" y="470"/>
                    <a:pt x="3060" y="416"/>
                    <a:pt x="3335" y="416"/>
                  </a:cubicBezTo>
                  <a:cubicBezTo>
                    <a:pt x="4434" y="416"/>
                    <a:pt x="5407" y="1285"/>
                    <a:pt x="5432" y="2470"/>
                  </a:cubicBezTo>
                  <a:cubicBezTo>
                    <a:pt x="5432" y="3056"/>
                    <a:pt x="5185" y="3612"/>
                    <a:pt x="4753" y="4013"/>
                  </a:cubicBezTo>
                  <a:cubicBezTo>
                    <a:pt x="4581" y="4160"/>
                    <a:pt x="4722" y="4406"/>
                    <a:pt x="4896" y="4406"/>
                  </a:cubicBezTo>
                  <a:cubicBezTo>
                    <a:pt x="4940" y="4406"/>
                    <a:pt x="4987" y="4390"/>
                    <a:pt x="5031" y="4352"/>
                  </a:cubicBezTo>
                  <a:cubicBezTo>
                    <a:pt x="5555" y="3859"/>
                    <a:pt x="5833" y="3210"/>
                    <a:pt x="5833" y="2501"/>
                  </a:cubicBezTo>
                  <a:cubicBezTo>
                    <a:pt x="5833" y="1112"/>
                    <a:pt x="4722" y="1"/>
                    <a:pt x="3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98"/>
            <p:cNvSpPr/>
            <p:nvPr/>
          </p:nvSpPr>
          <p:spPr>
            <a:xfrm>
              <a:off x="1727275" y="1904650"/>
              <a:ext cx="378850" cy="361850"/>
            </a:xfrm>
            <a:custGeom>
              <a:rect b="b" l="l" r="r" t="t"/>
              <a:pathLst>
                <a:path extrusionOk="0" h="14474" w="15154">
                  <a:moveTo>
                    <a:pt x="14073" y="2869"/>
                  </a:moveTo>
                  <a:cubicBezTo>
                    <a:pt x="14567" y="2900"/>
                    <a:pt x="14783" y="3517"/>
                    <a:pt x="14413" y="3826"/>
                  </a:cubicBezTo>
                  <a:cubicBezTo>
                    <a:pt x="14337" y="3902"/>
                    <a:pt x="14219" y="3957"/>
                    <a:pt x="14110" y="3957"/>
                  </a:cubicBezTo>
                  <a:cubicBezTo>
                    <a:pt x="14087" y="3957"/>
                    <a:pt x="14064" y="3955"/>
                    <a:pt x="14042" y="3949"/>
                  </a:cubicBezTo>
                  <a:cubicBezTo>
                    <a:pt x="13888" y="3949"/>
                    <a:pt x="13734" y="3888"/>
                    <a:pt x="13641" y="3764"/>
                  </a:cubicBezTo>
                  <a:cubicBezTo>
                    <a:pt x="13456" y="3548"/>
                    <a:pt x="13456" y="3209"/>
                    <a:pt x="13703" y="2993"/>
                  </a:cubicBezTo>
                  <a:cubicBezTo>
                    <a:pt x="13796" y="2900"/>
                    <a:pt x="13950" y="2869"/>
                    <a:pt x="14073" y="2869"/>
                  </a:cubicBezTo>
                  <a:close/>
                  <a:moveTo>
                    <a:pt x="7195" y="430"/>
                  </a:moveTo>
                  <a:cubicBezTo>
                    <a:pt x="10505" y="430"/>
                    <a:pt x="11368" y="5037"/>
                    <a:pt x="8240" y="6202"/>
                  </a:cubicBezTo>
                  <a:lnTo>
                    <a:pt x="8240" y="4412"/>
                  </a:lnTo>
                  <a:cubicBezTo>
                    <a:pt x="8240" y="3733"/>
                    <a:pt x="7739" y="3394"/>
                    <a:pt x="7237" y="3394"/>
                  </a:cubicBezTo>
                  <a:cubicBezTo>
                    <a:pt x="6736" y="3394"/>
                    <a:pt x="6234" y="3733"/>
                    <a:pt x="6234" y="4412"/>
                  </a:cubicBezTo>
                  <a:lnTo>
                    <a:pt x="6234" y="6233"/>
                  </a:lnTo>
                  <a:cubicBezTo>
                    <a:pt x="3056" y="5153"/>
                    <a:pt x="3796" y="493"/>
                    <a:pt x="7129" y="431"/>
                  </a:cubicBezTo>
                  <a:cubicBezTo>
                    <a:pt x="7151" y="431"/>
                    <a:pt x="7173" y="430"/>
                    <a:pt x="7195" y="430"/>
                  </a:cubicBezTo>
                  <a:close/>
                  <a:moveTo>
                    <a:pt x="1958" y="7720"/>
                  </a:moveTo>
                  <a:cubicBezTo>
                    <a:pt x="2469" y="7720"/>
                    <a:pt x="2963" y="8128"/>
                    <a:pt x="2963" y="8733"/>
                  </a:cubicBezTo>
                  <a:cubicBezTo>
                    <a:pt x="2963" y="9288"/>
                    <a:pt x="2531" y="9720"/>
                    <a:pt x="1975" y="9720"/>
                  </a:cubicBezTo>
                  <a:cubicBezTo>
                    <a:pt x="1080" y="9720"/>
                    <a:pt x="618" y="8640"/>
                    <a:pt x="1266" y="8023"/>
                  </a:cubicBezTo>
                  <a:cubicBezTo>
                    <a:pt x="1465" y="7813"/>
                    <a:pt x="1714" y="7720"/>
                    <a:pt x="1958" y="7720"/>
                  </a:cubicBezTo>
                  <a:close/>
                  <a:moveTo>
                    <a:pt x="7196" y="1"/>
                  </a:moveTo>
                  <a:cubicBezTo>
                    <a:pt x="6755" y="1"/>
                    <a:pt x="6304" y="88"/>
                    <a:pt x="5864" y="277"/>
                  </a:cubicBezTo>
                  <a:cubicBezTo>
                    <a:pt x="3704" y="1172"/>
                    <a:pt x="3086" y="3980"/>
                    <a:pt x="4660" y="5708"/>
                  </a:cubicBezTo>
                  <a:lnTo>
                    <a:pt x="2809" y="7591"/>
                  </a:lnTo>
                  <a:cubicBezTo>
                    <a:pt x="2562" y="7406"/>
                    <a:pt x="2253" y="7282"/>
                    <a:pt x="1975" y="7282"/>
                  </a:cubicBezTo>
                  <a:cubicBezTo>
                    <a:pt x="463" y="7313"/>
                    <a:pt x="0" y="9319"/>
                    <a:pt x="1327" y="9998"/>
                  </a:cubicBezTo>
                  <a:cubicBezTo>
                    <a:pt x="1546" y="10110"/>
                    <a:pt x="1765" y="10160"/>
                    <a:pt x="1975" y="10160"/>
                  </a:cubicBezTo>
                  <a:cubicBezTo>
                    <a:pt x="3040" y="10160"/>
                    <a:pt x="3865" y="8874"/>
                    <a:pt x="3117" y="7869"/>
                  </a:cubicBezTo>
                  <a:lnTo>
                    <a:pt x="5000" y="6017"/>
                  </a:lnTo>
                  <a:cubicBezTo>
                    <a:pt x="5339" y="6326"/>
                    <a:pt x="5771" y="6542"/>
                    <a:pt x="6234" y="6696"/>
                  </a:cubicBezTo>
                  <a:lnTo>
                    <a:pt x="6234" y="10307"/>
                  </a:lnTo>
                  <a:cubicBezTo>
                    <a:pt x="6111" y="10276"/>
                    <a:pt x="5987" y="10245"/>
                    <a:pt x="5864" y="10245"/>
                  </a:cubicBezTo>
                  <a:cubicBezTo>
                    <a:pt x="5617" y="10245"/>
                    <a:pt x="5339" y="10369"/>
                    <a:pt x="5154" y="10554"/>
                  </a:cubicBezTo>
                  <a:cubicBezTo>
                    <a:pt x="4969" y="10739"/>
                    <a:pt x="4876" y="10955"/>
                    <a:pt x="4846" y="11233"/>
                  </a:cubicBezTo>
                  <a:cubicBezTo>
                    <a:pt x="4722" y="12745"/>
                    <a:pt x="6018" y="13825"/>
                    <a:pt x="6605" y="14226"/>
                  </a:cubicBezTo>
                  <a:cubicBezTo>
                    <a:pt x="6790" y="14381"/>
                    <a:pt x="7006" y="14442"/>
                    <a:pt x="7222" y="14473"/>
                  </a:cubicBezTo>
                  <a:lnTo>
                    <a:pt x="10030" y="14473"/>
                  </a:lnTo>
                  <a:cubicBezTo>
                    <a:pt x="10308" y="14473"/>
                    <a:pt x="10308" y="14041"/>
                    <a:pt x="10030" y="14041"/>
                  </a:cubicBezTo>
                  <a:lnTo>
                    <a:pt x="7253" y="14041"/>
                  </a:lnTo>
                  <a:cubicBezTo>
                    <a:pt x="7099" y="14041"/>
                    <a:pt x="6975" y="13979"/>
                    <a:pt x="6852" y="13887"/>
                  </a:cubicBezTo>
                  <a:cubicBezTo>
                    <a:pt x="6358" y="13516"/>
                    <a:pt x="5185" y="12560"/>
                    <a:pt x="5278" y="11264"/>
                  </a:cubicBezTo>
                  <a:cubicBezTo>
                    <a:pt x="5278" y="11109"/>
                    <a:pt x="5339" y="10955"/>
                    <a:pt x="5463" y="10862"/>
                  </a:cubicBezTo>
                  <a:cubicBezTo>
                    <a:pt x="5555" y="10739"/>
                    <a:pt x="5710" y="10677"/>
                    <a:pt x="5833" y="10677"/>
                  </a:cubicBezTo>
                  <a:cubicBezTo>
                    <a:pt x="5987" y="10677"/>
                    <a:pt x="6142" y="10739"/>
                    <a:pt x="6265" y="10862"/>
                  </a:cubicBezTo>
                  <a:cubicBezTo>
                    <a:pt x="6296" y="10893"/>
                    <a:pt x="6358" y="10924"/>
                    <a:pt x="6420" y="10924"/>
                  </a:cubicBezTo>
                  <a:cubicBezTo>
                    <a:pt x="6543" y="10924"/>
                    <a:pt x="6636" y="10831"/>
                    <a:pt x="6636" y="10708"/>
                  </a:cubicBezTo>
                  <a:lnTo>
                    <a:pt x="6636" y="4412"/>
                  </a:lnTo>
                  <a:cubicBezTo>
                    <a:pt x="6682" y="4073"/>
                    <a:pt x="6944" y="3903"/>
                    <a:pt x="7207" y="3903"/>
                  </a:cubicBezTo>
                  <a:cubicBezTo>
                    <a:pt x="7469" y="3903"/>
                    <a:pt x="7731" y="4073"/>
                    <a:pt x="7777" y="4412"/>
                  </a:cubicBezTo>
                  <a:lnTo>
                    <a:pt x="7777" y="9751"/>
                  </a:lnTo>
                  <a:cubicBezTo>
                    <a:pt x="7777" y="9890"/>
                    <a:pt x="7885" y="9960"/>
                    <a:pt x="7994" y="9960"/>
                  </a:cubicBezTo>
                  <a:cubicBezTo>
                    <a:pt x="8102" y="9960"/>
                    <a:pt x="8210" y="9890"/>
                    <a:pt x="8210" y="9751"/>
                  </a:cubicBezTo>
                  <a:lnTo>
                    <a:pt x="8210" y="8332"/>
                  </a:lnTo>
                  <a:cubicBezTo>
                    <a:pt x="8179" y="7961"/>
                    <a:pt x="8456" y="7653"/>
                    <a:pt x="8827" y="7653"/>
                  </a:cubicBezTo>
                  <a:cubicBezTo>
                    <a:pt x="9135" y="7653"/>
                    <a:pt x="9413" y="7900"/>
                    <a:pt x="9413" y="8239"/>
                  </a:cubicBezTo>
                  <a:lnTo>
                    <a:pt x="9413" y="9751"/>
                  </a:lnTo>
                  <a:cubicBezTo>
                    <a:pt x="9413" y="9890"/>
                    <a:pt x="9513" y="9960"/>
                    <a:pt x="9614" y="9960"/>
                  </a:cubicBezTo>
                  <a:cubicBezTo>
                    <a:pt x="9714" y="9960"/>
                    <a:pt x="9814" y="9890"/>
                    <a:pt x="9814" y="9751"/>
                  </a:cubicBezTo>
                  <a:lnTo>
                    <a:pt x="9814" y="8301"/>
                  </a:lnTo>
                  <a:cubicBezTo>
                    <a:pt x="9814" y="7961"/>
                    <a:pt x="10092" y="7653"/>
                    <a:pt x="10432" y="7653"/>
                  </a:cubicBezTo>
                  <a:cubicBezTo>
                    <a:pt x="10771" y="7653"/>
                    <a:pt x="11049" y="7961"/>
                    <a:pt x="11018" y="8301"/>
                  </a:cubicBezTo>
                  <a:lnTo>
                    <a:pt x="11018" y="9751"/>
                  </a:lnTo>
                  <a:cubicBezTo>
                    <a:pt x="11018" y="9875"/>
                    <a:pt x="11111" y="9967"/>
                    <a:pt x="11234" y="9967"/>
                  </a:cubicBezTo>
                  <a:cubicBezTo>
                    <a:pt x="11357" y="9967"/>
                    <a:pt x="11450" y="9875"/>
                    <a:pt x="11450" y="9751"/>
                  </a:cubicBezTo>
                  <a:lnTo>
                    <a:pt x="11450" y="8270"/>
                  </a:lnTo>
                  <a:cubicBezTo>
                    <a:pt x="11450" y="7930"/>
                    <a:pt x="11697" y="7653"/>
                    <a:pt x="12036" y="7653"/>
                  </a:cubicBezTo>
                  <a:cubicBezTo>
                    <a:pt x="12191" y="7653"/>
                    <a:pt x="12345" y="7684"/>
                    <a:pt x="12438" y="7807"/>
                  </a:cubicBezTo>
                  <a:cubicBezTo>
                    <a:pt x="12561" y="7930"/>
                    <a:pt x="12623" y="8085"/>
                    <a:pt x="12623" y="8239"/>
                  </a:cubicBezTo>
                  <a:lnTo>
                    <a:pt x="12623" y="12004"/>
                  </a:lnTo>
                  <a:cubicBezTo>
                    <a:pt x="12623" y="12652"/>
                    <a:pt x="12407" y="13300"/>
                    <a:pt x="12006" y="13794"/>
                  </a:cubicBezTo>
                  <a:cubicBezTo>
                    <a:pt x="11882" y="13949"/>
                    <a:pt x="11697" y="14041"/>
                    <a:pt x="11481" y="14072"/>
                  </a:cubicBezTo>
                  <a:cubicBezTo>
                    <a:pt x="11471" y="14071"/>
                    <a:pt x="11462" y="14070"/>
                    <a:pt x="11453" y="14070"/>
                  </a:cubicBezTo>
                  <a:cubicBezTo>
                    <a:pt x="11203" y="14070"/>
                    <a:pt x="11213" y="14473"/>
                    <a:pt x="11481" y="14473"/>
                  </a:cubicBezTo>
                  <a:cubicBezTo>
                    <a:pt x="11820" y="14473"/>
                    <a:pt x="12129" y="14319"/>
                    <a:pt x="12345" y="14072"/>
                  </a:cubicBezTo>
                  <a:cubicBezTo>
                    <a:pt x="12808" y="13486"/>
                    <a:pt x="13055" y="12745"/>
                    <a:pt x="13055" y="12004"/>
                  </a:cubicBezTo>
                  <a:lnTo>
                    <a:pt x="13055" y="8239"/>
                  </a:lnTo>
                  <a:cubicBezTo>
                    <a:pt x="13055" y="7961"/>
                    <a:pt x="12931" y="7684"/>
                    <a:pt x="12746" y="7498"/>
                  </a:cubicBezTo>
                  <a:cubicBezTo>
                    <a:pt x="12552" y="7332"/>
                    <a:pt x="12334" y="7216"/>
                    <a:pt x="12091" y="7216"/>
                  </a:cubicBezTo>
                  <a:cubicBezTo>
                    <a:pt x="12063" y="7216"/>
                    <a:pt x="12034" y="7217"/>
                    <a:pt x="12006" y="7221"/>
                  </a:cubicBezTo>
                  <a:cubicBezTo>
                    <a:pt x="11697" y="7221"/>
                    <a:pt x="11419" y="7375"/>
                    <a:pt x="11234" y="7622"/>
                  </a:cubicBezTo>
                  <a:cubicBezTo>
                    <a:pt x="11033" y="7344"/>
                    <a:pt x="10725" y="7205"/>
                    <a:pt x="10416" y="7205"/>
                  </a:cubicBezTo>
                  <a:cubicBezTo>
                    <a:pt x="10108" y="7205"/>
                    <a:pt x="9799" y="7344"/>
                    <a:pt x="9598" y="7622"/>
                  </a:cubicBezTo>
                  <a:cubicBezTo>
                    <a:pt x="9415" y="7346"/>
                    <a:pt x="9110" y="7202"/>
                    <a:pt x="8803" y="7202"/>
                  </a:cubicBezTo>
                  <a:cubicBezTo>
                    <a:pt x="8594" y="7202"/>
                    <a:pt x="8384" y="7269"/>
                    <a:pt x="8210" y="7406"/>
                  </a:cubicBezTo>
                  <a:lnTo>
                    <a:pt x="8210" y="6634"/>
                  </a:lnTo>
                  <a:cubicBezTo>
                    <a:pt x="8858" y="6418"/>
                    <a:pt x="9444" y="6017"/>
                    <a:pt x="9845" y="5462"/>
                  </a:cubicBezTo>
                  <a:cubicBezTo>
                    <a:pt x="10277" y="4906"/>
                    <a:pt x="10493" y="4258"/>
                    <a:pt x="10555" y="3610"/>
                  </a:cubicBezTo>
                  <a:lnTo>
                    <a:pt x="13055" y="3610"/>
                  </a:lnTo>
                  <a:cubicBezTo>
                    <a:pt x="13117" y="3764"/>
                    <a:pt x="13209" y="3918"/>
                    <a:pt x="13333" y="4042"/>
                  </a:cubicBezTo>
                  <a:cubicBezTo>
                    <a:pt x="13487" y="4258"/>
                    <a:pt x="13734" y="4351"/>
                    <a:pt x="14012" y="4381"/>
                  </a:cubicBezTo>
                  <a:cubicBezTo>
                    <a:pt x="14043" y="4385"/>
                    <a:pt x="14074" y="4387"/>
                    <a:pt x="14106" y="4387"/>
                  </a:cubicBezTo>
                  <a:cubicBezTo>
                    <a:pt x="14320" y="4387"/>
                    <a:pt x="14529" y="4296"/>
                    <a:pt x="14691" y="4134"/>
                  </a:cubicBezTo>
                  <a:cubicBezTo>
                    <a:pt x="15092" y="3795"/>
                    <a:pt x="15153" y="3178"/>
                    <a:pt x="14814" y="2777"/>
                  </a:cubicBezTo>
                  <a:cubicBezTo>
                    <a:pt x="14629" y="2591"/>
                    <a:pt x="14382" y="2468"/>
                    <a:pt x="14135" y="2437"/>
                  </a:cubicBezTo>
                  <a:cubicBezTo>
                    <a:pt x="14114" y="2436"/>
                    <a:pt x="14093" y="2435"/>
                    <a:pt x="14073" y="2435"/>
                  </a:cubicBezTo>
                  <a:cubicBezTo>
                    <a:pt x="13605" y="2435"/>
                    <a:pt x="13205" y="2765"/>
                    <a:pt x="13117" y="3209"/>
                  </a:cubicBezTo>
                  <a:lnTo>
                    <a:pt x="10586" y="3209"/>
                  </a:lnTo>
                  <a:cubicBezTo>
                    <a:pt x="10488" y="1340"/>
                    <a:pt x="8921" y="1"/>
                    <a:pt x="7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4" name="Google Shape;20534;p98"/>
          <p:cNvGrpSpPr/>
          <p:nvPr/>
        </p:nvGrpSpPr>
        <p:grpSpPr>
          <a:xfrm>
            <a:off x="2529788" y="3975486"/>
            <a:ext cx="307100" cy="362650"/>
            <a:chOff x="5533300" y="4140550"/>
            <a:chExt cx="307100" cy="362650"/>
          </a:xfrm>
        </p:grpSpPr>
        <p:sp>
          <p:nvSpPr>
            <p:cNvPr id="20535" name="Google Shape;20535;p98"/>
            <p:cNvSpPr/>
            <p:nvPr/>
          </p:nvSpPr>
          <p:spPr>
            <a:xfrm>
              <a:off x="5698425" y="4326500"/>
              <a:ext cx="109575" cy="93200"/>
            </a:xfrm>
            <a:custGeom>
              <a:rect b="b" l="l" r="r" t="t"/>
              <a:pathLst>
                <a:path extrusionOk="0" h="3728" w="4383">
                  <a:moveTo>
                    <a:pt x="2510" y="1424"/>
                  </a:moveTo>
                  <a:cubicBezTo>
                    <a:pt x="2582" y="1424"/>
                    <a:pt x="2656" y="1452"/>
                    <a:pt x="2716" y="1512"/>
                  </a:cubicBezTo>
                  <a:cubicBezTo>
                    <a:pt x="2932" y="1728"/>
                    <a:pt x="2778" y="2037"/>
                    <a:pt x="2500" y="2037"/>
                  </a:cubicBezTo>
                  <a:cubicBezTo>
                    <a:pt x="2346" y="2037"/>
                    <a:pt x="2222" y="1883"/>
                    <a:pt x="2222" y="1728"/>
                  </a:cubicBezTo>
                  <a:cubicBezTo>
                    <a:pt x="2222" y="1541"/>
                    <a:pt x="2362" y="1424"/>
                    <a:pt x="2510" y="1424"/>
                  </a:cubicBezTo>
                  <a:close/>
                  <a:moveTo>
                    <a:pt x="2500" y="463"/>
                  </a:moveTo>
                  <a:cubicBezTo>
                    <a:pt x="3735" y="463"/>
                    <a:pt x="4383" y="1883"/>
                    <a:pt x="3580" y="2778"/>
                  </a:cubicBezTo>
                  <a:lnTo>
                    <a:pt x="3580" y="2809"/>
                  </a:lnTo>
                  <a:cubicBezTo>
                    <a:pt x="3488" y="2531"/>
                    <a:pt x="3303" y="2315"/>
                    <a:pt x="3086" y="2191"/>
                  </a:cubicBezTo>
                  <a:cubicBezTo>
                    <a:pt x="3179" y="2068"/>
                    <a:pt x="3241" y="1883"/>
                    <a:pt x="3241" y="1728"/>
                  </a:cubicBezTo>
                  <a:cubicBezTo>
                    <a:pt x="3272" y="1204"/>
                    <a:pt x="2894" y="941"/>
                    <a:pt x="2516" y="941"/>
                  </a:cubicBezTo>
                  <a:cubicBezTo>
                    <a:pt x="2137" y="941"/>
                    <a:pt x="1759" y="1204"/>
                    <a:pt x="1790" y="1728"/>
                  </a:cubicBezTo>
                  <a:cubicBezTo>
                    <a:pt x="1790" y="1883"/>
                    <a:pt x="1852" y="2068"/>
                    <a:pt x="1945" y="2191"/>
                  </a:cubicBezTo>
                  <a:cubicBezTo>
                    <a:pt x="1729" y="2315"/>
                    <a:pt x="1543" y="2531"/>
                    <a:pt x="1451" y="2778"/>
                  </a:cubicBezTo>
                  <a:cubicBezTo>
                    <a:pt x="648" y="1883"/>
                    <a:pt x="1297" y="463"/>
                    <a:pt x="2500" y="463"/>
                  </a:cubicBezTo>
                  <a:close/>
                  <a:moveTo>
                    <a:pt x="2500" y="2438"/>
                  </a:moveTo>
                  <a:cubicBezTo>
                    <a:pt x="2832" y="2438"/>
                    <a:pt x="3164" y="2654"/>
                    <a:pt x="3210" y="3086"/>
                  </a:cubicBezTo>
                  <a:cubicBezTo>
                    <a:pt x="2994" y="3210"/>
                    <a:pt x="2778" y="3272"/>
                    <a:pt x="2531" y="3272"/>
                  </a:cubicBezTo>
                  <a:cubicBezTo>
                    <a:pt x="2253" y="3272"/>
                    <a:pt x="2006" y="3210"/>
                    <a:pt x="1790" y="3086"/>
                  </a:cubicBezTo>
                  <a:cubicBezTo>
                    <a:pt x="1837" y="2654"/>
                    <a:pt x="2168" y="2438"/>
                    <a:pt x="2500" y="2438"/>
                  </a:cubicBezTo>
                  <a:close/>
                  <a:moveTo>
                    <a:pt x="2531" y="0"/>
                  </a:moveTo>
                  <a:cubicBezTo>
                    <a:pt x="864" y="0"/>
                    <a:pt x="0" y="1975"/>
                    <a:pt x="1173" y="3179"/>
                  </a:cubicBezTo>
                  <a:cubicBezTo>
                    <a:pt x="1552" y="3557"/>
                    <a:pt x="2017" y="3727"/>
                    <a:pt x="2474" y="3727"/>
                  </a:cubicBezTo>
                  <a:cubicBezTo>
                    <a:pt x="3432" y="3727"/>
                    <a:pt x="4352" y="2981"/>
                    <a:pt x="4352" y="1852"/>
                  </a:cubicBezTo>
                  <a:cubicBezTo>
                    <a:pt x="4352" y="833"/>
                    <a:pt x="3549" y="0"/>
                    <a:pt x="2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98"/>
            <p:cNvSpPr/>
            <p:nvPr/>
          </p:nvSpPr>
          <p:spPr>
            <a:xfrm>
              <a:off x="5533300" y="4140550"/>
              <a:ext cx="307100" cy="362650"/>
            </a:xfrm>
            <a:custGeom>
              <a:rect b="b" l="l" r="r" t="t"/>
              <a:pathLst>
                <a:path extrusionOk="0" h="14506" w="12284">
                  <a:moveTo>
                    <a:pt x="10988" y="433"/>
                  </a:moveTo>
                  <a:cubicBezTo>
                    <a:pt x="11451" y="433"/>
                    <a:pt x="11852" y="834"/>
                    <a:pt x="11852" y="1328"/>
                  </a:cubicBezTo>
                  <a:lnTo>
                    <a:pt x="11852" y="1698"/>
                  </a:lnTo>
                  <a:lnTo>
                    <a:pt x="402" y="1698"/>
                  </a:lnTo>
                  <a:lnTo>
                    <a:pt x="402" y="1328"/>
                  </a:lnTo>
                  <a:cubicBezTo>
                    <a:pt x="402" y="834"/>
                    <a:pt x="803" y="433"/>
                    <a:pt x="1297" y="433"/>
                  </a:cubicBezTo>
                  <a:close/>
                  <a:moveTo>
                    <a:pt x="1297" y="1"/>
                  </a:moveTo>
                  <a:cubicBezTo>
                    <a:pt x="556" y="1"/>
                    <a:pt x="1" y="587"/>
                    <a:pt x="1" y="1328"/>
                  </a:cubicBezTo>
                  <a:lnTo>
                    <a:pt x="1" y="13179"/>
                  </a:lnTo>
                  <a:cubicBezTo>
                    <a:pt x="1" y="13919"/>
                    <a:pt x="556" y="14506"/>
                    <a:pt x="1297" y="14506"/>
                  </a:cubicBezTo>
                  <a:lnTo>
                    <a:pt x="10988" y="14506"/>
                  </a:lnTo>
                  <a:cubicBezTo>
                    <a:pt x="11698" y="14506"/>
                    <a:pt x="12284" y="13919"/>
                    <a:pt x="12284" y="13179"/>
                  </a:cubicBezTo>
                  <a:lnTo>
                    <a:pt x="12284" y="9845"/>
                  </a:lnTo>
                  <a:cubicBezTo>
                    <a:pt x="12284" y="9707"/>
                    <a:pt x="12176" y="9637"/>
                    <a:pt x="12068" y="9637"/>
                  </a:cubicBezTo>
                  <a:cubicBezTo>
                    <a:pt x="11960" y="9637"/>
                    <a:pt x="11852" y="9707"/>
                    <a:pt x="11852" y="9845"/>
                  </a:cubicBezTo>
                  <a:lnTo>
                    <a:pt x="11852" y="13179"/>
                  </a:lnTo>
                  <a:cubicBezTo>
                    <a:pt x="11852" y="13672"/>
                    <a:pt x="11451" y="14074"/>
                    <a:pt x="10988" y="14074"/>
                  </a:cubicBezTo>
                  <a:lnTo>
                    <a:pt x="1297" y="14074"/>
                  </a:lnTo>
                  <a:cubicBezTo>
                    <a:pt x="803" y="14074"/>
                    <a:pt x="402" y="13672"/>
                    <a:pt x="402" y="13179"/>
                  </a:cubicBezTo>
                  <a:lnTo>
                    <a:pt x="402" y="2161"/>
                  </a:lnTo>
                  <a:lnTo>
                    <a:pt x="11852" y="2161"/>
                  </a:lnTo>
                  <a:lnTo>
                    <a:pt x="11852" y="8734"/>
                  </a:lnTo>
                  <a:cubicBezTo>
                    <a:pt x="11852" y="8858"/>
                    <a:pt x="11944" y="8950"/>
                    <a:pt x="12068" y="8950"/>
                  </a:cubicBezTo>
                  <a:cubicBezTo>
                    <a:pt x="12191" y="8950"/>
                    <a:pt x="12284" y="8827"/>
                    <a:pt x="12284" y="8734"/>
                  </a:cubicBezTo>
                  <a:lnTo>
                    <a:pt x="12284" y="1328"/>
                  </a:lnTo>
                  <a:cubicBezTo>
                    <a:pt x="12284" y="587"/>
                    <a:pt x="11698" y="1"/>
                    <a:pt x="10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98"/>
            <p:cNvSpPr/>
            <p:nvPr/>
          </p:nvSpPr>
          <p:spPr>
            <a:xfrm>
              <a:off x="5558000" y="41637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98"/>
            <p:cNvSpPr/>
            <p:nvPr/>
          </p:nvSpPr>
          <p:spPr>
            <a:xfrm>
              <a:off x="5576525" y="41637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98"/>
            <p:cNvSpPr/>
            <p:nvPr/>
          </p:nvSpPr>
          <p:spPr>
            <a:xfrm>
              <a:off x="5595800" y="4163700"/>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98"/>
            <p:cNvSpPr/>
            <p:nvPr/>
          </p:nvSpPr>
          <p:spPr>
            <a:xfrm>
              <a:off x="5565725" y="4216350"/>
              <a:ext cx="108800" cy="93200"/>
            </a:xfrm>
            <a:custGeom>
              <a:rect b="b" l="l" r="r" t="t"/>
              <a:pathLst>
                <a:path extrusionOk="0" h="3728" w="4352">
                  <a:moveTo>
                    <a:pt x="1836" y="1397"/>
                  </a:moveTo>
                  <a:cubicBezTo>
                    <a:pt x="1998" y="1397"/>
                    <a:pt x="2160" y="1505"/>
                    <a:pt x="2130" y="1721"/>
                  </a:cubicBezTo>
                  <a:cubicBezTo>
                    <a:pt x="2160" y="1953"/>
                    <a:pt x="1998" y="2068"/>
                    <a:pt x="1836" y="2068"/>
                  </a:cubicBezTo>
                  <a:cubicBezTo>
                    <a:pt x="1674" y="2068"/>
                    <a:pt x="1512" y="1953"/>
                    <a:pt x="1543" y="1721"/>
                  </a:cubicBezTo>
                  <a:cubicBezTo>
                    <a:pt x="1512" y="1505"/>
                    <a:pt x="1674" y="1397"/>
                    <a:pt x="1836" y="1397"/>
                  </a:cubicBezTo>
                  <a:close/>
                  <a:moveTo>
                    <a:pt x="1852" y="425"/>
                  </a:moveTo>
                  <a:cubicBezTo>
                    <a:pt x="2623" y="425"/>
                    <a:pt x="3271" y="1073"/>
                    <a:pt x="3271" y="1876"/>
                  </a:cubicBezTo>
                  <a:cubicBezTo>
                    <a:pt x="3271" y="2215"/>
                    <a:pt x="3148" y="2555"/>
                    <a:pt x="2932" y="2832"/>
                  </a:cubicBezTo>
                  <a:cubicBezTo>
                    <a:pt x="2808" y="2555"/>
                    <a:pt x="2654" y="2338"/>
                    <a:pt x="2407" y="2215"/>
                  </a:cubicBezTo>
                  <a:cubicBezTo>
                    <a:pt x="2500" y="2092"/>
                    <a:pt x="2562" y="1906"/>
                    <a:pt x="2562" y="1752"/>
                  </a:cubicBezTo>
                  <a:cubicBezTo>
                    <a:pt x="2608" y="1227"/>
                    <a:pt x="2230" y="965"/>
                    <a:pt x="1848" y="965"/>
                  </a:cubicBezTo>
                  <a:cubicBezTo>
                    <a:pt x="1466" y="965"/>
                    <a:pt x="1080" y="1227"/>
                    <a:pt x="1111" y="1752"/>
                  </a:cubicBezTo>
                  <a:cubicBezTo>
                    <a:pt x="1111" y="1906"/>
                    <a:pt x="1173" y="2092"/>
                    <a:pt x="1296" y="2215"/>
                  </a:cubicBezTo>
                  <a:cubicBezTo>
                    <a:pt x="1049" y="2338"/>
                    <a:pt x="864" y="2555"/>
                    <a:pt x="772" y="2801"/>
                  </a:cubicBezTo>
                  <a:cubicBezTo>
                    <a:pt x="0" y="1876"/>
                    <a:pt x="648" y="456"/>
                    <a:pt x="1852" y="456"/>
                  </a:cubicBezTo>
                  <a:lnTo>
                    <a:pt x="1852" y="425"/>
                  </a:lnTo>
                  <a:close/>
                  <a:moveTo>
                    <a:pt x="1852" y="2462"/>
                  </a:moveTo>
                  <a:cubicBezTo>
                    <a:pt x="2191" y="2462"/>
                    <a:pt x="2500" y="2740"/>
                    <a:pt x="2562" y="3110"/>
                  </a:cubicBezTo>
                  <a:cubicBezTo>
                    <a:pt x="2330" y="3233"/>
                    <a:pt x="2083" y="3295"/>
                    <a:pt x="1840" y="3295"/>
                  </a:cubicBezTo>
                  <a:cubicBezTo>
                    <a:pt x="1597" y="3295"/>
                    <a:pt x="1358" y="3233"/>
                    <a:pt x="1142" y="3110"/>
                  </a:cubicBezTo>
                  <a:cubicBezTo>
                    <a:pt x="1173" y="2740"/>
                    <a:pt x="1481" y="2462"/>
                    <a:pt x="1852" y="2462"/>
                  </a:cubicBezTo>
                  <a:close/>
                  <a:moveTo>
                    <a:pt x="1878" y="0"/>
                  </a:moveTo>
                  <a:cubicBezTo>
                    <a:pt x="920" y="0"/>
                    <a:pt x="0" y="747"/>
                    <a:pt x="0" y="1876"/>
                  </a:cubicBezTo>
                  <a:cubicBezTo>
                    <a:pt x="0" y="2863"/>
                    <a:pt x="833" y="3696"/>
                    <a:pt x="1852" y="3727"/>
                  </a:cubicBezTo>
                  <a:cubicBezTo>
                    <a:pt x="3487" y="3727"/>
                    <a:pt x="4352" y="1721"/>
                    <a:pt x="3179" y="548"/>
                  </a:cubicBezTo>
                  <a:cubicBezTo>
                    <a:pt x="2800" y="170"/>
                    <a:pt x="2335"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98"/>
            <p:cNvSpPr/>
            <p:nvPr/>
          </p:nvSpPr>
          <p:spPr>
            <a:xfrm>
              <a:off x="5561850" y="4436825"/>
              <a:ext cx="250000" cy="35525"/>
            </a:xfrm>
            <a:custGeom>
              <a:rect b="b" l="l" r="r" t="t"/>
              <a:pathLst>
                <a:path extrusionOk="0" h="1421" w="10000">
                  <a:moveTo>
                    <a:pt x="865" y="0"/>
                  </a:moveTo>
                  <a:cubicBezTo>
                    <a:pt x="1" y="62"/>
                    <a:pt x="1" y="1358"/>
                    <a:pt x="865" y="1420"/>
                  </a:cubicBezTo>
                  <a:lnTo>
                    <a:pt x="9105" y="1420"/>
                  </a:lnTo>
                  <a:cubicBezTo>
                    <a:pt x="10000" y="1358"/>
                    <a:pt x="10000" y="62"/>
                    <a:pt x="9105" y="0"/>
                  </a:cubicBezTo>
                  <a:lnTo>
                    <a:pt x="2593" y="0"/>
                  </a:lnTo>
                  <a:cubicBezTo>
                    <a:pt x="2315" y="0"/>
                    <a:pt x="2315" y="433"/>
                    <a:pt x="2593" y="433"/>
                  </a:cubicBezTo>
                  <a:lnTo>
                    <a:pt x="9105" y="433"/>
                  </a:lnTo>
                  <a:cubicBezTo>
                    <a:pt x="9444" y="463"/>
                    <a:pt x="9444" y="957"/>
                    <a:pt x="9105" y="988"/>
                  </a:cubicBezTo>
                  <a:lnTo>
                    <a:pt x="865" y="988"/>
                  </a:lnTo>
                  <a:cubicBezTo>
                    <a:pt x="525" y="957"/>
                    <a:pt x="525" y="463"/>
                    <a:pt x="865" y="433"/>
                  </a:cubicBezTo>
                  <a:lnTo>
                    <a:pt x="1451" y="433"/>
                  </a:lnTo>
                  <a:cubicBezTo>
                    <a:pt x="1729" y="433"/>
                    <a:pt x="1729"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98"/>
            <p:cNvSpPr/>
            <p:nvPr/>
          </p:nvSpPr>
          <p:spPr>
            <a:xfrm>
              <a:off x="5662925" y="4220025"/>
              <a:ext cx="144300" cy="86425"/>
            </a:xfrm>
            <a:custGeom>
              <a:rect b="b" l="l" r="r" t="t"/>
              <a:pathLst>
                <a:path extrusionOk="0" h="3457" w="5772">
                  <a:moveTo>
                    <a:pt x="1852" y="0"/>
                  </a:moveTo>
                  <a:cubicBezTo>
                    <a:pt x="1359" y="0"/>
                    <a:pt x="957" y="401"/>
                    <a:pt x="957" y="895"/>
                  </a:cubicBezTo>
                  <a:lnTo>
                    <a:pt x="957" y="988"/>
                  </a:lnTo>
                  <a:lnTo>
                    <a:pt x="278" y="988"/>
                  </a:lnTo>
                  <a:cubicBezTo>
                    <a:pt x="93" y="988"/>
                    <a:pt x="1" y="1204"/>
                    <a:pt x="124" y="1327"/>
                  </a:cubicBezTo>
                  <a:lnTo>
                    <a:pt x="957" y="2315"/>
                  </a:lnTo>
                  <a:lnTo>
                    <a:pt x="957" y="2562"/>
                  </a:lnTo>
                  <a:cubicBezTo>
                    <a:pt x="957" y="3056"/>
                    <a:pt x="1359" y="3457"/>
                    <a:pt x="1852" y="3457"/>
                  </a:cubicBezTo>
                  <a:lnTo>
                    <a:pt x="4877" y="3457"/>
                  </a:lnTo>
                  <a:cubicBezTo>
                    <a:pt x="5371" y="3457"/>
                    <a:pt x="5772" y="3056"/>
                    <a:pt x="5772" y="2562"/>
                  </a:cubicBezTo>
                  <a:lnTo>
                    <a:pt x="5772" y="895"/>
                  </a:lnTo>
                  <a:cubicBezTo>
                    <a:pt x="5772" y="401"/>
                    <a:pt x="5371" y="0"/>
                    <a:pt x="4877" y="0"/>
                  </a:cubicBezTo>
                  <a:lnTo>
                    <a:pt x="4568" y="0"/>
                  </a:lnTo>
                  <a:cubicBezTo>
                    <a:pt x="4290" y="0"/>
                    <a:pt x="4290" y="401"/>
                    <a:pt x="4568" y="401"/>
                  </a:cubicBezTo>
                  <a:lnTo>
                    <a:pt x="4877" y="401"/>
                  </a:lnTo>
                  <a:cubicBezTo>
                    <a:pt x="5124" y="401"/>
                    <a:pt x="5340" y="618"/>
                    <a:pt x="5340" y="895"/>
                  </a:cubicBezTo>
                  <a:lnTo>
                    <a:pt x="5340" y="2562"/>
                  </a:lnTo>
                  <a:cubicBezTo>
                    <a:pt x="5340" y="2809"/>
                    <a:pt x="5124" y="3025"/>
                    <a:pt x="4877" y="3025"/>
                  </a:cubicBezTo>
                  <a:lnTo>
                    <a:pt x="1852" y="3025"/>
                  </a:lnTo>
                  <a:cubicBezTo>
                    <a:pt x="1605" y="3025"/>
                    <a:pt x="1359" y="2809"/>
                    <a:pt x="1359" y="2562"/>
                  </a:cubicBezTo>
                  <a:lnTo>
                    <a:pt x="1359" y="2222"/>
                  </a:lnTo>
                  <a:cubicBezTo>
                    <a:pt x="1359" y="2191"/>
                    <a:pt x="1359" y="2130"/>
                    <a:pt x="1328" y="2099"/>
                  </a:cubicBezTo>
                  <a:lnTo>
                    <a:pt x="741" y="1389"/>
                  </a:lnTo>
                  <a:lnTo>
                    <a:pt x="1173" y="1389"/>
                  </a:lnTo>
                  <a:cubicBezTo>
                    <a:pt x="1183" y="1392"/>
                    <a:pt x="1193" y="1394"/>
                    <a:pt x="1203" y="1394"/>
                  </a:cubicBezTo>
                  <a:cubicBezTo>
                    <a:pt x="1285" y="1394"/>
                    <a:pt x="1359" y="1287"/>
                    <a:pt x="1359" y="1204"/>
                  </a:cubicBezTo>
                  <a:lnTo>
                    <a:pt x="1359" y="895"/>
                  </a:lnTo>
                  <a:cubicBezTo>
                    <a:pt x="1389" y="618"/>
                    <a:pt x="1605" y="401"/>
                    <a:pt x="1852" y="401"/>
                  </a:cubicBezTo>
                  <a:lnTo>
                    <a:pt x="3365" y="401"/>
                  </a:lnTo>
                  <a:cubicBezTo>
                    <a:pt x="3673" y="401"/>
                    <a:pt x="3673" y="0"/>
                    <a:pt x="3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98"/>
            <p:cNvSpPr/>
            <p:nvPr/>
          </p:nvSpPr>
          <p:spPr>
            <a:xfrm>
              <a:off x="5565725" y="4329575"/>
              <a:ext cx="144300" cy="86450"/>
            </a:xfrm>
            <a:custGeom>
              <a:rect b="b" l="l" r="r" t="t"/>
              <a:pathLst>
                <a:path extrusionOk="0" h="3458" w="5772">
                  <a:moveTo>
                    <a:pt x="3920" y="433"/>
                  </a:moveTo>
                  <a:cubicBezTo>
                    <a:pt x="4197" y="433"/>
                    <a:pt x="4413" y="649"/>
                    <a:pt x="4413" y="896"/>
                  </a:cubicBezTo>
                  <a:lnTo>
                    <a:pt x="4413" y="1204"/>
                  </a:lnTo>
                  <a:cubicBezTo>
                    <a:pt x="4413" y="1328"/>
                    <a:pt x="4506" y="1420"/>
                    <a:pt x="4629" y="1420"/>
                  </a:cubicBezTo>
                  <a:lnTo>
                    <a:pt x="5031" y="1420"/>
                  </a:lnTo>
                  <a:lnTo>
                    <a:pt x="4475" y="2161"/>
                  </a:lnTo>
                  <a:cubicBezTo>
                    <a:pt x="4413" y="2192"/>
                    <a:pt x="4413" y="2223"/>
                    <a:pt x="4413" y="2284"/>
                  </a:cubicBezTo>
                  <a:lnTo>
                    <a:pt x="4413" y="2593"/>
                  </a:lnTo>
                  <a:cubicBezTo>
                    <a:pt x="4413" y="2840"/>
                    <a:pt x="4197" y="3056"/>
                    <a:pt x="3920" y="3056"/>
                  </a:cubicBezTo>
                  <a:lnTo>
                    <a:pt x="926" y="3056"/>
                  </a:lnTo>
                  <a:cubicBezTo>
                    <a:pt x="648" y="3056"/>
                    <a:pt x="432" y="2840"/>
                    <a:pt x="432" y="2593"/>
                  </a:cubicBezTo>
                  <a:lnTo>
                    <a:pt x="432" y="896"/>
                  </a:lnTo>
                  <a:cubicBezTo>
                    <a:pt x="432" y="649"/>
                    <a:pt x="648" y="433"/>
                    <a:pt x="926" y="433"/>
                  </a:cubicBezTo>
                  <a:close/>
                  <a:moveTo>
                    <a:pt x="926" y="1"/>
                  </a:moveTo>
                  <a:cubicBezTo>
                    <a:pt x="401" y="1"/>
                    <a:pt x="0" y="402"/>
                    <a:pt x="0" y="896"/>
                  </a:cubicBezTo>
                  <a:lnTo>
                    <a:pt x="0" y="2562"/>
                  </a:lnTo>
                  <a:cubicBezTo>
                    <a:pt x="0" y="3056"/>
                    <a:pt x="401" y="3457"/>
                    <a:pt x="926" y="3457"/>
                  </a:cubicBezTo>
                  <a:lnTo>
                    <a:pt x="3920" y="3457"/>
                  </a:lnTo>
                  <a:cubicBezTo>
                    <a:pt x="4413" y="3457"/>
                    <a:pt x="4815" y="3056"/>
                    <a:pt x="4845" y="2562"/>
                  </a:cubicBezTo>
                  <a:lnTo>
                    <a:pt x="4845" y="2346"/>
                  </a:lnTo>
                  <a:lnTo>
                    <a:pt x="5648" y="1359"/>
                  </a:lnTo>
                  <a:cubicBezTo>
                    <a:pt x="5771" y="1204"/>
                    <a:pt x="5679" y="1019"/>
                    <a:pt x="5493" y="1019"/>
                  </a:cubicBezTo>
                  <a:lnTo>
                    <a:pt x="4845" y="1019"/>
                  </a:lnTo>
                  <a:lnTo>
                    <a:pt x="4845" y="896"/>
                  </a:lnTo>
                  <a:cubicBezTo>
                    <a:pt x="4845" y="402"/>
                    <a:pt x="4444" y="1"/>
                    <a:pt x="3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4" name="Google Shape;20544;p98"/>
          <p:cNvGrpSpPr/>
          <p:nvPr/>
        </p:nvGrpSpPr>
        <p:grpSpPr>
          <a:xfrm>
            <a:off x="3986913" y="1766106"/>
            <a:ext cx="339500" cy="361250"/>
            <a:chOff x="2510400" y="4141325"/>
            <a:chExt cx="339500" cy="361250"/>
          </a:xfrm>
        </p:grpSpPr>
        <p:sp>
          <p:nvSpPr>
            <p:cNvPr id="20545" name="Google Shape;20545;p98"/>
            <p:cNvSpPr/>
            <p:nvPr/>
          </p:nvSpPr>
          <p:spPr>
            <a:xfrm>
              <a:off x="2510400" y="4141325"/>
              <a:ext cx="339500" cy="361250"/>
            </a:xfrm>
            <a:custGeom>
              <a:rect b="b" l="l" r="r" t="t"/>
              <a:pathLst>
                <a:path extrusionOk="0" h="14450" w="13580">
                  <a:moveTo>
                    <a:pt x="7098" y="0"/>
                  </a:moveTo>
                  <a:cubicBezTo>
                    <a:pt x="6203" y="0"/>
                    <a:pt x="5493" y="710"/>
                    <a:pt x="5493" y="1574"/>
                  </a:cubicBezTo>
                  <a:lnTo>
                    <a:pt x="5493" y="3858"/>
                  </a:lnTo>
                  <a:cubicBezTo>
                    <a:pt x="5428" y="3836"/>
                    <a:pt x="5347" y="3814"/>
                    <a:pt x="5273" y="3814"/>
                  </a:cubicBezTo>
                  <a:cubicBezTo>
                    <a:pt x="5242" y="3814"/>
                    <a:pt x="5212" y="3818"/>
                    <a:pt x="5185" y="3827"/>
                  </a:cubicBezTo>
                  <a:lnTo>
                    <a:pt x="1296" y="3827"/>
                  </a:lnTo>
                  <a:cubicBezTo>
                    <a:pt x="586" y="3827"/>
                    <a:pt x="0" y="4383"/>
                    <a:pt x="0" y="5123"/>
                  </a:cubicBezTo>
                  <a:lnTo>
                    <a:pt x="0" y="5556"/>
                  </a:lnTo>
                  <a:cubicBezTo>
                    <a:pt x="0" y="5694"/>
                    <a:pt x="108" y="5764"/>
                    <a:pt x="216" y="5764"/>
                  </a:cubicBezTo>
                  <a:cubicBezTo>
                    <a:pt x="324" y="5764"/>
                    <a:pt x="432" y="5694"/>
                    <a:pt x="432" y="5556"/>
                  </a:cubicBezTo>
                  <a:lnTo>
                    <a:pt x="432" y="5123"/>
                  </a:lnTo>
                  <a:cubicBezTo>
                    <a:pt x="432" y="4630"/>
                    <a:pt x="802" y="4228"/>
                    <a:pt x="1296" y="4228"/>
                  </a:cubicBezTo>
                  <a:lnTo>
                    <a:pt x="5185" y="4228"/>
                  </a:lnTo>
                  <a:cubicBezTo>
                    <a:pt x="5648" y="4228"/>
                    <a:pt x="6049" y="4630"/>
                    <a:pt x="6049" y="5123"/>
                  </a:cubicBezTo>
                  <a:lnTo>
                    <a:pt x="6049" y="7562"/>
                  </a:lnTo>
                  <a:cubicBezTo>
                    <a:pt x="6049" y="7592"/>
                    <a:pt x="6049" y="7623"/>
                    <a:pt x="6049" y="7623"/>
                  </a:cubicBezTo>
                  <a:lnTo>
                    <a:pt x="6049" y="8981"/>
                  </a:lnTo>
                  <a:lnTo>
                    <a:pt x="6049" y="9074"/>
                  </a:lnTo>
                  <a:lnTo>
                    <a:pt x="5617" y="9074"/>
                  </a:lnTo>
                  <a:cubicBezTo>
                    <a:pt x="5597" y="9072"/>
                    <a:pt x="5578" y="9072"/>
                    <a:pt x="5559" y="9072"/>
                  </a:cubicBezTo>
                  <a:cubicBezTo>
                    <a:pt x="5118" y="9072"/>
                    <a:pt x="4719" y="9403"/>
                    <a:pt x="4660" y="9876"/>
                  </a:cubicBezTo>
                  <a:cubicBezTo>
                    <a:pt x="4629" y="9876"/>
                    <a:pt x="4598" y="9876"/>
                    <a:pt x="4598" y="9907"/>
                  </a:cubicBezTo>
                  <a:lnTo>
                    <a:pt x="3642" y="10617"/>
                  </a:lnTo>
                  <a:lnTo>
                    <a:pt x="3642" y="10061"/>
                  </a:lnTo>
                  <a:cubicBezTo>
                    <a:pt x="3642" y="9938"/>
                    <a:pt x="3549" y="9845"/>
                    <a:pt x="3426" y="9845"/>
                  </a:cubicBezTo>
                  <a:lnTo>
                    <a:pt x="1296" y="9845"/>
                  </a:lnTo>
                  <a:cubicBezTo>
                    <a:pt x="802" y="9845"/>
                    <a:pt x="432" y="9444"/>
                    <a:pt x="432" y="8981"/>
                  </a:cubicBezTo>
                  <a:lnTo>
                    <a:pt x="432" y="6852"/>
                  </a:lnTo>
                  <a:cubicBezTo>
                    <a:pt x="432" y="6697"/>
                    <a:pt x="324" y="6620"/>
                    <a:pt x="216" y="6620"/>
                  </a:cubicBezTo>
                  <a:cubicBezTo>
                    <a:pt x="108" y="6620"/>
                    <a:pt x="0" y="6697"/>
                    <a:pt x="0" y="6852"/>
                  </a:cubicBezTo>
                  <a:lnTo>
                    <a:pt x="0" y="8981"/>
                  </a:lnTo>
                  <a:cubicBezTo>
                    <a:pt x="0" y="9691"/>
                    <a:pt x="586" y="10277"/>
                    <a:pt x="1296" y="10277"/>
                  </a:cubicBezTo>
                  <a:lnTo>
                    <a:pt x="3241" y="10277"/>
                  </a:lnTo>
                  <a:lnTo>
                    <a:pt x="3241" y="11049"/>
                  </a:lnTo>
                  <a:cubicBezTo>
                    <a:pt x="3241" y="11159"/>
                    <a:pt x="3335" y="11254"/>
                    <a:pt x="3445" y="11254"/>
                  </a:cubicBezTo>
                  <a:cubicBezTo>
                    <a:pt x="3489" y="11254"/>
                    <a:pt x="3536" y="11238"/>
                    <a:pt x="3580" y="11203"/>
                  </a:cubicBezTo>
                  <a:lnTo>
                    <a:pt x="4629" y="10401"/>
                  </a:lnTo>
                  <a:lnTo>
                    <a:pt x="4629" y="12777"/>
                  </a:lnTo>
                  <a:cubicBezTo>
                    <a:pt x="4629" y="13302"/>
                    <a:pt x="5092" y="13765"/>
                    <a:pt x="5617" y="13765"/>
                  </a:cubicBezTo>
                  <a:lnTo>
                    <a:pt x="6913" y="13765"/>
                  </a:lnTo>
                  <a:lnTo>
                    <a:pt x="6913" y="14259"/>
                  </a:lnTo>
                  <a:cubicBezTo>
                    <a:pt x="6936" y="14370"/>
                    <a:pt x="7039" y="14450"/>
                    <a:pt x="7141" y="14450"/>
                  </a:cubicBezTo>
                  <a:cubicBezTo>
                    <a:pt x="7180" y="14450"/>
                    <a:pt x="7219" y="14438"/>
                    <a:pt x="7253" y="14413"/>
                  </a:cubicBezTo>
                  <a:lnTo>
                    <a:pt x="8117" y="13765"/>
                  </a:lnTo>
                  <a:lnTo>
                    <a:pt x="8395" y="13765"/>
                  </a:lnTo>
                  <a:cubicBezTo>
                    <a:pt x="8919" y="13765"/>
                    <a:pt x="9351" y="13302"/>
                    <a:pt x="9351" y="12777"/>
                  </a:cubicBezTo>
                  <a:lnTo>
                    <a:pt x="9351" y="12376"/>
                  </a:lnTo>
                  <a:cubicBezTo>
                    <a:pt x="9351" y="12237"/>
                    <a:pt x="9251" y="12168"/>
                    <a:pt x="9151" y="12168"/>
                  </a:cubicBezTo>
                  <a:cubicBezTo>
                    <a:pt x="9050" y="12168"/>
                    <a:pt x="8950" y="12237"/>
                    <a:pt x="8950" y="12376"/>
                  </a:cubicBezTo>
                  <a:lnTo>
                    <a:pt x="8950" y="12777"/>
                  </a:lnTo>
                  <a:cubicBezTo>
                    <a:pt x="8950" y="13086"/>
                    <a:pt x="8672" y="13333"/>
                    <a:pt x="8395" y="13333"/>
                  </a:cubicBezTo>
                  <a:lnTo>
                    <a:pt x="8055" y="13333"/>
                  </a:lnTo>
                  <a:cubicBezTo>
                    <a:pt x="7993" y="13333"/>
                    <a:pt x="7962" y="13333"/>
                    <a:pt x="7932" y="13364"/>
                  </a:cubicBezTo>
                  <a:lnTo>
                    <a:pt x="7345" y="13826"/>
                  </a:lnTo>
                  <a:lnTo>
                    <a:pt x="7345" y="13549"/>
                  </a:lnTo>
                  <a:cubicBezTo>
                    <a:pt x="7345" y="13425"/>
                    <a:pt x="7253" y="13333"/>
                    <a:pt x="7129" y="13333"/>
                  </a:cubicBezTo>
                  <a:lnTo>
                    <a:pt x="5617" y="13333"/>
                  </a:lnTo>
                  <a:cubicBezTo>
                    <a:pt x="5308" y="13333"/>
                    <a:pt x="5061" y="13086"/>
                    <a:pt x="5061" y="12777"/>
                  </a:cubicBezTo>
                  <a:lnTo>
                    <a:pt x="5061" y="10030"/>
                  </a:lnTo>
                  <a:cubicBezTo>
                    <a:pt x="5061" y="9722"/>
                    <a:pt x="5308" y="9475"/>
                    <a:pt x="5617" y="9475"/>
                  </a:cubicBezTo>
                  <a:lnTo>
                    <a:pt x="8395" y="9475"/>
                  </a:lnTo>
                  <a:cubicBezTo>
                    <a:pt x="8672" y="9475"/>
                    <a:pt x="8950" y="9722"/>
                    <a:pt x="8950" y="10030"/>
                  </a:cubicBezTo>
                  <a:lnTo>
                    <a:pt x="8950" y="11049"/>
                  </a:lnTo>
                  <a:cubicBezTo>
                    <a:pt x="8950" y="11203"/>
                    <a:pt x="9050" y="11280"/>
                    <a:pt x="9151" y="11280"/>
                  </a:cubicBezTo>
                  <a:cubicBezTo>
                    <a:pt x="9251" y="11280"/>
                    <a:pt x="9351" y="11203"/>
                    <a:pt x="9351" y="11049"/>
                  </a:cubicBezTo>
                  <a:lnTo>
                    <a:pt x="9351" y="10030"/>
                  </a:lnTo>
                  <a:cubicBezTo>
                    <a:pt x="9351" y="9475"/>
                    <a:pt x="8919" y="9043"/>
                    <a:pt x="8364" y="9043"/>
                  </a:cubicBezTo>
                  <a:lnTo>
                    <a:pt x="6481" y="9043"/>
                  </a:lnTo>
                  <a:lnTo>
                    <a:pt x="6481" y="7932"/>
                  </a:lnTo>
                  <a:cubicBezTo>
                    <a:pt x="6666" y="8024"/>
                    <a:pt x="6882" y="8055"/>
                    <a:pt x="7067" y="8055"/>
                  </a:cubicBezTo>
                  <a:lnTo>
                    <a:pt x="9444" y="8055"/>
                  </a:lnTo>
                  <a:lnTo>
                    <a:pt x="9444" y="9105"/>
                  </a:lnTo>
                  <a:cubicBezTo>
                    <a:pt x="9444" y="9215"/>
                    <a:pt x="9554" y="9309"/>
                    <a:pt x="9662" y="9309"/>
                  </a:cubicBezTo>
                  <a:cubicBezTo>
                    <a:pt x="9705" y="9309"/>
                    <a:pt x="9748" y="9294"/>
                    <a:pt x="9783" y="9259"/>
                  </a:cubicBezTo>
                  <a:lnTo>
                    <a:pt x="11357" y="8055"/>
                  </a:lnTo>
                  <a:lnTo>
                    <a:pt x="12005" y="8055"/>
                  </a:lnTo>
                  <a:cubicBezTo>
                    <a:pt x="12869" y="8055"/>
                    <a:pt x="13579" y="7345"/>
                    <a:pt x="13579" y="6481"/>
                  </a:cubicBezTo>
                  <a:lnTo>
                    <a:pt x="13579" y="1574"/>
                  </a:lnTo>
                  <a:cubicBezTo>
                    <a:pt x="13579" y="710"/>
                    <a:pt x="12869" y="0"/>
                    <a:pt x="12005" y="0"/>
                  </a:cubicBezTo>
                  <a:lnTo>
                    <a:pt x="11388" y="0"/>
                  </a:lnTo>
                  <a:cubicBezTo>
                    <a:pt x="11079" y="0"/>
                    <a:pt x="11079" y="432"/>
                    <a:pt x="11388" y="432"/>
                  </a:cubicBezTo>
                  <a:lnTo>
                    <a:pt x="12005" y="432"/>
                  </a:lnTo>
                  <a:cubicBezTo>
                    <a:pt x="12623" y="432"/>
                    <a:pt x="13147" y="926"/>
                    <a:pt x="13147" y="1574"/>
                  </a:cubicBezTo>
                  <a:lnTo>
                    <a:pt x="13147" y="6481"/>
                  </a:lnTo>
                  <a:cubicBezTo>
                    <a:pt x="13147" y="7129"/>
                    <a:pt x="12623" y="7654"/>
                    <a:pt x="12005" y="7654"/>
                  </a:cubicBezTo>
                  <a:lnTo>
                    <a:pt x="11296" y="7654"/>
                  </a:lnTo>
                  <a:cubicBezTo>
                    <a:pt x="11234" y="7654"/>
                    <a:pt x="11203" y="7654"/>
                    <a:pt x="11172" y="7685"/>
                  </a:cubicBezTo>
                  <a:lnTo>
                    <a:pt x="9876" y="8673"/>
                  </a:lnTo>
                  <a:lnTo>
                    <a:pt x="9876" y="7870"/>
                  </a:lnTo>
                  <a:cubicBezTo>
                    <a:pt x="9876" y="7747"/>
                    <a:pt x="9783" y="7654"/>
                    <a:pt x="9660" y="7654"/>
                  </a:cubicBezTo>
                  <a:lnTo>
                    <a:pt x="7098" y="7654"/>
                  </a:lnTo>
                  <a:cubicBezTo>
                    <a:pt x="6882" y="7654"/>
                    <a:pt x="6666" y="7592"/>
                    <a:pt x="6481" y="7500"/>
                  </a:cubicBezTo>
                  <a:lnTo>
                    <a:pt x="6481" y="5123"/>
                  </a:lnTo>
                  <a:cubicBezTo>
                    <a:pt x="6481" y="4691"/>
                    <a:pt x="6265" y="4259"/>
                    <a:pt x="5926" y="4043"/>
                  </a:cubicBezTo>
                  <a:lnTo>
                    <a:pt x="5926" y="1574"/>
                  </a:lnTo>
                  <a:cubicBezTo>
                    <a:pt x="5926" y="926"/>
                    <a:pt x="6419" y="432"/>
                    <a:pt x="7067" y="432"/>
                  </a:cubicBezTo>
                  <a:lnTo>
                    <a:pt x="10030" y="432"/>
                  </a:lnTo>
                  <a:cubicBezTo>
                    <a:pt x="10339" y="432"/>
                    <a:pt x="10339" y="0"/>
                    <a:pt x="10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46" name="Google Shape;20546;p98"/>
            <p:cNvGrpSpPr/>
            <p:nvPr/>
          </p:nvGrpSpPr>
          <p:grpSpPr>
            <a:xfrm>
              <a:off x="2548975" y="4180400"/>
              <a:ext cx="260800" cy="179300"/>
              <a:chOff x="2548975" y="4180400"/>
              <a:chExt cx="260800" cy="179300"/>
            </a:xfrm>
          </p:grpSpPr>
          <p:sp>
            <p:nvSpPr>
              <p:cNvPr id="20547" name="Google Shape;20547;p98"/>
              <p:cNvSpPr/>
              <p:nvPr/>
            </p:nvSpPr>
            <p:spPr>
              <a:xfrm>
                <a:off x="2687075" y="4180400"/>
                <a:ext cx="122700" cy="122200"/>
              </a:xfrm>
              <a:custGeom>
                <a:rect b="b" l="l" r="r" t="t"/>
                <a:pathLst>
                  <a:path extrusionOk="0" h="4888" w="4908">
                    <a:moveTo>
                      <a:pt x="1173" y="2233"/>
                    </a:moveTo>
                    <a:lnTo>
                      <a:pt x="1173" y="4394"/>
                    </a:lnTo>
                    <a:lnTo>
                      <a:pt x="463" y="4394"/>
                    </a:lnTo>
                    <a:lnTo>
                      <a:pt x="463" y="2233"/>
                    </a:lnTo>
                    <a:close/>
                    <a:moveTo>
                      <a:pt x="2901" y="413"/>
                    </a:moveTo>
                    <a:cubicBezTo>
                      <a:pt x="3087" y="752"/>
                      <a:pt x="3087" y="1153"/>
                      <a:pt x="2963" y="1493"/>
                    </a:cubicBezTo>
                    <a:lnTo>
                      <a:pt x="2778" y="1894"/>
                    </a:lnTo>
                    <a:cubicBezTo>
                      <a:pt x="2747" y="1956"/>
                      <a:pt x="2747" y="2017"/>
                      <a:pt x="2778" y="2079"/>
                    </a:cubicBezTo>
                    <a:cubicBezTo>
                      <a:pt x="2809" y="2141"/>
                      <a:pt x="2901" y="2172"/>
                      <a:pt x="2963" y="2172"/>
                    </a:cubicBezTo>
                    <a:lnTo>
                      <a:pt x="4383" y="2203"/>
                    </a:lnTo>
                    <a:cubicBezTo>
                      <a:pt x="4445" y="2203"/>
                      <a:pt x="4475" y="2233"/>
                      <a:pt x="4506" y="2326"/>
                    </a:cubicBezTo>
                    <a:lnTo>
                      <a:pt x="4506" y="2604"/>
                    </a:lnTo>
                    <a:lnTo>
                      <a:pt x="4506" y="4332"/>
                    </a:lnTo>
                    <a:cubicBezTo>
                      <a:pt x="4475" y="4363"/>
                      <a:pt x="4475" y="4394"/>
                      <a:pt x="4445" y="4425"/>
                    </a:cubicBezTo>
                    <a:cubicBezTo>
                      <a:pt x="4445" y="4455"/>
                      <a:pt x="4414" y="4455"/>
                      <a:pt x="4383" y="4486"/>
                    </a:cubicBezTo>
                    <a:lnTo>
                      <a:pt x="2346" y="4486"/>
                    </a:lnTo>
                    <a:cubicBezTo>
                      <a:pt x="2099" y="4455"/>
                      <a:pt x="1852" y="4394"/>
                      <a:pt x="1667" y="4239"/>
                    </a:cubicBezTo>
                    <a:lnTo>
                      <a:pt x="1574" y="4178"/>
                    </a:lnTo>
                    <a:lnTo>
                      <a:pt x="1574" y="2511"/>
                    </a:lnTo>
                    <a:lnTo>
                      <a:pt x="2439" y="1524"/>
                    </a:lnTo>
                    <a:cubicBezTo>
                      <a:pt x="2716" y="1215"/>
                      <a:pt x="2871" y="814"/>
                      <a:pt x="2871" y="413"/>
                    </a:cubicBezTo>
                    <a:close/>
                    <a:moveTo>
                      <a:pt x="2899" y="1"/>
                    </a:moveTo>
                    <a:cubicBezTo>
                      <a:pt x="2662" y="1"/>
                      <a:pt x="2469" y="198"/>
                      <a:pt x="2469" y="443"/>
                    </a:cubicBezTo>
                    <a:cubicBezTo>
                      <a:pt x="2469" y="752"/>
                      <a:pt x="2346" y="1030"/>
                      <a:pt x="2130" y="1246"/>
                    </a:cubicBezTo>
                    <a:lnTo>
                      <a:pt x="1574" y="1894"/>
                    </a:lnTo>
                    <a:cubicBezTo>
                      <a:pt x="1513" y="1832"/>
                      <a:pt x="1451" y="1801"/>
                      <a:pt x="1389" y="1801"/>
                    </a:cubicBezTo>
                    <a:lnTo>
                      <a:pt x="216" y="1801"/>
                    </a:lnTo>
                    <a:cubicBezTo>
                      <a:pt x="93" y="1801"/>
                      <a:pt x="0" y="1894"/>
                      <a:pt x="0" y="2017"/>
                    </a:cubicBezTo>
                    <a:lnTo>
                      <a:pt x="0" y="4579"/>
                    </a:lnTo>
                    <a:cubicBezTo>
                      <a:pt x="0" y="4702"/>
                      <a:pt x="93" y="4795"/>
                      <a:pt x="216" y="4795"/>
                    </a:cubicBezTo>
                    <a:lnTo>
                      <a:pt x="1389" y="4795"/>
                    </a:lnTo>
                    <a:cubicBezTo>
                      <a:pt x="1451" y="4795"/>
                      <a:pt x="1544" y="4764"/>
                      <a:pt x="1574" y="4671"/>
                    </a:cubicBezTo>
                    <a:cubicBezTo>
                      <a:pt x="1821" y="4826"/>
                      <a:pt x="2068" y="4887"/>
                      <a:pt x="2346" y="4887"/>
                    </a:cubicBezTo>
                    <a:lnTo>
                      <a:pt x="4352" y="4887"/>
                    </a:lnTo>
                    <a:cubicBezTo>
                      <a:pt x="4661" y="4887"/>
                      <a:pt x="4907" y="4641"/>
                      <a:pt x="4907" y="4332"/>
                    </a:cubicBezTo>
                    <a:lnTo>
                      <a:pt x="4907" y="2326"/>
                    </a:lnTo>
                    <a:cubicBezTo>
                      <a:pt x="4907" y="2017"/>
                      <a:pt x="4661" y="1770"/>
                      <a:pt x="4352" y="1770"/>
                    </a:cubicBezTo>
                    <a:lnTo>
                      <a:pt x="3303" y="1770"/>
                    </a:lnTo>
                    <a:lnTo>
                      <a:pt x="3364" y="1678"/>
                    </a:lnTo>
                    <a:cubicBezTo>
                      <a:pt x="3550" y="1184"/>
                      <a:pt x="3519" y="659"/>
                      <a:pt x="3272" y="197"/>
                    </a:cubicBezTo>
                    <a:cubicBezTo>
                      <a:pt x="3210" y="104"/>
                      <a:pt x="3117" y="42"/>
                      <a:pt x="2994" y="11"/>
                    </a:cubicBezTo>
                    <a:cubicBezTo>
                      <a:pt x="2962" y="4"/>
                      <a:pt x="2930" y="1"/>
                      <a:pt x="2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98"/>
              <p:cNvSpPr/>
              <p:nvPr/>
            </p:nvSpPr>
            <p:spPr>
              <a:xfrm>
                <a:off x="2548975" y="4277875"/>
                <a:ext cx="85650" cy="81825"/>
              </a:xfrm>
              <a:custGeom>
                <a:rect b="b" l="l" r="r" t="t"/>
                <a:pathLst>
                  <a:path extrusionOk="0" h="3273" w="3426">
                    <a:moveTo>
                      <a:pt x="2006" y="1390"/>
                    </a:moveTo>
                    <a:lnTo>
                      <a:pt x="1914" y="1914"/>
                    </a:lnTo>
                    <a:lnTo>
                      <a:pt x="1389" y="1914"/>
                    </a:lnTo>
                    <a:lnTo>
                      <a:pt x="1482" y="1390"/>
                    </a:lnTo>
                    <a:close/>
                    <a:moveTo>
                      <a:pt x="1512" y="1"/>
                    </a:moveTo>
                    <a:cubicBezTo>
                      <a:pt x="1420" y="1"/>
                      <a:pt x="1296" y="63"/>
                      <a:pt x="1266" y="186"/>
                    </a:cubicBezTo>
                    <a:lnTo>
                      <a:pt x="1142" y="958"/>
                    </a:lnTo>
                    <a:lnTo>
                      <a:pt x="309" y="958"/>
                    </a:lnTo>
                    <a:cubicBezTo>
                      <a:pt x="0" y="958"/>
                      <a:pt x="0" y="1359"/>
                      <a:pt x="309" y="1359"/>
                    </a:cubicBezTo>
                    <a:lnTo>
                      <a:pt x="1080" y="1359"/>
                    </a:lnTo>
                    <a:lnTo>
                      <a:pt x="988" y="1883"/>
                    </a:lnTo>
                    <a:lnTo>
                      <a:pt x="278" y="1914"/>
                    </a:lnTo>
                    <a:cubicBezTo>
                      <a:pt x="0" y="1914"/>
                      <a:pt x="0" y="2316"/>
                      <a:pt x="278" y="2316"/>
                    </a:cubicBezTo>
                    <a:lnTo>
                      <a:pt x="926" y="2316"/>
                    </a:lnTo>
                    <a:lnTo>
                      <a:pt x="803" y="3025"/>
                    </a:lnTo>
                    <a:cubicBezTo>
                      <a:pt x="772" y="3149"/>
                      <a:pt x="864" y="3241"/>
                      <a:pt x="957" y="3272"/>
                    </a:cubicBezTo>
                    <a:lnTo>
                      <a:pt x="1019" y="3272"/>
                    </a:lnTo>
                    <a:cubicBezTo>
                      <a:pt x="1111" y="3272"/>
                      <a:pt x="1204" y="3211"/>
                      <a:pt x="1204" y="3087"/>
                    </a:cubicBezTo>
                    <a:lnTo>
                      <a:pt x="1327" y="2316"/>
                    </a:lnTo>
                    <a:lnTo>
                      <a:pt x="1852" y="2316"/>
                    </a:lnTo>
                    <a:lnTo>
                      <a:pt x="1728" y="3025"/>
                    </a:lnTo>
                    <a:cubicBezTo>
                      <a:pt x="1728" y="3149"/>
                      <a:pt x="1790" y="3241"/>
                      <a:pt x="1914" y="3272"/>
                    </a:cubicBezTo>
                    <a:lnTo>
                      <a:pt x="1944" y="3272"/>
                    </a:lnTo>
                    <a:cubicBezTo>
                      <a:pt x="2037" y="3272"/>
                      <a:pt x="2130" y="3211"/>
                      <a:pt x="2161" y="3087"/>
                    </a:cubicBezTo>
                    <a:lnTo>
                      <a:pt x="2284" y="2316"/>
                    </a:lnTo>
                    <a:lnTo>
                      <a:pt x="3148" y="2316"/>
                    </a:lnTo>
                    <a:cubicBezTo>
                      <a:pt x="3416" y="2316"/>
                      <a:pt x="3426" y="1913"/>
                      <a:pt x="3176" y="1913"/>
                    </a:cubicBezTo>
                    <a:cubicBezTo>
                      <a:pt x="3167" y="1913"/>
                      <a:pt x="3158" y="1913"/>
                      <a:pt x="3148" y="1914"/>
                    </a:cubicBezTo>
                    <a:lnTo>
                      <a:pt x="2377" y="1914"/>
                    </a:lnTo>
                    <a:lnTo>
                      <a:pt x="2438" y="1390"/>
                    </a:lnTo>
                    <a:lnTo>
                      <a:pt x="3148" y="1390"/>
                    </a:lnTo>
                    <a:cubicBezTo>
                      <a:pt x="3426" y="1390"/>
                      <a:pt x="3426" y="958"/>
                      <a:pt x="3148" y="958"/>
                    </a:cubicBezTo>
                    <a:lnTo>
                      <a:pt x="2531" y="958"/>
                    </a:lnTo>
                    <a:lnTo>
                      <a:pt x="2654" y="248"/>
                    </a:lnTo>
                    <a:cubicBezTo>
                      <a:pt x="2654" y="124"/>
                      <a:pt x="2593" y="32"/>
                      <a:pt x="2469" y="1"/>
                    </a:cubicBezTo>
                    <a:cubicBezTo>
                      <a:pt x="2346" y="1"/>
                      <a:pt x="2253" y="63"/>
                      <a:pt x="2222" y="186"/>
                    </a:cubicBezTo>
                    <a:lnTo>
                      <a:pt x="2099" y="958"/>
                    </a:lnTo>
                    <a:lnTo>
                      <a:pt x="1574" y="958"/>
                    </a:lnTo>
                    <a:lnTo>
                      <a:pt x="1698" y="248"/>
                    </a:lnTo>
                    <a:cubicBezTo>
                      <a:pt x="1728" y="124"/>
                      <a:pt x="1636" y="32"/>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49" name="Google Shape;20549;p98"/>
            <p:cNvSpPr/>
            <p:nvPr/>
          </p:nvSpPr>
          <p:spPr>
            <a:xfrm>
              <a:off x="2654675" y="4401500"/>
              <a:ext cx="61750" cy="53100"/>
            </a:xfrm>
            <a:custGeom>
              <a:rect b="b" l="l" r="r" t="t"/>
              <a:pathLst>
                <a:path extrusionOk="0" h="2124" w="2470">
                  <a:moveTo>
                    <a:pt x="772" y="426"/>
                  </a:moveTo>
                  <a:cubicBezTo>
                    <a:pt x="864" y="426"/>
                    <a:pt x="988" y="518"/>
                    <a:pt x="1019" y="611"/>
                  </a:cubicBezTo>
                  <a:cubicBezTo>
                    <a:pt x="1080" y="673"/>
                    <a:pt x="1142" y="734"/>
                    <a:pt x="1235" y="734"/>
                  </a:cubicBezTo>
                  <a:cubicBezTo>
                    <a:pt x="1296" y="734"/>
                    <a:pt x="1389" y="673"/>
                    <a:pt x="1420" y="611"/>
                  </a:cubicBezTo>
                  <a:cubicBezTo>
                    <a:pt x="1471" y="509"/>
                    <a:pt x="1565" y="449"/>
                    <a:pt x="1665" y="449"/>
                  </a:cubicBezTo>
                  <a:cubicBezTo>
                    <a:pt x="1686" y="449"/>
                    <a:pt x="1707" y="451"/>
                    <a:pt x="1729" y="457"/>
                  </a:cubicBezTo>
                  <a:cubicBezTo>
                    <a:pt x="1914" y="488"/>
                    <a:pt x="2037" y="673"/>
                    <a:pt x="2006" y="858"/>
                  </a:cubicBezTo>
                  <a:lnTo>
                    <a:pt x="2006" y="827"/>
                  </a:lnTo>
                  <a:cubicBezTo>
                    <a:pt x="2006" y="1136"/>
                    <a:pt x="1821" y="1383"/>
                    <a:pt x="1235" y="1691"/>
                  </a:cubicBezTo>
                  <a:cubicBezTo>
                    <a:pt x="648" y="1383"/>
                    <a:pt x="432" y="1136"/>
                    <a:pt x="432" y="827"/>
                  </a:cubicBezTo>
                  <a:cubicBezTo>
                    <a:pt x="401" y="642"/>
                    <a:pt x="525" y="488"/>
                    <a:pt x="679" y="426"/>
                  </a:cubicBezTo>
                  <a:close/>
                  <a:moveTo>
                    <a:pt x="1648" y="0"/>
                  </a:moveTo>
                  <a:cubicBezTo>
                    <a:pt x="1492" y="0"/>
                    <a:pt x="1339" y="58"/>
                    <a:pt x="1204" y="148"/>
                  </a:cubicBezTo>
                  <a:lnTo>
                    <a:pt x="1235" y="179"/>
                  </a:lnTo>
                  <a:cubicBezTo>
                    <a:pt x="1097" y="65"/>
                    <a:pt x="926" y="1"/>
                    <a:pt x="759" y="1"/>
                  </a:cubicBezTo>
                  <a:cubicBezTo>
                    <a:pt x="700" y="1"/>
                    <a:pt x="642" y="9"/>
                    <a:pt x="587" y="25"/>
                  </a:cubicBezTo>
                  <a:cubicBezTo>
                    <a:pt x="247" y="117"/>
                    <a:pt x="0" y="457"/>
                    <a:pt x="0" y="827"/>
                  </a:cubicBezTo>
                  <a:cubicBezTo>
                    <a:pt x="0" y="1105"/>
                    <a:pt x="124" y="1352"/>
                    <a:pt x="309" y="1568"/>
                  </a:cubicBezTo>
                  <a:cubicBezTo>
                    <a:pt x="556" y="1784"/>
                    <a:pt x="834" y="1969"/>
                    <a:pt x="1111" y="2123"/>
                  </a:cubicBezTo>
                  <a:lnTo>
                    <a:pt x="1327" y="2123"/>
                  </a:lnTo>
                  <a:cubicBezTo>
                    <a:pt x="2006" y="1753"/>
                    <a:pt x="2438" y="1413"/>
                    <a:pt x="2438" y="827"/>
                  </a:cubicBezTo>
                  <a:cubicBezTo>
                    <a:pt x="2469" y="426"/>
                    <a:pt x="2191" y="86"/>
                    <a:pt x="1821" y="25"/>
                  </a:cubicBezTo>
                  <a:cubicBezTo>
                    <a:pt x="1763" y="8"/>
                    <a:pt x="1705" y="0"/>
                    <a:pt x="1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0" name="Google Shape;20550;p98"/>
          <p:cNvGrpSpPr/>
          <p:nvPr/>
        </p:nvGrpSpPr>
        <p:grpSpPr>
          <a:xfrm>
            <a:off x="1769581" y="3975874"/>
            <a:ext cx="361875" cy="361875"/>
            <a:chOff x="4004875" y="1904625"/>
            <a:chExt cx="361875" cy="361875"/>
          </a:xfrm>
        </p:grpSpPr>
        <p:sp>
          <p:nvSpPr>
            <p:cNvPr id="20551" name="Google Shape;20551;p98"/>
            <p:cNvSpPr/>
            <p:nvPr/>
          </p:nvSpPr>
          <p:spPr>
            <a:xfrm>
              <a:off x="4114425" y="1994900"/>
              <a:ext cx="35050" cy="51675"/>
            </a:xfrm>
            <a:custGeom>
              <a:rect b="b" l="l" r="r" t="t"/>
              <a:pathLst>
                <a:path extrusionOk="0" h="2067" w="1402">
                  <a:moveTo>
                    <a:pt x="1062" y="1"/>
                  </a:moveTo>
                  <a:cubicBezTo>
                    <a:pt x="1017" y="1"/>
                    <a:pt x="969" y="19"/>
                    <a:pt x="927" y="62"/>
                  </a:cubicBezTo>
                  <a:lnTo>
                    <a:pt x="93" y="864"/>
                  </a:lnTo>
                  <a:cubicBezTo>
                    <a:pt x="1" y="957"/>
                    <a:pt x="1" y="1080"/>
                    <a:pt x="93" y="1173"/>
                  </a:cubicBezTo>
                  <a:lnTo>
                    <a:pt x="958" y="2006"/>
                  </a:lnTo>
                  <a:cubicBezTo>
                    <a:pt x="1001" y="2049"/>
                    <a:pt x="1050" y="2067"/>
                    <a:pt x="1099" y="2067"/>
                  </a:cubicBezTo>
                  <a:cubicBezTo>
                    <a:pt x="1258" y="2067"/>
                    <a:pt x="1401" y="1870"/>
                    <a:pt x="1235" y="1728"/>
                  </a:cubicBezTo>
                  <a:lnTo>
                    <a:pt x="556" y="1018"/>
                  </a:lnTo>
                  <a:lnTo>
                    <a:pt x="1205" y="370"/>
                  </a:lnTo>
                  <a:cubicBezTo>
                    <a:pt x="1347" y="204"/>
                    <a:pt x="1215"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98"/>
            <p:cNvSpPr/>
            <p:nvPr/>
          </p:nvSpPr>
          <p:spPr>
            <a:xfrm>
              <a:off x="4222750" y="1994900"/>
              <a:ext cx="33675" cy="51675"/>
            </a:xfrm>
            <a:custGeom>
              <a:rect b="b" l="l" r="r" t="t"/>
              <a:pathLst>
                <a:path extrusionOk="0" h="2067" w="1347">
                  <a:moveTo>
                    <a:pt x="297" y="0"/>
                  </a:moveTo>
                  <a:cubicBezTo>
                    <a:pt x="131" y="0"/>
                    <a:pt x="1" y="197"/>
                    <a:pt x="143" y="339"/>
                  </a:cubicBezTo>
                  <a:lnTo>
                    <a:pt x="822" y="1049"/>
                  </a:lnTo>
                  <a:lnTo>
                    <a:pt x="174" y="1697"/>
                  </a:lnTo>
                  <a:cubicBezTo>
                    <a:pt x="31" y="1864"/>
                    <a:pt x="163" y="2067"/>
                    <a:pt x="330" y="2067"/>
                  </a:cubicBezTo>
                  <a:cubicBezTo>
                    <a:pt x="380" y="2067"/>
                    <a:pt x="433" y="2048"/>
                    <a:pt x="482" y="2006"/>
                  </a:cubicBezTo>
                  <a:lnTo>
                    <a:pt x="1285" y="1203"/>
                  </a:lnTo>
                  <a:cubicBezTo>
                    <a:pt x="1346" y="1111"/>
                    <a:pt x="1346" y="987"/>
                    <a:pt x="1285" y="895"/>
                  </a:cubicBezTo>
                  <a:lnTo>
                    <a:pt x="451" y="62"/>
                  </a:lnTo>
                  <a:cubicBezTo>
                    <a:pt x="401" y="19"/>
                    <a:pt x="348"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98"/>
            <p:cNvSpPr/>
            <p:nvPr/>
          </p:nvSpPr>
          <p:spPr>
            <a:xfrm>
              <a:off x="4165875" y="1982250"/>
              <a:ext cx="39625" cy="75850"/>
            </a:xfrm>
            <a:custGeom>
              <a:rect b="b" l="l" r="r" t="t"/>
              <a:pathLst>
                <a:path extrusionOk="0" h="3034" w="1585">
                  <a:moveTo>
                    <a:pt x="1357" y="1"/>
                  </a:moveTo>
                  <a:cubicBezTo>
                    <a:pt x="1272" y="1"/>
                    <a:pt x="1176" y="41"/>
                    <a:pt x="1153" y="135"/>
                  </a:cubicBezTo>
                  <a:lnTo>
                    <a:pt x="42" y="2759"/>
                  </a:lnTo>
                  <a:cubicBezTo>
                    <a:pt x="0" y="2923"/>
                    <a:pt x="124" y="3033"/>
                    <a:pt x="247" y="3033"/>
                  </a:cubicBezTo>
                  <a:cubicBezTo>
                    <a:pt x="309" y="3033"/>
                    <a:pt x="371" y="3006"/>
                    <a:pt x="412" y="2944"/>
                  </a:cubicBezTo>
                  <a:lnTo>
                    <a:pt x="1554" y="290"/>
                  </a:lnTo>
                  <a:cubicBezTo>
                    <a:pt x="1585" y="197"/>
                    <a:pt x="1523" y="74"/>
                    <a:pt x="1430" y="12"/>
                  </a:cubicBezTo>
                  <a:cubicBezTo>
                    <a:pt x="1408" y="5"/>
                    <a:pt x="1383"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98"/>
            <p:cNvSpPr/>
            <p:nvPr/>
          </p:nvSpPr>
          <p:spPr>
            <a:xfrm>
              <a:off x="4004875" y="1904625"/>
              <a:ext cx="361875" cy="361875"/>
            </a:xfrm>
            <a:custGeom>
              <a:rect b="b" l="l" r="r" t="t"/>
              <a:pathLst>
                <a:path extrusionOk="0" h="14475" w="14475">
                  <a:moveTo>
                    <a:pt x="10833" y="432"/>
                  </a:moveTo>
                  <a:cubicBezTo>
                    <a:pt x="11327" y="432"/>
                    <a:pt x="11728" y="802"/>
                    <a:pt x="11728" y="1296"/>
                  </a:cubicBezTo>
                  <a:lnTo>
                    <a:pt x="11728" y="1636"/>
                  </a:lnTo>
                  <a:lnTo>
                    <a:pt x="2747" y="1636"/>
                  </a:lnTo>
                  <a:lnTo>
                    <a:pt x="2747" y="1296"/>
                  </a:lnTo>
                  <a:cubicBezTo>
                    <a:pt x="2747" y="833"/>
                    <a:pt x="3148" y="432"/>
                    <a:pt x="3642" y="432"/>
                  </a:cubicBezTo>
                  <a:close/>
                  <a:moveTo>
                    <a:pt x="11728" y="2068"/>
                  </a:moveTo>
                  <a:lnTo>
                    <a:pt x="11728" y="6697"/>
                  </a:lnTo>
                  <a:cubicBezTo>
                    <a:pt x="11728" y="7191"/>
                    <a:pt x="11327" y="7592"/>
                    <a:pt x="10864" y="7592"/>
                  </a:cubicBezTo>
                  <a:lnTo>
                    <a:pt x="3642" y="7592"/>
                  </a:lnTo>
                  <a:cubicBezTo>
                    <a:pt x="3148" y="7592"/>
                    <a:pt x="2747" y="7191"/>
                    <a:pt x="2747" y="6697"/>
                  </a:cubicBezTo>
                  <a:lnTo>
                    <a:pt x="2747" y="2068"/>
                  </a:lnTo>
                  <a:close/>
                  <a:moveTo>
                    <a:pt x="14043" y="9660"/>
                  </a:moveTo>
                  <a:lnTo>
                    <a:pt x="14043" y="10678"/>
                  </a:lnTo>
                  <a:cubicBezTo>
                    <a:pt x="14043" y="11049"/>
                    <a:pt x="13734" y="11357"/>
                    <a:pt x="13395" y="11357"/>
                  </a:cubicBezTo>
                  <a:lnTo>
                    <a:pt x="13395" y="11326"/>
                  </a:lnTo>
                  <a:lnTo>
                    <a:pt x="1112" y="11326"/>
                  </a:lnTo>
                  <a:cubicBezTo>
                    <a:pt x="741" y="11326"/>
                    <a:pt x="433" y="11049"/>
                    <a:pt x="433" y="10678"/>
                  </a:cubicBezTo>
                  <a:lnTo>
                    <a:pt x="433" y="9660"/>
                  </a:lnTo>
                  <a:close/>
                  <a:moveTo>
                    <a:pt x="8148" y="11758"/>
                  </a:moveTo>
                  <a:lnTo>
                    <a:pt x="8148" y="13147"/>
                  </a:lnTo>
                  <a:lnTo>
                    <a:pt x="6389" y="13147"/>
                  </a:lnTo>
                  <a:lnTo>
                    <a:pt x="6389" y="11758"/>
                  </a:lnTo>
                  <a:close/>
                  <a:moveTo>
                    <a:pt x="3642" y="0"/>
                  </a:moveTo>
                  <a:cubicBezTo>
                    <a:pt x="2902" y="0"/>
                    <a:pt x="2315" y="586"/>
                    <a:pt x="2315" y="1296"/>
                  </a:cubicBezTo>
                  <a:lnTo>
                    <a:pt x="2315" y="2160"/>
                  </a:lnTo>
                  <a:lnTo>
                    <a:pt x="1081" y="2160"/>
                  </a:lnTo>
                  <a:cubicBezTo>
                    <a:pt x="494" y="2160"/>
                    <a:pt x="1" y="2654"/>
                    <a:pt x="1" y="3271"/>
                  </a:cubicBezTo>
                  <a:lnTo>
                    <a:pt x="1" y="3981"/>
                  </a:lnTo>
                  <a:cubicBezTo>
                    <a:pt x="1" y="4120"/>
                    <a:pt x="109" y="4189"/>
                    <a:pt x="217" y="4189"/>
                  </a:cubicBezTo>
                  <a:cubicBezTo>
                    <a:pt x="325" y="4189"/>
                    <a:pt x="433" y="4120"/>
                    <a:pt x="433" y="3981"/>
                  </a:cubicBezTo>
                  <a:lnTo>
                    <a:pt x="433" y="3271"/>
                  </a:lnTo>
                  <a:cubicBezTo>
                    <a:pt x="433" y="2901"/>
                    <a:pt x="710" y="2592"/>
                    <a:pt x="1081" y="2592"/>
                  </a:cubicBezTo>
                  <a:lnTo>
                    <a:pt x="2315" y="2592"/>
                  </a:lnTo>
                  <a:lnTo>
                    <a:pt x="2315" y="6697"/>
                  </a:lnTo>
                  <a:cubicBezTo>
                    <a:pt x="2315" y="7407"/>
                    <a:pt x="2902" y="7993"/>
                    <a:pt x="3642" y="7993"/>
                  </a:cubicBezTo>
                  <a:lnTo>
                    <a:pt x="10833" y="7993"/>
                  </a:lnTo>
                  <a:cubicBezTo>
                    <a:pt x="11574" y="7993"/>
                    <a:pt x="12129" y="7407"/>
                    <a:pt x="12129" y="6697"/>
                  </a:cubicBezTo>
                  <a:lnTo>
                    <a:pt x="12129" y="2592"/>
                  </a:lnTo>
                  <a:lnTo>
                    <a:pt x="13395" y="2592"/>
                  </a:lnTo>
                  <a:cubicBezTo>
                    <a:pt x="13734" y="2592"/>
                    <a:pt x="14043" y="2901"/>
                    <a:pt x="14043" y="3271"/>
                  </a:cubicBezTo>
                  <a:lnTo>
                    <a:pt x="14043" y="9228"/>
                  </a:lnTo>
                  <a:lnTo>
                    <a:pt x="433" y="9228"/>
                  </a:lnTo>
                  <a:lnTo>
                    <a:pt x="433" y="5185"/>
                  </a:lnTo>
                  <a:cubicBezTo>
                    <a:pt x="433" y="5046"/>
                    <a:pt x="325" y="4976"/>
                    <a:pt x="217" y="4976"/>
                  </a:cubicBezTo>
                  <a:cubicBezTo>
                    <a:pt x="109" y="4976"/>
                    <a:pt x="1" y="5046"/>
                    <a:pt x="1" y="5185"/>
                  </a:cubicBezTo>
                  <a:lnTo>
                    <a:pt x="1" y="10678"/>
                  </a:lnTo>
                  <a:cubicBezTo>
                    <a:pt x="1" y="11265"/>
                    <a:pt x="494" y="11758"/>
                    <a:pt x="1112" y="11758"/>
                  </a:cubicBezTo>
                  <a:lnTo>
                    <a:pt x="5957" y="11758"/>
                  </a:lnTo>
                  <a:lnTo>
                    <a:pt x="5957" y="13147"/>
                  </a:lnTo>
                  <a:lnTo>
                    <a:pt x="4877" y="13147"/>
                  </a:lnTo>
                  <a:cubicBezTo>
                    <a:pt x="4043" y="13147"/>
                    <a:pt x="4043" y="14474"/>
                    <a:pt x="4877" y="14474"/>
                  </a:cubicBezTo>
                  <a:lnTo>
                    <a:pt x="7809" y="14474"/>
                  </a:lnTo>
                  <a:cubicBezTo>
                    <a:pt x="8077" y="14474"/>
                    <a:pt x="8086" y="14071"/>
                    <a:pt x="7836" y="14071"/>
                  </a:cubicBezTo>
                  <a:cubicBezTo>
                    <a:pt x="7827" y="14071"/>
                    <a:pt x="7818" y="14072"/>
                    <a:pt x="7809" y="14073"/>
                  </a:cubicBezTo>
                  <a:lnTo>
                    <a:pt x="4877" y="14073"/>
                  </a:lnTo>
                  <a:cubicBezTo>
                    <a:pt x="4599" y="14011"/>
                    <a:pt x="4599" y="13610"/>
                    <a:pt x="4877" y="13579"/>
                  </a:cubicBezTo>
                  <a:lnTo>
                    <a:pt x="9599" y="13579"/>
                  </a:lnTo>
                  <a:cubicBezTo>
                    <a:pt x="9876" y="13610"/>
                    <a:pt x="9876" y="14011"/>
                    <a:pt x="9599" y="14073"/>
                  </a:cubicBezTo>
                  <a:lnTo>
                    <a:pt x="9043" y="14073"/>
                  </a:lnTo>
                  <a:cubicBezTo>
                    <a:pt x="8765" y="14073"/>
                    <a:pt x="8765" y="14474"/>
                    <a:pt x="9043" y="14474"/>
                  </a:cubicBezTo>
                  <a:lnTo>
                    <a:pt x="9599" y="14474"/>
                  </a:lnTo>
                  <a:cubicBezTo>
                    <a:pt x="10432" y="14474"/>
                    <a:pt x="10432" y="13147"/>
                    <a:pt x="9599" y="13147"/>
                  </a:cubicBezTo>
                  <a:lnTo>
                    <a:pt x="8549" y="13147"/>
                  </a:lnTo>
                  <a:lnTo>
                    <a:pt x="8549" y="11758"/>
                  </a:lnTo>
                  <a:lnTo>
                    <a:pt x="13364" y="11758"/>
                  </a:lnTo>
                  <a:cubicBezTo>
                    <a:pt x="13981" y="11758"/>
                    <a:pt x="14475" y="11265"/>
                    <a:pt x="14475" y="10678"/>
                  </a:cubicBezTo>
                  <a:lnTo>
                    <a:pt x="14475" y="3271"/>
                  </a:lnTo>
                  <a:cubicBezTo>
                    <a:pt x="14475" y="2654"/>
                    <a:pt x="13981" y="2160"/>
                    <a:pt x="13364" y="2160"/>
                  </a:cubicBezTo>
                  <a:lnTo>
                    <a:pt x="12129" y="2160"/>
                  </a:lnTo>
                  <a:lnTo>
                    <a:pt x="12129" y="1296"/>
                  </a:lnTo>
                  <a:cubicBezTo>
                    <a:pt x="12129" y="586"/>
                    <a:pt x="11574"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98"/>
            <p:cNvSpPr/>
            <p:nvPr/>
          </p:nvSpPr>
          <p:spPr>
            <a:xfrm>
              <a:off x="408742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98"/>
            <p:cNvSpPr/>
            <p:nvPr/>
          </p:nvSpPr>
          <p:spPr>
            <a:xfrm>
              <a:off x="4105175"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98"/>
            <p:cNvSpPr/>
            <p:nvPr/>
          </p:nvSpPr>
          <p:spPr>
            <a:xfrm>
              <a:off x="4122925" y="1926225"/>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8" name="Google Shape;20558;p98"/>
          <p:cNvGrpSpPr/>
          <p:nvPr/>
        </p:nvGrpSpPr>
        <p:grpSpPr>
          <a:xfrm>
            <a:off x="1074150" y="1796643"/>
            <a:ext cx="362675" cy="300175"/>
            <a:chOff x="1740375" y="4172175"/>
            <a:chExt cx="362675" cy="300175"/>
          </a:xfrm>
        </p:grpSpPr>
        <p:sp>
          <p:nvSpPr>
            <p:cNvPr id="20559" name="Google Shape;20559;p98"/>
            <p:cNvSpPr/>
            <p:nvPr/>
          </p:nvSpPr>
          <p:spPr>
            <a:xfrm>
              <a:off x="1740375" y="4172175"/>
              <a:ext cx="362675" cy="300175"/>
            </a:xfrm>
            <a:custGeom>
              <a:rect b="b" l="l" r="r" t="t"/>
              <a:pathLst>
                <a:path extrusionOk="0" h="12007" w="14507">
                  <a:moveTo>
                    <a:pt x="13025" y="433"/>
                  </a:moveTo>
                  <a:cubicBezTo>
                    <a:pt x="13611" y="433"/>
                    <a:pt x="14105" y="927"/>
                    <a:pt x="14105" y="1513"/>
                  </a:cubicBezTo>
                  <a:lnTo>
                    <a:pt x="14105" y="2285"/>
                  </a:lnTo>
                  <a:lnTo>
                    <a:pt x="464" y="2285"/>
                  </a:lnTo>
                  <a:lnTo>
                    <a:pt x="464" y="1513"/>
                  </a:lnTo>
                  <a:cubicBezTo>
                    <a:pt x="464" y="927"/>
                    <a:pt x="927" y="433"/>
                    <a:pt x="1513" y="433"/>
                  </a:cubicBezTo>
                  <a:close/>
                  <a:moveTo>
                    <a:pt x="12531" y="9013"/>
                  </a:moveTo>
                  <a:lnTo>
                    <a:pt x="12531" y="11574"/>
                  </a:lnTo>
                  <a:lnTo>
                    <a:pt x="8025" y="11574"/>
                  </a:lnTo>
                  <a:lnTo>
                    <a:pt x="8025" y="9013"/>
                  </a:lnTo>
                  <a:close/>
                  <a:moveTo>
                    <a:pt x="1513" y="1"/>
                  </a:moveTo>
                  <a:cubicBezTo>
                    <a:pt x="680" y="1"/>
                    <a:pt x="1" y="680"/>
                    <a:pt x="32" y="1513"/>
                  </a:cubicBezTo>
                  <a:lnTo>
                    <a:pt x="32" y="8704"/>
                  </a:lnTo>
                  <a:cubicBezTo>
                    <a:pt x="32" y="8843"/>
                    <a:pt x="132" y="8912"/>
                    <a:pt x="232" y="8912"/>
                  </a:cubicBezTo>
                  <a:cubicBezTo>
                    <a:pt x="333" y="8912"/>
                    <a:pt x="433" y="8843"/>
                    <a:pt x="433" y="8704"/>
                  </a:cubicBezTo>
                  <a:lnTo>
                    <a:pt x="433" y="2655"/>
                  </a:lnTo>
                  <a:lnTo>
                    <a:pt x="14074" y="2655"/>
                  </a:lnTo>
                  <a:lnTo>
                    <a:pt x="14074" y="10494"/>
                  </a:lnTo>
                  <a:cubicBezTo>
                    <a:pt x="14074" y="11080"/>
                    <a:pt x="13611" y="11574"/>
                    <a:pt x="13025" y="11574"/>
                  </a:cubicBezTo>
                  <a:lnTo>
                    <a:pt x="12963" y="11574"/>
                  </a:lnTo>
                  <a:lnTo>
                    <a:pt x="12963" y="8796"/>
                  </a:lnTo>
                  <a:cubicBezTo>
                    <a:pt x="12963" y="8673"/>
                    <a:pt x="12870" y="8580"/>
                    <a:pt x="12747" y="8580"/>
                  </a:cubicBezTo>
                  <a:lnTo>
                    <a:pt x="7840" y="8580"/>
                  </a:lnTo>
                  <a:cubicBezTo>
                    <a:pt x="7716" y="8580"/>
                    <a:pt x="7624" y="8673"/>
                    <a:pt x="7624" y="8796"/>
                  </a:cubicBezTo>
                  <a:lnTo>
                    <a:pt x="7624" y="11574"/>
                  </a:lnTo>
                  <a:lnTo>
                    <a:pt x="1513" y="11574"/>
                  </a:lnTo>
                  <a:cubicBezTo>
                    <a:pt x="927" y="11543"/>
                    <a:pt x="464" y="11080"/>
                    <a:pt x="464" y="10525"/>
                  </a:cubicBezTo>
                  <a:lnTo>
                    <a:pt x="464" y="9815"/>
                  </a:lnTo>
                  <a:cubicBezTo>
                    <a:pt x="464" y="9676"/>
                    <a:pt x="356" y="9607"/>
                    <a:pt x="248" y="9607"/>
                  </a:cubicBezTo>
                  <a:cubicBezTo>
                    <a:pt x="140" y="9607"/>
                    <a:pt x="32" y="9676"/>
                    <a:pt x="32" y="9815"/>
                  </a:cubicBezTo>
                  <a:lnTo>
                    <a:pt x="32" y="10525"/>
                  </a:lnTo>
                  <a:cubicBezTo>
                    <a:pt x="32" y="11327"/>
                    <a:pt x="711" y="12006"/>
                    <a:pt x="1513" y="12006"/>
                  </a:cubicBezTo>
                  <a:lnTo>
                    <a:pt x="13025" y="12006"/>
                  </a:lnTo>
                  <a:cubicBezTo>
                    <a:pt x="13858" y="12006"/>
                    <a:pt x="14506" y="11327"/>
                    <a:pt x="14506" y="10525"/>
                  </a:cubicBezTo>
                  <a:lnTo>
                    <a:pt x="14506" y="1513"/>
                  </a:lnTo>
                  <a:cubicBezTo>
                    <a:pt x="14506" y="680"/>
                    <a:pt x="13858" y="1"/>
                    <a:pt x="13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98"/>
            <p:cNvSpPr/>
            <p:nvPr/>
          </p:nvSpPr>
          <p:spPr>
            <a:xfrm>
              <a:off x="17720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98"/>
            <p:cNvSpPr/>
            <p:nvPr/>
          </p:nvSpPr>
          <p:spPr>
            <a:xfrm>
              <a:off x="1806750" y="4197650"/>
              <a:ext cx="22400" cy="19050"/>
            </a:xfrm>
            <a:custGeom>
              <a:rect b="b" l="l" r="r" t="t"/>
              <a:pathLst>
                <a:path extrusionOk="0" h="762" w="896">
                  <a:moveTo>
                    <a:pt x="509" y="347"/>
                  </a:moveTo>
                  <a:cubicBezTo>
                    <a:pt x="517" y="347"/>
                    <a:pt x="525" y="355"/>
                    <a:pt x="525" y="371"/>
                  </a:cubicBezTo>
                  <a:cubicBezTo>
                    <a:pt x="525" y="401"/>
                    <a:pt x="525" y="401"/>
                    <a:pt x="525" y="401"/>
                  </a:cubicBezTo>
                  <a:cubicBezTo>
                    <a:pt x="494" y="401"/>
                    <a:pt x="494" y="401"/>
                    <a:pt x="494" y="371"/>
                  </a:cubicBezTo>
                  <a:cubicBezTo>
                    <a:pt x="494" y="355"/>
                    <a:pt x="502" y="347"/>
                    <a:pt x="509" y="347"/>
                  </a:cubicBezTo>
                  <a:close/>
                  <a:moveTo>
                    <a:pt x="525" y="0"/>
                  </a:moveTo>
                  <a:cubicBezTo>
                    <a:pt x="154" y="0"/>
                    <a:pt x="0" y="401"/>
                    <a:pt x="247" y="648"/>
                  </a:cubicBezTo>
                  <a:cubicBezTo>
                    <a:pt x="326" y="727"/>
                    <a:pt x="420" y="762"/>
                    <a:pt x="512" y="762"/>
                  </a:cubicBezTo>
                  <a:cubicBezTo>
                    <a:pt x="709" y="762"/>
                    <a:pt x="895" y="602"/>
                    <a:pt x="895" y="371"/>
                  </a:cubicBezTo>
                  <a:cubicBezTo>
                    <a:pt x="895" y="155"/>
                    <a:pt x="7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98"/>
            <p:cNvSpPr/>
            <p:nvPr/>
          </p:nvSpPr>
          <p:spPr>
            <a:xfrm>
              <a:off x="1839925" y="4197650"/>
              <a:ext cx="22400" cy="19050"/>
            </a:xfrm>
            <a:custGeom>
              <a:rect b="b" l="l" r="r" t="t"/>
              <a:pathLst>
                <a:path extrusionOk="0" h="762" w="896">
                  <a:moveTo>
                    <a:pt x="525" y="347"/>
                  </a:moveTo>
                  <a:cubicBezTo>
                    <a:pt x="540" y="347"/>
                    <a:pt x="556" y="355"/>
                    <a:pt x="556" y="371"/>
                  </a:cubicBezTo>
                  <a:cubicBezTo>
                    <a:pt x="556" y="401"/>
                    <a:pt x="525" y="401"/>
                    <a:pt x="525" y="401"/>
                  </a:cubicBezTo>
                  <a:cubicBezTo>
                    <a:pt x="494" y="401"/>
                    <a:pt x="494" y="401"/>
                    <a:pt x="494" y="371"/>
                  </a:cubicBezTo>
                  <a:cubicBezTo>
                    <a:pt x="494" y="355"/>
                    <a:pt x="509" y="347"/>
                    <a:pt x="525" y="347"/>
                  </a:cubicBezTo>
                  <a:close/>
                  <a:moveTo>
                    <a:pt x="525" y="0"/>
                  </a:moveTo>
                  <a:cubicBezTo>
                    <a:pt x="185" y="0"/>
                    <a:pt x="0" y="401"/>
                    <a:pt x="247" y="648"/>
                  </a:cubicBezTo>
                  <a:cubicBezTo>
                    <a:pt x="326" y="727"/>
                    <a:pt x="420" y="762"/>
                    <a:pt x="512" y="762"/>
                  </a:cubicBezTo>
                  <a:cubicBezTo>
                    <a:pt x="709" y="762"/>
                    <a:pt x="895" y="602"/>
                    <a:pt x="895" y="371"/>
                  </a:cubicBezTo>
                  <a:cubicBezTo>
                    <a:pt x="895" y="155"/>
                    <a:pt x="74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98"/>
            <p:cNvSpPr/>
            <p:nvPr/>
          </p:nvSpPr>
          <p:spPr>
            <a:xfrm>
              <a:off x="1775875" y="4262450"/>
              <a:ext cx="290125" cy="104950"/>
            </a:xfrm>
            <a:custGeom>
              <a:rect b="b" l="l" r="r" t="t"/>
              <a:pathLst>
                <a:path extrusionOk="0" h="4198" w="11605">
                  <a:moveTo>
                    <a:pt x="7932" y="433"/>
                  </a:moveTo>
                  <a:lnTo>
                    <a:pt x="4537" y="3797"/>
                  </a:lnTo>
                  <a:lnTo>
                    <a:pt x="402" y="3797"/>
                  </a:lnTo>
                  <a:lnTo>
                    <a:pt x="402" y="433"/>
                  </a:lnTo>
                  <a:close/>
                  <a:moveTo>
                    <a:pt x="217" y="1"/>
                  </a:moveTo>
                  <a:cubicBezTo>
                    <a:pt x="93" y="1"/>
                    <a:pt x="1" y="93"/>
                    <a:pt x="1" y="217"/>
                  </a:cubicBezTo>
                  <a:lnTo>
                    <a:pt x="1" y="3982"/>
                  </a:lnTo>
                  <a:cubicBezTo>
                    <a:pt x="1" y="4105"/>
                    <a:pt x="93" y="4198"/>
                    <a:pt x="217" y="4198"/>
                  </a:cubicBezTo>
                  <a:lnTo>
                    <a:pt x="11389" y="4198"/>
                  </a:lnTo>
                  <a:cubicBezTo>
                    <a:pt x="11512" y="4198"/>
                    <a:pt x="11605" y="4105"/>
                    <a:pt x="11605" y="3982"/>
                  </a:cubicBezTo>
                  <a:lnTo>
                    <a:pt x="11605" y="2254"/>
                  </a:lnTo>
                  <a:cubicBezTo>
                    <a:pt x="11605" y="2115"/>
                    <a:pt x="11497" y="2045"/>
                    <a:pt x="11389" y="2045"/>
                  </a:cubicBezTo>
                  <a:cubicBezTo>
                    <a:pt x="11281" y="2045"/>
                    <a:pt x="11173" y="2115"/>
                    <a:pt x="11173" y="2254"/>
                  </a:cubicBezTo>
                  <a:lnTo>
                    <a:pt x="11173" y="3797"/>
                  </a:lnTo>
                  <a:lnTo>
                    <a:pt x="5124" y="3797"/>
                  </a:lnTo>
                  <a:lnTo>
                    <a:pt x="8518" y="433"/>
                  </a:lnTo>
                  <a:lnTo>
                    <a:pt x="11142" y="433"/>
                  </a:lnTo>
                  <a:lnTo>
                    <a:pt x="11142" y="1112"/>
                  </a:lnTo>
                  <a:cubicBezTo>
                    <a:pt x="11142" y="1235"/>
                    <a:pt x="11234" y="1328"/>
                    <a:pt x="11358" y="1328"/>
                  </a:cubicBezTo>
                  <a:cubicBezTo>
                    <a:pt x="11481" y="1328"/>
                    <a:pt x="11574" y="1235"/>
                    <a:pt x="11574" y="1112"/>
                  </a:cubicBezTo>
                  <a:lnTo>
                    <a:pt x="11574" y="217"/>
                  </a:lnTo>
                  <a:cubicBezTo>
                    <a:pt x="11574" y="93"/>
                    <a:pt x="11481" y="1"/>
                    <a:pt x="1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98"/>
            <p:cNvSpPr/>
            <p:nvPr/>
          </p:nvSpPr>
          <p:spPr>
            <a:xfrm>
              <a:off x="1991900" y="4300250"/>
              <a:ext cx="44775" cy="10825"/>
            </a:xfrm>
            <a:custGeom>
              <a:rect b="b" l="l" r="r" t="t"/>
              <a:pathLst>
                <a:path extrusionOk="0" h="433" w="1791">
                  <a:moveTo>
                    <a:pt x="310" y="1"/>
                  </a:moveTo>
                  <a:cubicBezTo>
                    <a:pt x="1" y="1"/>
                    <a:pt x="1" y="433"/>
                    <a:pt x="310" y="433"/>
                  </a:cubicBezTo>
                  <a:lnTo>
                    <a:pt x="1513" y="433"/>
                  </a:lnTo>
                  <a:cubicBezTo>
                    <a:pt x="1791" y="433"/>
                    <a:pt x="179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98"/>
            <p:cNvSpPr/>
            <p:nvPr/>
          </p:nvSpPr>
          <p:spPr>
            <a:xfrm>
              <a:off x="1964125" y="4324175"/>
              <a:ext cx="72550" cy="10050"/>
            </a:xfrm>
            <a:custGeom>
              <a:rect b="b" l="l" r="r" t="t"/>
              <a:pathLst>
                <a:path extrusionOk="0" h="402" w="2902">
                  <a:moveTo>
                    <a:pt x="279" y="1"/>
                  </a:moveTo>
                  <a:cubicBezTo>
                    <a:pt x="1" y="1"/>
                    <a:pt x="1" y="402"/>
                    <a:pt x="279" y="402"/>
                  </a:cubicBezTo>
                  <a:lnTo>
                    <a:pt x="2624" y="402"/>
                  </a:lnTo>
                  <a:cubicBezTo>
                    <a:pt x="2902" y="402"/>
                    <a:pt x="2902"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98"/>
            <p:cNvSpPr/>
            <p:nvPr/>
          </p:nvSpPr>
          <p:spPr>
            <a:xfrm>
              <a:off x="1773550" y="4386675"/>
              <a:ext cx="130425" cy="10825"/>
            </a:xfrm>
            <a:custGeom>
              <a:rect b="b" l="l" r="r" t="t"/>
              <a:pathLst>
                <a:path extrusionOk="0" h="433" w="5217">
                  <a:moveTo>
                    <a:pt x="310" y="0"/>
                  </a:moveTo>
                  <a:cubicBezTo>
                    <a:pt x="1" y="0"/>
                    <a:pt x="1" y="433"/>
                    <a:pt x="310" y="433"/>
                  </a:cubicBezTo>
                  <a:lnTo>
                    <a:pt x="4939" y="433"/>
                  </a:lnTo>
                  <a:cubicBezTo>
                    <a:pt x="5217" y="433"/>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98"/>
            <p:cNvSpPr/>
            <p:nvPr/>
          </p:nvSpPr>
          <p:spPr>
            <a:xfrm>
              <a:off x="1773550" y="4411375"/>
              <a:ext cx="130425" cy="10825"/>
            </a:xfrm>
            <a:custGeom>
              <a:rect b="b" l="l" r="r" t="t"/>
              <a:pathLst>
                <a:path extrusionOk="0" h="433" w="5217">
                  <a:moveTo>
                    <a:pt x="310" y="0"/>
                  </a:moveTo>
                  <a:cubicBezTo>
                    <a:pt x="1" y="0"/>
                    <a:pt x="1" y="432"/>
                    <a:pt x="310" y="432"/>
                  </a:cubicBezTo>
                  <a:lnTo>
                    <a:pt x="4939" y="432"/>
                  </a:lnTo>
                  <a:cubicBezTo>
                    <a:pt x="5217" y="432"/>
                    <a:pt x="5217" y="0"/>
                    <a:pt x="4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98"/>
            <p:cNvSpPr/>
            <p:nvPr/>
          </p:nvSpPr>
          <p:spPr>
            <a:xfrm>
              <a:off x="1773550" y="4434500"/>
              <a:ext cx="130425" cy="10825"/>
            </a:xfrm>
            <a:custGeom>
              <a:rect b="b" l="l" r="r" t="t"/>
              <a:pathLst>
                <a:path extrusionOk="0" h="433" w="5217">
                  <a:moveTo>
                    <a:pt x="310" y="1"/>
                  </a:moveTo>
                  <a:cubicBezTo>
                    <a:pt x="1" y="1"/>
                    <a:pt x="1" y="433"/>
                    <a:pt x="310" y="433"/>
                  </a:cubicBezTo>
                  <a:lnTo>
                    <a:pt x="4939" y="433"/>
                  </a:lnTo>
                  <a:cubicBezTo>
                    <a:pt x="5217" y="433"/>
                    <a:pt x="5217" y="1"/>
                    <a:pt x="4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9" name="Google Shape;20569;p98"/>
          <p:cNvGrpSpPr/>
          <p:nvPr/>
        </p:nvGrpSpPr>
        <p:grpSpPr>
          <a:xfrm>
            <a:off x="7721420" y="3975874"/>
            <a:ext cx="361875" cy="361875"/>
            <a:chOff x="980425" y="1904625"/>
            <a:chExt cx="361875" cy="361875"/>
          </a:xfrm>
        </p:grpSpPr>
        <p:sp>
          <p:nvSpPr>
            <p:cNvPr id="20570" name="Google Shape;20570;p98"/>
            <p:cNvSpPr/>
            <p:nvPr/>
          </p:nvSpPr>
          <p:spPr>
            <a:xfrm>
              <a:off x="980425" y="1904625"/>
              <a:ext cx="361875" cy="361875"/>
            </a:xfrm>
            <a:custGeom>
              <a:rect b="b" l="l" r="r" t="t"/>
              <a:pathLst>
                <a:path extrusionOk="0" h="14475" w="14475">
                  <a:moveTo>
                    <a:pt x="5740" y="432"/>
                  </a:moveTo>
                  <a:cubicBezTo>
                    <a:pt x="6234" y="432"/>
                    <a:pt x="6604" y="802"/>
                    <a:pt x="6604" y="1296"/>
                  </a:cubicBezTo>
                  <a:lnTo>
                    <a:pt x="6604" y="1636"/>
                  </a:lnTo>
                  <a:lnTo>
                    <a:pt x="1512" y="1636"/>
                  </a:lnTo>
                  <a:lnTo>
                    <a:pt x="1512" y="1296"/>
                  </a:lnTo>
                  <a:cubicBezTo>
                    <a:pt x="1512" y="802"/>
                    <a:pt x="1913" y="432"/>
                    <a:pt x="2376" y="432"/>
                  </a:cubicBezTo>
                  <a:close/>
                  <a:moveTo>
                    <a:pt x="12098" y="432"/>
                  </a:moveTo>
                  <a:cubicBezTo>
                    <a:pt x="12592" y="432"/>
                    <a:pt x="12962" y="802"/>
                    <a:pt x="12962" y="1296"/>
                  </a:cubicBezTo>
                  <a:lnTo>
                    <a:pt x="12962" y="1636"/>
                  </a:lnTo>
                  <a:lnTo>
                    <a:pt x="7870" y="1636"/>
                  </a:lnTo>
                  <a:lnTo>
                    <a:pt x="7870" y="1296"/>
                  </a:lnTo>
                  <a:cubicBezTo>
                    <a:pt x="7870" y="802"/>
                    <a:pt x="8271" y="432"/>
                    <a:pt x="8734" y="432"/>
                  </a:cubicBezTo>
                  <a:close/>
                  <a:moveTo>
                    <a:pt x="12962" y="2068"/>
                  </a:moveTo>
                  <a:lnTo>
                    <a:pt x="12962" y="6697"/>
                  </a:lnTo>
                  <a:cubicBezTo>
                    <a:pt x="12962" y="7191"/>
                    <a:pt x="12592" y="7592"/>
                    <a:pt x="12098" y="7592"/>
                  </a:cubicBezTo>
                  <a:lnTo>
                    <a:pt x="8734" y="7592"/>
                  </a:lnTo>
                  <a:cubicBezTo>
                    <a:pt x="8271" y="7592"/>
                    <a:pt x="7870" y="7191"/>
                    <a:pt x="7870" y="6697"/>
                  </a:cubicBezTo>
                  <a:lnTo>
                    <a:pt x="7870" y="2068"/>
                  </a:lnTo>
                  <a:close/>
                  <a:moveTo>
                    <a:pt x="6604" y="2068"/>
                  </a:moveTo>
                  <a:lnTo>
                    <a:pt x="6604" y="4722"/>
                  </a:lnTo>
                  <a:cubicBezTo>
                    <a:pt x="6604" y="4861"/>
                    <a:pt x="6712" y="4930"/>
                    <a:pt x="6820" y="4930"/>
                  </a:cubicBezTo>
                  <a:cubicBezTo>
                    <a:pt x="6928" y="4930"/>
                    <a:pt x="7037" y="4861"/>
                    <a:pt x="7037" y="4722"/>
                  </a:cubicBezTo>
                  <a:lnTo>
                    <a:pt x="7037" y="2592"/>
                  </a:lnTo>
                  <a:lnTo>
                    <a:pt x="7438" y="2592"/>
                  </a:lnTo>
                  <a:lnTo>
                    <a:pt x="7438" y="6697"/>
                  </a:lnTo>
                  <a:cubicBezTo>
                    <a:pt x="7438" y="7407"/>
                    <a:pt x="8024" y="7993"/>
                    <a:pt x="8734" y="7993"/>
                  </a:cubicBezTo>
                  <a:lnTo>
                    <a:pt x="12098" y="7993"/>
                  </a:lnTo>
                  <a:cubicBezTo>
                    <a:pt x="12808" y="7993"/>
                    <a:pt x="13394" y="7407"/>
                    <a:pt x="13394" y="6697"/>
                  </a:cubicBezTo>
                  <a:lnTo>
                    <a:pt x="13394" y="2592"/>
                  </a:lnTo>
                  <a:cubicBezTo>
                    <a:pt x="13734" y="2592"/>
                    <a:pt x="14042" y="2901"/>
                    <a:pt x="14042" y="3271"/>
                  </a:cubicBezTo>
                  <a:lnTo>
                    <a:pt x="14042" y="9228"/>
                  </a:lnTo>
                  <a:lnTo>
                    <a:pt x="432" y="9228"/>
                  </a:lnTo>
                  <a:lnTo>
                    <a:pt x="432" y="3271"/>
                  </a:lnTo>
                  <a:cubicBezTo>
                    <a:pt x="432" y="2901"/>
                    <a:pt x="710" y="2592"/>
                    <a:pt x="1080" y="2592"/>
                  </a:cubicBezTo>
                  <a:lnTo>
                    <a:pt x="1080" y="6697"/>
                  </a:lnTo>
                  <a:cubicBezTo>
                    <a:pt x="1080" y="7407"/>
                    <a:pt x="1667" y="7993"/>
                    <a:pt x="2376" y="7993"/>
                  </a:cubicBezTo>
                  <a:lnTo>
                    <a:pt x="5740" y="7993"/>
                  </a:lnTo>
                  <a:cubicBezTo>
                    <a:pt x="6450" y="7993"/>
                    <a:pt x="7037" y="7407"/>
                    <a:pt x="7037" y="6697"/>
                  </a:cubicBezTo>
                  <a:lnTo>
                    <a:pt x="7037" y="5987"/>
                  </a:lnTo>
                  <a:cubicBezTo>
                    <a:pt x="7037" y="5848"/>
                    <a:pt x="6928" y="5779"/>
                    <a:pt x="6820" y="5779"/>
                  </a:cubicBezTo>
                  <a:cubicBezTo>
                    <a:pt x="6712" y="5779"/>
                    <a:pt x="6604" y="5848"/>
                    <a:pt x="6604" y="5987"/>
                  </a:cubicBezTo>
                  <a:lnTo>
                    <a:pt x="6604" y="6697"/>
                  </a:lnTo>
                  <a:cubicBezTo>
                    <a:pt x="6604" y="7191"/>
                    <a:pt x="6234" y="7592"/>
                    <a:pt x="5740" y="7592"/>
                  </a:cubicBezTo>
                  <a:lnTo>
                    <a:pt x="2376" y="7592"/>
                  </a:lnTo>
                  <a:cubicBezTo>
                    <a:pt x="1913" y="7592"/>
                    <a:pt x="1512" y="7191"/>
                    <a:pt x="1512" y="6697"/>
                  </a:cubicBezTo>
                  <a:lnTo>
                    <a:pt x="1512" y="2068"/>
                  </a:lnTo>
                  <a:close/>
                  <a:moveTo>
                    <a:pt x="8148" y="11758"/>
                  </a:moveTo>
                  <a:lnTo>
                    <a:pt x="8148" y="13147"/>
                  </a:lnTo>
                  <a:lnTo>
                    <a:pt x="6388" y="13147"/>
                  </a:lnTo>
                  <a:lnTo>
                    <a:pt x="6388" y="11758"/>
                  </a:lnTo>
                  <a:close/>
                  <a:moveTo>
                    <a:pt x="2376" y="0"/>
                  </a:moveTo>
                  <a:cubicBezTo>
                    <a:pt x="1667" y="0"/>
                    <a:pt x="1080" y="586"/>
                    <a:pt x="1080" y="1296"/>
                  </a:cubicBezTo>
                  <a:lnTo>
                    <a:pt x="1080" y="2160"/>
                  </a:lnTo>
                  <a:cubicBezTo>
                    <a:pt x="494" y="2191"/>
                    <a:pt x="0" y="2654"/>
                    <a:pt x="0" y="3271"/>
                  </a:cubicBezTo>
                  <a:lnTo>
                    <a:pt x="0" y="10678"/>
                  </a:lnTo>
                  <a:cubicBezTo>
                    <a:pt x="0" y="11265"/>
                    <a:pt x="494" y="11758"/>
                    <a:pt x="1080" y="11758"/>
                  </a:cubicBezTo>
                  <a:lnTo>
                    <a:pt x="5956" y="11758"/>
                  </a:lnTo>
                  <a:lnTo>
                    <a:pt x="5956" y="13147"/>
                  </a:lnTo>
                  <a:lnTo>
                    <a:pt x="4876" y="13147"/>
                  </a:lnTo>
                  <a:cubicBezTo>
                    <a:pt x="4043" y="13147"/>
                    <a:pt x="4043" y="14474"/>
                    <a:pt x="4876" y="14474"/>
                  </a:cubicBezTo>
                  <a:lnTo>
                    <a:pt x="5586" y="14474"/>
                  </a:lnTo>
                  <a:cubicBezTo>
                    <a:pt x="5854" y="14474"/>
                    <a:pt x="5863" y="14071"/>
                    <a:pt x="5614" y="14071"/>
                  </a:cubicBezTo>
                  <a:cubicBezTo>
                    <a:pt x="5605" y="14071"/>
                    <a:pt x="5596" y="14072"/>
                    <a:pt x="5586" y="14073"/>
                  </a:cubicBezTo>
                  <a:lnTo>
                    <a:pt x="4876" y="14073"/>
                  </a:lnTo>
                  <a:cubicBezTo>
                    <a:pt x="4598" y="14011"/>
                    <a:pt x="4598" y="13610"/>
                    <a:pt x="4876" y="13579"/>
                  </a:cubicBezTo>
                  <a:lnTo>
                    <a:pt x="9598" y="13579"/>
                  </a:lnTo>
                  <a:cubicBezTo>
                    <a:pt x="9876" y="13579"/>
                    <a:pt x="9876" y="14073"/>
                    <a:pt x="9598" y="14073"/>
                  </a:cubicBezTo>
                  <a:lnTo>
                    <a:pt x="6820" y="14073"/>
                  </a:lnTo>
                  <a:cubicBezTo>
                    <a:pt x="6543" y="14073"/>
                    <a:pt x="6543" y="14474"/>
                    <a:pt x="6820" y="14474"/>
                  </a:cubicBezTo>
                  <a:lnTo>
                    <a:pt x="9598" y="14474"/>
                  </a:lnTo>
                  <a:cubicBezTo>
                    <a:pt x="10431" y="14474"/>
                    <a:pt x="10431" y="13147"/>
                    <a:pt x="9598" y="13147"/>
                  </a:cubicBezTo>
                  <a:lnTo>
                    <a:pt x="8549" y="13147"/>
                  </a:lnTo>
                  <a:lnTo>
                    <a:pt x="8549" y="11758"/>
                  </a:lnTo>
                  <a:lnTo>
                    <a:pt x="10956" y="11758"/>
                  </a:lnTo>
                  <a:cubicBezTo>
                    <a:pt x="11265" y="11758"/>
                    <a:pt x="11265" y="11326"/>
                    <a:pt x="10956" y="11326"/>
                  </a:cubicBezTo>
                  <a:lnTo>
                    <a:pt x="1111" y="11326"/>
                  </a:lnTo>
                  <a:cubicBezTo>
                    <a:pt x="741" y="11326"/>
                    <a:pt x="432" y="11049"/>
                    <a:pt x="432" y="10678"/>
                  </a:cubicBezTo>
                  <a:lnTo>
                    <a:pt x="432" y="9660"/>
                  </a:lnTo>
                  <a:lnTo>
                    <a:pt x="14042" y="9660"/>
                  </a:lnTo>
                  <a:lnTo>
                    <a:pt x="14042" y="10678"/>
                  </a:lnTo>
                  <a:cubicBezTo>
                    <a:pt x="14042" y="11049"/>
                    <a:pt x="13734" y="11357"/>
                    <a:pt x="13394" y="11357"/>
                  </a:cubicBezTo>
                  <a:lnTo>
                    <a:pt x="12221" y="11357"/>
                  </a:lnTo>
                  <a:cubicBezTo>
                    <a:pt x="11944" y="11357"/>
                    <a:pt x="11944" y="11758"/>
                    <a:pt x="12221" y="11758"/>
                  </a:cubicBezTo>
                  <a:lnTo>
                    <a:pt x="13394" y="11758"/>
                  </a:lnTo>
                  <a:cubicBezTo>
                    <a:pt x="13980" y="11758"/>
                    <a:pt x="14474" y="11265"/>
                    <a:pt x="14474" y="10678"/>
                  </a:cubicBezTo>
                  <a:lnTo>
                    <a:pt x="14474" y="3271"/>
                  </a:lnTo>
                  <a:cubicBezTo>
                    <a:pt x="14474" y="2654"/>
                    <a:pt x="13980" y="2191"/>
                    <a:pt x="13394" y="2160"/>
                  </a:cubicBezTo>
                  <a:lnTo>
                    <a:pt x="13394" y="1296"/>
                  </a:lnTo>
                  <a:cubicBezTo>
                    <a:pt x="13394" y="586"/>
                    <a:pt x="12808" y="0"/>
                    <a:pt x="12098" y="0"/>
                  </a:cubicBezTo>
                  <a:lnTo>
                    <a:pt x="8734" y="0"/>
                  </a:lnTo>
                  <a:cubicBezTo>
                    <a:pt x="8024" y="0"/>
                    <a:pt x="7438" y="586"/>
                    <a:pt x="7438" y="1296"/>
                  </a:cubicBezTo>
                  <a:lnTo>
                    <a:pt x="7438" y="2160"/>
                  </a:lnTo>
                  <a:lnTo>
                    <a:pt x="7067" y="2160"/>
                  </a:lnTo>
                  <a:lnTo>
                    <a:pt x="7067" y="1296"/>
                  </a:lnTo>
                  <a:cubicBezTo>
                    <a:pt x="7067" y="586"/>
                    <a:pt x="6450" y="0"/>
                    <a:pt x="5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98"/>
            <p:cNvSpPr/>
            <p:nvPr/>
          </p:nvSpPr>
          <p:spPr>
            <a:xfrm>
              <a:off x="1054750" y="1995075"/>
              <a:ext cx="54275" cy="54450"/>
            </a:xfrm>
            <a:custGeom>
              <a:rect b="b" l="l" r="r" t="t"/>
              <a:pathLst>
                <a:path extrusionOk="0" h="2178" w="2171">
                  <a:moveTo>
                    <a:pt x="1101" y="703"/>
                  </a:moveTo>
                  <a:lnTo>
                    <a:pt x="1317" y="1227"/>
                  </a:lnTo>
                  <a:lnTo>
                    <a:pt x="854" y="1227"/>
                  </a:lnTo>
                  <a:lnTo>
                    <a:pt x="1101" y="703"/>
                  </a:lnTo>
                  <a:close/>
                  <a:moveTo>
                    <a:pt x="1085" y="1"/>
                  </a:moveTo>
                  <a:cubicBezTo>
                    <a:pt x="1008" y="1"/>
                    <a:pt x="931" y="39"/>
                    <a:pt x="885" y="116"/>
                  </a:cubicBezTo>
                  <a:lnTo>
                    <a:pt x="82" y="1875"/>
                  </a:lnTo>
                  <a:cubicBezTo>
                    <a:pt x="0" y="2040"/>
                    <a:pt x="137" y="2177"/>
                    <a:pt x="274" y="2177"/>
                  </a:cubicBezTo>
                  <a:cubicBezTo>
                    <a:pt x="343" y="2177"/>
                    <a:pt x="412" y="2143"/>
                    <a:pt x="453" y="2061"/>
                  </a:cubicBezTo>
                  <a:lnTo>
                    <a:pt x="638" y="1659"/>
                  </a:lnTo>
                  <a:lnTo>
                    <a:pt x="1533" y="1659"/>
                  </a:lnTo>
                  <a:lnTo>
                    <a:pt x="1718" y="2061"/>
                  </a:lnTo>
                  <a:cubicBezTo>
                    <a:pt x="1749" y="2143"/>
                    <a:pt x="1814" y="2177"/>
                    <a:pt x="1883" y="2177"/>
                  </a:cubicBezTo>
                  <a:cubicBezTo>
                    <a:pt x="2020" y="2177"/>
                    <a:pt x="2171" y="2040"/>
                    <a:pt x="2088" y="1875"/>
                  </a:cubicBezTo>
                  <a:lnTo>
                    <a:pt x="1286" y="116"/>
                  </a:lnTo>
                  <a:cubicBezTo>
                    <a:pt x="1240" y="39"/>
                    <a:pt x="1162" y="1"/>
                    <a:pt x="1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98"/>
            <p:cNvSpPr/>
            <p:nvPr/>
          </p:nvSpPr>
          <p:spPr>
            <a:xfrm>
              <a:off x="1221125" y="1993225"/>
              <a:ext cx="39375" cy="56475"/>
            </a:xfrm>
            <a:custGeom>
              <a:rect b="b" l="l" r="r" t="t"/>
              <a:pathLst>
                <a:path extrusionOk="0" h="2259" w="1575">
                  <a:moveTo>
                    <a:pt x="803" y="406"/>
                  </a:moveTo>
                  <a:cubicBezTo>
                    <a:pt x="988" y="406"/>
                    <a:pt x="988" y="715"/>
                    <a:pt x="803" y="715"/>
                  </a:cubicBezTo>
                  <a:lnTo>
                    <a:pt x="402" y="715"/>
                  </a:lnTo>
                  <a:lnTo>
                    <a:pt x="402" y="406"/>
                  </a:lnTo>
                  <a:close/>
                  <a:moveTo>
                    <a:pt x="803" y="1116"/>
                  </a:moveTo>
                  <a:cubicBezTo>
                    <a:pt x="988" y="1147"/>
                    <a:pt x="1143" y="1209"/>
                    <a:pt x="1174" y="1425"/>
                  </a:cubicBezTo>
                  <a:cubicBezTo>
                    <a:pt x="1205" y="1641"/>
                    <a:pt x="1019" y="1795"/>
                    <a:pt x="834" y="1826"/>
                  </a:cubicBezTo>
                  <a:lnTo>
                    <a:pt x="402" y="1826"/>
                  </a:lnTo>
                  <a:lnTo>
                    <a:pt x="402" y="1116"/>
                  </a:lnTo>
                  <a:close/>
                  <a:moveTo>
                    <a:pt x="178" y="0"/>
                  </a:moveTo>
                  <a:cubicBezTo>
                    <a:pt x="75" y="0"/>
                    <a:pt x="1" y="108"/>
                    <a:pt x="1" y="190"/>
                  </a:cubicBezTo>
                  <a:lnTo>
                    <a:pt x="1" y="2042"/>
                  </a:lnTo>
                  <a:cubicBezTo>
                    <a:pt x="1" y="2165"/>
                    <a:pt x="93" y="2258"/>
                    <a:pt x="217" y="2258"/>
                  </a:cubicBezTo>
                  <a:lnTo>
                    <a:pt x="803" y="2258"/>
                  </a:lnTo>
                  <a:cubicBezTo>
                    <a:pt x="1235" y="2258"/>
                    <a:pt x="1575" y="1888"/>
                    <a:pt x="1575" y="1486"/>
                  </a:cubicBezTo>
                  <a:cubicBezTo>
                    <a:pt x="1575" y="1209"/>
                    <a:pt x="1451" y="993"/>
                    <a:pt x="1266" y="838"/>
                  </a:cubicBezTo>
                  <a:cubicBezTo>
                    <a:pt x="1328" y="746"/>
                    <a:pt x="1359" y="653"/>
                    <a:pt x="1359" y="561"/>
                  </a:cubicBezTo>
                  <a:cubicBezTo>
                    <a:pt x="1359" y="252"/>
                    <a:pt x="1112" y="5"/>
                    <a:pt x="803" y="5"/>
                  </a:cubicBezTo>
                  <a:lnTo>
                    <a:pt x="217" y="5"/>
                  </a:lnTo>
                  <a:cubicBezTo>
                    <a:pt x="204" y="2"/>
                    <a:pt x="191"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98"/>
            <p:cNvSpPr/>
            <p:nvPr/>
          </p:nvSpPr>
          <p:spPr>
            <a:xfrm>
              <a:off x="10313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98"/>
            <p:cNvSpPr/>
            <p:nvPr/>
          </p:nvSpPr>
          <p:spPr>
            <a:xfrm>
              <a:off x="1049850" y="1926225"/>
              <a:ext cx="13925" cy="10825"/>
            </a:xfrm>
            <a:custGeom>
              <a:rect b="b" l="l" r="r" t="t"/>
              <a:pathLst>
                <a:path extrusionOk="0" h="433" w="557">
                  <a:moveTo>
                    <a:pt x="278" y="0"/>
                  </a:moveTo>
                  <a:cubicBezTo>
                    <a:pt x="1" y="0"/>
                    <a:pt x="1"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98"/>
            <p:cNvSpPr/>
            <p:nvPr/>
          </p:nvSpPr>
          <p:spPr>
            <a:xfrm>
              <a:off x="10676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98"/>
            <p:cNvSpPr/>
            <p:nvPr/>
          </p:nvSpPr>
          <p:spPr>
            <a:xfrm>
              <a:off x="1190275" y="1926225"/>
              <a:ext cx="14675" cy="10825"/>
            </a:xfrm>
            <a:custGeom>
              <a:rect b="b" l="l" r="r" t="t"/>
              <a:pathLst>
                <a:path extrusionOk="0" h="433" w="587">
                  <a:moveTo>
                    <a:pt x="278" y="0"/>
                  </a:moveTo>
                  <a:cubicBezTo>
                    <a:pt x="0" y="0"/>
                    <a:pt x="0" y="432"/>
                    <a:pt x="278" y="432"/>
                  </a:cubicBezTo>
                  <a:cubicBezTo>
                    <a:pt x="587" y="432"/>
                    <a:pt x="58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98"/>
            <p:cNvSpPr/>
            <p:nvPr/>
          </p:nvSpPr>
          <p:spPr>
            <a:xfrm>
              <a:off x="1208800" y="192622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98"/>
            <p:cNvSpPr/>
            <p:nvPr/>
          </p:nvSpPr>
          <p:spPr>
            <a:xfrm>
              <a:off x="1226525" y="1926225"/>
              <a:ext cx="13925" cy="10825"/>
            </a:xfrm>
            <a:custGeom>
              <a:rect b="b" l="l" r="r" t="t"/>
              <a:pathLst>
                <a:path extrusionOk="0" h="433" w="557">
                  <a:moveTo>
                    <a:pt x="279" y="0"/>
                  </a:moveTo>
                  <a:cubicBezTo>
                    <a:pt x="1" y="0"/>
                    <a:pt x="1" y="432"/>
                    <a:pt x="279" y="432"/>
                  </a:cubicBezTo>
                  <a:cubicBezTo>
                    <a:pt x="556" y="432"/>
                    <a:pt x="556"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9" name="Google Shape;20579;p98"/>
          <p:cNvGrpSpPr/>
          <p:nvPr/>
        </p:nvGrpSpPr>
        <p:grpSpPr>
          <a:xfrm>
            <a:off x="6265756" y="3975686"/>
            <a:ext cx="367275" cy="362250"/>
            <a:chOff x="7726050" y="4141325"/>
            <a:chExt cx="367275" cy="362250"/>
          </a:xfrm>
        </p:grpSpPr>
        <p:sp>
          <p:nvSpPr>
            <p:cNvPr id="20580" name="Google Shape;20580;p98"/>
            <p:cNvSpPr/>
            <p:nvPr/>
          </p:nvSpPr>
          <p:spPr>
            <a:xfrm>
              <a:off x="7793175" y="4357550"/>
              <a:ext cx="60200" cy="109000"/>
            </a:xfrm>
            <a:custGeom>
              <a:rect b="b" l="l" r="r" t="t"/>
              <a:pathLst>
                <a:path extrusionOk="0" h="4360" w="2408">
                  <a:moveTo>
                    <a:pt x="1219" y="0"/>
                  </a:moveTo>
                  <a:cubicBezTo>
                    <a:pt x="1119" y="0"/>
                    <a:pt x="1019" y="70"/>
                    <a:pt x="1019" y="209"/>
                  </a:cubicBezTo>
                  <a:lnTo>
                    <a:pt x="1019" y="610"/>
                  </a:lnTo>
                  <a:cubicBezTo>
                    <a:pt x="957" y="610"/>
                    <a:pt x="895" y="641"/>
                    <a:pt x="864" y="641"/>
                  </a:cubicBezTo>
                  <a:cubicBezTo>
                    <a:pt x="0" y="888"/>
                    <a:pt x="124" y="2153"/>
                    <a:pt x="1019" y="2246"/>
                  </a:cubicBezTo>
                  <a:cubicBezTo>
                    <a:pt x="1235" y="2246"/>
                    <a:pt x="1451" y="2307"/>
                    <a:pt x="1636" y="2431"/>
                  </a:cubicBezTo>
                  <a:cubicBezTo>
                    <a:pt x="1821" y="2585"/>
                    <a:pt x="1852" y="2832"/>
                    <a:pt x="1759" y="3048"/>
                  </a:cubicBezTo>
                  <a:cubicBezTo>
                    <a:pt x="1632" y="3226"/>
                    <a:pt x="1441" y="3342"/>
                    <a:pt x="1240" y="3342"/>
                  </a:cubicBezTo>
                  <a:cubicBezTo>
                    <a:pt x="1197" y="3342"/>
                    <a:pt x="1154" y="3337"/>
                    <a:pt x="1111" y="3326"/>
                  </a:cubicBezTo>
                  <a:lnTo>
                    <a:pt x="1080" y="3357"/>
                  </a:lnTo>
                  <a:cubicBezTo>
                    <a:pt x="803" y="3295"/>
                    <a:pt x="587" y="3079"/>
                    <a:pt x="525" y="2801"/>
                  </a:cubicBezTo>
                  <a:cubicBezTo>
                    <a:pt x="525" y="2662"/>
                    <a:pt x="417" y="2593"/>
                    <a:pt x="313" y="2593"/>
                  </a:cubicBezTo>
                  <a:cubicBezTo>
                    <a:pt x="209" y="2593"/>
                    <a:pt x="108" y="2662"/>
                    <a:pt x="124" y="2801"/>
                  </a:cubicBezTo>
                  <a:cubicBezTo>
                    <a:pt x="124" y="3295"/>
                    <a:pt x="494" y="3696"/>
                    <a:pt x="988" y="3758"/>
                  </a:cubicBezTo>
                  <a:lnTo>
                    <a:pt x="988" y="4128"/>
                  </a:lnTo>
                  <a:cubicBezTo>
                    <a:pt x="988" y="4282"/>
                    <a:pt x="1096" y="4360"/>
                    <a:pt x="1204" y="4360"/>
                  </a:cubicBezTo>
                  <a:cubicBezTo>
                    <a:pt x="1312" y="4360"/>
                    <a:pt x="1420" y="4282"/>
                    <a:pt x="1420" y="4128"/>
                  </a:cubicBezTo>
                  <a:lnTo>
                    <a:pt x="1420" y="3758"/>
                  </a:lnTo>
                  <a:cubicBezTo>
                    <a:pt x="1667" y="3696"/>
                    <a:pt x="1914" y="3542"/>
                    <a:pt x="2068" y="3326"/>
                  </a:cubicBezTo>
                  <a:cubicBezTo>
                    <a:pt x="2408" y="2801"/>
                    <a:pt x="2130" y="2122"/>
                    <a:pt x="1574" y="1937"/>
                  </a:cubicBezTo>
                  <a:cubicBezTo>
                    <a:pt x="1358" y="1875"/>
                    <a:pt x="1111" y="1875"/>
                    <a:pt x="895" y="1814"/>
                  </a:cubicBezTo>
                  <a:cubicBezTo>
                    <a:pt x="741" y="1721"/>
                    <a:pt x="648" y="1505"/>
                    <a:pt x="710" y="1320"/>
                  </a:cubicBezTo>
                  <a:cubicBezTo>
                    <a:pt x="781" y="1120"/>
                    <a:pt x="958" y="1033"/>
                    <a:pt x="1143" y="1033"/>
                  </a:cubicBezTo>
                  <a:cubicBezTo>
                    <a:pt x="1358" y="1033"/>
                    <a:pt x="1584" y="1151"/>
                    <a:pt x="1667" y="1351"/>
                  </a:cubicBezTo>
                  <a:cubicBezTo>
                    <a:pt x="1705" y="1428"/>
                    <a:pt x="1768" y="1460"/>
                    <a:pt x="1833" y="1460"/>
                  </a:cubicBezTo>
                  <a:cubicBezTo>
                    <a:pt x="1976" y="1460"/>
                    <a:pt x="2132" y="1304"/>
                    <a:pt x="2068" y="1135"/>
                  </a:cubicBezTo>
                  <a:cubicBezTo>
                    <a:pt x="1945" y="919"/>
                    <a:pt x="1759" y="764"/>
                    <a:pt x="1543" y="672"/>
                  </a:cubicBezTo>
                  <a:lnTo>
                    <a:pt x="1420" y="641"/>
                  </a:lnTo>
                  <a:lnTo>
                    <a:pt x="1420" y="209"/>
                  </a:lnTo>
                  <a:cubicBezTo>
                    <a:pt x="1420" y="70"/>
                    <a:pt x="1320" y="0"/>
                    <a:pt x="1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98"/>
            <p:cNvSpPr/>
            <p:nvPr/>
          </p:nvSpPr>
          <p:spPr>
            <a:xfrm>
              <a:off x="7726050" y="4141325"/>
              <a:ext cx="367275" cy="362250"/>
            </a:xfrm>
            <a:custGeom>
              <a:rect b="b" l="l" r="r" t="t"/>
              <a:pathLst>
                <a:path extrusionOk="0" h="14490" w="14691">
                  <a:moveTo>
                    <a:pt x="10185" y="2438"/>
                  </a:moveTo>
                  <a:lnTo>
                    <a:pt x="10185" y="6481"/>
                  </a:lnTo>
                  <a:cubicBezTo>
                    <a:pt x="10185" y="6512"/>
                    <a:pt x="10216" y="6543"/>
                    <a:pt x="10216" y="6574"/>
                  </a:cubicBezTo>
                  <a:lnTo>
                    <a:pt x="6574" y="6574"/>
                  </a:lnTo>
                  <a:lnTo>
                    <a:pt x="6574" y="6296"/>
                  </a:lnTo>
                  <a:cubicBezTo>
                    <a:pt x="6574" y="4259"/>
                    <a:pt x="8148" y="2562"/>
                    <a:pt x="10185" y="2438"/>
                  </a:cubicBezTo>
                  <a:close/>
                  <a:moveTo>
                    <a:pt x="9660" y="432"/>
                  </a:moveTo>
                  <a:cubicBezTo>
                    <a:pt x="9938" y="432"/>
                    <a:pt x="10185" y="648"/>
                    <a:pt x="10185" y="957"/>
                  </a:cubicBezTo>
                  <a:lnTo>
                    <a:pt x="10185" y="2037"/>
                  </a:lnTo>
                  <a:cubicBezTo>
                    <a:pt x="7932" y="2130"/>
                    <a:pt x="6142" y="4012"/>
                    <a:pt x="6142" y="6296"/>
                  </a:cubicBezTo>
                  <a:lnTo>
                    <a:pt x="6142" y="7994"/>
                  </a:lnTo>
                  <a:cubicBezTo>
                    <a:pt x="5555" y="7500"/>
                    <a:pt x="4846" y="7222"/>
                    <a:pt x="4105" y="7191"/>
                  </a:cubicBezTo>
                  <a:lnTo>
                    <a:pt x="4105" y="5401"/>
                  </a:lnTo>
                  <a:cubicBezTo>
                    <a:pt x="4105" y="4877"/>
                    <a:pt x="3673" y="4444"/>
                    <a:pt x="3148" y="4444"/>
                  </a:cubicBezTo>
                  <a:lnTo>
                    <a:pt x="1235" y="4444"/>
                  </a:lnTo>
                  <a:cubicBezTo>
                    <a:pt x="587" y="4383"/>
                    <a:pt x="587" y="3457"/>
                    <a:pt x="1235" y="3395"/>
                  </a:cubicBezTo>
                  <a:lnTo>
                    <a:pt x="5123" y="3395"/>
                  </a:lnTo>
                  <a:cubicBezTo>
                    <a:pt x="6358" y="3395"/>
                    <a:pt x="6358" y="1482"/>
                    <a:pt x="5123" y="1482"/>
                  </a:cubicBezTo>
                  <a:lnTo>
                    <a:pt x="2562" y="1482"/>
                  </a:lnTo>
                  <a:cubicBezTo>
                    <a:pt x="1914" y="1420"/>
                    <a:pt x="1914" y="463"/>
                    <a:pt x="2562" y="432"/>
                  </a:cubicBezTo>
                  <a:close/>
                  <a:moveTo>
                    <a:pt x="14228" y="7006"/>
                  </a:moveTo>
                  <a:lnTo>
                    <a:pt x="14228" y="10154"/>
                  </a:lnTo>
                  <a:cubicBezTo>
                    <a:pt x="14228" y="12283"/>
                    <a:pt x="12499" y="14012"/>
                    <a:pt x="10370" y="14012"/>
                  </a:cubicBezTo>
                  <a:lnTo>
                    <a:pt x="10401" y="13981"/>
                  </a:lnTo>
                  <a:cubicBezTo>
                    <a:pt x="9105" y="13981"/>
                    <a:pt x="7932" y="13333"/>
                    <a:pt x="7222" y="12253"/>
                  </a:cubicBezTo>
                  <a:cubicBezTo>
                    <a:pt x="7777" y="10956"/>
                    <a:pt x="7500" y="9444"/>
                    <a:pt x="6574" y="8364"/>
                  </a:cubicBezTo>
                  <a:cubicBezTo>
                    <a:pt x="6574" y="8364"/>
                    <a:pt x="6574" y="8333"/>
                    <a:pt x="6574" y="8302"/>
                  </a:cubicBezTo>
                  <a:lnTo>
                    <a:pt x="6574" y="7006"/>
                  </a:lnTo>
                  <a:close/>
                  <a:moveTo>
                    <a:pt x="2562" y="0"/>
                  </a:moveTo>
                  <a:cubicBezTo>
                    <a:pt x="1358" y="0"/>
                    <a:pt x="1358" y="1883"/>
                    <a:pt x="2562" y="1883"/>
                  </a:cubicBezTo>
                  <a:lnTo>
                    <a:pt x="5123" y="1883"/>
                  </a:lnTo>
                  <a:cubicBezTo>
                    <a:pt x="5771" y="1945"/>
                    <a:pt x="5771" y="2901"/>
                    <a:pt x="5123" y="2963"/>
                  </a:cubicBezTo>
                  <a:lnTo>
                    <a:pt x="1235" y="2963"/>
                  </a:lnTo>
                  <a:cubicBezTo>
                    <a:pt x="0" y="2963"/>
                    <a:pt x="0" y="4877"/>
                    <a:pt x="1235" y="4877"/>
                  </a:cubicBezTo>
                  <a:lnTo>
                    <a:pt x="3148" y="4877"/>
                  </a:lnTo>
                  <a:cubicBezTo>
                    <a:pt x="3457" y="4877"/>
                    <a:pt x="3704" y="5123"/>
                    <a:pt x="3704" y="5401"/>
                  </a:cubicBezTo>
                  <a:lnTo>
                    <a:pt x="3704" y="7191"/>
                  </a:lnTo>
                  <a:cubicBezTo>
                    <a:pt x="1759" y="7284"/>
                    <a:pt x="216" y="8889"/>
                    <a:pt x="216" y="10833"/>
                  </a:cubicBezTo>
                  <a:cubicBezTo>
                    <a:pt x="216" y="11265"/>
                    <a:pt x="278" y="11697"/>
                    <a:pt x="432" y="12098"/>
                  </a:cubicBezTo>
                  <a:cubicBezTo>
                    <a:pt x="474" y="12161"/>
                    <a:pt x="538" y="12189"/>
                    <a:pt x="602" y="12189"/>
                  </a:cubicBezTo>
                  <a:cubicBezTo>
                    <a:pt x="727" y="12189"/>
                    <a:pt x="854" y="12086"/>
                    <a:pt x="834" y="11944"/>
                  </a:cubicBezTo>
                  <a:cubicBezTo>
                    <a:pt x="247" y="10370"/>
                    <a:pt x="957" y="8611"/>
                    <a:pt x="2500" y="7901"/>
                  </a:cubicBezTo>
                  <a:cubicBezTo>
                    <a:pt x="2935" y="7697"/>
                    <a:pt x="3393" y="7600"/>
                    <a:pt x="3844" y="7600"/>
                  </a:cubicBezTo>
                  <a:cubicBezTo>
                    <a:pt x="4963" y="7600"/>
                    <a:pt x="6042" y="8195"/>
                    <a:pt x="6636" y="9228"/>
                  </a:cubicBezTo>
                  <a:cubicBezTo>
                    <a:pt x="7469" y="10679"/>
                    <a:pt x="7068" y="12530"/>
                    <a:pt x="5679" y="13487"/>
                  </a:cubicBezTo>
                  <a:cubicBezTo>
                    <a:pt x="5121" y="13871"/>
                    <a:pt x="4484" y="14056"/>
                    <a:pt x="3853" y="14056"/>
                  </a:cubicBezTo>
                  <a:cubicBezTo>
                    <a:pt x="2912" y="14056"/>
                    <a:pt x="1986" y="13645"/>
                    <a:pt x="1358" y="12870"/>
                  </a:cubicBezTo>
                  <a:cubicBezTo>
                    <a:pt x="1312" y="12824"/>
                    <a:pt x="1261" y="12805"/>
                    <a:pt x="1212" y="12805"/>
                  </a:cubicBezTo>
                  <a:cubicBezTo>
                    <a:pt x="1060" y="12805"/>
                    <a:pt x="926" y="12985"/>
                    <a:pt x="1019" y="13148"/>
                  </a:cubicBezTo>
                  <a:cubicBezTo>
                    <a:pt x="1753" y="14051"/>
                    <a:pt x="2797" y="14490"/>
                    <a:pt x="3838" y="14490"/>
                  </a:cubicBezTo>
                  <a:cubicBezTo>
                    <a:pt x="5073" y="14490"/>
                    <a:pt x="6303" y="13873"/>
                    <a:pt x="7006" y="12685"/>
                  </a:cubicBezTo>
                  <a:cubicBezTo>
                    <a:pt x="7891" y="13883"/>
                    <a:pt x="9146" y="14419"/>
                    <a:pt x="10386" y="14419"/>
                  </a:cubicBezTo>
                  <a:cubicBezTo>
                    <a:pt x="12562" y="14419"/>
                    <a:pt x="14691" y="12769"/>
                    <a:pt x="14691" y="10154"/>
                  </a:cubicBezTo>
                  <a:lnTo>
                    <a:pt x="14691" y="6296"/>
                  </a:lnTo>
                  <a:cubicBezTo>
                    <a:pt x="14660" y="5123"/>
                    <a:pt x="14166" y="3982"/>
                    <a:pt x="13333" y="3179"/>
                  </a:cubicBezTo>
                  <a:cubicBezTo>
                    <a:pt x="13283" y="3130"/>
                    <a:pt x="13231" y="3110"/>
                    <a:pt x="13182" y="3110"/>
                  </a:cubicBezTo>
                  <a:cubicBezTo>
                    <a:pt x="13016" y="3110"/>
                    <a:pt x="12888" y="3345"/>
                    <a:pt x="13055" y="3488"/>
                  </a:cubicBezTo>
                  <a:lnTo>
                    <a:pt x="13024" y="3488"/>
                  </a:lnTo>
                  <a:cubicBezTo>
                    <a:pt x="13796" y="4198"/>
                    <a:pt x="14258" y="5216"/>
                    <a:pt x="14258" y="6296"/>
                  </a:cubicBezTo>
                  <a:lnTo>
                    <a:pt x="14258" y="6605"/>
                  </a:lnTo>
                  <a:lnTo>
                    <a:pt x="10586" y="6605"/>
                  </a:lnTo>
                  <a:cubicBezTo>
                    <a:pt x="10617" y="6574"/>
                    <a:pt x="10617" y="6543"/>
                    <a:pt x="10617" y="6512"/>
                  </a:cubicBezTo>
                  <a:lnTo>
                    <a:pt x="10617" y="2438"/>
                  </a:lnTo>
                  <a:cubicBezTo>
                    <a:pt x="11141" y="2469"/>
                    <a:pt x="11666" y="2624"/>
                    <a:pt x="12160" y="2871"/>
                  </a:cubicBezTo>
                  <a:cubicBezTo>
                    <a:pt x="12192" y="2887"/>
                    <a:pt x="12224" y="2894"/>
                    <a:pt x="12254" y="2894"/>
                  </a:cubicBezTo>
                  <a:cubicBezTo>
                    <a:pt x="12455" y="2894"/>
                    <a:pt x="12586" y="2577"/>
                    <a:pt x="12345" y="2469"/>
                  </a:cubicBezTo>
                  <a:cubicBezTo>
                    <a:pt x="11820" y="2192"/>
                    <a:pt x="11234" y="2037"/>
                    <a:pt x="10617" y="2006"/>
                  </a:cubicBezTo>
                  <a:lnTo>
                    <a:pt x="10617" y="926"/>
                  </a:lnTo>
                  <a:cubicBezTo>
                    <a:pt x="10617" y="402"/>
                    <a:pt x="10216" y="0"/>
                    <a:pt x="96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82" name="Google Shape;20582;p98"/>
          <p:cNvSpPr/>
          <p:nvPr/>
        </p:nvSpPr>
        <p:spPr>
          <a:xfrm>
            <a:off x="3973788" y="2326499"/>
            <a:ext cx="365750" cy="362875"/>
          </a:xfrm>
          <a:custGeom>
            <a:rect b="b" l="l" r="r" t="t"/>
            <a:pathLst>
              <a:path extrusionOk="0" h="14515" w="14630">
                <a:moveTo>
                  <a:pt x="10803" y="5062"/>
                </a:moveTo>
                <a:lnTo>
                  <a:pt x="10586" y="6204"/>
                </a:lnTo>
                <a:lnTo>
                  <a:pt x="9506" y="6204"/>
                </a:lnTo>
                <a:cubicBezTo>
                  <a:pt x="9198" y="6204"/>
                  <a:pt x="9198" y="6605"/>
                  <a:pt x="9506" y="6605"/>
                </a:cubicBezTo>
                <a:lnTo>
                  <a:pt x="10525" y="6605"/>
                </a:lnTo>
                <a:lnTo>
                  <a:pt x="10309" y="7747"/>
                </a:lnTo>
                <a:lnTo>
                  <a:pt x="1297" y="7747"/>
                </a:lnTo>
                <a:lnTo>
                  <a:pt x="1050" y="6605"/>
                </a:lnTo>
                <a:lnTo>
                  <a:pt x="8241" y="6605"/>
                </a:lnTo>
                <a:cubicBezTo>
                  <a:pt x="8519" y="6605"/>
                  <a:pt x="8519" y="6204"/>
                  <a:pt x="8241" y="6204"/>
                </a:cubicBezTo>
                <a:lnTo>
                  <a:pt x="988" y="6204"/>
                </a:lnTo>
                <a:lnTo>
                  <a:pt x="742" y="5062"/>
                </a:lnTo>
                <a:close/>
                <a:moveTo>
                  <a:pt x="10216" y="8179"/>
                </a:moveTo>
                <a:lnTo>
                  <a:pt x="10000" y="9352"/>
                </a:lnTo>
                <a:lnTo>
                  <a:pt x="2099" y="9352"/>
                </a:lnTo>
                <a:cubicBezTo>
                  <a:pt x="1822" y="9352"/>
                  <a:pt x="1575" y="9166"/>
                  <a:pt x="1544" y="8889"/>
                </a:cubicBezTo>
                <a:lnTo>
                  <a:pt x="1390" y="8179"/>
                </a:lnTo>
                <a:close/>
                <a:moveTo>
                  <a:pt x="8111" y="12228"/>
                </a:moveTo>
                <a:cubicBezTo>
                  <a:pt x="8588" y="12228"/>
                  <a:pt x="9043" y="12602"/>
                  <a:pt x="9043" y="13148"/>
                </a:cubicBezTo>
                <a:cubicBezTo>
                  <a:pt x="9043" y="13672"/>
                  <a:pt x="8642" y="14073"/>
                  <a:pt x="8118" y="14073"/>
                </a:cubicBezTo>
                <a:cubicBezTo>
                  <a:pt x="7315" y="14073"/>
                  <a:pt x="6883" y="13086"/>
                  <a:pt x="7469" y="12499"/>
                </a:cubicBezTo>
                <a:cubicBezTo>
                  <a:pt x="7657" y="12311"/>
                  <a:pt x="7887" y="12228"/>
                  <a:pt x="8111" y="12228"/>
                </a:cubicBezTo>
                <a:close/>
                <a:moveTo>
                  <a:pt x="14352" y="0"/>
                </a:moveTo>
                <a:lnTo>
                  <a:pt x="14352" y="31"/>
                </a:lnTo>
                <a:lnTo>
                  <a:pt x="13549" y="31"/>
                </a:lnTo>
                <a:cubicBezTo>
                  <a:pt x="13529" y="31"/>
                  <a:pt x="13509" y="30"/>
                  <a:pt x="13488" y="30"/>
                </a:cubicBezTo>
                <a:cubicBezTo>
                  <a:pt x="12466" y="30"/>
                  <a:pt x="11601" y="792"/>
                  <a:pt x="11420" y="1790"/>
                </a:cubicBezTo>
                <a:lnTo>
                  <a:pt x="11204" y="2994"/>
                </a:lnTo>
                <a:lnTo>
                  <a:pt x="3149" y="2994"/>
                </a:lnTo>
                <a:cubicBezTo>
                  <a:pt x="2871" y="2994"/>
                  <a:pt x="2871" y="3426"/>
                  <a:pt x="3149" y="3426"/>
                </a:cubicBezTo>
                <a:lnTo>
                  <a:pt x="11111" y="3426"/>
                </a:lnTo>
                <a:lnTo>
                  <a:pt x="10864" y="4630"/>
                </a:lnTo>
                <a:lnTo>
                  <a:pt x="649" y="4630"/>
                </a:lnTo>
                <a:lnTo>
                  <a:pt x="556" y="4105"/>
                </a:lnTo>
                <a:cubicBezTo>
                  <a:pt x="526" y="3920"/>
                  <a:pt x="556" y="3766"/>
                  <a:pt x="680" y="3611"/>
                </a:cubicBezTo>
                <a:cubicBezTo>
                  <a:pt x="760" y="3504"/>
                  <a:pt x="887" y="3420"/>
                  <a:pt x="1041" y="3420"/>
                </a:cubicBezTo>
                <a:cubicBezTo>
                  <a:pt x="1064" y="3420"/>
                  <a:pt x="1088" y="3422"/>
                  <a:pt x="1112" y="3426"/>
                </a:cubicBezTo>
                <a:lnTo>
                  <a:pt x="2007" y="3426"/>
                </a:lnTo>
                <a:cubicBezTo>
                  <a:pt x="2285" y="3395"/>
                  <a:pt x="2285" y="2994"/>
                  <a:pt x="2007" y="2994"/>
                </a:cubicBezTo>
                <a:lnTo>
                  <a:pt x="1112" y="2994"/>
                </a:lnTo>
                <a:cubicBezTo>
                  <a:pt x="495" y="2994"/>
                  <a:pt x="1" y="3550"/>
                  <a:pt x="124" y="4198"/>
                </a:cubicBezTo>
                <a:lnTo>
                  <a:pt x="1112" y="8981"/>
                </a:lnTo>
                <a:cubicBezTo>
                  <a:pt x="1204" y="9444"/>
                  <a:pt x="1637" y="9784"/>
                  <a:pt x="2099" y="9784"/>
                </a:cubicBezTo>
                <a:lnTo>
                  <a:pt x="9938" y="9784"/>
                </a:lnTo>
                <a:lnTo>
                  <a:pt x="9815" y="10401"/>
                </a:lnTo>
                <a:cubicBezTo>
                  <a:pt x="9661" y="11234"/>
                  <a:pt x="8951" y="11820"/>
                  <a:pt x="8118" y="11820"/>
                </a:cubicBezTo>
                <a:lnTo>
                  <a:pt x="2099" y="11820"/>
                </a:lnTo>
                <a:cubicBezTo>
                  <a:pt x="1822" y="11820"/>
                  <a:pt x="1822" y="12222"/>
                  <a:pt x="2099" y="12222"/>
                </a:cubicBezTo>
                <a:lnTo>
                  <a:pt x="2346" y="12222"/>
                </a:lnTo>
                <a:cubicBezTo>
                  <a:pt x="1432" y="13209"/>
                  <a:pt x="2300" y="14515"/>
                  <a:pt x="3327" y="14515"/>
                </a:cubicBezTo>
                <a:cubicBezTo>
                  <a:pt x="3617" y="14515"/>
                  <a:pt x="3920" y="14411"/>
                  <a:pt x="4198" y="14166"/>
                </a:cubicBezTo>
                <a:cubicBezTo>
                  <a:pt x="4367" y="14021"/>
                  <a:pt x="4234" y="13800"/>
                  <a:pt x="4064" y="13800"/>
                </a:cubicBezTo>
                <a:cubicBezTo>
                  <a:pt x="4017" y="13800"/>
                  <a:pt x="3967" y="13817"/>
                  <a:pt x="3920" y="13857"/>
                </a:cubicBezTo>
                <a:cubicBezTo>
                  <a:pt x="3738" y="14009"/>
                  <a:pt x="3536" y="14075"/>
                  <a:pt x="3340" y="14075"/>
                </a:cubicBezTo>
                <a:cubicBezTo>
                  <a:pt x="2738" y="14075"/>
                  <a:pt x="2198" y="13452"/>
                  <a:pt x="2501" y="12777"/>
                </a:cubicBezTo>
                <a:cubicBezTo>
                  <a:pt x="2667" y="12405"/>
                  <a:pt x="2994" y="12236"/>
                  <a:pt x="3319" y="12236"/>
                </a:cubicBezTo>
                <a:cubicBezTo>
                  <a:pt x="3776" y="12236"/>
                  <a:pt x="4229" y="12570"/>
                  <a:pt x="4229" y="13148"/>
                </a:cubicBezTo>
                <a:cubicBezTo>
                  <a:pt x="4229" y="13286"/>
                  <a:pt x="4337" y="13356"/>
                  <a:pt x="4445" y="13356"/>
                </a:cubicBezTo>
                <a:cubicBezTo>
                  <a:pt x="4553" y="13356"/>
                  <a:pt x="4661" y="13286"/>
                  <a:pt x="4661" y="13148"/>
                </a:cubicBezTo>
                <a:cubicBezTo>
                  <a:pt x="4661" y="12808"/>
                  <a:pt x="4538" y="12499"/>
                  <a:pt x="4291" y="12222"/>
                </a:cubicBezTo>
                <a:lnTo>
                  <a:pt x="7161" y="12222"/>
                </a:lnTo>
                <a:cubicBezTo>
                  <a:pt x="6914" y="12469"/>
                  <a:pt x="6760" y="12808"/>
                  <a:pt x="6760" y="13148"/>
                </a:cubicBezTo>
                <a:cubicBezTo>
                  <a:pt x="6760" y="13937"/>
                  <a:pt x="7389" y="14503"/>
                  <a:pt x="8089" y="14503"/>
                </a:cubicBezTo>
                <a:cubicBezTo>
                  <a:pt x="8293" y="14503"/>
                  <a:pt x="8502" y="14455"/>
                  <a:pt x="8704" y="14351"/>
                </a:cubicBezTo>
                <a:cubicBezTo>
                  <a:pt x="9599" y="13919"/>
                  <a:pt x="9722" y="12685"/>
                  <a:pt x="8920" y="12067"/>
                </a:cubicBezTo>
                <a:cubicBezTo>
                  <a:pt x="9599" y="11790"/>
                  <a:pt x="10062" y="11203"/>
                  <a:pt x="10216" y="10463"/>
                </a:cubicBezTo>
                <a:lnTo>
                  <a:pt x="11821" y="1852"/>
                </a:lnTo>
                <a:cubicBezTo>
                  <a:pt x="11975" y="1050"/>
                  <a:pt x="12685" y="432"/>
                  <a:pt x="13518" y="432"/>
                </a:cubicBezTo>
                <a:lnTo>
                  <a:pt x="14352" y="432"/>
                </a:lnTo>
                <a:cubicBezTo>
                  <a:pt x="14629" y="432"/>
                  <a:pt x="14629" y="0"/>
                  <a:pt x="1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83" name="Google Shape;20583;p98"/>
          <p:cNvGrpSpPr/>
          <p:nvPr/>
        </p:nvGrpSpPr>
        <p:grpSpPr>
          <a:xfrm>
            <a:off x="6994725" y="3422853"/>
            <a:ext cx="372675" cy="361625"/>
            <a:chOff x="3994075" y="2464225"/>
            <a:chExt cx="372675" cy="361625"/>
          </a:xfrm>
        </p:grpSpPr>
        <p:sp>
          <p:nvSpPr>
            <p:cNvPr id="20584" name="Google Shape;20584;p98"/>
            <p:cNvSpPr/>
            <p:nvPr/>
          </p:nvSpPr>
          <p:spPr>
            <a:xfrm>
              <a:off x="4058100" y="2612900"/>
              <a:ext cx="157425" cy="134825"/>
            </a:xfrm>
            <a:custGeom>
              <a:rect b="b" l="l" r="r" t="t"/>
              <a:pathLst>
                <a:path extrusionOk="0" h="5393" w="6297">
                  <a:moveTo>
                    <a:pt x="3593" y="412"/>
                  </a:moveTo>
                  <a:cubicBezTo>
                    <a:pt x="4753" y="412"/>
                    <a:pt x="5865" y="1309"/>
                    <a:pt x="5865" y="2685"/>
                  </a:cubicBezTo>
                  <a:cubicBezTo>
                    <a:pt x="5865" y="3920"/>
                    <a:pt x="4846" y="4938"/>
                    <a:pt x="3612" y="4938"/>
                  </a:cubicBezTo>
                  <a:cubicBezTo>
                    <a:pt x="1606" y="4938"/>
                    <a:pt x="587" y="2500"/>
                    <a:pt x="2007" y="1080"/>
                  </a:cubicBezTo>
                  <a:cubicBezTo>
                    <a:pt x="2468" y="620"/>
                    <a:pt x="3036" y="412"/>
                    <a:pt x="3593" y="412"/>
                  </a:cubicBezTo>
                  <a:close/>
                  <a:moveTo>
                    <a:pt x="3612" y="0"/>
                  </a:moveTo>
                  <a:cubicBezTo>
                    <a:pt x="1205" y="0"/>
                    <a:pt x="1" y="2901"/>
                    <a:pt x="1698" y="4599"/>
                  </a:cubicBezTo>
                  <a:cubicBezTo>
                    <a:pt x="2247" y="5147"/>
                    <a:pt x="2921" y="5393"/>
                    <a:pt x="3582" y="5393"/>
                  </a:cubicBezTo>
                  <a:cubicBezTo>
                    <a:pt x="4968" y="5393"/>
                    <a:pt x="6297" y="4315"/>
                    <a:pt x="6297" y="2685"/>
                  </a:cubicBezTo>
                  <a:cubicBezTo>
                    <a:pt x="6297" y="1204"/>
                    <a:pt x="5093" y="0"/>
                    <a:pt x="3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98"/>
            <p:cNvSpPr/>
            <p:nvPr/>
          </p:nvSpPr>
          <p:spPr>
            <a:xfrm>
              <a:off x="4128325" y="2639125"/>
              <a:ext cx="44000" cy="81025"/>
            </a:xfrm>
            <a:custGeom>
              <a:rect b="b" l="l" r="r" t="t"/>
              <a:pathLst>
                <a:path extrusionOk="0" h="3241" w="1760">
                  <a:moveTo>
                    <a:pt x="834" y="0"/>
                  </a:moveTo>
                  <a:cubicBezTo>
                    <a:pt x="710" y="0"/>
                    <a:pt x="618" y="93"/>
                    <a:pt x="618" y="216"/>
                  </a:cubicBezTo>
                  <a:lnTo>
                    <a:pt x="618" y="463"/>
                  </a:lnTo>
                  <a:cubicBezTo>
                    <a:pt x="247" y="556"/>
                    <a:pt x="31" y="957"/>
                    <a:pt x="124" y="1328"/>
                  </a:cubicBezTo>
                  <a:cubicBezTo>
                    <a:pt x="186" y="1513"/>
                    <a:pt x="340" y="1636"/>
                    <a:pt x="525" y="1698"/>
                  </a:cubicBezTo>
                  <a:cubicBezTo>
                    <a:pt x="679" y="1760"/>
                    <a:pt x="834" y="1729"/>
                    <a:pt x="988" y="1790"/>
                  </a:cubicBezTo>
                  <a:cubicBezTo>
                    <a:pt x="1358" y="1945"/>
                    <a:pt x="1173" y="2408"/>
                    <a:pt x="834" y="2408"/>
                  </a:cubicBezTo>
                  <a:cubicBezTo>
                    <a:pt x="679" y="2408"/>
                    <a:pt x="525" y="2346"/>
                    <a:pt x="432" y="2222"/>
                  </a:cubicBezTo>
                  <a:lnTo>
                    <a:pt x="432" y="2161"/>
                  </a:lnTo>
                  <a:cubicBezTo>
                    <a:pt x="432" y="2161"/>
                    <a:pt x="432" y="2130"/>
                    <a:pt x="432" y="2099"/>
                  </a:cubicBezTo>
                  <a:cubicBezTo>
                    <a:pt x="417" y="1976"/>
                    <a:pt x="309" y="1914"/>
                    <a:pt x="205" y="1914"/>
                  </a:cubicBezTo>
                  <a:cubicBezTo>
                    <a:pt x="101" y="1914"/>
                    <a:pt x="0" y="1976"/>
                    <a:pt x="0" y="2099"/>
                  </a:cubicBezTo>
                  <a:cubicBezTo>
                    <a:pt x="31" y="2315"/>
                    <a:pt x="124" y="2531"/>
                    <a:pt x="309" y="2685"/>
                  </a:cubicBezTo>
                  <a:cubicBezTo>
                    <a:pt x="402" y="2747"/>
                    <a:pt x="525" y="2809"/>
                    <a:pt x="618" y="2840"/>
                  </a:cubicBezTo>
                  <a:lnTo>
                    <a:pt x="618" y="3025"/>
                  </a:lnTo>
                  <a:cubicBezTo>
                    <a:pt x="618" y="3148"/>
                    <a:pt x="741" y="3241"/>
                    <a:pt x="834" y="3241"/>
                  </a:cubicBezTo>
                  <a:cubicBezTo>
                    <a:pt x="957" y="3241"/>
                    <a:pt x="1050" y="3148"/>
                    <a:pt x="1050" y="3025"/>
                  </a:cubicBezTo>
                  <a:lnTo>
                    <a:pt x="1050" y="2778"/>
                  </a:lnTo>
                  <a:cubicBezTo>
                    <a:pt x="1204" y="2747"/>
                    <a:pt x="1358" y="2655"/>
                    <a:pt x="1451" y="2531"/>
                  </a:cubicBezTo>
                  <a:cubicBezTo>
                    <a:pt x="1760" y="2192"/>
                    <a:pt x="1667" y="1667"/>
                    <a:pt x="1266" y="1451"/>
                  </a:cubicBezTo>
                  <a:lnTo>
                    <a:pt x="1235" y="1451"/>
                  </a:lnTo>
                  <a:cubicBezTo>
                    <a:pt x="1081" y="1389"/>
                    <a:pt x="926" y="1358"/>
                    <a:pt x="741" y="1328"/>
                  </a:cubicBezTo>
                  <a:cubicBezTo>
                    <a:pt x="618" y="1297"/>
                    <a:pt x="494" y="1235"/>
                    <a:pt x="525" y="1081"/>
                  </a:cubicBezTo>
                  <a:cubicBezTo>
                    <a:pt x="540" y="935"/>
                    <a:pt x="651" y="872"/>
                    <a:pt x="774" y="872"/>
                  </a:cubicBezTo>
                  <a:cubicBezTo>
                    <a:pt x="911" y="872"/>
                    <a:pt x="1063" y="950"/>
                    <a:pt x="1111" y="1081"/>
                  </a:cubicBezTo>
                  <a:cubicBezTo>
                    <a:pt x="1151" y="1140"/>
                    <a:pt x="1217" y="1174"/>
                    <a:pt x="1292" y="1174"/>
                  </a:cubicBezTo>
                  <a:cubicBezTo>
                    <a:pt x="1333" y="1174"/>
                    <a:pt x="1376" y="1164"/>
                    <a:pt x="1420" y="1142"/>
                  </a:cubicBezTo>
                  <a:cubicBezTo>
                    <a:pt x="1513" y="1081"/>
                    <a:pt x="1544" y="957"/>
                    <a:pt x="1482" y="865"/>
                  </a:cubicBezTo>
                  <a:cubicBezTo>
                    <a:pt x="1389" y="679"/>
                    <a:pt x="1235" y="525"/>
                    <a:pt x="1050" y="463"/>
                  </a:cubicBezTo>
                  <a:lnTo>
                    <a:pt x="1050" y="216"/>
                  </a:lnTo>
                  <a:cubicBezTo>
                    <a:pt x="1050" y="93"/>
                    <a:pt x="92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98"/>
            <p:cNvSpPr/>
            <p:nvPr/>
          </p:nvSpPr>
          <p:spPr>
            <a:xfrm>
              <a:off x="4138350" y="2690825"/>
              <a:ext cx="25" cy="800"/>
            </a:xfrm>
            <a:custGeom>
              <a:rect b="b" l="l" r="r" t="t"/>
              <a:pathLst>
                <a:path extrusionOk="0" h="32" w="1">
                  <a:moveTo>
                    <a:pt x="1" y="31"/>
                  </a:moveTo>
                  <a:cubicBezTo>
                    <a:pt x="1" y="0"/>
                    <a:pt x="1" y="0"/>
                    <a:pt x="1" y="0"/>
                  </a:cubicBezTo>
                  <a:lnTo>
                    <a:pt x="1" y="0"/>
                  </a:lnTo>
                  <a:cubicBezTo>
                    <a:pt x="1" y="0"/>
                    <a:pt x="1" y="0"/>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98"/>
            <p:cNvSpPr/>
            <p:nvPr/>
          </p:nvSpPr>
          <p:spPr>
            <a:xfrm>
              <a:off x="4328925" y="2762000"/>
              <a:ext cx="10825" cy="35325"/>
            </a:xfrm>
            <a:custGeom>
              <a:rect b="b" l="l" r="r" t="t"/>
              <a:pathLst>
                <a:path extrusionOk="0" h="1413" w="433">
                  <a:moveTo>
                    <a:pt x="217" y="0"/>
                  </a:moveTo>
                  <a:cubicBezTo>
                    <a:pt x="109" y="0"/>
                    <a:pt x="0" y="70"/>
                    <a:pt x="0" y="209"/>
                  </a:cubicBezTo>
                  <a:lnTo>
                    <a:pt x="0" y="1196"/>
                  </a:lnTo>
                  <a:cubicBezTo>
                    <a:pt x="0" y="1320"/>
                    <a:pt x="93" y="1412"/>
                    <a:pt x="217" y="1412"/>
                  </a:cubicBezTo>
                  <a:cubicBezTo>
                    <a:pt x="340" y="1412"/>
                    <a:pt x="433" y="1320"/>
                    <a:pt x="433" y="1196"/>
                  </a:cubicBezTo>
                  <a:lnTo>
                    <a:pt x="433" y="209"/>
                  </a:lnTo>
                  <a:cubicBezTo>
                    <a:pt x="433" y="70"/>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98"/>
            <p:cNvSpPr/>
            <p:nvPr/>
          </p:nvSpPr>
          <p:spPr>
            <a:xfrm>
              <a:off x="3994075" y="2464225"/>
              <a:ext cx="372675" cy="361625"/>
            </a:xfrm>
            <a:custGeom>
              <a:rect b="b" l="l" r="r" t="t"/>
              <a:pathLst>
                <a:path extrusionOk="0" h="14465" w="14907">
                  <a:moveTo>
                    <a:pt x="8086" y="3077"/>
                  </a:moveTo>
                  <a:cubicBezTo>
                    <a:pt x="8210" y="3077"/>
                    <a:pt x="8333" y="3200"/>
                    <a:pt x="8333" y="3324"/>
                  </a:cubicBezTo>
                  <a:lnTo>
                    <a:pt x="8333" y="3509"/>
                  </a:lnTo>
                  <a:cubicBezTo>
                    <a:pt x="8333" y="3663"/>
                    <a:pt x="8210" y="3787"/>
                    <a:pt x="8086" y="3787"/>
                  </a:cubicBezTo>
                  <a:lnTo>
                    <a:pt x="4290" y="3787"/>
                  </a:lnTo>
                  <a:cubicBezTo>
                    <a:pt x="4136" y="3787"/>
                    <a:pt x="4012" y="3663"/>
                    <a:pt x="4012" y="3509"/>
                  </a:cubicBezTo>
                  <a:lnTo>
                    <a:pt x="4012" y="3324"/>
                  </a:lnTo>
                  <a:cubicBezTo>
                    <a:pt x="4012" y="3200"/>
                    <a:pt x="4136" y="3077"/>
                    <a:pt x="4290" y="3077"/>
                  </a:cubicBezTo>
                  <a:close/>
                  <a:moveTo>
                    <a:pt x="7130" y="4188"/>
                  </a:moveTo>
                  <a:cubicBezTo>
                    <a:pt x="9043" y="4188"/>
                    <a:pt x="10648" y="5669"/>
                    <a:pt x="10802" y="7583"/>
                  </a:cubicBezTo>
                  <a:lnTo>
                    <a:pt x="10185" y="7583"/>
                  </a:lnTo>
                  <a:cubicBezTo>
                    <a:pt x="9691" y="7583"/>
                    <a:pt x="9290" y="7984"/>
                    <a:pt x="9290" y="8478"/>
                  </a:cubicBezTo>
                  <a:lnTo>
                    <a:pt x="9290" y="12336"/>
                  </a:lnTo>
                  <a:lnTo>
                    <a:pt x="3364" y="12336"/>
                  </a:lnTo>
                  <a:cubicBezTo>
                    <a:pt x="3087" y="12336"/>
                    <a:pt x="3087" y="12768"/>
                    <a:pt x="3364" y="12768"/>
                  </a:cubicBezTo>
                  <a:lnTo>
                    <a:pt x="9290" y="12768"/>
                  </a:lnTo>
                  <a:lnTo>
                    <a:pt x="9290" y="13601"/>
                  </a:lnTo>
                  <a:cubicBezTo>
                    <a:pt x="9290" y="13755"/>
                    <a:pt x="9321" y="13909"/>
                    <a:pt x="9413" y="14064"/>
                  </a:cubicBezTo>
                  <a:lnTo>
                    <a:pt x="1513" y="14064"/>
                  </a:lnTo>
                  <a:cubicBezTo>
                    <a:pt x="741" y="14064"/>
                    <a:pt x="587" y="12953"/>
                    <a:pt x="1358" y="12768"/>
                  </a:cubicBezTo>
                  <a:lnTo>
                    <a:pt x="2284" y="12768"/>
                  </a:lnTo>
                  <a:cubicBezTo>
                    <a:pt x="2562" y="12768"/>
                    <a:pt x="2562" y="12336"/>
                    <a:pt x="2284" y="12336"/>
                  </a:cubicBezTo>
                  <a:lnTo>
                    <a:pt x="1513" y="12336"/>
                  </a:lnTo>
                  <a:lnTo>
                    <a:pt x="1513" y="7891"/>
                  </a:lnTo>
                  <a:cubicBezTo>
                    <a:pt x="1482" y="6904"/>
                    <a:pt x="1883" y="5978"/>
                    <a:pt x="2593" y="5268"/>
                  </a:cubicBezTo>
                  <a:cubicBezTo>
                    <a:pt x="3272" y="4589"/>
                    <a:pt x="4229" y="4188"/>
                    <a:pt x="5216" y="4188"/>
                  </a:cubicBezTo>
                  <a:close/>
                  <a:moveTo>
                    <a:pt x="4557" y="1"/>
                  </a:moveTo>
                  <a:cubicBezTo>
                    <a:pt x="4127" y="1"/>
                    <a:pt x="3765" y="422"/>
                    <a:pt x="3920" y="886"/>
                  </a:cubicBezTo>
                  <a:lnTo>
                    <a:pt x="4445" y="2645"/>
                  </a:lnTo>
                  <a:lnTo>
                    <a:pt x="4290" y="2645"/>
                  </a:lnTo>
                  <a:cubicBezTo>
                    <a:pt x="3889" y="2645"/>
                    <a:pt x="3580" y="2954"/>
                    <a:pt x="3580" y="3324"/>
                  </a:cubicBezTo>
                  <a:lnTo>
                    <a:pt x="3580" y="3509"/>
                  </a:lnTo>
                  <a:cubicBezTo>
                    <a:pt x="3580" y="3694"/>
                    <a:pt x="3673" y="3879"/>
                    <a:pt x="3796" y="4034"/>
                  </a:cubicBezTo>
                  <a:cubicBezTo>
                    <a:pt x="3241" y="4219"/>
                    <a:pt x="2716" y="4558"/>
                    <a:pt x="2284" y="4990"/>
                  </a:cubicBezTo>
                  <a:cubicBezTo>
                    <a:pt x="1513" y="5762"/>
                    <a:pt x="1081" y="6811"/>
                    <a:pt x="1081" y="7891"/>
                  </a:cubicBezTo>
                  <a:lnTo>
                    <a:pt x="1081" y="12397"/>
                  </a:lnTo>
                  <a:cubicBezTo>
                    <a:pt x="0" y="12860"/>
                    <a:pt x="340" y="14465"/>
                    <a:pt x="1513" y="14465"/>
                  </a:cubicBezTo>
                  <a:lnTo>
                    <a:pt x="14012" y="14465"/>
                  </a:lnTo>
                  <a:cubicBezTo>
                    <a:pt x="14506" y="14465"/>
                    <a:pt x="14907" y="14064"/>
                    <a:pt x="14907" y="13570"/>
                  </a:cubicBezTo>
                  <a:lnTo>
                    <a:pt x="14907" y="13200"/>
                  </a:lnTo>
                  <a:cubicBezTo>
                    <a:pt x="14907" y="13061"/>
                    <a:pt x="14799" y="12991"/>
                    <a:pt x="14691" y="12991"/>
                  </a:cubicBezTo>
                  <a:cubicBezTo>
                    <a:pt x="14583" y="12991"/>
                    <a:pt x="14475" y="13061"/>
                    <a:pt x="14475" y="13200"/>
                  </a:cubicBezTo>
                  <a:lnTo>
                    <a:pt x="14475" y="13570"/>
                  </a:lnTo>
                  <a:cubicBezTo>
                    <a:pt x="14475" y="13848"/>
                    <a:pt x="14289" y="14064"/>
                    <a:pt x="14012" y="14064"/>
                  </a:cubicBezTo>
                  <a:lnTo>
                    <a:pt x="10185" y="14064"/>
                  </a:lnTo>
                  <a:cubicBezTo>
                    <a:pt x="9907" y="14064"/>
                    <a:pt x="9691" y="13848"/>
                    <a:pt x="9691" y="13570"/>
                  </a:cubicBezTo>
                  <a:lnTo>
                    <a:pt x="9691" y="8478"/>
                  </a:lnTo>
                  <a:cubicBezTo>
                    <a:pt x="9691" y="8231"/>
                    <a:pt x="9907" y="8015"/>
                    <a:pt x="10185" y="8015"/>
                  </a:cubicBezTo>
                  <a:lnTo>
                    <a:pt x="14012" y="8015"/>
                  </a:lnTo>
                  <a:cubicBezTo>
                    <a:pt x="14259" y="8015"/>
                    <a:pt x="14475" y="8231"/>
                    <a:pt x="14475" y="8478"/>
                  </a:cubicBezTo>
                  <a:lnTo>
                    <a:pt x="14475" y="12120"/>
                  </a:lnTo>
                  <a:cubicBezTo>
                    <a:pt x="14475" y="12212"/>
                    <a:pt x="14567" y="12336"/>
                    <a:pt x="14691" y="12336"/>
                  </a:cubicBezTo>
                  <a:lnTo>
                    <a:pt x="14691" y="12305"/>
                  </a:lnTo>
                  <a:cubicBezTo>
                    <a:pt x="14814" y="12305"/>
                    <a:pt x="14907" y="12212"/>
                    <a:pt x="14907" y="12089"/>
                  </a:cubicBezTo>
                  <a:lnTo>
                    <a:pt x="14907" y="8478"/>
                  </a:lnTo>
                  <a:cubicBezTo>
                    <a:pt x="14907" y="7984"/>
                    <a:pt x="14506" y="7583"/>
                    <a:pt x="14012" y="7583"/>
                  </a:cubicBezTo>
                  <a:lnTo>
                    <a:pt x="11234" y="7583"/>
                  </a:lnTo>
                  <a:cubicBezTo>
                    <a:pt x="11172" y="6564"/>
                    <a:pt x="10710" y="5639"/>
                    <a:pt x="10000" y="4929"/>
                  </a:cubicBezTo>
                  <a:cubicBezTo>
                    <a:pt x="9568" y="4527"/>
                    <a:pt x="9074" y="4219"/>
                    <a:pt x="8518" y="4034"/>
                  </a:cubicBezTo>
                  <a:cubicBezTo>
                    <a:pt x="8673" y="3910"/>
                    <a:pt x="8765" y="3694"/>
                    <a:pt x="8765" y="3509"/>
                  </a:cubicBezTo>
                  <a:lnTo>
                    <a:pt x="8765" y="3355"/>
                  </a:lnTo>
                  <a:cubicBezTo>
                    <a:pt x="8765" y="2954"/>
                    <a:pt x="8457" y="2645"/>
                    <a:pt x="8055" y="2645"/>
                  </a:cubicBezTo>
                  <a:lnTo>
                    <a:pt x="7901" y="2645"/>
                  </a:lnTo>
                  <a:lnTo>
                    <a:pt x="8025" y="2182"/>
                  </a:lnTo>
                  <a:cubicBezTo>
                    <a:pt x="8043" y="2031"/>
                    <a:pt x="7923" y="1937"/>
                    <a:pt x="7806" y="1937"/>
                  </a:cubicBezTo>
                  <a:cubicBezTo>
                    <a:pt x="7732" y="1937"/>
                    <a:pt x="7659" y="1975"/>
                    <a:pt x="7623" y="2059"/>
                  </a:cubicBezTo>
                  <a:lnTo>
                    <a:pt x="7438" y="2645"/>
                  </a:lnTo>
                  <a:lnTo>
                    <a:pt x="4877" y="2645"/>
                  </a:lnTo>
                  <a:lnTo>
                    <a:pt x="4352" y="762"/>
                  </a:lnTo>
                  <a:cubicBezTo>
                    <a:pt x="4290" y="670"/>
                    <a:pt x="4321" y="546"/>
                    <a:pt x="4414" y="485"/>
                  </a:cubicBezTo>
                  <a:cubicBezTo>
                    <a:pt x="4459" y="439"/>
                    <a:pt x="4537" y="411"/>
                    <a:pt x="4612" y="411"/>
                  </a:cubicBezTo>
                  <a:cubicBezTo>
                    <a:pt x="4640" y="411"/>
                    <a:pt x="4667" y="415"/>
                    <a:pt x="4691" y="423"/>
                  </a:cubicBezTo>
                  <a:cubicBezTo>
                    <a:pt x="5170" y="608"/>
                    <a:pt x="5671" y="701"/>
                    <a:pt x="6173" y="701"/>
                  </a:cubicBezTo>
                  <a:cubicBezTo>
                    <a:pt x="6674" y="701"/>
                    <a:pt x="7176" y="608"/>
                    <a:pt x="7654" y="423"/>
                  </a:cubicBezTo>
                  <a:cubicBezTo>
                    <a:pt x="7679" y="415"/>
                    <a:pt x="7704" y="411"/>
                    <a:pt x="7729" y="411"/>
                  </a:cubicBezTo>
                  <a:cubicBezTo>
                    <a:pt x="7796" y="411"/>
                    <a:pt x="7864" y="439"/>
                    <a:pt x="7932" y="485"/>
                  </a:cubicBezTo>
                  <a:cubicBezTo>
                    <a:pt x="7994" y="546"/>
                    <a:pt x="8025" y="670"/>
                    <a:pt x="7994" y="762"/>
                  </a:cubicBezTo>
                  <a:lnTo>
                    <a:pt x="7901" y="1102"/>
                  </a:lnTo>
                  <a:cubicBezTo>
                    <a:pt x="7901" y="1222"/>
                    <a:pt x="8018" y="1303"/>
                    <a:pt x="8134" y="1303"/>
                  </a:cubicBezTo>
                  <a:cubicBezTo>
                    <a:pt x="8197" y="1303"/>
                    <a:pt x="8259" y="1279"/>
                    <a:pt x="8302" y="1225"/>
                  </a:cubicBezTo>
                  <a:lnTo>
                    <a:pt x="8395" y="886"/>
                  </a:lnTo>
                  <a:cubicBezTo>
                    <a:pt x="8524" y="422"/>
                    <a:pt x="8179" y="1"/>
                    <a:pt x="7738" y="1"/>
                  </a:cubicBezTo>
                  <a:cubicBezTo>
                    <a:pt x="7651" y="1"/>
                    <a:pt x="7560" y="17"/>
                    <a:pt x="7469" y="53"/>
                  </a:cubicBezTo>
                  <a:cubicBezTo>
                    <a:pt x="7037" y="207"/>
                    <a:pt x="6589" y="284"/>
                    <a:pt x="6142" y="284"/>
                  </a:cubicBezTo>
                  <a:cubicBezTo>
                    <a:pt x="5694" y="284"/>
                    <a:pt x="5247" y="207"/>
                    <a:pt x="4815" y="53"/>
                  </a:cubicBezTo>
                  <a:cubicBezTo>
                    <a:pt x="4729" y="17"/>
                    <a:pt x="4641"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98"/>
            <p:cNvSpPr/>
            <p:nvPr/>
          </p:nvSpPr>
          <p:spPr>
            <a:xfrm>
              <a:off x="4253325" y="2682325"/>
              <a:ext cx="86425" cy="41700"/>
            </a:xfrm>
            <a:custGeom>
              <a:rect b="b" l="l" r="r" t="t"/>
              <a:pathLst>
                <a:path extrusionOk="0" h="1668" w="3457">
                  <a:moveTo>
                    <a:pt x="3024" y="433"/>
                  </a:moveTo>
                  <a:lnTo>
                    <a:pt x="3024" y="1235"/>
                  </a:lnTo>
                  <a:lnTo>
                    <a:pt x="432" y="1235"/>
                  </a:lnTo>
                  <a:lnTo>
                    <a:pt x="432" y="433"/>
                  </a:lnTo>
                  <a:close/>
                  <a:moveTo>
                    <a:pt x="216" y="1"/>
                  </a:moveTo>
                  <a:cubicBezTo>
                    <a:pt x="93" y="1"/>
                    <a:pt x="0" y="93"/>
                    <a:pt x="0" y="217"/>
                  </a:cubicBezTo>
                  <a:lnTo>
                    <a:pt x="0" y="1451"/>
                  </a:lnTo>
                  <a:cubicBezTo>
                    <a:pt x="0" y="1575"/>
                    <a:pt x="93" y="1667"/>
                    <a:pt x="216" y="1667"/>
                  </a:cubicBezTo>
                  <a:lnTo>
                    <a:pt x="3241" y="1667"/>
                  </a:lnTo>
                  <a:cubicBezTo>
                    <a:pt x="3364" y="1667"/>
                    <a:pt x="3457" y="1575"/>
                    <a:pt x="3457" y="1451"/>
                  </a:cubicBezTo>
                  <a:lnTo>
                    <a:pt x="3457" y="217"/>
                  </a:lnTo>
                  <a:cubicBezTo>
                    <a:pt x="3457" y="93"/>
                    <a:pt x="336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98"/>
            <p:cNvSpPr/>
            <p:nvPr/>
          </p:nvSpPr>
          <p:spPr>
            <a:xfrm>
              <a:off x="4252550" y="2740150"/>
              <a:ext cx="13900" cy="10100"/>
            </a:xfrm>
            <a:custGeom>
              <a:rect b="b" l="l" r="r" t="t"/>
              <a:pathLst>
                <a:path extrusionOk="0" h="404" w="556">
                  <a:moveTo>
                    <a:pt x="306" y="1"/>
                  </a:moveTo>
                  <a:cubicBezTo>
                    <a:pt x="297" y="1"/>
                    <a:pt x="288" y="1"/>
                    <a:pt x="278" y="2"/>
                  </a:cubicBezTo>
                  <a:cubicBezTo>
                    <a:pt x="0" y="2"/>
                    <a:pt x="0" y="404"/>
                    <a:pt x="278" y="404"/>
                  </a:cubicBezTo>
                  <a:cubicBezTo>
                    <a:pt x="546" y="404"/>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98"/>
            <p:cNvSpPr/>
            <p:nvPr/>
          </p:nvSpPr>
          <p:spPr>
            <a:xfrm>
              <a:off x="4277225" y="2740150"/>
              <a:ext cx="14675" cy="10100"/>
            </a:xfrm>
            <a:custGeom>
              <a:rect b="b" l="l" r="r" t="t"/>
              <a:pathLst>
                <a:path extrusionOk="0" h="404" w="587">
                  <a:moveTo>
                    <a:pt x="309" y="1"/>
                  </a:moveTo>
                  <a:cubicBezTo>
                    <a:pt x="299" y="1"/>
                    <a:pt x="289" y="1"/>
                    <a:pt x="279" y="2"/>
                  </a:cubicBezTo>
                  <a:cubicBezTo>
                    <a:pt x="1" y="2"/>
                    <a:pt x="1" y="404"/>
                    <a:pt x="279" y="404"/>
                  </a:cubicBezTo>
                  <a:cubicBezTo>
                    <a:pt x="576" y="404"/>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98"/>
            <p:cNvSpPr/>
            <p:nvPr/>
          </p:nvSpPr>
          <p:spPr>
            <a:xfrm>
              <a:off x="4301925" y="2740150"/>
              <a:ext cx="14675" cy="10100"/>
            </a:xfrm>
            <a:custGeom>
              <a:rect b="b" l="l" r="r" t="t"/>
              <a:pathLst>
                <a:path extrusionOk="0" h="404" w="587">
                  <a:moveTo>
                    <a:pt x="337" y="1"/>
                  </a:moveTo>
                  <a:cubicBezTo>
                    <a:pt x="328" y="1"/>
                    <a:pt x="319" y="1"/>
                    <a:pt x="309" y="2"/>
                  </a:cubicBezTo>
                  <a:cubicBezTo>
                    <a:pt x="0" y="2"/>
                    <a:pt x="0" y="404"/>
                    <a:pt x="309" y="404"/>
                  </a:cubicBezTo>
                  <a:cubicBezTo>
                    <a:pt x="577" y="404"/>
                    <a:pt x="5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98"/>
            <p:cNvSpPr/>
            <p:nvPr/>
          </p:nvSpPr>
          <p:spPr>
            <a:xfrm>
              <a:off x="4327375" y="2740150"/>
              <a:ext cx="13900" cy="10100"/>
            </a:xfrm>
            <a:custGeom>
              <a:rect b="b" l="l" r="r" t="t"/>
              <a:pathLst>
                <a:path extrusionOk="0" h="404" w="556">
                  <a:moveTo>
                    <a:pt x="306" y="1"/>
                  </a:moveTo>
                  <a:cubicBezTo>
                    <a:pt x="297" y="1"/>
                    <a:pt x="288" y="1"/>
                    <a:pt x="279" y="2"/>
                  </a:cubicBezTo>
                  <a:cubicBezTo>
                    <a:pt x="1" y="2"/>
                    <a:pt x="1" y="404"/>
                    <a:pt x="279" y="404"/>
                  </a:cubicBezTo>
                  <a:cubicBezTo>
                    <a:pt x="547" y="404"/>
                    <a:pt x="556"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98"/>
            <p:cNvSpPr/>
            <p:nvPr/>
          </p:nvSpPr>
          <p:spPr>
            <a:xfrm>
              <a:off x="4252550" y="2763300"/>
              <a:ext cx="13900" cy="10100"/>
            </a:xfrm>
            <a:custGeom>
              <a:rect b="b" l="l" r="r" t="t"/>
              <a:pathLst>
                <a:path extrusionOk="0" h="404" w="556">
                  <a:moveTo>
                    <a:pt x="306" y="1"/>
                  </a:moveTo>
                  <a:cubicBezTo>
                    <a:pt x="297" y="1"/>
                    <a:pt x="288" y="1"/>
                    <a:pt x="278" y="2"/>
                  </a:cubicBezTo>
                  <a:cubicBezTo>
                    <a:pt x="0" y="2"/>
                    <a:pt x="0" y="403"/>
                    <a:pt x="278" y="403"/>
                  </a:cubicBezTo>
                  <a:cubicBezTo>
                    <a:pt x="546" y="403"/>
                    <a:pt x="555"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98"/>
            <p:cNvSpPr/>
            <p:nvPr/>
          </p:nvSpPr>
          <p:spPr>
            <a:xfrm>
              <a:off x="4277225" y="2763300"/>
              <a:ext cx="14675" cy="10100"/>
            </a:xfrm>
            <a:custGeom>
              <a:rect b="b" l="l" r="r" t="t"/>
              <a:pathLst>
                <a:path extrusionOk="0" h="404" w="587">
                  <a:moveTo>
                    <a:pt x="309" y="1"/>
                  </a:moveTo>
                  <a:cubicBezTo>
                    <a:pt x="299" y="1"/>
                    <a:pt x="289" y="1"/>
                    <a:pt x="279" y="2"/>
                  </a:cubicBezTo>
                  <a:cubicBezTo>
                    <a:pt x="1" y="2"/>
                    <a:pt x="1" y="403"/>
                    <a:pt x="279" y="403"/>
                  </a:cubicBezTo>
                  <a:cubicBezTo>
                    <a:pt x="576" y="403"/>
                    <a:pt x="58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98"/>
            <p:cNvSpPr/>
            <p:nvPr/>
          </p:nvSpPr>
          <p:spPr>
            <a:xfrm>
              <a:off x="4301925" y="2761800"/>
              <a:ext cx="14675" cy="10825"/>
            </a:xfrm>
            <a:custGeom>
              <a:rect b="b" l="l" r="r" t="t"/>
              <a:pathLst>
                <a:path extrusionOk="0" h="433" w="587">
                  <a:moveTo>
                    <a:pt x="309" y="0"/>
                  </a:moveTo>
                  <a:cubicBezTo>
                    <a:pt x="0" y="0"/>
                    <a:pt x="0" y="433"/>
                    <a:pt x="309" y="433"/>
                  </a:cubicBezTo>
                  <a:cubicBezTo>
                    <a:pt x="587" y="433"/>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98"/>
            <p:cNvSpPr/>
            <p:nvPr/>
          </p:nvSpPr>
          <p:spPr>
            <a:xfrm>
              <a:off x="4252550" y="2786500"/>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98"/>
            <p:cNvSpPr/>
            <p:nvPr/>
          </p:nvSpPr>
          <p:spPr>
            <a:xfrm>
              <a:off x="4277225" y="2786500"/>
              <a:ext cx="14700" cy="10825"/>
            </a:xfrm>
            <a:custGeom>
              <a:rect b="b" l="l" r="r" t="t"/>
              <a:pathLst>
                <a:path extrusionOk="0" h="433" w="588">
                  <a:moveTo>
                    <a:pt x="279" y="0"/>
                  </a:moveTo>
                  <a:cubicBezTo>
                    <a:pt x="1" y="0"/>
                    <a:pt x="1" y="432"/>
                    <a:pt x="279" y="432"/>
                  </a:cubicBezTo>
                  <a:cubicBezTo>
                    <a:pt x="587" y="432"/>
                    <a:pt x="587"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98"/>
            <p:cNvSpPr/>
            <p:nvPr/>
          </p:nvSpPr>
          <p:spPr>
            <a:xfrm>
              <a:off x="4301925" y="2786500"/>
              <a:ext cx="14675" cy="10825"/>
            </a:xfrm>
            <a:custGeom>
              <a:rect b="b" l="l" r="r" t="t"/>
              <a:pathLst>
                <a:path extrusionOk="0" h="433" w="587">
                  <a:moveTo>
                    <a:pt x="309" y="0"/>
                  </a:moveTo>
                  <a:cubicBezTo>
                    <a:pt x="0" y="0"/>
                    <a:pt x="0" y="432"/>
                    <a:pt x="309" y="432"/>
                  </a:cubicBezTo>
                  <a:cubicBezTo>
                    <a:pt x="587" y="432"/>
                    <a:pt x="587"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00" name="Google Shape;20600;p98"/>
          <p:cNvSpPr/>
          <p:nvPr/>
        </p:nvSpPr>
        <p:spPr>
          <a:xfrm>
            <a:off x="4763331" y="1768868"/>
            <a:ext cx="364175" cy="355725"/>
          </a:xfrm>
          <a:custGeom>
            <a:rect b="b" l="l" r="r" t="t"/>
            <a:pathLst>
              <a:path extrusionOk="0" h="14229" w="14567">
                <a:moveTo>
                  <a:pt x="6157" y="209"/>
                </a:moveTo>
                <a:cubicBezTo>
                  <a:pt x="7199" y="209"/>
                  <a:pt x="8240" y="911"/>
                  <a:pt x="8240" y="2316"/>
                </a:cubicBezTo>
                <a:lnTo>
                  <a:pt x="8240" y="3550"/>
                </a:lnTo>
                <a:lnTo>
                  <a:pt x="4074" y="3550"/>
                </a:lnTo>
                <a:lnTo>
                  <a:pt x="4074" y="2316"/>
                </a:lnTo>
                <a:cubicBezTo>
                  <a:pt x="4074" y="911"/>
                  <a:pt x="5115" y="209"/>
                  <a:pt x="6157" y="209"/>
                </a:cubicBezTo>
                <a:close/>
                <a:moveTo>
                  <a:pt x="10894" y="6945"/>
                </a:moveTo>
                <a:lnTo>
                  <a:pt x="10894" y="8148"/>
                </a:lnTo>
                <a:lnTo>
                  <a:pt x="10092" y="8148"/>
                </a:lnTo>
                <a:lnTo>
                  <a:pt x="10092" y="7871"/>
                </a:lnTo>
                <a:cubicBezTo>
                  <a:pt x="10092" y="7377"/>
                  <a:pt x="10431" y="6976"/>
                  <a:pt x="10894" y="6945"/>
                </a:cubicBezTo>
                <a:close/>
                <a:moveTo>
                  <a:pt x="11326" y="6976"/>
                </a:moveTo>
                <a:cubicBezTo>
                  <a:pt x="11697" y="7099"/>
                  <a:pt x="11913" y="7469"/>
                  <a:pt x="11913" y="7840"/>
                </a:cubicBezTo>
                <a:lnTo>
                  <a:pt x="11913" y="7871"/>
                </a:lnTo>
                <a:lnTo>
                  <a:pt x="11913" y="8148"/>
                </a:lnTo>
                <a:lnTo>
                  <a:pt x="11326" y="8148"/>
                </a:lnTo>
                <a:lnTo>
                  <a:pt x="11326" y="6976"/>
                </a:lnTo>
                <a:close/>
                <a:moveTo>
                  <a:pt x="13425" y="8550"/>
                </a:moveTo>
                <a:lnTo>
                  <a:pt x="13425" y="12623"/>
                </a:lnTo>
                <a:lnTo>
                  <a:pt x="12592" y="12623"/>
                </a:lnTo>
                <a:cubicBezTo>
                  <a:pt x="12314" y="12623"/>
                  <a:pt x="12314" y="13025"/>
                  <a:pt x="12592" y="13025"/>
                </a:cubicBezTo>
                <a:lnTo>
                  <a:pt x="13518" y="13025"/>
                </a:lnTo>
                <a:lnTo>
                  <a:pt x="13950" y="13796"/>
                </a:lnTo>
                <a:lnTo>
                  <a:pt x="8055" y="13827"/>
                </a:lnTo>
                <a:lnTo>
                  <a:pt x="8055" y="13827"/>
                </a:lnTo>
                <a:lnTo>
                  <a:pt x="8487" y="13055"/>
                </a:lnTo>
                <a:lnTo>
                  <a:pt x="11481" y="13055"/>
                </a:lnTo>
                <a:cubicBezTo>
                  <a:pt x="11758" y="13055"/>
                  <a:pt x="11758" y="12623"/>
                  <a:pt x="11481" y="12623"/>
                </a:cubicBezTo>
                <a:lnTo>
                  <a:pt x="8580" y="12623"/>
                </a:lnTo>
                <a:lnTo>
                  <a:pt x="8580" y="8550"/>
                </a:lnTo>
                <a:lnTo>
                  <a:pt x="9660" y="8550"/>
                </a:lnTo>
                <a:lnTo>
                  <a:pt x="9660" y="9074"/>
                </a:lnTo>
                <a:cubicBezTo>
                  <a:pt x="9660" y="9213"/>
                  <a:pt x="9768" y="9283"/>
                  <a:pt x="9876" y="9283"/>
                </a:cubicBezTo>
                <a:cubicBezTo>
                  <a:pt x="9984" y="9283"/>
                  <a:pt x="10092" y="9213"/>
                  <a:pt x="10092" y="9074"/>
                </a:cubicBezTo>
                <a:lnTo>
                  <a:pt x="10092" y="8550"/>
                </a:lnTo>
                <a:lnTo>
                  <a:pt x="11913" y="8550"/>
                </a:lnTo>
                <a:lnTo>
                  <a:pt x="11913" y="9074"/>
                </a:lnTo>
                <a:cubicBezTo>
                  <a:pt x="11913" y="9213"/>
                  <a:pt x="12021" y="9283"/>
                  <a:pt x="12129" y="9283"/>
                </a:cubicBezTo>
                <a:cubicBezTo>
                  <a:pt x="12237" y="9283"/>
                  <a:pt x="12345" y="9213"/>
                  <a:pt x="12345" y="9074"/>
                </a:cubicBezTo>
                <a:lnTo>
                  <a:pt x="12345" y="8550"/>
                </a:lnTo>
                <a:close/>
                <a:moveTo>
                  <a:pt x="8178" y="11512"/>
                </a:moveTo>
                <a:lnTo>
                  <a:pt x="8178" y="12778"/>
                </a:lnTo>
                <a:lnTo>
                  <a:pt x="7592" y="13827"/>
                </a:lnTo>
                <a:lnTo>
                  <a:pt x="556" y="13827"/>
                </a:lnTo>
                <a:lnTo>
                  <a:pt x="1358" y="11512"/>
                </a:lnTo>
                <a:close/>
                <a:moveTo>
                  <a:pt x="6157" y="1"/>
                </a:moveTo>
                <a:cubicBezTo>
                  <a:pt x="4961" y="1"/>
                  <a:pt x="3765" y="772"/>
                  <a:pt x="3642" y="2316"/>
                </a:cubicBezTo>
                <a:lnTo>
                  <a:pt x="3642" y="3550"/>
                </a:lnTo>
                <a:lnTo>
                  <a:pt x="1204" y="3550"/>
                </a:lnTo>
                <a:cubicBezTo>
                  <a:pt x="1080" y="3550"/>
                  <a:pt x="988" y="3643"/>
                  <a:pt x="988" y="3766"/>
                </a:cubicBezTo>
                <a:lnTo>
                  <a:pt x="988" y="4692"/>
                </a:lnTo>
                <a:cubicBezTo>
                  <a:pt x="988" y="4831"/>
                  <a:pt x="1096" y="4900"/>
                  <a:pt x="1204" y="4900"/>
                </a:cubicBezTo>
                <a:cubicBezTo>
                  <a:pt x="1312" y="4900"/>
                  <a:pt x="1420" y="4831"/>
                  <a:pt x="1420" y="4692"/>
                </a:cubicBezTo>
                <a:lnTo>
                  <a:pt x="1420" y="3982"/>
                </a:lnTo>
                <a:lnTo>
                  <a:pt x="3642" y="3982"/>
                </a:lnTo>
                <a:lnTo>
                  <a:pt x="3642" y="5340"/>
                </a:lnTo>
                <a:cubicBezTo>
                  <a:pt x="3642" y="5479"/>
                  <a:pt x="3750" y="5548"/>
                  <a:pt x="3858" y="5548"/>
                </a:cubicBezTo>
                <a:cubicBezTo>
                  <a:pt x="3966" y="5548"/>
                  <a:pt x="4074" y="5479"/>
                  <a:pt x="4074" y="5340"/>
                </a:cubicBezTo>
                <a:lnTo>
                  <a:pt x="4074" y="3982"/>
                </a:lnTo>
                <a:lnTo>
                  <a:pt x="8240" y="3982"/>
                </a:lnTo>
                <a:lnTo>
                  <a:pt x="8240" y="5340"/>
                </a:lnTo>
                <a:cubicBezTo>
                  <a:pt x="8240" y="5479"/>
                  <a:pt x="8348" y="5548"/>
                  <a:pt x="8456" y="5548"/>
                </a:cubicBezTo>
                <a:cubicBezTo>
                  <a:pt x="8564" y="5548"/>
                  <a:pt x="8672" y="5479"/>
                  <a:pt x="8672" y="5340"/>
                </a:cubicBezTo>
                <a:lnTo>
                  <a:pt x="8672" y="3982"/>
                </a:lnTo>
                <a:lnTo>
                  <a:pt x="10894" y="3982"/>
                </a:lnTo>
                <a:lnTo>
                  <a:pt x="10894" y="6513"/>
                </a:lnTo>
                <a:cubicBezTo>
                  <a:pt x="10215" y="6574"/>
                  <a:pt x="9660" y="7161"/>
                  <a:pt x="9660" y="7871"/>
                </a:cubicBezTo>
                <a:lnTo>
                  <a:pt x="9660" y="8148"/>
                </a:lnTo>
                <a:lnTo>
                  <a:pt x="8364" y="8148"/>
                </a:lnTo>
                <a:cubicBezTo>
                  <a:pt x="8271" y="8148"/>
                  <a:pt x="8148" y="8241"/>
                  <a:pt x="8178" y="8364"/>
                </a:cubicBezTo>
                <a:lnTo>
                  <a:pt x="8178" y="11080"/>
                </a:lnTo>
                <a:lnTo>
                  <a:pt x="1420" y="11080"/>
                </a:lnTo>
                <a:lnTo>
                  <a:pt x="1420" y="5772"/>
                </a:lnTo>
                <a:cubicBezTo>
                  <a:pt x="1420" y="5633"/>
                  <a:pt x="1312" y="5564"/>
                  <a:pt x="1204" y="5564"/>
                </a:cubicBezTo>
                <a:cubicBezTo>
                  <a:pt x="1096" y="5564"/>
                  <a:pt x="988" y="5633"/>
                  <a:pt x="988" y="5772"/>
                </a:cubicBezTo>
                <a:lnTo>
                  <a:pt x="988" y="11265"/>
                </a:lnTo>
                <a:lnTo>
                  <a:pt x="31" y="13950"/>
                </a:lnTo>
                <a:cubicBezTo>
                  <a:pt x="0" y="14105"/>
                  <a:pt x="93" y="14228"/>
                  <a:pt x="247" y="14228"/>
                </a:cubicBezTo>
                <a:lnTo>
                  <a:pt x="14289" y="14228"/>
                </a:lnTo>
                <a:cubicBezTo>
                  <a:pt x="14443" y="14228"/>
                  <a:pt x="14567" y="14074"/>
                  <a:pt x="14474" y="13920"/>
                </a:cubicBezTo>
                <a:lnTo>
                  <a:pt x="13857" y="12778"/>
                </a:lnTo>
                <a:lnTo>
                  <a:pt x="13857" y="8364"/>
                </a:lnTo>
                <a:cubicBezTo>
                  <a:pt x="13857" y="8241"/>
                  <a:pt x="13764" y="8148"/>
                  <a:pt x="13641" y="8148"/>
                </a:cubicBezTo>
                <a:lnTo>
                  <a:pt x="12345" y="8148"/>
                </a:lnTo>
                <a:lnTo>
                  <a:pt x="12345" y="7871"/>
                </a:lnTo>
                <a:cubicBezTo>
                  <a:pt x="12345" y="7253"/>
                  <a:pt x="11913" y="6698"/>
                  <a:pt x="11326" y="6544"/>
                </a:cubicBezTo>
                <a:lnTo>
                  <a:pt x="11326" y="3766"/>
                </a:lnTo>
                <a:cubicBezTo>
                  <a:pt x="11326" y="3643"/>
                  <a:pt x="11234" y="3550"/>
                  <a:pt x="11110" y="3550"/>
                </a:cubicBezTo>
                <a:lnTo>
                  <a:pt x="8672" y="3550"/>
                </a:lnTo>
                <a:lnTo>
                  <a:pt x="8672" y="2316"/>
                </a:lnTo>
                <a:cubicBezTo>
                  <a:pt x="8549" y="772"/>
                  <a:pt x="7353" y="1"/>
                  <a:pt x="6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01" name="Google Shape;20601;p98"/>
          <p:cNvGrpSpPr/>
          <p:nvPr/>
        </p:nvGrpSpPr>
        <p:grpSpPr>
          <a:xfrm>
            <a:off x="1074538" y="3466328"/>
            <a:ext cx="361900" cy="274675"/>
            <a:chOff x="5505525" y="1948600"/>
            <a:chExt cx="361900" cy="274675"/>
          </a:xfrm>
        </p:grpSpPr>
        <p:sp>
          <p:nvSpPr>
            <p:cNvPr id="20602" name="Google Shape;20602;p98"/>
            <p:cNvSpPr/>
            <p:nvPr/>
          </p:nvSpPr>
          <p:spPr>
            <a:xfrm>
              <a:off x="5505525" y="1948600"/>
              <a:ext cx="361900" cy="274675"/>
            </a:xfrm>
            <a:custGeom>
              <a:rect b="b" l="l" r="r" t="t"/>
              <a:pathLst>
                <a:path extrusionOk="0" h="10987" w="14476">
                  <a:moveTo>
                    <a:pt x="12592" y="3333"/>
                  </a:moveTo>
                  <a:cubicBezTo>
                    <a:pt x="12469" y="3518"/>
                    <a:pt x="12376" y="3734"/>
                    <a:pt x="12376" y="3981"/>
                  </a:cubicBezTo>
                  <a:lnTo>
                    <a:pt x="12376" y="8209"/>
                  </a:lnTo>
                  <a:lnTo>
                    <a:pt x="11204" y="8209"/>
                  </a:lnTo>
                  <a:lnTo>
                    <a:pt x="11204" y="3333"/>
                  </a:lnTo>
                  <a:close/>
                  <a:moveTo>
                    <a:pt x="10772" y="432"/>
                  </a:moveTo>
                  <a:lnTo>
                    <a:pt x="10772" y="9104"/>
                  </a:lnTo>
                  <a:cubicBezTo>
                    <a:pt x="10772" y="9660"/>
                    <a:pt x="11019" y="10185"/>
                    <a:pt x="11451" y="10524"/>
                  </a:cubicBezTo>
                  <a:lnTo>
                    <a:pt x="1853" y="10524"/>
                  </a:lnTo>
                  <a:cubicBezTo>
                    <a:pt x="1050" y="10524"/>
                    <a:pt x="433" y="9876"/>
                    <a:pt x="433" y="9104"/>
                  </a:cubicBezTo>
                  <a:lnTo>
                    <a:pt x="433" y="432"/>
                  </a:lnTo>
                  <a:close/>
                  <a:moveTo>
                    <a:pt x="217" y="0"/>
                  </a:moveTo>
                  <a:cubicBezTo>
                    <a:pt x="93" y="0"/>
                    <a:pt x="1" y="93"/>
                    <a:pt x="1" y="216"/>
                  </a:cubicBezTo>
                  <a:lnTo>
                    <a:pt x="1" y="9073"/>
                  </a:lnTo>
                  <a:cubicBezTo>
                    <a:pt x="1" y="10123"/>
                    <a:pt x="803" y="10956"/>
                    <a:pt x="1853" y="10987"/>
                  </a:cubicBezTo>
                  <a:lnTo>
                    <a:pt x="12623" y="10987"/>
                  </a:lnTo>
                  <a:cubicBezTo>
                    <a:pt x="13642" y="10956"/>
                    <a:pt x="14475" y="10154"/>
                    <a:pt x="14475" y="9104"/>
                  </a:cubicBezTo>
                  <a:lnTo>
                    <a:pt x="14475" y="7901"/>
                  </a:lnTo>
                  <a:cubicBezTo>
                    <a:pt x="14475" y="7762"/>
                    <a:pt x="14375" y="7692"/>
                    <a:pt x="14274" y="7692"/>
                  </a:cubicBezTo>
                  <a:cubicBezTo>
                    <a:pt x="14174" y="7692"/>
                    <a:pt x="14074" y="7762"/>
                    <a:pt x="14074" y="7901"/>
                  </a:cubicBezTo>
                  <a:lnTo>
                    <a:pt x="14074" y="9104"/>
                  </a:lnTo>
                  <a:cubicBezTo>
                    <a:pt x="14074" y="9876"/>
                    <a:pt x="13426" y="10524"/>
                    <a:pt x="12623" y="10524"/>
                  </a:cubicBezTo>
                  <a:cubicBezTo>
                    <a:pt x="11852" y="10524"/>
                    <a:pt x="11204" y="9876"/>
                    <a:pt x="11204" y="9104"/>
                  </a:cubicBezTo>
                  <a:lnTo>
                    <a:pt x="11204" y="8672"/>
                  </a:lnTo>
                  <a:lnTo>
                    <a:pt x="12592" y="8672"/>
                  </a:lnTo>
                  <a:cubicBezTo>
                    <a:pt x="12716" y="8672"/>
                    <a:pt x="12809" y="8549"/>
                    <a:pt x="12809" y="8456"/>
                  </a:cubicBezTo>
                  <a:lnTo>
                    <a:pt x="12809" y="3981"/>
                  </a:lnTo>
                  <a:cubicBezTo>
                    <a:pt x="12778" y="3534"/>
                    <a:pt x="13109" y="3310"/>
                    <a:pt x="13441" y="3310"/>
                  </a:cubicBezTo>
                  <a:cubicBezTo>
                    <a:pt x="13773" y="3310"/>
                    <a:pt x="14105" y="3534"/>
                    <a:pt x="14074" y="3981"/>
                  </a:cubicBezTo>
                  <a:lnTo>
                    <a:pt x="14074" y="6821"/>
                  </a:lnTo>
                  <a:cubicBezTo>
                    <a:pt x="14043" y="6913"/>
                    <a:pt x="14166" y="7037"/>
                    <a:pt x="14259" y="7037"/>
                  </a:cubicBezTo>
                  <a:cubicBezTo>
                    <a:pt x="14382" y="7037"/>
                    <a:pt x="14475" y="6913"/>
                    <a:pt x="14475" y="6821"/>
                  </a:cubicBezTo>
                  <a:lnTo>
                    <a:pt x="14475" y="3981"/>
                  </a:lnTo>
                  <a:cubicBezTo>
                    <a:pt x="14475" y="3395"/>
                    <a:pt x="14043" y="2932"/>
                    <a:pt x="13457" y="2932"/>
                  </a:cubicBezTo>
                  <a:lnTo>
                    <a:pt x="11204" y="2932"/>
                  </a:lnTo>
                  <a:lnTo>
                    <a:pt x="11204" y="216"/>
                  </a:lnTo>
                  <a:cubicBezTo>
                    <a:pt x="11204" y="93"/>
                    <a:pt x="11111" y="0"/>
                    <a:pt x="10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98"/>
            <p:cNvSpPr/>
            <p:nvPr/>
          </p:nvSpPr>
          <p:spPr>
            <a:xfrm>
              <a:off x="5632850" y="2094425"/>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98"/>
            <p:cNvSpPr/>
            <p:nvPr/>
          </p:nvSpPr>
          <p:spPr>
            <a:xfrm>
              <a:off x="5632850" y="2146075"/>
              <a:ext cx="114200" cy="10075"/>
            </a:xfrm>
            <a:custGeom>
              <a:rect b="b" l="l" r="r" t="t"/>
              <a:pathLst>
                <a:path extrusionOk="0" h="403" w="4568">
                  <a:moveTo>
                    <a:pt x="4318" y="0"/>
                  </a:moveTo>
                  <a:cubicBezTo>
                    <a:pt x="4309" y="0"/>
                    <a:pt x="4299" y="1"/>
                    <a:pt x="4290" y="2"/>
                  </a:cubicBezTo>
                  <a:lnTo>
                    <a:pt x="309" y="2"/>
                  </a:lnTo>
                  <a:cubicBezTo>
                    <a:pt x="0" y="2"/>
                    <a:pt x="0" y="403"/>
                    <a:pt x="309" y="403"/>
                  </a:cubicBezTo>
                  <a:lnTo>
                    <a:pt x="4290" y="403"/>
                  </a:lnTo>
                  <a:cubicBezTo>
                    <a:pt x="4558" y="403"/>
                    <a:pt x="4567" y="0"/>
                    <a:pt x="43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98"/>
            <p:cNvSpPr/>
            <p:nvPr/>
          </p:nvSpPr>
          <p:spPr>
            <a:xfrm>
              <a:off x="5632850" y="2170800"/>
              <a:ext cx="114200" cy="10825"/>
            </a:xfrm>
            <a:custGeom>
              <a:rect b="b" l="l" r="r" t="t"/>
              <a:pathLst>
                <a:path extrusionOk="0" h="433" w="4568">
                  <a:moveTo>
                    <a:pt x="309" y="0"/>
                  </a:moveTo>
                  <a:cubicBezTo>
                    <a:pt x="0" y="0"/>
                    <a:pt x="0" y="432"/>
                    <a:pt x="309" y="432"/>
                  </a:cubicBezTo>
                  <a:lnTo>
                    <a:pt x="4290" y="432"/>
                  </a:lnTo>
                  <a:cubicBezTo>
                    <a:pt x="4568" y="432"/>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98"/>
            <p:cNvSpPr/>
            <p:nvPr/>
          </p:nvSpPr>
          <p:spPr>
            <a:xfrm>
              <a:off x="5632850" y="2119875"/>
              <a:ext cx="114200" cy="10825"/>
            </a:xfrm>
            <a:custGeom>
              <a:rect b="b" l="l" r="r" t="t"/>
              <a:pathLst>
                <a:path extrusionOk="0" h="433" w="4568">
                  <a:moveTo>
                    <a:pt x="309" y="0"/>
                  </a:moveTo>
                  <a:cubicBezTo>
                    <a:pt x="0" y="0"/>
                    <a:pt x="0" y="433"/>
                    <a:pt x="309" y="433"/>
                  </a:cubicBezTo>
                  <a:lnTo>
                    <a:pt x="4290" y="433"/>
                  </a:lnTo>
                  <a:cubicBezTo>
                    <a:pt x="4568" y="433"/>
                    <a:pt x="4568" y="0"/>
                    <a:pt x="4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98"/>
            <p:cNvSpPr/>
            <p:nvPr/>
          </p:nvSpPr>
          <p:spPr>
            <a:xfrm>
              <a:off x="5543350" y="2093650"/>
              <a:ext cx="75625" cy="87975"/>
            </a:xfrm>
            <a:custGeom>
              <a:rect b="b" l="l" r="r" t="t"/>
              <a:pathLst>
                <a:path extrusionOk="0" h="3519" w="3025">
                  <a:moveTo>
                    <a:pt x="2623" y="432"/>
                  </a:moveTo>
                  <a:lnTo>
                    <a:pt x="2623" y="3086"/>
                  </a:lnTo>
                  <a:lnTo>
                    <a:pt x="432" y="3086"/>
                  </a:lnTo>
                  <a:lnTo>
                    <a:pt x="432" y="432"/>
                  </a:lnTo>
                  <a:close/>
                  <a:moveTo>
                    <a:pt x="216" y="0"/>
                  </a:moveTo>
                  <a:cubicBezTo>
                    <a:pt x="93" y="0"/>
                    <a:pt x="0" y="93"/>
                    <a:pt x="0" y="216"/>
                  </a:cubicBezTo>
                  <a:lnTo>
                    <a:pt x="0" y="3302"/>
                  </a:lnTo>
                  <a:cubicBezTo>
                    <a:pt x="0" y="3426"/>
                    <a:pt x="93" y="3518"/>
                    <a:pt x="216" y="3518"/>
                  </a:cubicBezTo>
                  <a:lnTo>
                    <a:pt x="2809" y="3518"/>
                  </a:lnTo>
                  <a:cubicBezTo>
                    <a:pt x="2932" y="3518"/>
                    <a:pt x="3025" y="3426"/>
                    <a:pt x="3025" y="3302"/>
                  </a:cubicBezTo>
                  <a:lnTo>
                    <a:pt x="3025" y="216"/>
                  </a:lnTo>
                  <a:cubicBezTo>
                    <a:pt x="3025" y="93"/>
                    <a:pt x="2932"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98"/>
            <p:cNvSpPr/>
            <p:nvPr/>
          </p:nvSpPr>
          <p:spPr>
            <a:xfrm>
              <a:off x="5543350" y="1989475"/>
              <a:ext cx="206025" cy="79500"/>
            </a:xfrm>
            <a:custGeom>
              <a:rect b="b" l="l" r="r" t="t"/>
              <a:pathLst>
                <a:path extrusionOk="0" h="3180" w="8241">
                  <a:moveTo>
                    <a:pt x="216" y="1"/>
                  </a:moveTo>
                  <a:cubicBezTo>
                    <a:pt x="93" y="1"/>
                    <a:pt x="0" y="93"/>
                    <a:pt x="0" y="217"/>
                  </a:cubicBezTo>
                  <a:lnTo>
                    <a:pt x="0" y="865"/>
                  </a:lnTo>
                  <a:cubicBezTo>
                    <a:pt x="0" y="1004"/>
                    <a:pt x="108" y="1073"/>
                    <a:pt x="216" y="1073"/>
                  </a:cubicBezTo>
                  <a:cubicBezTo>
                    <a:pt x="324" y="1073"/>
                    <a:pt x="432" y="1004"/>
                    <a:pt x="432" y="865"/>
                  </a:cubicBezTo>
                  <a:lnTo>
                    <a:pt x="432" y="433"/>
                  </a:lnTo>
                  <a:lnTo>
                    <a:pt x="7808" y="433"/>
                  </a:lnTo>
                  <a:lnTo>
                    <a:pt x="7808" y="2748"/>
                  </a:lnTo>
                  <a:lnTo>
                    <a:pt x="432" y="2748"/>
                  </a:lnTo>
                  <a:lnTo>
                    <a:pt x="432" y="1883"/>
                  </a:lnTo>
                  <a:cubicBezTo>
                    <a:pt x="432" y="1744"/>
                    <a:pt x="324" y="1675"/>
                    <a:pt x="216" y="1675"/>
                  </a:cubicBezTo>
                  <a:cubicBezTo>
                    <a:pt x="108" y="1675"/>
                    <a:pt x="0" y="1744"/>
                    <a:pt x="0" y="1883"/>
                  </a:cubicBezTo>
                  <a:lnTo>
                    <a:pt x="0" y="2964"/>
                  </a:lnTo>
                  <a:cubicBezTo>
                    <a:pt x="0" y="3087"/>
                    <a:pt x="93" y="3180"/>
                    <a:pt x="216" y="3180"/>
                  </a:cubicBezTo>
                  <a:lnTo>
                    <a:pt x="8024" y="3180"/>
                  </a:lnTo>
                  <a:cubicBezTo>
                    <a:pt x="8148" y="3180"/>
                    <a:pt x="8240" y="3087"/>
                    <a:pt x="8240" y="2964"/>
                  </a:cubicBezTo>
                  <a:lnTo>
                    <a:pt x="8240" y="217"/>
                  </a:lnTo>
                  <a:cubicBezTo>
                    <a:pt x="8240" y="93"/>
                    <a:pt x="8148" y="1"/>
                    <a:pt x="8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09" name="Google Shape;20609;p98"/>
          <p:cNvSpPr/>
          <p:nvPr/>
        </p:nvSpPr>
        <p:spPr>
          <a:xfrm>
            <a:off x="1769969" y="3422341"/>
            <a:ext cx="361100" cy="362650"/>
          </a:xfrm>
          <a:custGeom>
            <a:rect b="b" l="l" r="r" t="t"/>
            <a:pathLst>
              <a:path extrusionOk="0" h="14506" w="14444">
                <a:moveTo>
                  <a:pt x="7716" y="1790"/>
                </a:moveTo>
                <a:cubicBezTo>
                  <a:pt x="8148" y="1790"/>
                  <a:pt x="8457" y="2129"/>
                  <a:pt x="8457" y="2531"/>
                </a:cubicBezTo>
                <a:lnTo>
                  <a:pt x="8457" y="2685"/>
                </a:lnTo>
                <a:lnTo>
                  <a:pt x="8364" y="2685"/>
                </a:lnTo>
                <a:cubicBezTo>
                  <a:pt x="8086" y="2685"/>
                  <a:pt x="8086" y="3117"/>
                  <a:pt x="8364" y="3117"/>
                </a:cubicBezTo>
                <a:lnTo>
                  <a:pt x="8889" y="3117"/>
                </a:lnTo>
                <a:cubicBezTo>
                  <a:pt x="9259" y="3117"/>
                  <a:pt x="9568" y="3426"/>
                  <a:pt x="9568" y="3796"/>
                </a:cubicBezTo>
                <a:lnTo>
                  <a:pt x="9568" y="4105"/>
                </a:lnTo>
                <a:cubicBezTo>
                  <a:pt x="9568" y="4537"/>
                  <a:pt x="9228" y="4876"/>
                  <a:pt x="8796" y="4876"/>
                </a:cubicBezTo>
                <a:lnTo>
                  <a:pt x="5648" y="4876"/>
                </a:lnTo>
                <a:cubicBezTo>
                  <a:pt x="5216" y="4876"/>
                  <a:pt x="4877" y="4537"/>
                  <a:pt x="4877" y="4105"/>
                </a:cubicBezTo>
                <a:lnTo>
                  <a:pt x="4907" y="3796"/>
                </a:lnTo>
                <a:cubicBezTo>
                  <a:pt x="4907" y="3395"/>
                  <a:pt x="5216" y="3086"/>
                  <a:pt x="5617" y="3086"/>
                </a:cubicBezTo>
                <a:lnTo>
                  <a:pt x="7346" y="3086"/>
                </a:lnTo>
                <a:cubicBezTo>
                  <a:pt x="7623" y="3086"/>
                  <a:pt x="7623" y="2654"/>
                  <a:pt x="7346" y="2654"/>
                </a:cubicBezTo>
                <a:lnTo>
                  <a:pt x="5988" y="2654"/>
                </a:lnTo>
                <a:lnTo>
                  <a:pt x="5988" y="2531"/>
                </a:lnTo>
                <a:cubicBezTo>
                  <a:pt x="5988" y="2129"/>
                  <a:pt x="6327" y="1790"/>
                  <a:pt x="6728" y="1790"/>
                </a:cubicBezTo>
                <a:close/>
                <a:moveTo>
                  <a:pt x="9568" y="5056"/>
                </a:moveTo>
                <a:lnTo>
                  <a:pt x="9568" y="6913"/>
                </a:lnTo>
                <a:cubicBezTo>
                  <a:pt x="9568" y="8086"/>
                  <a:pt x="8642" y="9104"/>
                  <a:pt x="7438" y="9228"/>
                </a:cubicBezTo>
                <a:lnTo>
                  <a:pt x="7438" y="5308"/>
                </a:lnTo>
                <a:lnTo>
                  <a:pt x="8827" y="5308"/>
                </a:lnTo>
                <a:cubicBezTo>
                  <a:pt x="9092" y="5308"/>
                  <a:pt x="9356" y="5224"/>
                  <a:pt x="9568" y="5056"/>
                </a:cubicBezTo>
                <a:close/>
                <a:moveTo>
                  <a:pt x="4907" y="5030"/>
                </a:moveTo>
                <a:cubicBezTo>
                  <a:pt x="5101" y="5169"/>
                  <a:pt x="5344" y="5282"/>
                  <a:pt x="5592" y="5282"/>
                </a:cubicBezTo>
                <a:cubicBezTo>
                  <a:pt x="5621" y="5282"/>
                  <a:pt x="5650" y="5281"/>
                  <a:pt x="5679" y="5277"/>
                </a:cubicBezTo>
                <a:lnTo>
                  <a:pt x="7037" y="5277"/>
                </a:lnTo>
                <a:lnTo>
                  <a:pt x="7037" y="9228"/>
                </a:lnTo>
                <a:cubicBezTo>
                  <a:pt x="6790" y="9197"/>
                  <a:pt x="6543" y="9135"/>
                  <a:pt x="6327" y="9043"/>
                </a:cubicBezTo>
                <a:cubicBezTo>
                  <a:pt x="6298" y="9032"/>
                  <a:pt x="6270" y="9027"/>
                  <a:pt x="6244" y="9027"/>
                </a:cubicBezTo>
                <a:cubicBezTo>
                  <a:pt x="6049" y="9027"/>
                  <a:pt x="5951" y="9304"/>
                  <a:pt x="6142" y="9413"/>
                </a:cubicBezTo>
                <a:cubicBezTo>
                  <a:pt x="6512" y="9567"/>
                  <a:pt x="6883" y="9660"/>
                  <a:pt x="7253" y="9660"/>
                </a:cubicBezTo>
                <a:cubicBezTo>
                  <a:pt x="8395" y="9660"/>
                  <a:pt x="9413" y="8950"/>
                  <a:pt x="9814" y="7901"/>
                </a:cubicBezTo>
                <a:cubicBezTo>
                  <a:pt x="10277" y="8456"/>
                  <a:pt x="10956" y="8796"/>
                  <a:pt x="11666" y="8796"/>
                </a:cubicBezTo>
                <a:cubicBezTo>
                  <a:pt x="11944" y="8796"/>
                  <a:pt x="11944" y="8364"/>
                  <a:pt x="11666" y="8364"/>
                </a:cubicBezTo>
                <a:cubicBezTo>
                  <a:pt x="10987" y="8364"/>
                  <a:pt x="10339" y="7993"/>
                  <a:pt x="10000" y="7407"/>
                </a:cubicBezTo>
                <a:lnTo>
                  <a:pt x="9969" y="7345"/>
                </a:lnTo>
                <a:cubicBezTo>
                  <a:pt x="10000" y="7191"/>
                  <a:pt x="10031" y="7036"/>
                  <a:pt x="10000" y="6913"/>
                </a:cubicBezTo>
                <a:lnTo>
                  <a:pt x="10000" y="6728"/>
                </a:lnTo>
                <a:lnTo>
                  <a:pt x="12654" y="6728"/>
                </a:lnTo>
                <a:lnTo>
                  <a:pt x="12654" y="12684"/>
                </a:lnTo>
                <a:lnTo>
                  <a:pt x="1790" y="12684"/>
                </a:lnTo>
                <a:lnTo>
                  <a:pt x="1790" y="6728"/>
                </a:lnTo>
                <a:lnTo>
                  <a:pt x="4506" y="6728"/>
                </a:lnTo>
                <a:lnTo>
                  <a:pt x="4506" y="6913"/>
                </a:lnTo>
                <a:cubicBezTo>
                  <a:pt x="4506" y="7036"/>
                  <a:pt x="4506" y="7129"/>
                  <a:pt x="4506" y="7253"/>
                </a:cubicBezTo>
                <a:cubicBezTo>
                  <a:pt x="4475" y="7314"/>
                  <a:pt x="4445" y="7345"/>
                  <a:pt x="4414" y="7407"/>
                </a:cubicBezTo>
                <a:cubicBezTo>
                  <a:pt x="4105" y="7993"/>
                  <a:pt x="3457" y="8364"/>
                  <a:pt x="2778" y="8364"/>
                </a:cubicBezTo>
                <a:cubicBezTo>
                  <a:pt x="2500" y="8364"/>
                  <a:pt x="2500" y="8796"/>
                  <a:pt x="2778" y="8796"/>
                </a:cubicBezTo>
                <a:cubicBezTo>
                  <a:pt x="3519" y="8796"/>
                  <a:pt x="4228" y="8425"/>
                  <a:pt x="4661" y="7839"/>
                </a:cubicBezTo>
                <a:cubicBezTo>
                  <a:pt x="4784" y="8209"/>
                  <a:pt x="4969" y="8518"/>
                  <a:pt x="5247" y="8796"/>
                </a:cubicBezTo>
                <a:cubicBezTo>
                  <a:pt x="5290" y="8839"/>
                  <a:pt x="5338" y="8857"/>
                  <a:pt x="5384" y="8857"/>
                </a:cubicBezTo>
                <a:cubicBezTo>
                  <a:pt x="5538" y="8857"/>
                  <a:pt x="5674" y="8660"/>
                  <a:pt x="5556" y="8518"/>
                </a:cubicBezTo>
                <a:cubicBezTo>
                  <a:pt x="5123" y="8086"/>
                  <a:pt x="4907" y="7499"/>
                  <a:pt x="4907" y="6913"/>
                </a:cubicBezTo>
                <a:lnTo>
                  <a:pt x="4907" y="5030"/>
                </a:lnTo>
                <a:close/>
                <a:moveTo>
                  <a:pt x="12746" y="5802"/>
                </a:moveTo>
                <a:cubicBezTo>
                  <a:pt x="13148" y="5802"/>
                  <a:pt x="13487" y="6142"/>
                  <a:pt x="13487" y="6543"/>
                </a:cubicBezTo>
                <a:lnTo>
                  <a:pt x="13487" y="12684"/>
                </a:lnTo>
                <a:lnTo>
                  <a:pt x="13055" y="12684"/>
                </a:lnTo>
                <a:lnTo>
                  <a:pt x="13055" y="6512"/>
                </a:lnTo>
                <a:cubicBezTo>
                  <a:pt x="13055" y="6388"/>
                  <a:pt x="12962" y="6296"/>
                  <a:pt x="12839" y="6296"/>
                </a:cubicBezTo>
                <a:lnTo>
                  <a:pt x="10000" y="6296"/>
                </a:lnTo>
                <a:lnTo>
                  <a:pt x="10000" y="5802"/>
                </a:lnTo>
                <a:close/>
                <a:moveTo>
                  <a:pt x="4475" y="5802"/>
                </a:moveTo>
                <a:lnTo>
                  <a:pt x="4475" y="6327"/>
                </a:lnTo>
                <a:lnTo>
                  <a:pt x="1574" y="6327"/>
                </a:lnTo>
                <a:cubicBezTo>
                  <a:pt x="1451" y="6327"/>
                  <a:pt x="1358" y="6419"/>
                  <a:pt x="1358" y="6512"/>
                </a:cubicBezTo>
                <a:lnTo>
                  <a:pt x="1358" y="12715"/>
                </a:lnTo>
                <a:lnTo>
                  <a:pt x="957" y="12715"/>
                </a:lnTo>
                <a:lnTo>
                  <a:pt x="957" y="6543"/>
                </a:lnTo>
                <a:cubicBezTo>
                  <a:pt x="957" y="6142"/>
                  <a:pt x="1266" y="5802"/>
                  <a:pt x="1667" y="5802"/>
                </a:cubicBezTo>
                <a:close/>
                <a:moveTo>
                  <a:pt x="7932" y="13116"/>
                </a:moveTo>
                <a:cubicBezTo>
                  <a:pt x="7932" y="13271"/>
                  <a:pt x="7808" y="13394"/>
                  <a:pt x="7654" y="13394"/>
                </a:cubicBezTo>
                <a:lnTo>
                  <a:pt x="6759" y="13394"/>
                </a:lnTo>
                <a:cubicBezTo>
                  <a:pt x="6605" y="13394"/>
                  <a:pt x="6481" y="13271"/>
                  <a:pt x="6481" y="13116"/>
                </a:cubicBezTo>
                <a:close/>
                <a:moveTo>
                  <a:pt x="5494" y="0"/>
                </a:moveTo>
                <a:cubicBezTo>
                  <a:pt x="5216" y="0"/>
                  <a:pt x="5216" y="432"/>
                  <a:pt x="5494" y="432"/>
                </a:cubicBezTo>
                <a:cubicBezTo>
                  <a:pt x="5802" y="432"/>
                  <a:pt x="6080" y="556"/>
                  <a:pt x="6296" y="772"/>
                </a:cubicBezTo>
                <a:cubicBezTo>
                  <a:pt x="6451" y="926"/>
                  <a:pt x="6574" y="1173"/>
                  <a:pt x="6605" y="1389"/>
                </a:cubicBezTo>
                <a:cubicBezTo>
                  <a:pt x="6018" y="1451"/>
                  <a:pt x="5556" y="1944"/>
                  <a:pt x="5556" y="2562"/>
                </a:cubicBezTo>
                <a:lnTo>
                  <a:pt x="5556" y="2685"/>
                </a:lnTo>
                <a:cubicBezTo>
                  <a:pt x="4969" y="2716"/>
                  <a:pt x="4475" y="3210"/>
                  <a:pt x="4475" y="3827"/>
                </a:cubicBezTo>
                <a:lnTo>
                  <a:pt x="4475" y="3950"/>
                </a:lnTo>
                <a:cubicBezTo>
                  <a:pt x="4043" y="3457"/>
                  <a:pt x="3426" y="3179"/>
                  <a:pt x="2778" y="3179"/>
                </a:cubicBezTo>
                <a:cubicBezTo>
                  <a:pt x="2500" y="3179"/>
                  <a:pt x="2500" y="3611"/>
                  <a:pt x="2778" y="3611"/>
                </a:cubicBezTo>
                <a:cubicBezTo>
                  <a:pt x="3457" y="3611"/>
                  <a:pt x="4105" y="3981"/>
                  <a:pt x="4414" y="4568"/>
                </a:cubicBezTo>
                <a:lnTo>
                  <a:pt x="4475" y="4660"/>
                </a:lnTo>
                <a:lnTo>
                  <a:pt x="4475" y="4691"/>
                </a:lnTo>
                <a:lnTo>
                  <a:pt x="4475" y="5401"/>
                </a:lnTo>
                <a:lnTo>
                  <a:pt x="1667" y="5401"/>
                </a:lnTo>
                <a:cubicBezTo>
                  <a:pt x="1019" y="5401"/>
                  <a:pt x="494" y="5925"/>
                  <a:pt x="494" y="6574"/>
                </a:cubicBezTo>
                <a:lnTo>
                  <a:pt x="494" y="12746"/>
                </a:lnTo>
                <a:lnTo>
                  <a:pt x="216" y="12746"/>
                </a:lnTo>
                <a:cubicBezTo>
                  <a:pt x="203" y="12743"/>
                  <a:pt x="190" y="12741"/>
                  <a:pt x="178" y="12741"/>
                </a:cubicBezTo>
                <a:cubicBezTo>
                  <a:pt x="74" y="12741"/>
                  <a:pt x="0" y="12848"/>
                  <a:pt x="0" y="12931"/>
                </a:cubicBezTo>
                <a:lnTo>
                  <a:pt x="0" y="13456"/>
                </a:lnTo>
                <a:cubicBezTo>
                  <a:pt x="0" y="14042"/>
                  <a:pt x="463" y="14505"/>
                  <a:pt x="1050" y="14505"/>
                </a:cubicBezTo>
                <a:lnTo>
                  <a:pt x="11728" y="14505"/>
                </a:lnTo>
                <a:cubicBezTo>
                  <a:pt x="12006" y="14505"/>
                  <a:pt x="12006" y="14073"/>
                  <a:pt x="11728" y="14073"/>
                </a:cubicBezTo>
                <a:lnTo>
                  <a:pt x="1050" y="14073"/>
                </a:lnTo>
                <a:cubicBezTo>
                  <a:pt x="1033" y="14074"/>
                  <a:pt x="1016" y="14075"/>
                  <a:pt x="999" y="14075"/>
                </a:cubicBezTo>
                <a:cubicBezTo>
                  <a:pt x="654" y="14075"/>
                  <a:pt x="402" y="13779"/>
                  <a:pt x="402" y="13456"/>
                </a:cubicBezTo>
                <a:lnTo>
                  <a:pt x="402" y="13116"/>
                </a:lnTo>
                <a:lnTo>
                  <a:pt x="6111" y="13116"/>
                </a:lnTo>
                <a:cubicBezTo>
                  <a:pt x="6080" y="13487"/>
                  <a:pt x="6389" y="13795"/>
                  <a:pt x="6759" y="13826"/>
                </a:cubicBezTo>
                <a:lnTo>
                  <a:pt x="7654" y="13826"/>
                </a:lnTo>
                <a:cubicBezTo>
                  <a:pt x="8024" y="13826"/>
                  <a:pt x="8364" y="13517"/>
                  <a:pt x="8333" y="13116"/>
                </a:cubicBezTo>
                <a:lnTo>
                  <a:pt x="14043" y="13116"/>
                </a:lnTo>
                <a:lnTo>
                  <a:pt x="14043" y="13425"/>
                </a:lnTo>
                <a:cubicBezTo>
                  <a:pt x="14043" y="13764"/>
                  <a:pt x="13734" y="14042"/>
                  <a:pt x="13394" y="14042"/>
                </a:cubicBezTo>
                <a:lnTo>
                  <a:pt x="12808" y="14042"/>
                </a:lnTo>
                <a:cubicBezTo>
                  <a:pt x="12530" y="14042"/>
                  <a:pt x="12530" y="14474"/>
                  <a:pt x="12808" y="14474"/>
                </a:cubicBezTo>
                <a:lnTo>
                  <a:pt x="13394" y="14474"/>
                </a:lnTo>
                <a:cubicBezTo>
                  <a:pt x="13981" y="14474"/>
                  <a:pt x="14444" y="14011"/>
                  <a:pt x="14444" y="13425"/>
                </a:cubicBezTo>
                <a:lnTo>
                  <a:pt x="14444" y="12900"/>
                </a:lnTo>
                <a:cubicBezTo>
                  <a:pt x="14444" y="12808"/>
                  <a:pt x="14351" y="12715"/>
                  <a:pt x="14228" y="12715"/>
                </a:cubicBezTo>
                <a:lnTo>
                  <a:pt x="13888" y="12715"/>
                </a:lnTo>
                <a:lnTo>
                  <a:pt x="13888" y="6543"/>
                </a:lnTo>
                <a:cubicBezTo>
                  <a:pt x="13888" y="5895"/>
                  <a:pt x="13394" y="5370"/>
                  <a:pt x="12746" y="5370"/>
                </a:cubicBezTo>
                <a:lnTo>
                  <a:pt x="10000" y="5370"/>
                </a:lnTo>
                <a:lnTo>
                  <a:pt x="10000" y="4568"/>
                </a:lnTo>
                <a:cubicBezTo>
                  <a:pt x="10339" y="3950"/>
                  <a:pt x="10956" y="3580"/>
                  <a:pt x="11635" y="3580"/>
                </a:cubicBezTo>
                <a:cubicBezTo>
                  <a:pt x="11913" y="3580"/>
                  <a:pt x="11913" y="3179"/>
                  <a:pt x="11635" y="3179"/>
                </a:cubicBezTo>
                <a:cubicBezTo>
                  <a:pt x="11018" y="3179"/>
                  <a:pt x="10432" y="3426"/>
                  <a:pt x="10000" y="3858"/>
                </a:cubicBezTo>
                <a:lnTo>
                  <a:pt x="10000" y="3796"/>
                </a:lnTo>
                <a:cubicBezTo>
                  <a:pt x="10000" y="3179"/>
                  <a:pt x="9506" y="2685"/>
                  <a:pt x="8889" y="2685"/>
                </a:cubicBezTo>
                <a:lnTo>
                  <a:pt x="8889" y="2531"/>
                </a:lnTo>
                <a:cubicBezTo>
                  <a:pt x="8889" y="1944"/>
                  <a:pt x="8457" y="1451"/>
                  <a:pt x="7870" y="1389"/>
                </a:cubicBezTo>
                <a:cubicBezTo>
                  <a:pt x="7901" y="1142"/>
                  <a:pt x="8024" y="926"/>
                  <a:pt x="8179" y="772"/>
                </a:cubicBezTo>
                <a:cubicBezTo>
                  <a:pt x="8395" y="556"/>
                  <a:pt x="8703" y="432"/>
                  <a:pt x="8981" y="432"/>
                </a:cubicBezTo>
                <a:cubicBezTo>
                  <a:pt x="9259" y="432"/>
                  <a:pt x="9259" y="0"/>
                  <a:pt x="8981" y="0"/>
                </a:cubicBezTo>
                <a:cubicBezTo>
                  <a:pt x="8580" y="0"/>
                  <a:pt x="8179" y="185"/>
                  <a:pt x="7901" y="463"/>
                </a:cubicBezTo>
                <a:cubicBezTo>
                  <a:pt x="7654" y="710"/>
                  <a:pt x="7500" y="1049"/>
                  <a:pt x="7469" y="1389"/>
                </a:cubicBezTo>
                <a:lnTo>
                  <a:pt x="7037" y="1389"/>
                </a:lnTo>
                <a:cubicBezTo>
                  <a:pt x="7006" y="1049"/>
                  <a:pt x="6852" y="710"/>
                  <a:pt x="6605" y="463"/>
                </a:cubicBezTo>
                <a:cubicBezTo>
                  <a:pt x="6296" y="185"/>
                  <a:pt x="5926"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10" name="Google Shape;20610;p98"/>
          <p:cNvGrpSpPr/>
          <p:nvPr/>
        </p:nvGrpSpPr>
        <p:grpSpPr>
          <a:xfrm>
            <a:off x="6259581" y="2326611"/>
            <a:ext cx="379625" cy="362650"/>
            <a:chOff x="2488025" y="3563250"/>
            <a:chExt cx="379625" cy="362650"/>
          </a:xfrm>
        </p:grpSpPr>
        <p:sp>
          <p:nvSpPr>
            <p:cNvPr id="20611" name="Google Shape;20611;p98"/>
            <p:cNvSpPr/>
            <p:nvPr/>
          </p:nvSpPr>
          <p:spPr>
            <a:xfrm>
              <a:off x="2767325" y="3563625"/>
              <a:ext cx="32425" cy="28950"/>
            </a:xfrm>
            <a:custGeom>
              <a:rect b="b" l="l" r="r" t="t"/>
              <a:pathLst>
                <a:path extrusionOk="0" h="1158" w="1297">
                  <a:moveTo>
                    <a:pt x="648" y="1"/>
                  </a:moveTo>
                  <a:cubicBezTo>
                    <a:pt x="540" y="1"/>
                    <a:pt x="432" y="70"/>
                    <a:pt x="432" y="209"/>
                  </a:cubicBezTo>
                  <a:lnTo>
                    <a:pt x="432" y="394"/>
                  </a:lnTo>
                  <a:lnTo>
                    <a:pt x="278" y="394"/>
                  </a:lnTo>
                  <a:cubicBezTo>
                    <a:pt x="0" y="394"/>
                    <a:pt x="0" y="795"/>
                    <a:pt x="278" y="795"/>
                  </a:cubicBezTo>
                  <a:lnTo>
                    <a:pt x="432" y="795"/>
                  </a:lnTo>
                  <a:lnTo>
                    <a:pt x="432" y="950"/>
                  </a:lnTo>
                  <a:cubicBezTo>
                    <a:pt x="432" y="1088"/>
                    <a:pt x="540" y="1158"/>
                    <a:pt x="648" y="1158"/>
                  </a:cubicBezTo>
                  <a:cubicBezTo>
                    <a:pt x="756" y="1158"/>
                    <a:pt x="864" y="1088"/>
                    <a:pt x="864" y="950"/>
                  </a:cubicBezTo>
                  <a:lnTo>
                    <a:pt x="864" y="795"/>
                  </a:lnTo>
                  <a:lnTo>
                    <a:pt x="1019" y="795"/>
                  </a:lnTo>
                  <a:cubicBezTo>
                    <a:pt x="1296" y="795"/>
                    <a:pt x="1296" y="363"/>
                    <a:pt x="1019" y="363"/>
                  </a:cubicBezTo>
                  <a:lnTo>
                    <a:pt x="864" y="363"/>
                  </a:lnTo>
                  <a:lnTo>
                    <a:pt x="864" y="209"/>
                  </a:lnTo>
                  <a:cubicBezTo>
                    <a:pt x="864" y="70"/>
                    <a:pt x="756"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98"/>
            <p:cNvSpPr/>
            <p:nvPr/>
          </p:nvSpPr>
          <p:spPr>
            <a:xfrm>
              <a:off x="2758050" y="3712525"/>
              <a:ext cx="33200" cy="28975"/>
            </a:xfrm>
            <a:custGeom>
              <a:rect b="b" l="l" r="r" t="t"/>
              <a:pathLst>
                <a:path extrusionOk="0" h="1159" w="1328">
                  <a:moveTo>
                    <a:pt x="653" y="1"/>
                  </a:moveTo>
                  <a:cubicBezTo>
                    <a:pt x="549" y="1"/>
                    <a:pt x="448" y="70"/>
                    <a:pt x="464" y="209"/>
                  </a:cubicBezTo>
                  <a:lnTo>
                    <a:pt x="464" y="364"/>
                  </a:lnTo>
                  <a:lnTo>
                    <a:pt x="278" y="364"/>
                  </a:lnTo>
                  <a:cubicBezTo>
                    <a:pt x="1" y="364"/>
                    <a:pt x="1" y="796"/>
                    <a:pt x="278" y="796"/>
                  </a:cubicBezTo>
                  <a:lnTo>
                    <a:pt x="464" y="796"/>
                  </a:lnTo>
                  <a:lnTo>
                    <a:pt x="464" y="950"/>
                  </a:lnTo>
                  <a:cubicBezTo>
                    <a:pt x="464" y="1089"/>
                    <a:pt x="564" y="1158"/>
                    <a:pt x="664" y="1158"/>
                  </a:cubicBezTo>
                  <a:cubicBezTo>
                    <a:pt x="765" y="1158"/>
                    <a:pt x="865" y="1089"/>
                    <a:pt x="865" y="950"/>
                  </a:cubicBezTo>
                  <a:lnTo>
                    <a:pt x="865" y="796"/>
                  </a:lnTo>
                  <a:lnTo>
                    <a:pt x="1050" y="796"/>
                  </a:lnTo>
                  <a:cubicBezTo>
                    <a:pt x="1328" y="796"/>
                    <a:pt x="1328" y="364"/>
                    <a:pt x="1050" y="364"/>
                  </a:cubicBezTo>
                  <a:lnTo>
                    <a:pt x="865" y="364"/>
                  </a:lnTo>
                  <a:lnTo>
                    <a:pt x="865" y="209"/>
                  </a:lnTo>
                  <a:cubicBezTo>
                    <a:pt x="865" y="70"/>
                    <a:pt x="757" y="1"/>
                    <a:pt x="6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98"/>
            <p:cNvSpPr/>
            <p:nvPr/>
          </p:nvSpPr>
          <p:spPr>
            <a:xfrm>
              <a:off x="2561300" y="3686100"/>
              <a:ext cx="32450" cy="28575"/>
            </a:xfrm>
            <a:custGeom>
              <a:rect b="b" l="l" r="r" t="t"/>
              <a:pathLst>
                <a:path extrusionOk="0" h="1143" w="1298">
                  <a:moveTo>
                    <a:pt x="649" y="1"/>
                  </a:moveTo>
                  <a:cubicBezTo>
                    <a:pt x="549" y="1"/>
                    <a:pt x="448" y="63"/>
                    <a:pt x="433" y="186"/>
                  </a:cubicBezTo>
                  <a:lnTo>
                    <a:pt x="433" y="371"/>
                  </a:lnTo>
                  <a:lnTo>
                    <a:pt x="279" y="371"/>
                  </a:lnTo>
                  <a:cubicBezTo>
                    <a:pt x="1" y="371"/>
                    <a:pt x="1" y="772"/>
                    <a:pt x="279" y="772"/>
                  </a:cubicBezTo>
                  <a:lnTo>
                    <a:pt x="433" y="772"/>
                  </a:lnTo>
                  <a:lnTo>
                    <a:pt x="433" y="958"/>
                  </a:lnTo>
                  <a:cubicBezTo>
                    <a:pt x="448" y="1081"/>
                    <a:pt x="549" y="1143"/>
                    <a:pt x="649" y="1143"/>
                  </a:cubicBezTo>
                  <a:cubicBezTo>
                    <a:pt x="749" y="1143"/>
                    <a:pt x="850" y="1081"/>
                    <a:pt x="865" y="958"/>
                  </a:cubicBezTo>
                  <a:lnTo>
                    <a:pt x="865" y="772"/>
                  </a:lnTo>
                  <a:lnTo>
                    <a:pt x="1019" y="772"/>
                  </a:lnTo>
                  <a:cubicBezTo>
                    <a:pt x="1297" y="772"/>
                    <a:pt x="1297" y="371"/>
                    <a:pt x="1019" y="371"/>
                  </a:cubicBezTo>
                  <a:lnTo>
                    <a:pt x="865" y="371"/>
                  </a:lnTo>
                  <a:lnTo>
                    <a:pt x="865" y="186"/>
                  </a:lnTo>
                  <a:cubicBezTo>
                    <a:pt x="850" y="63"/>
                    <a:pt x="74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98"/>
            <p:cNvSpPr/>
            <p:nvPr/>
          </p:nvSpPr>
          <p:spPr>
            <a:xfrm>
              <a:off x="2497275" y="3821325"/>
              <a:ext cx="33200" cy="29525"/>
            </a:xfrm>
            <a:custGeom>
              <a:rect b="b" l="l" r="r" t="t"/>
              <a:pathLst>
                <a:path extrusionOk="0" h="1181" w="1328">
                  <a:moveTo>
                    <a:pt x="679" y="0"/>
                  </a:moveTo>
                  <a:cubicBezTo>
                    <a:pt x="571" y="0"/>
                    <a:pt x="463" y="70"/>
                    <a:pt x="463" y="209"/>
                  </a:cubicBezTo>
                  <a:lnTo>
                    <a:pt x="463" y="394"/>
                  </a:lnTo>
                  <a:lnTo>
                    <a:pt x="278" y="394"/>
                  </a:lnTo>
                  <a:cubicBezTo>
                    <a:pt x="0" y="394"/>
                    <a:pt x="0" y="795"/>
                    <a:pt x="278" y="795"/>
                  </a:cubicBezTo>
                  <a:lnTo>
                    <a:pt x="432" y="795"/>
                  </a:lnTo>
                  <a:lnTo>
                    <a:pt x="432" y="949"/>
                  </a:lnTo>
                  <a:cubicBezTo>
                    <a:pt x="432" y="1104"/>
                    <a:pt x="541" y="1181"/>
                    <a:pt x="649" y="1181"/>
                  </a:cubicBezTo>
                  <a:cubicBezTo>
                    <a:pt x="757" y="1181"/>
                    <a:pt x="865" y="1104"/>
                    <a:pt x="865" y="949"/>
                  </a:cubicBezTo>
                  <a:lnTo>
                    <a:pt x="865" y="795"/>
                  </a:lnTo>
                  <a:lnTo>
                    <a:pt x="1050" y="795"/>
                  </a:lnTo>
                  <a:cubicBezTo>
                    <a:pt x="1327" y="795"/>
                    <a:pt x="1327" y="394"/>
                    <a:pt x="1050" y="394"/>
                  </a:cubicBezTo>
                  <a:lnTo>
                    <a:pt x="895" y="394"/>
                  </a:lnTo>
                  <a:lnTo>
                    <a:pt x="895" y="209"/>
                  </a:lnTo>
                  <a:cubicBezTo>
                    <a:pt x="895" y="70"/>
                    <a:pt x="787"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98"/>
            <p:cNvSpPr/>
            <p:nvPr/>
          </p:nvSpPr>
          <p:spPr>
            <a:xfrm>
              <a:off x="2831350" y="3821325"/>
              <a:ext cx="29350" cy="29725"/>
            </a:xfrm>
            <a:custGeom>
              <a:rect b="b" l="l" r="r" t="t"/>
              <a:pathLst>
                <a:path extrusionOk="0" h="1189" w="1174">
                  <a:moveTo>
                    <a:pt x="587" y="0"/>
                  </a:moveTo>
                  <a:cubicBezTo>
                    <a:pt x="479" y="0"/>
                    <a:pt x="371" y="70"/>
                    <a:pt x="371" y="209"/>
                  </a:cubicBezTo>
                  <a:lnTo>
                    <a:pt x="371" y="394"/>
                  </a:lnTo>
                  <a:lnTo>
                    <a:pt x="217" y="394"/>
                  </a:lnTo>
                  <a:cubicBezTo>
                    <a:pt x="93" y="394"/>
                    <a:pt x="1" y="487"/>
                    <a:pt x="1" y="579"/>
                  </a:cubicBezTo>
                  <a:cubicBezTo>
                    <a:pt x="1" y="703"/>
                    <a:pt x="93" y="795"/>
                    <a:pt x="217" y="795"/>
                  </a:cubicBezTo>
                  <a:lnTo>
                    <a:pt x="371" y="795"/>
                  </a:lnTo>
                  <a:lnTo>
                    <a:pt x="371" y="980"/>
                  </a:lnTo>
                  <a:cubicBezTo>
                    <a:pt x="371" y="1119"/>
                    <a:pt x="479" y="1189"/>
                    <a:pt x="587" y="1189"/>
                  </a:cubicBezTo>
                  <a:cubicBezTo>
                    <a:pt x="695" y="1189"/>
                    <a:pt x="803" y="1119"/>
                    <a:pt x="803" y="980"/>
                  </a:cubicBezTo>
                  <a:lnTo>
                    <a:pt x="803" y="795"/>
                  </a:lnTo>
                  <a:lnTo>
                    <a:pt x="957" y="795"/>
                  </a:lnTo>
                  <a:cubicBezTo>
                    <a:pt x="1081" y="795"/>
                    <a:pt x="1173" y="703"/>
                    <a:pt x="1173" y="579"/>
                  </a:cubicBezTo>
                  <a:cubicBezTo>
                    <a:pt x="1173" y="487"/>
                    <a:pt x="1081" y="394"/>
                    <a:pt x="957" y="394"/>
                  </a:cubicBezTo>
                  <a:lnTo>
                    <a:pt x="803" y="394"/>
                  </a:lnTo>
                  <a:lnTo>
                    <a:pt x="803" y="209"/>
                  </a:lnTo>
                  <a:cubicBezTo>
                    <a:pt x="803" y="70"/>
                    <a:pt x="695" y="0"/>
                    <a:pt x="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98"/>
            <p:cNvSpPr/>
            <p:nvPr/>
          </p:nvSpPr>
          <p:spPr>
            <a:xfrm>
              <a:off x="2794325" y="3895975"/>
              <a:ext cx="32425" cy="29350"/>
            </a:xfrm>
            <a:custGeom>
              <a:rect b="b" l="l" r="r" t="t"/>
              <a:pathLst>
                <a:path extrusionOk="0" h="1174" w="1297">
                  <a:moveTo>
                    <a:pt x="648" y="0"/>
                  </a:moveTo>
                  <a:cubicBezTo>
                    <a:pt x="525" y="0"/>
                    <a:pt x="432" y="93"/>
                    <a:pt x="432" y="216"/>
                  </a:cubicBezTo>
                  <a:lnTo>
                    <a:pt x="432" y="371"/>
                  </a:lnTo>
                  <a:lnTo>
                    <a:pt x="278" y="371"/>
                  </a:lnTo>
                  <a:cubicBezTo>
                    <a:pt x="0" y="371"/>
                    <a:pt x="0" y="803"/>
                    <a:pt x="278" y="803"/>
                  </a:cubicBezTo>
                  <a:lnTo>
                    <a:pt x="432" y="803"/>
                  </a:lnTo>
                  <a:lnTo>
                    <a:pt x="432" y="988"/>
                  </a:lnTo>
                  <a:cubicBezTo>
                    <a:pt x="432" y="1080"/>
                    <a:pt x="525" y="1173"/>
                    <a:pt x="648" y="1173"/>
                  </a:cubicBezTo>
                  <a:cubicBezTo>
                    <a:pt x="772" y="1173"/>
                    <a:pt x="864" y="1080"/>
                    <a:pt x="864" y="988"/>
                  </a:cubicBezTo>
                  <a:lnTo>
                    <a:pt x="864" y="803"/>
                  </a:lnTo>
                  <a:lnTo>
                    <a:pt x="1019" y="803"/>
                  </a:lnTo>
                  <a:cubicBezTo>
                    <a:pt x="1296" y="803"/>
                    <a:pt x="1296" y="402"/>
                    <a:pt x="1019" y="402"/>
                  </a:cubicBezTo>
                  <a:lnTo>
                    <a:pt x="1019" y="371"/>
                  </a:lnTo>
                  <a:lnTo>
                    <a:pt x="864" y="371"/>
                  </a:lnTo>
                  <a:lnTo>
                    <a:pt x="864" y="216"/>
                  </a:lnTo>
                  <a:cubicBezTo>
                    <a:pt x="864" y="93"/>
                    <a:pt x="772"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98"/>
            <p:cNvSpPr/>
            <p:nvPr/>
          </p:nvSpPr>
          <p:spPr>
            <a:xfrm>
              <a:off x="2532775" y="3895575"/>
              <a:ext cx="33175" cy="30325"/>
            </a:xfrm>
            <a:custGeom>
              <a:rect b="b" l="l" r="r" t="t"/>
              <a:pathLst>
                <a:path extrusionOk="0" h="1213" w="1327">
                  <a:moveTo>
                    <a:pt x="679" y="1"/>
                  </a:moveTo>
                  <a:cubicBezTo>
                    <a:pt x="571" y="1"/>
                    <a:pt x="463" y="78"/>
                    <a:pt x="463" y="232"/>
                  </a:cubicBezTo>
                  <a:lnTo>
                    <a:pt x="463" y="387"/>
                  </a:lnTo>
                  <a:lnTo>
                    <a:pt x="309" y="387"/>
                  </a:lnTo>
                  <a:cubicBezTo>
                    <a:pt x="0" y="387"/>
                    <a:pt x="0" y="819"/>
                    <a:pt x="309" y="819"/>
                  </a:cubicBezTo>
                  <a:lnTo>
                    <a:pt x="463" y="819"/>
                  </a:lnTo>
                  <a:lnTo>
                    <a:pt x="463" y="1004"/>
                  </a:lnTo>
                  <a:cubicBezTo>
                    <a:pt x="463" y="1143"/>
                    <a:pt x="571" y="1212"/>
                    <a:pt x="679" y="1212"/>
                  </a:cubicBezTo>
                  <a:cubicBezTo>
                    <a:pt x="787" y="1212"/>
                    <a:pt x="895" y="1143"/>
                    <a:pt x="895" y="1004"/>
                  </a:cubicBezTo>
                  <a:lnTo>
                    <a:pt x="895" y="819"/>
                  </a:lnTo>
                  <a:lnTo>
                    <a:pt x="1049" y="819"/>
                  </a:lnTo>
                  <a:cubicBezTo>
                    <a:pt x="1318" y="819"/>
                    <a:pt x="1327" y="416"/>
                    <a:pt x="1077" y="416"/>
                  </a:cubicBezTo>
                  <a:cubicBezTo>
                    <a:pt x="1068" y="416"/>
                    <a:pt x="1059" y="416"/>
                    <a:pt x="1049" y="418"/>
                  </a:cubicBezTo>
                  <a:lnTo>
                    <a:pt x="1049" y="387"/>
                  </a:lnTo>
                  <a:lnTo>
                    <a:pt x="895" y="387"/>
                  </a:lnTo>
                  <a:lnTo>
                    <a:pt x="895" y="232"/>
                  </a:lnTo>
                  <a:cubicBezTo>
                    <a:pt x="895" y="78"/>
                    <a:pt x="787"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98"/>
            <p:cNvSpPr/>
            <p:nvPr/>
          </p:nvSpPr>
          <p:spPr>
            <a:xfrm>
              <a:off x="2488025" y="3563250"/>
              <a:ext cx="379625" cy="362075"/>
            </a:xfrm>
            <a:custGeom>
              <a:rect b="b" l="l" r="r" t="t"/>
              <a:pathLst>
                <a:path extrusionOk="0" h="14483" w="15185">
                  <a:moveTo>
                    <a:pt x="1768" y="2562"/>
                  </a:moveTo>
                  <a:cubicBezTo>
                    <a:pt x="2048" y="2562"/>
                    <a:pt x="2337" y="2811"/>
                    <a:pt x="2222" y="3156"/>
                  </a:cubicBezTo>
                  <a:cubicBezTo>
                    <a:pt x="2130" y="3403"/>
                    <a:pt x="2037" y="3680"/>
                    <a:pt x="1975" y="3927"/>
                  </a:cubicBezTo>
                  <a:lnTo>
                    <a:pt x="1111" y="3680"/>
                  </a:lnTo>
                  <a:cubicBezTo>
                    <a:pt x="1173" y="3403"/>
                    <a:pt x="1265" y="3156"/>
                    <a:pt x="1358" y="2878"/>
                  </a:cubicBezTo>
                  <a:cubicBezTo>
                    <a:pt x="1428" y="2655"/>
                    <a:pt x="1597" y="2562"/>
                    <a:pt x="1768" y="2562"/>
                  </a:cubicBezTo>
                  <a:close/>
                  <a:moveTo>
                    <a:pt x="13603" y="2562"/>
                  </a:moveTo>
                  <a:cubicBezTo>
                    <a:pt x="13773" y="2562"/>
                    <a:pt x="13941" y="2655"/>
                    <a:pt x="14011" y="2878"/>
                  </a:cubicBezTo>
                  <a:cubicBezTo>
                    <a:pt x="14135" y="3156"/>
                    <a:pt x="14197" y="3434"/>
                    <a:pt x="14258" y="3680"/>
                  </a:cubicBezTo>
                  <a:lnTo>
                    <a:pt x="13394" y="3927"/>
                  </a:lnTo>
                  <a:cubicBezTo>
                    <a:pt x="13332" y="3680"/>
                    <a:pt x="13271" y="3434"/>
                    <a:pt x="13178" y="3156"/>
                  </a:cubicBezTo>
                  <a:cubicBezTo>
                    <a:pt x="13044" y="2811"/>
                    <a:pt x="13326" y="2562"/>
                    <a:pt x="13603" y="2562"/>
                  </a:cubicBezTo>
                  <a:close/>
                  <a:moveTo>
                    <a:pt x="9660" y="3341"/>
                  </a:moveTo>
                  <a:cubicBezTo>
                    <a:pt x="9166" y="4020"/>
                    <a:pt x="8148" y="4329"/>
                    <a:pt x="7345" y="4452"/>
                  </a:cubicBezTo>
                  <a:cubicBezTo>
                    <a:pt x="6728" y="4514"/>
                    <a:pt x="6111" y="4545"/>
                    <a:pt x="5524" y="4545"/>
                  </a:cubicBezTo>
                  <a:lnTo>
                    <a:pt x="5524" y="3341"/>
                  </a:lnTo>
                  <a:close/>
                  <a:moveTo>
                    <a:pt x="8271" y="8063"/>
                  </a:moveTo>
                  <a:lnTo>
                    <a:pt x="8271" y="9112"/>
                  </a:lnTo>
                  <a:cubicBezTo>
                    <a:pt x="8271" y="9452"/>
                    <a:pt x="8024" y="9729"/>
                    <a:pt x="7685" y="9729"/>
                  </a:cubicBezTo>
                  <a:cubicBezTo>
                    <a:pt x="7345" y="9729"/>
                    <a:pt x="7067" y="9452"/>
                    <a:pt x="7067" y="9112"/>
                  </a:cubicBezTo>
                  <a:lnTo>
                    <a:pt x="7067" y="8063"/>
                  </a:lnTo>
                  <a:cubicBezTo>
                    <a:pt x="7191" y="8094"/>
                    <a:pt x="7345" y="8094"/>
                    <a:pt x="7469" y="8094"/>
                  </a:cubicBezTo>
                  <a:lnTo>
                    <a:pt x="7870" y="8094"/>
                  </a:lnTo>
                  <a:cubicBezTo>
                    <a:pt x="7993" y="8094"/>
                    <a:pt x="8148" y="8094"/>
                    <a:pt x="8271" y="8063"/>
                  </a:cubicBezTo>
                  <a:close/>
                  <a:moveTo>
                    <a:pt x="7685" y="0"/>
                  </a:moveTo>
                  <a:cubicBezTo>
                    <a:pt x="7631" y="0"/>
                    <a:pt x="7577" y="23"/>
                    <a:pt x="7530" y="70"/>
                  </a:cubicBezTo>
                  <a:lnTo>
                    <a:pt x="6512" y="1088"/>
                  </a:lnTo>
                  <a:lnTo>
                    <a:pt x="6049" y="656"/>
                  </a:lnTo>
                  <a:lnTo>
                    <a:pt x="5463" y="70"/>
                  </a:lnTo>
                  <a:cubicBezTo>
                    <a:pt x="5424" y="31"/>
                    <a:pt x="5376" y="13"/>
                    <a:pt x="5329" y="13"/>
                  </a:cubicBezTo>
                  <a:cubicBezTo>
                    <a:pt x="5225" y="13"/>
                    <a:pt x="5123" y="97"/>
                    <a:pt x="5123" y="224"/>
                  </a:cubicBezTo>
                  <a:lnTo>
                    <a:pt x="5123" y="1551"/>
                  </a:lnTo>
                  <a:cubicBezTo>
                    <a:pt x="5123" y="1690"/>
                    <a:pt x="5223" y="1759"/>
                    <a:pt x="5324" y="1759"/>
                  </a:cubicBezTo>
                  <a:cubicBezTo>
                    <a:pt x="5424" y="1759"/>
                    <a:pt x="5524" y="1690"/>
                    <a:pt x="5524" y="1551"/>
                  </a:cubicBezTo>
                  <a:lnTo>
                    <a:pt x="5524" y="718"/>
                  </a:lnTo>
                  <a:lnTo>
                    <a:pt x="5740" y="934"/>
                  </a:lnTo>
                  <a:lnTo>
                    <a:pt x="6296" y="1489"/>
                  </a:lnTo>
                  <a:cubicBezTo>
                    <a:pt x="6342" y="1551"/>
                    <a:pt x="6412" y="1582"/>
                    <a:pt x="6481" y="1582"/>
                  </a:cubicBezTo>
                  <a:cubicBezTo>
                    <a:pt x="6551" y="1582"/>
                    <a:pt x="6620" y="1551"/>
                    <a:pt x="6666" y="1489"/>
                  </a:cubicBezTo>
                  <a:lnTo>
                    <a:pt x="7654" y="502"/>
                  </a:lnTo>
                  <a:lnTo>
                    <a:pt x="8672" y="1520"/>
                  </a:lnTo>
                  <a:cubicBezTo>
                    <a:pt x="8719" y="1566"/>
                    <a:pt x="8773" y="1590"/>
                    <a:pt x="8827" y="1590"/>
                  </a:cubicBezTo>
                  <a:cubicBezTo>
                    <a:pt x="8881" y="1590"/>
                    <a:pt x="8935" y="1566"/>
                    <a:pt x="8981" y="1520"/>
                  </a:cubicBezTo>
                  <a:lnTo>
                    <a:pt x="9567" y="934"/>
                  </a:lnTo>
                  <a:lnTo>
                    <a:pt x="9814" y="718"/>
                  </a:lnTo>
                  <a:lnTo>
                    <a:pt x="9814" y="2909"/>
                  </a:lnTo>
                  <a:lnTo>
                    <a:pt x="5524" y="2909"/>
                  </a:lnTo>
                  <a:lnTo>
                    <a:pt x="5524" y="2600"/>
                  </a:lnTo>
                  <a:cubicBezTo>
                    <a:pt x="5524" y="2461"/>
                    <a:pt x="5416" y="2392"/>
                    <a:pt x="5308" y="2392"/>
                  </a:cubicBezTo>
                  <a:cubicBezTo>
                    <a:pt x="5200" y="2392"/>
                    <a:pt x="5092" y="2461"/>
                    <a:pt x="5092" y="2600"/>
                  </a:cubicBezTo>
                  <a:lnTo>
                    <a:pt x="5092" y="5717"/>
                  </a:lnTo>
                  <a:cubicBezTo>
                    <a:pt x="5092" y="6705"/>
                    <a:pt x="5710" y="7569"/>
                    <a:pt x="6635" y="7939"/>
                  </a:cubicBezTo>
                  <a:lnTo>
                    <a:pt x="6635" y="8618"/>
                  </a:lnTo>
                  <a:lnTo>
                    <a:pt x="5463" y="8618"/>
                  </a:lnTo>
                  <a:cubicBezTo>
                    <a:pt x="4382" y="8618"/>
                    <a:pt x="3395" y="8094"/>
                    <a:pt x="2778" y="7230"/>
                  </a:cubicBezTo>
                  <a:cubicBezTo>
                    <a:pt x="2099" y="6273"/>
                    <a:pt x="2068" y="4915"/>
                    <a:pt x="2623" y="3279"/>
                  </a:cubicBezTo>
                  <a:cubicBezTo>
                    <a:pt x="2857" y="2618"/>
                    <a:pt x="2281" y="2141"/>
                    <a:pt x="1731" y="2141"/>
                  </a:cubicBezTo>
                  <a:cubicBezTo>
                    <a:pt x="1408" y="2141"/>
                    <a:pt x="1094" y="2305"/>
                    <a:pt x="957" y="2693"/>
                  </a:cubicBezTo>
                  <a:cubicBezTo>
                    <a:pt x="0" y="5440"/>
                    <a:pt x="648" y="7199"/>
                    <a:pt x="1327" y="8217"/>
                  </a:cubicBezTo>
                  <a:cubicBezTo>
                    <a:pt x="2037" y="9236"/>
                    <a:pt x="3117" y="9945"/>
                    <a:pt x="4321" y="10223"/>
                  </a:cubicBezTo>
                  <a:lnTo>
                    <a:pt x="4321" y="14297"/>
                  </a:lnTo>
                  <a:cubicBezTo>
                    <a:pt x="4321" y="14389"/>
                    <a:pt x="4413" y="14482"/>
                    <a:pt x="4537" y="14482"/>
                  </a:cubicBezTo>
                  <a:lnTo>
                    <a:pt x="5185" y="14482"/>
                  </a:lnTo>
                  <a:cubicBezTo>
                    <a:pt x="5463" y="14482"/>
                    <a:pt x="5463" y="14081"/>
                    <a:pt x="5185" y="14081"/>
                  </a:cubicBezTo>
                  <a:lnTo>
                    <a:pt x="4753" y="14081"/>
                  </a:lnTo>
                  <a:lnTo>
                    <a:pt x="4753" y="10069"/>
                  </a:lnTo>
                  <a:cubicBezTo>
                    <a:pt x="4753" y="9976"/>
                    <a:pt x="4660" y="9884"/>
                    <a:pt x="4568" y="9853"/>
                  </a:cubicBezTo>
                  <a:cubicBezTo>
                    <a:pt x="3395" y="9637"/>
                    <a:pt x="2346" y="8958"/>
                    <a:pt x="1667" y="8001"/>
                  </a:cubicBezTo>
                  <a:cubicBezTo>
                    <a:pt x="1142" y="7230"/>
                    <a:pt x="679" y="5964"/>
                    <a:pt x="1019" y="4082"/>
                  </a:cubicBezTo>
                  <a:lnTo>
                    <a:pt x="1019" y="4082"/>
                  </a:lnTo>
                  <a:lnTo>
                    <a:pt x="1914" y="4329"/>
                  </a:lnTo>
                  <a:cubicBezTo>
                    <a:pt x="1636" y="5409"/>
                    <a:pt x="1821" y="6551"/>
                    <a:pt x="2407" y="7476"/>
                  </a:cubicBezTo>
                  <a:cubicBezTo>
                    <a:pt x="3117" y="8464"/>
                    <a:pt x="4259" y="9050"/>
                    <a:pt x="5463" y="9081"/>
                  </a:cubicBezTo>
                  <a:lnTo>
                    <a:pt x="6635" y="9081"/>
                  </a:lnTo>
                  <a:lnTo>
                    <a:pt x="6635" y="9112"/>
                  </a:lnTo>
                  <a:cubicBezTo>
                    <a:pt x="6666" y="9760"/>
                    <a:pt x="7160" y="10084"/>
                    <a:pt x="7658" y="10084"/>
                  </a:cubicBezTo>
                  <a:cubicBezTo>
                    <a:pt x="8155" y="10084"/>
                    <a:pt x="8657" y="9760"/>
                    <a:pt x="8703" y="9112"/>
                  </a:cubicBezTo>
                  <a:lnTo>
                    <a:pt x="8703" y="9081"/>
                  </a:lnTo>
                  <a:lnTo>
                    <a:pt x="9907" y="9081"/>
                  </a:lnTo>
                  <a:cubicBezTo>
                    <a:pt x="11110" y="9050"/>
                    <a:pt x="12252" y="8464"/>
                    <a:pt x="12962" y="7476"/>
                  </a:cubicBezTo>
                  <a:cubicBezTo>
                    <a:pt x="13548" y="6551"/>
                    <a:pt x="13734" y="5409"/>
                    <a:pt x="13487" y="4329"/>
                  </a:cubicBezTo>
                  <a:lnTo>
                    <a:pt x="14351" y="4113"/>
                  </a:lnTo>
                  <a:lnTo>
                    <a:pt x="14351" y="4113"/>
                  </a:lnTo>
                  <a:cubicBezTo>
                    <a:pt x="14721" y="5964"/>
                    <a:pt x="14227" y="7230"/>
                    <a:pt x="13703" y="8001"/>
                  </a:cubicBezTo>
                  <a:cubicBezTo>
                    <a:pt x="12993" y="8989"/>
                    <a:pt x="11944" y="9668"/>
                    <a:pt x="10740" y="9884"/>
                  </a:cubicBezTo>
                  <a:cubicBezTo>
                    <a:pt x="10647" y="9884"/>
                    <a:pt x="10586" y="9976"/>
                    <a:pt x="10586" y="10100"/>
                  </a:cubicBezTo>
                  <a:lnTo>
                    <a:pt x="10586" y="14050"/>
                  </a:lnTo>
                  <a:lnTo>
                    <a:pt x="6265" y="14050"/>
                  </a:lnTo>
                  <a:cubicBezTo>
                    <a:pt x="5987" y="14050"/>
                    <a:pt x="5987" y="14482"/>
                    <a:pt x="6265" y="14482"/>
                  </a:cubicBezTo>
                  <a:lnTo>
                    <a:pt x="10802" y="14482"/>
                  </a:lnTo>
                  <a:cubicBezTo>
                    <a:pt x="10925" y="14482"/>
                    <a:pt x="11018" y="14389"/>
                    <a:pt x="11018" y="14266"/>
                  </a:cubicBezTo>
                  <a:lnTo>
                    <a:pt x="11018" y="10254"/>
                  </a:lnTo>
                  <a:cubicBezTo>
                    <a:pt x="12221" y="9945"/>
                    <a:pt x="13302" y="9236"/>
                    <a:pt x="14073" y="8217"/>
                  </a:cubicBezTo>
                  <a:cubicBezTo>
                    <a:pt x="15184" y="6581"/>
                    <a:pt x="15030" y="4514"/>
                    <a:pt x="14413" y="2724"/>
                  </a:cubicBezTo>
                  <a:cubicBezTo>
                    <a:pt x="14274" y="2321"/>
                    <a:pt x="13960" y="2150"/>
                    <a:pt x="13640" y="2150"/>
                  </a:cubicBezTo>
                  <a:cubicBezTo>
                    <a:pt x="13101" y="2150"/>
                    <a:pt x="12545" y="2633"/>
                    <a:pt x="12777" y="3310"/>
                  </a:cubicBezTo>
                  <a:cubicBezTo>
                    <a:pt x="13209" y="4545"/>
                    <a:pt x="13394" y="6088"/>
                    <a:pt x="12623" y="7230"/>
                  </a:cubicBezTo>
                  <a:cubicBezTo>
                    <a:pt x="11974" y="8094"/>
                    <a:pt x="10987" y="8618"/>
                    <a:pt x="9907" y="8649"/>
                  </a:cubicBezTo>
                  <a:lnTo>
                    <a:pt x="8703" y="8649"/>
                  </a:lnTo>
                  <a:lnTo>
                    <a:pt x="8703" y="7939"/>
                  </a:lnTo>
                  <a:cubicBezTo>
                    <a:pt x="8857" y="7878"/>
                    <a:pt x="9012" y="7816"/>
                    <a:pt x="9135" y="7723"/>
                  </a:cubicBezTo>
                  <a:cubicBezTo>
                    <a:pt x="9341" y="7595"/>
                    <a:pt x="9204" y="7316"/>
                    <a:pt x="9027" y="7316"/>
                  </a:cubicBezTo>
                  <a:cubicBezTo>
                    <a:pt x="8992" y="7316"/>
                    <a:pt x="8955" y="7327"/>
                    <a:pt x="8919" y="7353"/>
                  </a:cubicBezTo>
                  <a:cubicBezTo>
                    <a:pt x="8580" y="7569"/>
                    <a:pt x="8240" y="7662"/>
                    <a:pt x="7870" y="7662"/>
                  </a:cubicBezTo>
                  <a:lnTo>
                    <a:pt x="7469" y="7662"/>
                  </a:lnTo>
                  <a:cubicBezTo>
                    <a:pt x="6419" y="7662"/>
                    <a:pt x="5555" y="6797"/>
                    <a:pt x="5555" y="5748"/>
                  </a:cubicBezTo>
                  <a:lnTo>
                    <a:pt x="5555" y="4977"/>
                  </a:lnTo>
                  <a:lnTo>
                    <a:pt x="5926" y="4977"/>
                  </a:lnTo>
                  <a:cubicBezTo>
                    <a:pt x="6419" y="4977"/>
                    <a:pt x="6913" y="4946"/>
                    <a:pt x="7407" y="4884"/>
                  </a:cubicBezTo>
                  <a:cubicBezTo>
                    <a:pt x="7993" y="4791"/>
                    <a:pt x="8549" y="4637"/>
                    <a:pt x="9043" y="4390"/>
                  </a:cubicBezTo>
                  <a:cubicBezTo>
                    <a:pt x="9351" y="4236"/>
                    <a:pt x="9598" y="4051"/>
                    <a:pt x="9814" y="3835"/>
                  </a:cubicBezTo>
                  <a:lnTo>
                    <a:pt x="9814" y="5748"/>
                  </a:lnTo>
                  <a:cubicBezTo>
                    <a:pt x="9814" y="6088"/>
                    <a:pt x="9722" y="6427"/>
                    <a:pt x="9567" y="6736"/>
                  </a:cubicBezTo>
                  <a:cubicBezTo>
                    <a:pt x="9461" y="6906"/>
                    <a:pt x="9603" y="7061"/>
                    <a:pt x="9752" y="7061"/>
                  </a:cubicBezTo>
                  <a:cubicBezTo>
                    <a:pt x="9820" y="7061"/>
                    <a:pt x="9889" y="7029"/>
                    <a:pt x="9938" y="6952"/>
                  </a:cubicBezTo>
                  <a:cubicBezTo>
                    <a:pt x="10154" y="6581"/>
                    <a:pt x="10277" y="6149"/>
                    <a:pt x="10277" y="5748"/>
                  </a:cubicBezTo>
                  <a:lnTo>
                    <a:pt x="10277" y="224"/>
                  </a:lnTo>
                  <a:cubicBezTo>
                    <a:pt x="10277" y="97"/>
                    <a:pt x="10161" y="13"/>
                    <a:pt x="10048" y="13"/>
                  </a:cubicBezTo>
                  <a:cubicBezTo>
                    <a:pt x="9996" y="13"/>
                    <a:pt x="9945" y="31"/>
                    <a:pt x="9907" y="70"/>
                  </a:cubicBezTo>
                  <a:lnTo>
                    <a:pt x="9320" y="656"/>
                  </a:lnTo>
                  <a:lnTo>
                    <a:pt x="8857" y="1119"/>
                  </a:lnTo>
                  <a:lnTo>
                    <a:pt x="7839" y="70"/>
                  </a:lnTo>
                  <a:cubicBezTo>
                    <a:pt x="7793" y="23"/>
                    <a:pt x="7739" y="0"/>
                    <a:pt x="7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98"/>
          <p:cNvGrpSpPr/>
          <p:nvPr/>
        </p:nvGrpSpPr>
        <p:grpSpPr>
          <a:xfrm>
            <a:off x="6268069" y="2882555"/>
            <a:ext cx="362650" cy="362500"/>
            <a:chOff x="6250075" y="2464125"/>
            <a:chExt cx="362650" cy="362500"/>
          </a:xfrm>
        </p:grpSpPr>
        <p:sp>
          <p:nvSpPr>
            <p:cNvPr id="20620" name="Google Shape;20620;p98"/>
            <p:cNvSpPr/>
            <p:nvPr/>
          </p:nvSpPr>
          <p:spPr>
            <a:xfrm>
              <a:off x="6250075" y="2464125"/>
              <a:ext cx="362650" cy="362500"/>
            </a:xfrm>
            <a:custGeom>
              <a:rect b="b" l="l" r="r" t="t"/>
              <a:pathLst>
                <a:path extrusionOk="0" h="14500" w="14506">
                  <a:moveTo>
                    <a:pt x="8553" y="0"/>
                  </a:moveTo>
                  <a:cubicBezTo>
                    <a:pt x="8396" y="0"/>
                    <a:pt x="8236" y="38"/>
                    <a:pt x="8086" y="118"/>
                  </a:cubicBezTo>
                  <a:cubicBezTo>
                    <a:pt x="7839" y="303"/>
                    <a:pt x="7654" y="581"/>
                    <a:pt x="7654" y="890"/>
                  </a:cubicBezTo>
                  <a:cubicBezTo>
                    <a:pt x="7654" y="1970"/>
                    <a:pt x="7253" y="2988"/>
                    <a:pt x="6574" y="3791"/>
                  </a:cubicBezTo>
                  <a:lnTo>
                    <a:pt x="4013" y="6630"/>
                  </a:lnTo>
                  <a:lnTo>
                    <a:pt x="4013" y="6507"/>
                  </a:lnTo>
                  <a:cubicBezTo>
                    <a:pt x="4013" y="6075"/>
                    <a:pt x="3673" y="5704"/>
                    <a:pt x="3210" y="5704"/>
                  </a:cubicBezTo>
                  <a:lnTo>
                    <a:pt x="803" y="5704"/>
                  </a:lnTo>
                  <a:cubicBezTo>
                    <a:pt x="371" y="5704"/>
                    <a:pt x="1" y="6075"/>
                    <a:pt x="1" y="6507"/>
                  </a:cubicBezTo>
                  <a:lnTo>
                    <a:pt x="1" y="11414"/>
                  </a:lnTo>
                  <a:cubicBezTo>
                    <a:pt x="16" y="11537"/>
                    <a:pt x="116" y="11599"/>
                    <a:pt x="217" y="11599"/>
                  </a:cubicBezTo>
                  <a:cubicBezTo>
                    <a:pt x="317" y="11599"/>
                    <a:pt x="417" y="11537"/>
                    <a:pt x="433" y="11414"/>
                  </a:cubicBezTo>
                  <a:lnTo>
                    <a:pt x="433" y="6538"/>
                  </a:lnTo>
                  <a:cubicBezTo>
                    <a:pt x="433" y="6321"/>
                    <a:pt x="587" y="6136"/>
                    <a:pt x="803" y="6136"/>
                  </a:cubicBezTo>
                  <a:lnTo>
                    <a:pt x="3210" y="6136"/>
                  </a:lnTo>
                  <a:cubicBezTo>
                    <a:pt x="3426" y="6136"/>
                    <a:pt x="3611" y="6321"/>
                    <a:pt x="3611" y="6538"/>
                  </a:cubicBezTo>
                  <a:lnTo>
                    <a:pt x="3611" y="13389"/>
                  </a:lnTo>
                  <a:cubicBezTo>
                    <a:pt x="3611" y="13605"/>
                    <a:pt x="3426" y="13759"/>
                    <a:pt x="3210" y="13759"/>
                  </a:cubicBezTo>
                  <a:lnTo>
                    <a:pt x="803" y="13759"/>
                  </a:lnTo>
                  <a:cubicBezTo>
                    <a:pt x="587" y="13759"/>
                    <a:pt x="433" y="13605"/>
                    <a:pt x="433" y="13389"/>
                  </a:cubicBezTo>
                  <a:lnTo>
                    <a:pt x="433" y="12556"/>
                  </a:lnTo>
                  <a:cubicBezTo>
                    <a:pt x="417" y="12432"/>
                    <a:pt x="317" y="12370"/>
                    <a:pt x="217" y="12370"/>
                  </a:cubicBezTo>
                  <a:cubicBezTo>
                    <a:pt x="116" y="12370"/>
                    <a:pt x="16" y="12432"/>
                    <a:pt x="1" y="12556"/>
                  </a:cubicBezTo>
                  <a:lnTo>
                    <a:pt x="1" y="13389"/>
                  </a:lnTo>
                  <a:cubicBezTo>
                    <a:pt x="1" y="13821"/>
                    <a:pt x="371" y="14191"/>
                    <a:pt x="803" y="14191"/>
                  </a:cubicBezTo>
                  <a:lnTo>
                    <a:pt x="3210" y="14191"/>
                  </a:lnTo>
                  <a:cubicBezTo>
                    <a:pt x="3642" y="14191"/>
                    <a:pt x="4013" y="13852"/>
                    <a:pt x="4013" y="13420"/>
                  </a:cubicBezTo>
                  <a:lnTo>
                    <a:pt x="4198" y="13574"/>
                  </a:lnTo>
                  <a:cubicBezTo>
                    <a:pt x="4969" y="14160"/>
                    <a:pt x="5895" y="14500"/>
                    <a:pt x="6852" y="14500"/>
                  </a:cubicBezTo>
                  <a:lnTo>
                    <a:pt x="13209" y="14500"/>
                  </a:lnTo>
                  <a:cubicBezTo>
                    <a:pt x="13919" y="14500"/>
                    <a:pt x="14506" y="13883"/>
                    <a:pt x="14475" y="13173"/>
                  </a:cubicBezTo>
                  <a:lnTo>
                    <a:pt x="14475" y="6846"/>
                  </a:lnTo>
                  <a:cubicBezTo>
                    <a:pt x="14475" y="6167"/>
                    <a:pt x="13919" y="5581"/>
                    <a:pt x="13209" y="5581"/>
                  </a:cubicBezTo>
                  <a:lnTo>
                    <a:pt x="12716" y="5581"/>
                  </a:lnTo>
                  <a:cubicBezTo>
                    <a:pt x="12407" y="5581"/>
                    <a:pt x="12407" y="6013"/>
                    <a:pt x="12716" y="6013"/>
                  </a:cubicBezTo>
                  <a:lnTo>
                    <a:pt x="13209" y="6013"/>
                  </a:lnTo>
                  <a:cubicBezTo>
                    <a:pt x="13672" y="6013"/>
                    <a:pt x="14043" y="6383"/>
                    <a:pt x="14074" y="6846"/>
                  </a:cubicBezTo>
                  <a:lnTo>
                    <a:pt x="14074" y="7679"/>
                  </a:lnTo>
                  <a:lnTo>
                    <a:pt x="11234" y="7679"/>
                  </a:lnTo>
                  <a:cubicBezTo>
                    <a:pt x="10957" y="7679"/>
                    <a:pt x="10957" y="8111"/>
                    <a:pt x="11234" y="8111"/>
                  </a:cubicBezTo>
                  <a:lnTo>
                    <a:pt x="14074" y="8111"/>
                  </a:lnTo>
                  <a:lnTo>
                    <a:pt x="14074" y="9809"/>
                  </a:lnTo>
                  <a:lnTo>
                    <a:pt x="11234" y="9809"/>
                  </a:lnTo>
                  <a:cubicBezTo>
                    <a:pt x="10957" y="9809"/>
                    <a:pt x="10957" y="10241"/>
                    <a:pt x="11234" y="10241"/>
                  </a:cubicBezTo>
                  <a:lnTo>
                    <a:pt x="14074" y="10241"/>
                  </a:lnTo>
                  <a:lnTo>
                    <a:pt x="14074" y="11938"/>
                  </a:lnTo>
                  <a:lnTo>
                    <a:pt x="11234" y="11938"/>
                  </a:lnTo>
                  <a:cubicBezTo>
                    <a:pt x="10957" y="11938"/>
                    <a:pt x="10957" y="12370"/>
                    <a:pt x="11234" y="12370"/>
                  </a:cubicBezTo>
                  <a:lnTo>
                    <a:pt x="14074" y="12370"/>
                  </a:lnTo>
                  <a:lnTo>
                    <a:pt x="14074" y="13173"/>
                  </a:lnTo>
                  <a:cubicBezTo>
                    <a:pt x="14074" y="13636"/>
                    <a:pt x="13703" y="14037"/>
                    <a:pt x="13209" y="14068"/>
                  </a:cubicBezTo>
                  <a:lnTo>
                    <a:pt x="6852" y="14068"/>
                  </a:lnTo>
                  <a:cubicBezTo>
                    <a:pt x="5988" y="14068"/>
                    <a:pt x="5154" y="13759"/>
                    <a:pt x="4476" y="13235"/>
                  </a:cubicBezTo>
                  <a:lnTo>
                    <a:pt x="4043" y="12864"/>
                  </a:lnTo>
                  <a:lnTo>
                    <a:pt x="4043" y="7247"/>
                  </a:lnTo>
                  <a:cubicBezTo>
                    <a:pt x="4074" y="7216"/>
                    <a:pt x="4105" y="7216"/>
                    <a:pt x="4136" y="7186"/>
                  </a:cubicBezTo>
                  <a:lnTo>
                    <a:pt x="6883" y="4099"/>
                  </a:lnTo>
                  <a:cubicBezTo>
                    <a:pt x="7654" y="3204"/>
                    <a:pt x="8086" y="2093"/>
                    <a:pt x="8086" y="921"/>
                  </a:cubicBezTo>
                  <a:cubicBezTo>
                    <a:pt x="8086" y="735"/>
                    <a:pt x="8179" y="581"/>
                    <a:pt x="8333" y="489"/>
                  </a:cubicBezTo>
                  <a:cubicBezTo>
                    <a:pt x="8416" y="447"/>
                    <a:pt x="8505" y="427"/>
                    <a:pt x="8592" y="427"/>
                  </a:cubicBezTo>
                  <a:cubicBezTo>
                    <a:pt x="8765" y="427"/>
                    <a:pt x="8930" y="509"/>
                    <a:pt x="9012" y="674"/>
                  </a:cubicBezTo>
                  <a:cubicBezTo>
                    <a:pt x="9352" y="1229"/>
                    <a:pt x="9537" y="1877"/>
                    <a:pt x="9599" y="2525"/>
                  </a:cubicBezTo>
                  <a:cubicBezTo>
                    <a:pt x="9629" y="3204"/>
                    <a:pt x="9506" y="3853"/>
                    <a:pt x="9259" y="4470"/>
                  </a:cubicBezTo>
                  <a:lnTo>
                    <a:pt x="8734" y="5704"/>
                  </a:lnTo>
                  <a:cubicBezTo>
                    <a:pt x="8673" y="5859"/>
                    <a:pt x="8765" y="6013"/>
                    <a:pt x="8920" y="6013"/>
                  </a:cubicBezTo>
                  <a:lnTo>
                    <a:pt x="11574" y="6013"/>
                  </a:lnTo>
                  <a:cubicBezTo>
                    <a:pt x="11851" y="6013"/>
                    <a:pt x="11851" y="5581"/>
                    <a:pt x="11574" y="5581"/>
                  </a:cubicBezTo>
                  <a:lnTo>
                    <a:pt x="9259" y="5581"/>
                  </a:lnTo>
                  <a:lnTo>
                    <a:pt x="9629" y="4624"/>
                  </a:lnTo>
                  <a:cubicBezTo>
                    <a:pt x="10185" y="3266"/>
                    <a:pt x="10092" y="1723"/>
                    <a:pt x="9383" y="458"/>
                  </a:cubicBezTo>
                  <a:cubicBezTo>
                    <a:pt x="9195" y="166"/>
                    <a:pt x="8880" y="0"/>
                    <a:pt x="8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98"/>
            <p:cNvSpPr/>
            <p:nvPr/>
          </p:nvSpPr>
          <p:spPr>
            <a:xfrm>
              <a:off x="6275525" y="2637900"/>
              <a:ext cx="44775" cy="39050"/>
            </a:xfrm>
            <a:custGeom>
              <a:rect b="b" l="l" r="r" t="t"/>
              <a:pathLst>
                <a:path extrusionOk="0" h="1562" w="1791">
                  <a:moveTo>
                    <a:pt x="1025" y="368"/>
                  </a:moveTo>
                  <a:cubicBezTo>
                    <a:pt x="1121" y="368"/>
                    <a:pt x="1219" y="403"/>
                    <a:pt x="1297" y="482"/>
                  </a:cubicBezTo>
                  <a:cubicBezTo>
                    <a:pt x="1544" y="728"/>
                    <a:pt x="1359" y="1160"/>
                    <a:pt x="1019" y="1160"/>
                  </a:cubicBezTo>
                  <a:cubicBezTo>
                    <a:pt x="803" y="1160"/>
                    <a:pt x="618" y="975"/>
                    <a:pt x="618" y="759"/>
                  </a:cubicBezTo>
                  <a:cubicBezTo>
                    <a:pt x="618" y="528"/>
                    <a:pt x="819" y="368"/>
                    <a:pt x="1025" y="368"/>
                  </a:cubicBezTo>
                  <a:close/>
                  <a:moveTo>
                    <a:pt x="998" y="0"/>
                  </a:moveTo>
                  <a:cubicBezTo>
                    <a:pt x="808" y="0"/>
                    <a:pt x="616" y="73"/>
                    <a:pt x="464" y="235"/>
                  </a:cubicBezTo>
                  <a:cubicBezTo>
                    <a:pt x="1" y="728"/>
                    <a:pt x="340" y="1562"/>
                    <a:pt x="1019" y="1562"/>
                  </a:cubicBezTo>
                  <a:cubicBezTo>
                    <a:pt x="1451" y="1531"/>
                    <a:pt x="1791" y="1191"/>
                    <a:pt x="1791" y="759"/>
                  </a:cubicBezTo>
                  <a:cubicBezTo>
                    <a:pt x="1770" y="303"/>
                    <a:pt x="1387" y="0"/>
                    <a:pt x="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98"/>
            <p:cNvSpPr/>
            <p:nvPr/>
          </p:nvSpPr>
          <p:spPr>
            <a:xfrm>
              <a:off x="6536325" y="2542875"/>
              <a:ext cx="32425" cy="28950"/>
            </a:xfrm>
            <a:custGeom>
              <a:rect b="b" l="l" r="r" t="t"/>
              <a:pathLst>
                <a:path extrusionOk="0" h="1158" w="1297">
                  <a:moveTo>
                    <a:pt x="621" y="0"/>
                  </a:moveTo>
                  <a:cubicBezTo>
                    <a:pt x="517" y="0"/>
                    <a:pt x="417" y="70"/>
                    <a:pt x="432" y="209"/>
                  </a:cubicBezTo>
                  <a:lnTo>
                    <a:pt x="432" y="363"/>
                  </a:lnTo>
                  <a:lnTo>
                    <a:pt x="247" y="363"/>
                  </a:lnTo>
                  <a:cubicBezTo>
                    <a:pt x="0" y="394"/>
                    <a:pt x="0" y="764"/>
                    <a:pt x="247" y="795"/>
                  </a:cubicBezTo>
                  <a:lnTo>
                    <a:pt x="432" y="795"/>
                  </a:lnTo>
                  <a:lnTo>
                    <a:pt x="432" y="949"/>
                  </a:lnTo>
                  <a:cubicBezTo>
                    <a:pt x="432" y="1088"/>
                    <a:pt x="533" y="1158"/>
                    <a:pt x="633" y="1158"/>
                  </a:cubicBezTo>
                  <a:cubicBezTo>
                    <a:pt x="733" y="1158"/>
                    <a:pt x="834" y="1088"/>
                    <a:pt x="834" y="949"/>
                  </a:cubicBezTo>
                  <a:lnTo>
                    <a:pt x="834" y="795"/>
                  </a:lnTo>
                  <a:lnTo>
                    <a:pt x="988" y="795"/>
                  </a:lnTo>
                  <a:cubicBezTo>
                    <a:pt x="1296" y="795"/>
                    <a:pt x="1296" y="363"/>
                    <a:pt x="988" y="363"/>
                  </a:cubicBezTo>
                  <a:lnTo>
                    <a:pt x="834" y="363"/>
                  </a:lnTo>
                  <a:lnTo>
                    <a:pt x="834" y="209"/>
                  </a:lnTo>
                  <a:cubicBezTo>
                    <a:pt x="834" y="70"/>
                    <a:pt x="726"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98"/>
            <p:cNvSpPr/>
            <p:nvPr/>
          </p:nvSpPr>
          <p:spPr>
            <a:xfrm>
              <a:off x="6512400" y="2464175"/>
              <a:ext cx="32425" cy="28950"/>
            </a:xfrm>
            <a:custGeom>
              <a:rect b="b" l="l" r="r" t="t"/>
              <a:pathLst>
                <a:path extrusionOk="0" h="1158" w="1297">
                  <a:moveTo>
                    <a:pt x="649" y="1"/>
                  </a:moveTo>
                  <a:cubicBezTo>
                    <a:pt x="541" y="1"/>
                    <a:pt x="433" y="70"/>
                    <a:pt x="433" y="209"/>
                  </a:cubicBezTo>
                  <a:lnTo>
                    <a:pt x="433" y="394"/>
                  </a:lnTo>
                  <a:lnTo>
                    <a:pt x="278" y="394"/>
                  </a:lnTo>
                  <a:cubicBezTo>
                    <a:pt x="1" y="394"/>
                    <a:pt x="1" y="795"/>
                    <a:pt x="278" y="795"/>
                  </a:cubicBezTo>
                  <a:lnTo>
                    <a:pt x="433" y="795"/>
                  </a:lnTo>
                  <a:lnTo>
                    <a:pt x="433" y="950"/>
                  </a:lnTo>
                  <a:cubicBezTo>
                    <a:pt x="433" y="1088"/>
                    <a:pt x="541" y="1158"/>
                    <a:pt x="649" y="1158"/>
                  </a:cubicBezTo>
                  <a:cubicBezTo>
                    <a:pt x="757" y="1158"/>
                    <a:pt x="865" y="1088"/>
                    <a:pt x="865" y="950"/>
                  </a:cubicBezTo>
                  <a:lnTo>
                    <a:pt x="865" y="795"/>
                  </a:lnTo>
                  <a:lnTo>
                    <a:pt x="1019" y="795"/>
                  </a:lnTo>
                  <a:cubicBezTo>
                    <a:pt x="1287" y="795"/>
                    <a:pt x="1296" y="392"/>
                    <a:pt x="1047" y="392"/>
                  </a:cubicBezTo>
                  <a:cubicBezTo>
                    <a:pt x="1038" y="392"/>
                    <a:pt x="1029" y="393"/>
                    <a:pt x="1019" y="394"/>
                  </a:cubicBezTo>
                  <a:lnTo>
                    <a:pt x="865" y="394"/>
                  </a:lnTo>
                  <a:lnTo>
                    <a:pt x="865" y="209"/>
                  </a:lnTo>
                  <a:cubicBezTo>
                    <a:pt x="865" y="70"/>
                    <a:pt x="757"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98"/>
            <p:cNvSpPr/>
            <p:nvPr/>
          </p:nvSpPr>
          <p:spPr>
            <a:xfrm>
              <a:off x="6368900" y="2505850"/>
              <a:ext cx="32425" cy="29150"/>
            </a:xfrm>
            <a:custGeom>
              <a:rect b="b" l="l" r="r" t="t"/>
              <a:pathLst>
                <a:path extrusionOk="0" h="1166" w="1297">
                  <a:moveTo>
                    <a:pt x="648" y="0"/>
                  </a:moveTo>
                  <a:cubicBezTo>
                    <a:pt x="540" y="0"/>
                    <a:pt x="432" y="70"/>
                    <a:pt x="432" y="208"/>
                  </a:cubicBezTo>
                  <a:lnTo>
                    <a:pt x="432" y="363"/>
                  </a:lnTo>
                  <a:lnTo>
                    <a:pt x="278" y="363"/>
                  </a:lnTo>
                  <a:cubicBezTo>
                    <a:pt x="0" y="363"/>
                    <a:pt x="0" y="795"/>
                    <a:pt x="278" y="795"/>
                  </a:cubicBezTo>
                  <a:lnTo>
                    <a:pt x="432" y="795"/>
                  </a:lnTo>
                  <a:lnTo>
                    <a:pt x="432" y="949"/>
                  </a:lnTo>
                  <a:cubicBezTo>
                    <a:pt x="432" y="1073"/>
                    <a:pt x="525" y="1165"/>
                    <a:pt x="648" y="1165"/>
                  </a:cubicBezTo>
                  <a:cubicBezTo>
                    <a:pt x="772" y="1165"/>
                    <a:pt x="864" y="1073"/>
                    <a:pt x="864" y="949"/>
                  </a:cubicBezTo>
                  <a:lnTo>
                    <a:pt x="864" y="795"/>
                  </a:lnTo>
                  <a:lnTo>
                    <a:pt x="1019" y="795"/>
                  </a:lnTo>
                  <a:cubicBezTo>
                    <a:pt x="1296" y="795"/>
                    <a:pt x="1296" y="363"/>
                    <a:pt x="1019" y="363"/>
                  </a:cubicBezTo>
                  <a:lnTo>
                    <a:pt x="864" y="363"/>
                  </a:lnTo>
                  <a:lnTo>
                    <a:pt x="864" y="208"/>
                  </a:lnTo>
                  <a:cubicBezTo>
                    <a:pt x="864" y="70"/>
                    <a:pt x="756" y="0"/>
                    <a:pt x="6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5" name="Google Shape;20625;p98"/>
          <p:cNvGrpSpPr/>
          <p:nvPr/>
        </p:nvGrpSpPr>
        <p:grpSpPr>
          <a:xfrm>
            <a:off x="5484381" y="2327374"/>
            <a:ext cx="361900" cy="361125"/>
            <a:chOff x="1740375" y="3563425"/>
            <a:chExt cx="361900" cy="361125"/>
          </a:xfrm>
        </p:grpSpPr>
        <p:sp>
          <p:nvSpPr>
            <p:cNvPr id="20626" name="Google Shape;20626;p98"/>
            <p:cNvSpPr/>
            <p:nvPr/>
          </p:nvSpPr>
          <p:spPr>
            <a:xfrm>
              <a:off x="1758900" y="3629800"/>
              <a:ext cx="133500" cy="115050"/>
            </a:xfrm>
            <a:custGeom>
              <a:rect b="b" l="l" r="r" t="t"/>
              <a:pathLst>
                <a:path extrusionOk="0" h="4602" w="5340">
                  <a:moveTo>
                    <a:pt x="3056" y="432"/>
                  </a:moveTo>
                  <a:cubicBezTo>
                    <a:pt x="3611" y="432"/>
                    <a:pt x="4167" y="679"/>
                    <a:pt x="4506" y="1142"/>
                  </a:cubicBezTo>
                  <a:lnTo>
                    <a:pt x="3118" y="2006"/>
                  </a:lnTo>
                  <a:lnTo>
                    <a:pt x="2346" y="586"/>
                  </a:lnTo>
                  <a:cubicBezTo>
                    <a:pt x="2562" y="494"/>
                    <a:pt x="2809" y="432"/>
                    <a:pt x="3056" y="432"/>
                  </a:cubicBezTo>
                  <a:close/>
                  <a:moveTo>
                    <a:pt x="1976" y="772"/>
                  </a:moveTo>
                  <a:lnTo>
                    <a:pt x="2840" y="2376"/>
                  </a:lnTo>
                  <a:lnTo>
                    <a:pt x="2840" y="4166"/>
                  </a:lnTo>
                  <a:cubicBezTo>
                    <a:pt x="1143" y="3950"/>
                    <a:pt x="587" y="1759"/>
                    <a:pt x="1976" y="772"/>
                  </a:cubicBezTo>
                  <a:close/>
                  <a:moveTo>
                    <a:pt x="4722" y="1481"/>
                  </a:moveTo>
                  <a:cubicBezTo>
                    <a:pt x="4846" y="1759"/>
                    <a:pt x="4908" y="2037"/>
                    <a:pt x="4908" y="2315"/>
                  </a:cubicBezTo>
                  <a:cubicBezTo>
                    <a:pt x="4908" y="3240"/>
                    <a:pt x="4198" y="4043"/>
                    <a:pt x="3272" y="4166"/>
                  </a:cubicBezTo>
                  <a:lnTo>
                    <a:pt x="3272" y="2407"/>
                  </a:lnTo>
                  <a:lnTo>
                    <a:pt x="4722" y="1481"/>
                  </a:lnTo>
                  <a:close/>
                  <a:moveTo>
                    <a:pt x="3056" y="0"/>
                  </a:moveTo>
                  <a:cubicBezTo>
                    <a:pt x="1019" y="0"/>
                    <a:pt x="1" y="2469"/>
                    <a:pt x="1451" y="3919"/>
                  </a:cubicBezTo>
                  <a:cubicBezTo>
                    <a:pt x="1912" y="4390"/>
                    <a:pt x="2484" y="4601"/>
                    <a:pt x="3046" y="4601"/>
                  </a:cubicBezTo>
                  <a:cubicBezTo>
                    <a:pt x="4214" y="4601"/>
                    <a:pt x="5340" y="3690"/>
                    <a:pt x="5340" y="2315"/>
                  </a:cubicBezTo>
                  <a:cubicBezTo>
                    <a:pt x="5340" y="1852"/>
                    <a:pt x="5216" y="1389"/>
                    <a:pt x="4969" y="1018"/>
                  </a:cubicBezTo>
                  <a:cubicBezTo>
                    <a:pt x="4537" y="370"/>
                    <a:pt x="3827"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98"/>
            <p:cNvSpPr/>
            <p:nvPr/>
          </p:nvSpPr>
          <p:spPr>
            <a:xfrm>
              <a:off x="1740375" y="3563425"/>
              <a:ext cx="361900" cy="361125"/>
            </a:xfrm>
            <a:custGeom>
              <a:rect b="b" l="l" r="r" t="t"/>
              <a:pathLst>
                <a:path extrusionOk="0" h="14445" w="14476">
                  <a:moveTo>
                    <a:pt x="8365" y="433"/>
                  </a:moveTo>
                  <a:lnTo>
                    <a:pt x="8365" y="1112"/>
                  </a:lnTo>
                  <a:lnTo>
                    <a:pt x="6173" y="1112"/>
                  </a:lnTo>
                  <a:lnTo>
                    <a:pt x="6173" y="433"/>
                  </a:lnTo>
                  <a:close/>
                  <a:moveTo>
                    <a:pt x="7192" y="13333"/>
                  </a:moveTo>
                  <a:cubicBezTo>
                    <a:pt x="7408" y="13333"/>
                    <a:pt x="7562" y="13487"/>
                    <a:pt x="7562" y="13704"/>
                  </a:cubicBezTo>
                  <a:cubicBezTo>
                    <a:pt x="7562" y="13913"/>
                    <a:pt x="7392" y="14051"/>
                    <a:pt x="7205" y="14051"/>
                  </a:cubicBezTo>
                  <a:cubicBezTo>
                    <a:pt x="7117" y="14051"/>
                    <a:pt x="7024" y="14020"/>
                    <a:pt x="6945" y="13950"/>
                  </a:cubicBezTo>
                  <a:cubicBezTo>
                    <a:pt x="6729" y="13734"/>
                    <a:pt x="6883" y="13333"/>
                    <a:pt x="7192" y="13333"/>
                  </a:cubicBezTo>
                  <a:close/>
                  <a:moveTo>
                    <a:pt x="5957" y="1"/>
                  </a:moveTo>
                  <a:cubicBezTo>
                    <a:pt x="5834" y="1"/>
                    <a:pt x="5741" y="93"/>
                    <a:pt x="5741" y="217"/>
                  </a:cubicBezTo>
                  <a:lnTo>
                    <a:pt x="5741" y="1112"/>
                  </a:lnTo>
                  <a:lnTo>
                    <a:pt x="3272" y="1112"/>
                  </a:lnTo>
                  <a:cubicBezTo>
                    <a:pt x="2995" y="1112"/>
                    <a:pt x="2995" y="1544"/>
                    <a:pt x="3272" y="1544"/>
                  </a:cubicBezTo>
                  <a:lnTo>
                    <a:pt x="13272" y="1544"/>
                  </a:lnTo>
                  <a:cubicBezTo>
                    <a:pt x="13704" y="1544"/>
                    <a:pt x="14074" y="1914"/>
                    <a:pt x="14074" y="2346"/>
                  </a:cubicBezTo>
                  <a:lnTo>
                    <a:pt x="14074" y="9753"/>
                  </a:lnTo>
                  <a:cubicBezTo>
                    <a:pt x="14074" y="10185"/>
                    <a:pt x="13704" y="10525"/>
                    <a:pt x="13272" y="10525"/>
                  </a:cubicBezTo>
                  <a:lnTo>
                    <a:pt x="1235" y="10525"/>
                  </a:lnTo>
                  <a:cubicBezTo>
                    <a:pt x="803" y="10525"/>
                    <a:pt x="433" y="10185"/>
                    <a:pt x="433" y="9753"/>
                  </a:cubicBezTo>
                  <a:lnTo>
                    <a:pt x="433" y="2346"/>
                  </a:lnTo>
                  <a:cubicBezTo>
                    <a:pt x="433" y="1914"/>
                    <a:pt x="803" y="1544"/>
                    <a:pt x="1235" y="1544"/>
                  </a:cubicBezTo>
                  <a:lnTo>
                    <a:pt x="2100" y="1544"/>
                  </a:lnTo>
                  <a:cubicBezTo>
                    <a:pt x="2377" y="1544"/>
                    <a:pt x="2377" y="1112"/>
                    <a:pt x="2100" y="1112"/>
                  </a:cubicBezTo>
                  <a:lnTo>
                    <a:pt x="1235" y="1112"/>
                  </a:lnTo>
                  <a:cubicBezTo>
                    <a:pt x="556" y="1112"/>
                    <a:pt x="1" y="1667"/>
                    <a:pt x="1" y="2346"/>
                  </a:cubicBezTo>
                  <a:lnTo>
                    <a:pt x="1" y="9722"/>
                  </a:lnTo>
                  <a:cubicBezTo>
                    <a:pt x="1" y="10383"/>
                    <a:pt x="527" y="10927"/>
                    <a:pt x="1182" y="10927"/>
                  </a:cubicBezTo>
                  <a:cubicBezTo>
                    <a:pt x="1199" y="10927"/>
                    <a:pt x="1217" y="10927"/>
                    <a:pt x="1235" y="10926"/>
                  </a:cubicBezTo>
                  <a:lnTo>
                    <a:pt x="1266" y="10926"/>
                  </a:lnTo>
                  <a:lnTo>
                    <a:pt x="1266" y="11173"/>
                  </a:lnTo>
                  <a:cubicBezTo>
                    <a:pt x="1266" y="11574"/>
                    <a:pt x="1606" y="11944"/>
                    <a:pt x="2038" y="11944"/>
                  </a:cubicBezTo>
                  <a:lnTo>
                    <a:pt x="7007" y="11944"/>
                  </a:lnTo>
                  <a:lnTo>
                    <a:pt x="7007" y="12932"/>
                  </a:lnTo>
                  <a:cubicBezTo>
                    <a:pt x="6142" y="13179"/>
                    <a:pt x="6297" y="14444"/>
                    <a:pt x="7192" y="14444"/>
                  </a:cubicBezTo>
                  <a:cubicBezTo>
                    <a:pt x="8087" y="14444"/>
                    <a:pt x="8272" y="13179"/>
                    <a:pt x="7408" y="12932"/>
                  </a:cubicBezTo>
                  <a:lnTo>
                    <a:pt x="7408" y="11975"/>
                  </a:lnTo>
                  <a:lnTo>
                    <a:pt x="10494" y="11975"/>
                  </a:lnTo>
                  <a:cubicBezTo>
                    <a:pt x="10772" y="11975"/>
                    <a:pt x="10772" y="11543"/>
                    <a:pt x="10494" y="11543"/>
                  </a:cubicBezTo>
                  <a:lnTo>
                    <a:pt x="2069" y="11543"/>
                  </a:lnTo>
                  <a:cubicBezTo>
                    <a:pt x="1853" y="11543"/>
                    <a:pt x="1698" y="11358"/>
                    <a:pt x="1698" y="11173"/>
                  </a:cubicBezTo>
                  <a:lnTo>
                    <a:pt x="1698" y="10957"/>
                  </a:lnTo>
                  <a:lnTo>
                    <a:pt x="12809" y="10957"/>
                  </a:lnTo>
                  <a:lnTo>
                    <a:pt x="12809" y="11173"/>
                  </a:lnTo>
                  <a:cubicBezTo>
                    <a:pt x="12809" y="11358"/>
                    <a:pt x="12654" y="11543"/>
                    <a:pt x="12438" y="11543"/>
                  </a:cubicBezTo>
                  <a:lnTo>
                    <a:pt x="11605" y="11543"/>
                  </a:lnTo>
                  <a:cubicBezTo>
                    <a:pt x="11327" y="11543"/>
                    <a:pt x="11327" y="11975"/>
                    <a:pt x="11605" y="11975"/>
                  </a:cubicBezTo>
                  <a:lnTo>
                    <a:pt x="12438" y="11975"/>
                  </a:lnTo>
                  <a:cubicBezTo>
                    <a:pt x="12870" y="11975"/>
                    <a:pt x="13210" y="11605"/>
                    <a:pt x="13210" y="11204"/>
                  </a:cubicBezTo>
                  <a:lnTo>
                    <a:pt x="13210" y="10957"/>
                  </a:lnTo>
                  <a:lnTo>
                    <a:pt x="13241" y="10957"/>
                  </a:lnTo>
                  <a:cubicBezTo>
                    <a:pt x="13920" y="10957"/>
                    <a:pt x="14475" y="10432"/>
                    <a:pt x="14475" y="9753"/>
                  </a:cubicBezTo>
                  <a:lnTo>
                    <a:pt x="14475" y="2346"/>
                  </a:lnTo>
                  <a:cubicBezTo>
                    <a:pt x="14475" y="1667"/>
                    <a:pt x="13920" y="1112"/>
                    <a:pt x="13241" y="1112"/>
                  </a:cubicBezTo>
                  <a:lnTo>
                    <a:pt x="8766" y="1112"/>
                  </a:lnTo>
                  <a:lnTo>
                    <a:pt x="8766" y="217"/>
                  </a:lnTo>
                  <a:cubicBezTo>
                    <a:pt x="8766" y="93"/>
                    <a:pt x="8673" y="1"/>
                    <a:pt x="8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98"/>
            <p:cNvSpPr/>
            <p:nvPr/>
          </p:nvSpPr>
          <p:spPr>
            <a:xfrm>
              <a:off x="1775875" y="3759400"/>
              <a:ext cx="116525" cy="10050"/>
            </a:xfrm>
            <a:custGeom>
              <a:rect b="b" l="l" r="r" t="t"/>
              <a:pathLst>
                <a:path extrusionOk="0" h="402" w="4661">
                  <a:moveTo>
                    <a:pt x="309" y="1"/>
                  </a:moveTo>
                  <a:cubicBezTo>
                    <a:pt x="1" y="1"/>
                    <a:pt x="1" y="402"/>
                    <a:pt x="309" y="402"/>
                  </a:cubicBezTo>
                  <a:lnTo>
                    <a:pt x="4445" y="402"/>
                  </a:lnTo>
                  <a:cubicBezTo>
                    <a:pt x="4563" y="402"/>
                    <a:pt x="4653" y="317"/>
                    <a:pt x="4660" y="201"/>
                  </a:cubicBezTo>
                  <a:lnTo>
                    <a:pt x="4660" y="201"/>
                  </a:lnTo>
                  <a:cubicBezTo>
                    <a:pt x="4661" y="206"/>
                    <a:pt x="4661" y="212"/>
                    <a:pt x="4661" y="217"/>
                  </a:cubicBezTo>
                  <a:lnTo>
                    <a:pt x="4661" y="186"/>
                  </a:lnTo>
                  <a:cubicBezTo>
                    <a:pt x="4661" y="191"/>
                    <a:pt x="4661" y="196"/>
                    <a:pt x="4660" y="201"/>
                  </a:cubicBezTo>
                  <a:lnTo>
                    <a:pt x="4660" y="201"/>
                  </a:lnTo>
                  <a:cubicBezTo>
                    <a:pt x="4653" y="86"/>
                    <a:pt x="4563" y="1"/>
                    <a:pt x="44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98"/>
            <p:cNvSpPr/>
            <p:nvPr/>
          </p:nvSpPr>
          <p:spPr>
            <a:xfrm>
              <a:off x="1775875" y="3784100"/>
              <a:ext cx="85675" cy="10825"/>
            </a:xfrm>
            <a:custGeom>
              <a:rect b="b" l="l" r="r" t="t"/>
              <a:pathLst>
                <a:path extrusionOk="0" h="433" w="3427">
                  <a:moveTo>
                    <a:pt x="309" y="0"/>
                  </a:moveTo>
                  <a:cubicBezTo>
                    <a:pt x="1" y="0"/>
                    <a:pt x="1" y="432"/>
                    <a:pt x="309" y="432"/>
                  </a:cubicBezTo>
                  <a:lnTo>
                    <a:pt x="3118" y="432"/>
                  </a:lnTo>
                  <a:cubicBezTo>
                    <a:pt x="3426" y="432"/>
                    <a:pt x="3426"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98"/>
            <p:cNvSpPr/>
            <p:nvPr/>
          </p:nvSpPr>
          <p:spPr>
            <a:xfrm>
              <a:off x="1927100" y="3695375"/>
              <a:ext cx="38600" cy="99550"/>
            </a:xfrm>
            <a:custGeom>
              <a:rect b="b" l="l" r="r" t="t"/>
              <a:pathLst>
                <a:path extrusionOk="0" h="3982" w="1544">
                  <a:moveTo>
                    <a:pt x="1112" y="432"/>
                  </a:moveTo>
                  <a:lnTo>
                    <a:pt x="1112" y="3549"/>
                  </a:lnTo>
                  <a:lnTo>
                    <a:pt x="433" y="3549"/>
                  </a:lnTo>
                  <a:lnTo>
                    <a:pt x="433" y="432"/>
                  </a:lnTo>
                  <a:close/>
                  <a:moveTo>
                    <a:pt x="217" y="0"/>
                  </a:moveTo>
                  <a:cubicBezTo>
                    <a:pt x="93" y="0"/>
                    <a:pt x="1" y="93"/>
                    <a:pt x="1" y="216"/>
                  </a:cubicBezTo>
                  <a:lnTo>
                    <a:pt x="1" y="3765"/>
                  </a:lnTo>
                  <a:cubicBezTo>
                    <a:pt x="1" y="3889"/>
                    <a:pt x="93" y="3981"/>
                    <a:pt x="217" y="3981"/>
                  </a:cubicBezTo>
                  <a:lnTo>
                    <a:pt x="1328" y="3981"/>
                  </a:lnTo>
                  <a:cubicBezTo>
                    <a:pt x="1451" y="3981"/>
                    <a:pt x="1544" y="3889"/>
                    <a:pt x="1544" y="3765"/>
                  </a:cubicBezTo>
                  <a:lnTo>
                    <a:pt x="1544" y="216"/>
                  </a:lnTo>
                  <a:cubicBezTo>
                    <a:pt x="1544" y="93"/>
                    <a:pt x="1451"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98"/>
            <p:cNvSpPr/>
            <p:nvPr/>
          </p:nvSpPr>
          <p:spPr>
            <a:xfrm>
              <a:off x="2035900" y="3673000"/>
              <a:ext cx="38600" cy="121925"/>
            </a:xfrm>
            <a:custGeom>
              <a:rect b="b" l="l" r="r" t="t"/>
              <a:pathLst>
                <a:path extrusionOk="0" h="4877" w="1544">
                  <a:moveTo>
                    <a:pt x="1111" y="432"/>
                  </a:moveTo>
                  <a:lnTo>
                    <a:pt x="1111" y="4444"/>
                  </a:lnTo>
                  <a:lnTo>
                    <a:pt x="432" y="4444"/>
                  </a:lnTo>
                  <a:lnTo>
                    <a:pt x="432" y="432"/>
                  </a:lnTo>
                  <a:close/>
                  <a:moveTo>
                    <a:pt x="216" y="0"/>
                  </a:moveTo>
                  <a:cubicBezTo>
                    <a:pt x="93" y="0"/>
                    <a:pt x="0" y="93"/>
                    <a:pt x="0" y="216"/>
                  </a:cubicBezTo>
                  <a:lnTo>
                    <a:pt x="0" y="4660"/>
                  </a:lnTo>
                  <a:cubicBezTo>
                    <a:pt x="0" y="4784"/>
                    <a:pt x="93" y="4876"/>
                    <a:pt x="216" y="4876"/>
                  </a:cubicBezTo>
                  <a:lnTo>
                    <a:pt x="1327" y="4876"/>
                  </a:lnTo>
                  <a:cubicBezTo>
                    <a:pt x="1451" y="4876"/>
                    <a:pt x="1543" y="4784"/>
                    <a:pt x="1543" y="4660"/>
                  </a:cubicBezTo>
                  <a:lnTo>
                    <a:pt x="1543" y="216"/>
                  </a:lnTo>
                  <a:cubicBezTo>
                    <a:pt x="1543" y="93"/>
                    <a:pt x="145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98"/>
            <p:cNvSpPr/>
            <p:nvPr/>
          </p:nvSpPr>
          <p:spPr>
            <a:xfrm>
              <a:off x="1981875" y="3720050"/>
              <a:ext cx="37825" cy="74875"/>
            </a:xfrm>
            <a:custGeom>
              <a:rect b="b" l="l" r="r" t="t"/>
              <a:pathLst>
                <a:path extrusionOk="0" h="2995" w="1513">
                  <a:moveTo>
                    <a:pt x="1081" y="433"/>
                  </a:moveTo>
                  <a:lnTo>
                    <a:pt x="1081" y="2562"/>
                  </a:lnTo>
                  <a:lnTo>
                    <a:pt x="402" y="2562"/>
                  </a:lnTo>
                  <a:lnTo>
                    <a:pt x="402" y="433"/>
                  </a:lnTo>
                  <a:close/>
                  <a:moveTo>
                    <a:pt x="217" y="1"/>
                  </a:moveTo>
                  <a:cubicBezTo>
                    <a:pt x="93" y="1"/>
                    <a:pt x="1" y="93"/>
                    <a:pt x="1" y="217"/>
                  </a:cubicBezTo>
                  <a:lnTo>
                    <a:pt x="1" y="2778"/>
                  </a:lnTo>
                  <a:cubicBezTo>
                    <a:pt x="1" y="2902"/>
                    <a:pt x="93" y="2994"/>
                    <a:pt x="217" y="2994"/>
                  </a:cubicBezTo>
                  <a:lnTo>
                    <a:pt x="1297" y="2994"/>
                  </a:lnTo>
                  <a:cubicBezTo>
                    <a:pt x="1420" y="2994"/>
                    <a:pt x="1513" y="2902"/>
                    <a:pt x="1513" y="2778"/>
                  </a:cubicBezTo>
                  <a:lnTo>
                    <a:pt x="1513" y="217"/>
                  </a:lnTo>
                  <a:cubicBezTo>
                    <a:pt x="1513" y="93"/>
                    <a:pt x="1420"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98"/>
            <p:cNvSpPr/>
            <p:nvPr/>
          </p:nvSpPr>
          <p:spPr>
            <a:xfrm>
              <a:off x="1930075" y="3621700"/>
              <a:ext cx="145175" cy="85850"/>
            </a:xfrm>
            <a:custGeom>
              <a:rect b="b" l="l" r="r" t="t"/>
              <a:pathLst>
                <a:path extrusionOk="0" h="3434" w="5807">
                  <a:moveTo>
                    <a:pt x="5005" y="447"/>
                  </a:moveTo>
                  <a:cubicBezTo>
                    <a:pt x="5097" y="447"/>
                    <a:pt x="5159" y="509"/>
                    <a:pt x="5159" y="602"/>
                  </a:cubicBezTo>
                  <a:cubicBezTo>
                    <a:pt x="5159" y="694"/>
                    <a:pt x="5097" y="756"/>
                    <a:pt x="5005" y="756"/>
                  </a:cubicBezTo>
                  <a:cubicBezTo>
                    <a:pt x="4912" y="756"/>
                    <a:pt x="4850" y="694"/>
                    <a:pt x="4850" y="602"/>
                  </a:cubicBezTo>
                  <a:cubicBezTo>
                    <a:pt x="4850" y="509"/>
                    <a:pt x="4912" y="447"/>
                    <a:pt x="5005" y="447"/>
                  </a:cubicBezTo>
                  <a:close/>
                  <a:moveTo>
                    <a:pt x="632" y="1186"/>
                  </a:moveTo>
                  <a:cubicBezTo>
                    <a:pt x="639" y="1186"/>
                    <a:pt x="646" y="1187"/>
                    <a:pt x="653" y="1188"/>
                  </a:cubicBezTo>
                  <a:cubicBezTo>
                    <a:pt x="838" y="1219"/>
                    <a:pt x="838" y="1466"/>
                    <a:pt x="653" y="1497"/>
                  </a:cubicBezTo>
                  <a:cubicBezTo>
                    <a:pt x="646" y="1498"/>
                    <a:pt x="639" y="1499"/>
                    <a:pt x="632" y="1499"/>
                  </a:cubicBezTo>
                  <a:cubicBezTo>
                    <a:pt x="475" y="1499"/>
                    <a:pt x="475" y="1186"/>
                    <a:pt x="632" y="1186"/>
                  </a:cubicBezTo>
                  <a:close/>
                  <a:moveTo>
                    <a:pt x="2813" y="2700"/>
                  </a:moveTo>
                  <a:cubicBezTo>
                    <a:pt x="3026" y="2700"/>
                    <a:pt x="2823" y="2935"/>
                    <a:pt x="2716" y="2935"/>
                  </a:cubicBezTo>
                  <a:cubicBezTo>
                    <a:pt x="2683" y="2935"/>
                    <a:pt x="2659" y="2913"/>
                    <a:pt x="2659" y="2855"/>
                  </a:cubicBezTo>
                  <a:cubicBezTo>
                    <a:pt x="2659" y="2762"/>
                    <a:pt x="2752" y="2700"/>
                    <a:pt x="2813" y="2700"/>
                  </a:cubicBezTo>
                  <a:close/>
                  <a:moveTo>
                    <a:pt x="5038" y="0"/>
                  </a:moveTo>
                  <a:cubicBezTo>
                    <a:pt x="4737" y="0"/>
                    <a:pt x="4449" y="243"/>
                    <a:pt x="4449" y="602"/>
                  </a:cubicBezTo>
                  <a:cubicBezTo>
                    <a:pt x="4449" y="694"/>
                    <a:pt x="4480" y="787"/>
                    <a:pt x="4511" y="880"/>
                  </a:cubicBezTo>
                  <a:lnTo>
                    <a:pt x="3122" y="2330"/>
                  </a:lnTo>
                  <a:cubicBezTo>
                    <a:pt x="3037" y="2294"/>
                    <a:pt x="2952" y="2276"/>
                    <a:pt x="2868" y="2276"/>
                  </a:cubicBezTo>
                  <a:cubicBezTo>
                    <a:pt x="2740" y="2276"/>
                    <a:pt x="2617" y="2317"/>
                    <a:pt x="2505" y="2392"/>
                  </a:cubicBezTo>
                  <a:lnTo>
                    <a:pt x="1239" y="1466"/>
                  </a:lnTo>
                  <a:cubicBezTo>
                    <a:pt x="1239" y="1435"/>
                    <a:pt x="1239" y="1373"/>
                    <a:pt x="1239" y="1342"/>
                  </a:cubicBezTo>
                  <a:cubicBezTo>
                    <a:pt x="1239" y="1003"/>
                    <a:pt x="993" y="756"/>
                    <a:pt x="684" y="756"/>
                  </a:cubicBezTo>
                  <a:lnTo>
                    <a:pt x="653" y="756"/>
                  </a:lnTo>
                  <a:cubicBezTo>
                    <a:pt x="1" y="756"/>
                    <a:pt x="258" y="1905"/>
                    <a:pt x="750" y="1905"/>
                  </a:cubicBezTo>
                  <a:cubicBezTo>
                    <a:pt x="817" y="1905"/>
                    <a:pt x="888" y="1884"/>
                    <a:pt x="962" y="1836"/>
                  </a:cubicBezTo>
                  <a:lnTo>
                    <a:pt x="2258" y="2762"/>
                  </a:lnTo>
                  <a:cubicBezTo>
                    <a:pt x="2258" y="2793"/>
                    <a:pt x="2258" y="2824"/>
                    <a:pt x="2258" y="2855"/>
                  </a:cubicBezTo>
                  <a:cubicBezTo>
                    <a:pt x="2258" y="3240"/>
                    <a:pt x="2543" y="3433"/>
                    <a:pt x="2829" y="3433"/>
                  </a:cubicBezTo>
                  <a:cubicBezTo>
                    <a:pt x="3114" y="3433"/>
                    <a:pt x="3400" y="3240"/>
                    <a:pt x="3400" y="2855"/>
                  </a:cubicBezTo>
                  <a:cubicBezTo>
                    <a:pt x="3400" y="2793"/>
                    <a:pt x="3400" y="2731"/>
                    <a:pt x="3369" y="2670"/>
                  </a:cubicBezTo>
                  <a:lnTo>
                    <a:pt x="4850" y="1157"/>
                  </a:lnTo>
                  <a:cubicBezTo>
                    <a:pt x="4881" y="1157"/>
                    <a:pt x="4943" y="1157"/>
                    <a:pt x="5035" y="1188"/>
                  </a:cubicBezTo>
                  <a:cubicBezTo>
                    <a:pt x="5529" y="1188"/>
                    <a:pt x="5807" y="540"/>
                    <a:pt x="5437" y="170"/>
                  </a:cubicBezTo>
                  <a:cubicBezTo>
                    <a:pt x="5319" y="52"/>
                    <a:pt x="5177" y="0"/>
                    <a:pt x="5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4" name="Google Shape;20634;p98"/>
          <p:cNvGrpSpPr/>
          <p:nvPr/>
        </p:nvGrpSpPr>
        <p:grpSpPr>
          <a:xfrm>
            <a:off x="3962613" y="3422728"/>
            <a:ext cx="388100" cy="361875"/>
            <a:chOff x="980425" y="2463975"/>
            <a:chExt cx="388100" cy="361875"/>
          </a:xfrm>
        </p:grpSpPr>
        <p:sp>
          <p:nvSpPr>
            <p:cNvPr id="20635" name="Google Shape;20635;p98"/>
            <p:cNvSpPr/>
            <p:nvPr/>
          </p:nvSpPr>
          <p:spPr>
            <a:xfrm>
              <a:off x="1016675" y="2754850"/>
              <a:ext cx="60975" cy="44000"/>
            </a:xfrm>
            <a:custGeom>
              <a:rect b="b" l="l" r="r" t="t"/>
              <a:pathLst>
                <a:path extrusionOk="0" h="1760" w="2439">
                  <a:moveTo>
                    <a:pt x="1976" y="927"/>
                  </a:moveTo>
                  <a:lnTo>
                    <a:pt x="1976" y="1328"/>
                  </a:lnTo>
                  <a:lnTo>
                    <a:pt x="402" y="1328"/>
                  </a:lnTo>
                  <a:lnTo>
                    <a:pt x="402" y="927"/>
                  </a:lnTo>
                  <a:close/>
                  <a:moveTo>
                    <a:pt x="1204" y="1"/>
                  </a:moveTo>
                  <a:cubicBezTo>
                    <a:pt x="1081" y="1"/>
                    <a:pt x="988" y="93"/>
                    <a:pt x="988" y="217"/>
                  </a:cubicBezTo>
                  <a:lnTo>
                    <a:pt x="988" y="495"/>
                  </a:lnTo>
                  <a:lnTo>
                    <a:pt x="217" y="495"/>
                  </a:lnTo>
                  <a:cubicBezTo>
                    <a:pt x="93" y="495"/>
                    <a:pt x="1" y="587"/>
                    <a:pt x="1" y="711"/>
                  </a:cubicBezTo>
                  <a:lnTo>
                    <a:pt x="1" y="1544"/>
                  </a:lnTo>
                  <a:cubicBezTo>
                    <a:pt x="1" y="1667"/>
                    <a:pt x="93" y="1760"/>
                    <a:pt x="217" y="1760"/>
                  </a:cubicBezTo>
                  <a:lnTo>
                    <a:pt x="2223" y="1760"/>
                  </a:lnTo>
                  <a:cubicBezTo>
                    <a:pt x="2315" y="1760"/>
                    <a:pt x="2439" y="1667"/>
                    <a:pt x="2439" y="1544"/>
                  </a:cubicBezTo>
                  <a:lnTo>
                    <a:pt x="2439" y="711"/>
                  </a:lnTo>
                  <a:cubicBezTo>
                    <a:pt x="2439" y="587"/>
                    <a:pt x="2315" y="495"/>
                    <a:pt x="2223" y="495"/>
                  </a:cubicBezTo>
                  <a:lnTo>
                    <a:pt x="1451" y="495"/>
                  </a:lnTo>
                  <a:lnTo>
                    <a:pt x="1451" y="217"/>
                  </a:lnTo>
                  <a:cubicBezTo>
                    <a:pt x="1451" y="124"/>
                    <a:pt x="1358" y="32"/>
                    <a:pt x="1235" y="32"/>
                  </a:cubicBezTo>
                  <a:lnTo>
                    <a:pt x="1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98"/>
            <p:cNvSpPr/>
            <p:nvPr/>
          </p:nvSpPr>
          <p:spPr>
            <a:xfrm>
              <a:off x="980425" y="2463975"/>
              <a:ext cx="388100" cy="361875"/>
            </a:xfrm>
            <a:custGeom>
              <a:rect b="b" l="l" r="r" t="t"/>
              <a:pathLst>
                <a:path extrusionOk="0" h="14475" w="15524">
                  <a:moveTo>
                    <a:pt x="1543" y="4414"/>
                  </a:moveTo>
                  <a:lnTo>
                    <a:pt x="1543" y="6420"/>
                  </a:lnTo>
                  <a:lnTo>
                    <a:pt x="833" y="6420"/>
                  </a:lnTo>
                  <a:cubicBezTo>
                    <a:pt x="648" y="6420"/>
                    <a:pt x="525" y="6297"/>
                    <a:pt x="525" y="6142"/>
                  </a:cubicBezTo>
                  <a:lnTo>
                    <a:pt x="525" y="4723"/>
                  </a:lnTo>
                  <a:cubicBezTo>
                    <a:pt x="525" y="4568"/>
                    <a:pt x="679" y="4414"/>
                    <a:pt x="833" y="4414"/>
                  </a:cubicBezTo>
                  <a:close/>
                  <a:moveTo>
                    <a:pt x="1636" y="6852"/>
                  </a:moveTo>
                  <a:cubicBezTo>
                    <a:pt x="1728" y="7161"/>
                    <a:pt x="1852" y="7500"/>
                    <a:pt x="2037" y="7778"/>
                  </a:cubicBezTo>
                  <a:lnTo>
                    <a:pt x="1852" y="7809"/>
                  </a:lnTo>
                  <a:cubicBezTo>
                    <a:pt x="1420" y="7809"/>
                    <a:pt x="1080" y="7439"/>
                    <a:pt x="1080" y="7037"/>
                  </a:cubicBezTo>
                  <a:lnTo>
                    <a:pt x="1080" y="6852"/>
                  </a:lnTo>
                  <a:close/>
                  <a:moveTo>
                    <a:pt x="4845" y="7809"/>
                  </a:moveTo>
                  <a:cubicBezTo>
                    <a:pt x="4907" y="7809"/>
                    <a:pt x="5000" y="7871"/>
                    <a:pt x="5000" y="7963"/>
                  </a:cubicBezTo>
                  <a:lnTo>
                    <a:pt x="5000" y="7994"/>
                  </a:lnTo>
                  <a:cubicBezTo>
                    <a:pt x="5000" y="8087"/>
                    <a:pt x="4907" y="8148"/>
                    <a:pt x="4845" y="8179"/>
                  </a:cubicBezTo>
                  <a:lnTo>
                    <a:pt x="4321" y="8179"/>
                  </a:lnTo>
                  <a:cubicBezTo>
                    <a:pt x="4228" y="8148"/>
                    <a:pt x="4166" y="8087"/>
                    <a:pt x="4166" y="7994"/>
                  </a:cubicBezTo>
                  <a:lnTo>
                    <a:pt x="4166" y="7963"/>
                  </a:lnTo>
                  <a:cubicBezTo>
                    <a:pt x="4166" y="7871"/>
                    <a:pt x="4228" y="7809"/>
                    <a:pt x="4321" y="7809"/>
                  </a:cubicBezTo>
                  <a:close/>
                  <a:moveTo>
                    <a:pt x="6296" y="3210"/>
                  </a:moveTo>
                  <a:cubicBezTo>
                    <a:pt x="6543" y="3210"/>
                    <a:pt x="6790" y="3303"/>
                    <a:pt x="6944" y="3488"/>
                  </a:cubicBezTo>
                  <a:cubicBezTo>
                    <a:pt x="7098" y="3643"/>
                    <a:pt x="7222" y="3859"/>
                    <a:pt x="7222" y="4105"/>
                  </a:cubicBezTo>
                  <a:lnTo>
                    <a:pt x="7222" y="5124"/>
                  </a:lnTo>
                  <a:cubicBezTo>
                    <a:pt x="7222" y="5402"/>
                    <a:pt x="7376" y="5649"/>
                    <a:pt x="7623" y="5803"/>
                  </a:cubicBezTo>
                  <a:lnTo>
                    <a:pt x="8086" y="6019"/>
                  </a:lnTo>
                  <a:lnTo>
                    <a:pt x="8086" y="6081"/>
                  </a:lnTo>
                  <a:cubicBezTo>
                    <a:pt x="8086" y="7624"/>
                    <a:pt x="6851" y="8858"/>
                    <a:pt x="5308" y="8889"/>
                  </a:cubicBezTo>
                  <a:lnTo>
                    <a:pt x="4784" y="8889"/>
                  </a:lnTo>
                  <a:cubicBezTo>
                    <a:pt x="4105" y="8889"/>
                    <a:pt x="3487" y="8642"/>
                    <a:pt x="2963" y="8210"/>
                  </a:cubicBezTo>
                  <a:lnTo>
                    <a:pt x="3765" y="8210"/>
                  </a:lnTo>
                  <a:cubicBezTo>
                    <a:pt x="3858" y="8426"/>
                    <a:pt x="4074" y="8580"/>
                    <a:pt x="4321" y="8580"/>
                  </a:cubicBezTo>
                  <a:lnTo>
                    <a:pt x="4845" y="8580"/>
                  </a:lnTo>
                  <a:cubicBezTo>
                    <a:pt x="5154" y="8580"/>
                    <a:pt x="5401" y="8334"/>
                    <a:pt x="5401" y="7994"/>
                  </a:cubicBezTo>
                  <a:lnTo>
                    <a:pt x="5401" y="7963"/>
                  </a:lnTo>
                  <a:cubicBezTo>
                    <a:pt x="5401" y="7624"/>
                    <a:pt x="5154" y="7377"/>
                    <a:pt x="4845" y="7377"/>
                  </a:cubicBezTo>
                  <a:lnTo>
                    <a:pt x="4321" y="7377"/>
                  </a:lnTo>
                  <a:cubicBezTo>
                    <a:pt x="4043" y="7377"/>
                    <a:pt x="3827" y="7562"/>
                    <a:pt x="3765" y="7809"/>
                  </a:cubicBezTo>
                  <a:lnTo>
                    <a:pt x="2562" y="7809"/>
                  </a:lnTo>
                  <a:cubicBezTo>
                    <a:pt x="2191" y="7315"/>
                    <a:pt x="1975" y="6698"/>
                    <a:pt x="1975" y="6081"/>
                  </a:cubicBezTo>
                  <a:lnTo>
                    <a:pt x="1975" y="6019"/>
                  </a:lnTo>
                  <a:lnTo>
                    <a:pt x="2438" y="5803"/>
                  </a:lnTo>
                  <a:cubicBezTo>
                    <a:pt x="2716" y="5679"/>
                    <a:pt x="2870" y="5402"/>
                    <a:pt x="2870" y="5124"/>
                  </a:cubicBezTo>
                  <a:lnTo>
                    <a:pt x="2870" y="4105"/>
                  </a:lnTo>
                  <a:cubicBezTo>
                    <a:pt x="2870" y="3643"/>
                    <a:pt x="3271" y="3241"/>
                    <a:pt x="3734" y="3210"/>
                  </a:cubicBezTo>
                  <a:close/>
                  <a:moveTo>
                    <a:pt x="5895" y="9259"/>
                  </a:moveTo>
                  <a:lnTo>
                    <a:pt x="5895" y="10093"/>
                  </a:lnTo>
                  <a:cubicBezTo>
                    <a:pt x="5895" y="10556"/>
                    <a:pt x="5524" y="10926"/>
                    <a:pt x="5061" y="10926"/>
                  </a:cubicBezTo>
                  <a:cubicBezTo>
                    <a:pt x="4598" y="10895"/>
                    <a:pt x="4228" y="10525"/>
                    <a:pt x="4259" y="10093"/>
                  </a:cubicBezTo>
                  <a:lnTo>
                    <a:pt x="4259" y="9259"/>
                  </a:lnTo>
                  <a:cubicBezTo>
                    <a:pt x="4368" y="9281"/>
                    <a:pt x="4493" y="9303"/>
                    <a:pt x="4633" y="9303"/>
                  </a:cubicBezTo>
                  <a:cubicBezTo>
                    <a:pt x="4691" y="9303"/>
                    <a:pt x="4751" y="9299"/>
                    <a:pt x="4814" y="9290"/>
                  </a:cubicBezTo>
                  <a:lnTo>
                    <a:pt x="5339" y="9290"/>
                  </a:lnTo>
                  <a:cubicBezTo>
                    <a:pt x="5393" y="9299"/>
                    <a:pt x="5448" y="9303"/>
                    <a:pt x="5502" y="9303"/>
                  </a:cubicBezTo>
                  <a:cubicBezTo>
                    <a:pt x="5633" y="9303"/>
                    <a:pt x="5764" y="9281"/>
                    <a:pt x="5895" y="9259"/>
                  </a:cubicBezTo>
                  <a:close/>
                  <a:moveTo>
                    <a:pt x="5709" y="1"/>
                  </a:moveTo>
                  <a:cubicBezTo>
                    <a:pt x="5154" y="1"/>
                    <a:pt x="4629" y="155"/>
                    <a:pt x="4197" y="433"/>
                  </a:cubicBezTo>
                  <a:lnTo>
                    <a:pt x="3580" y="433"/>
                  </a:lnTo>
                  <a:cubicBezTo>
                    <a:pt x="3179" y="433"/>
                    <a:pt x="2808" y="556"/>
                    <a:pt x="2500" y="772"/>
                  </a:cubicBezTo>
                  <a:cubicBezTo>
                    <a:pt x="2294" y="901"/>
                    <a:pt x="2410" y="1180"/>
                    <a:pt x="2597" y="1180"/>
                  </a:cubicBezTo>
                  <a:cubicBezTo>
                    <a:pt x="2634" y="1180"/>
                    <a:pt x="2675" y="1168"/>
                    <a:pt x="2716" y="1143"/>
                  </a:cubicBezTo>
                  <a:cubicBezTo>
                    <a:pt x="2963" y="958"/>
                    <a:pt x="3271" y="865"/>
                    <a:pt x="3580" y="865"/>
                  </a:cubicBezTo>
                  <a:lnTo>
                    <a:pt x="3673" y="865"/>
                  </a:lnTo>
                  <a:cubicBezTo>
                    <a:pt x="3580" y="958"/>
                    <a:pt x="3487" y="1050"/>
                    <a:pt x="3426" y="1174"/>
                  </a:cubicBezTo>
                  <a:cubicBezTo>
                    <a:pt x="3291" y="1331"/>
                    <a:pt x="3450" y="1504"/>
                    <a:pt x="3606" y="1504"/>
                  </a:cubicBezTo>
                  <a:cubicBezTo>
                    <a:pt x="3665" y="1504"/>
                    <a:pt x="3723" y="1479"/>
                    <a:pt x="3765" y="1420"/>
                  </a:cubicBezTo>
                  <a:cubicBezTo>
                    <a:pt x="4228" y="803"/>
                    <a:pt x="4938" y="433"/>
                    <a:pt x="5709" y="433"/>
                  </a:cubicBezTo>
                  <a:cubicBezTo>
                    <a:pt x="7006" y="433"/>
                    <a:pt x="8086" y="1482"/>
                    <a:pt x="8117" y="2809"/>
                  </a:cubicBezTo>
                  <a:lnTo>
                    <a:pt x="8117" y="5556"/>
                  </a:lnTo>
                  <a:lnTo>
                    <a:pt x="7808" y="5402"/>
                  </a:lnTo>
                  <a:cubicBezTo>
                    <a:pt x="7685" y="5340"/>
                    <a:pt x="7623" y="5247"/>
                    <a:pt x="7623" y="5124"/>
                  </a:cubicBezTo>
                  <a:lnTo>
                    <a:pt x="7623" y="4105"/>
                  </a:lnTo>
                  <a:cubicBezTo>
                    <a:pt x="7623" y="3383"/>
                    <a:pt x="7066" y="2808"/>
                    <a:pt x="6352" y="2808"/>
                  </a:cubicBezTo>
                  <a:cubicBezTo>
                    <a:pt x="6333" y="2808"/>
                    <a:pt x="6315" y="2808"/>
                    <a:pt x="6296" y="2809"/>
                  </a:cubicBezTo>
                  <a:lnTo>
                    <a:pt x="3734" y="2809"/>
                  </a:lnTo>
                  <a:cubicBezTo>
                    <a:pt x="3024" y="2809"/>
                    <a:pt x="2438" y="3396"/>
                    <a:pt x="2438" y="4105"/>
                  </a:cubicBezTo>
                  <a:lnTo>
                    <a:pt x="2438" y="5155"/>
                  </a:lnTo>
                  <a:cubicBezTo>
                    <a:pt x="2438" y="5247"/>
                    <a:pt x="2376" y="5371"/>
                    <a:pt x="2253" y="5432"/>
                  </a:cubicBezTo>
                  <a:lnTo>
                    <a:pt x="1975" y="5556"/>
                  </a:lnTo>
                  <a:lnTo>
                    <a:pt x="1975" y="2470"/>
                  </a:lnTo>
                  <a:cubicBezTo>
                    <a:pt x="1975" y="2223"/>
                    <a:pt x="2037" y="1976"/>
                    <a:pt x="2129" y="1760"/>
                  </a:cubicBezTo>
                  <a:cubicBezTo>
                    <a:pt x="2212" y="1595"/>
                    <a:pt x="2075" y="1458"/>
                    <a:pt x="1937" y="1458"/>
                  </a:cubicBezTo>
                  <a:cubicBezTo>
                    <a:pt x="1869" y="1458"/>
                    <a:pt x="1800" y="1492"/>
                    <a:pt x="1759" y="1575"/>
                  </a:cubicBezTo>
                  <a:cubicBezTo>
                    <a:pt x="1605" y="1853"/>
                    <a:pt x="1543" y="2161"/>
                    <a:pt x="1543" y="2470"/>
                  </a:cubicBezTo>
                  <a:lnTo>
                    <a:pt x="1543" y="4013"/>
                  </a:lnTo>
                  <a:lnTo>
                    <a:pt x="833" y="4013"/>
                  </a:lnTo>
                  <a:cubicBezTo>
                    <a:pt x="432" y="4013"/>
                    <a:pt x="123" y="4321"/>
                    <a:pt x="93" y="4723"/>
                  </a:cubicBezTo>
                  <a:lnTo>
                    <a:pt x="93" y="6142"/>
                  </a:lnTo>
                  <a:cubicBezTo>
                    <a:pt x="93" y="6451"/>
                    <a:pt x="339" y="6760"/>
                    <a:pt x="648" y="6821"/>
                  </a:cubicBezTo>
                  <a:lnTo>
                    <a:pt x="648" y="7037"/>
                  </a:lnTo>
                  <a:cubicBezTo>
                    <a:pt x="648" y="7685"/>
                    <a:pt x="1173" y="8210"/>
                    <a:pt x="1852" y="8210"/>
                  </a:cubicBezTo>
                  <a:lnTo>
                    <a:pt x="2376" y="8210"/>
                  </a:lnTo>
                  <a:cubicBezTo>
                    <a:pt x="2747" y="8642"/>
                    <a:pt x="3240" y="8982"/>
                    <a:pt x="3796" y="9136"/>
                  </a:cubicBezTo>
                  <a:lnTo>
                    <a:pt x="3796" y="9877"/>
                  </a:lnTo>
                  <a:lnTo>
                    <a:pt x="2716" y="9877"/>
                  </a:lnTo>
                  <a:cubicBezTo>
                    <a:pt x="1204" y="9907"/>
                    <a:pt x="0" y="11111"/>
                    <a:pt x="0" y="12592"/>
                  </a:cubicBezTo>
                  <a:cubicBezTo>
                    <a:pt x="0" y="12731"/>
                    <a:pt x="108" y="12801"/>
                    <a:pt x="216" y="12801"/>
                  </a:cubicBezTo>
                  <a:cubicBezTo>
                    <a:pt x="324" y="12801"/>
                    <a:pt x="432" y="12731"/>
                    <a:pt x="432" y="12592"/>
                  </a:cubicBezTo>
                  <a:cubicBezTo>
                    <a:pt x="432" y="11327"/>
                    <a:pt x="1451" y="10340"/>
                    <a:pt x="2716" y="10309"/>
                  </a:cubicBezTo>
                  <a:lnTo>
                    <a:pt x="3827" y="10309"/>
                  </a:lnTo>
                  <a:cubicBezTo>
                    <a:pt x="3950" y="11003"/>
                    <a:pt x="4506" y="11350"/>
                    <a:pt x="5061" y="11350"/>
                  </a:cubicBezTo>
                  <a:cubicBezTo>
                    <a:pt x="5617" y="11350"/>
                    <a:pt x="6172" y="11003"/>
                    <a:pt x="6296" y="10309"/>
                  </a:cubicBezTo>
                  <a:lnTo>
                    <a:pt x="7499" y="10309"/>
                  </a:lnTo>
                  <a:cubicBezTo>
                    <a:pt x="7438" y="10525"/>
                    <a:pt x="7438" y="10741"/>
                    <a:pt x="7438" y="10957"/>
                  </a:cubicBezTo>
                  <a:cubicBezTo>
                    <a:pt x="7438" y="12253"/>
                    <a:pt x="8148" y="13426"/>
                    <a:pt x="9289" y="14043"/>
                  </a:cubicBezTo>
                  <a:lnTo>
                    <a:pt x="432" y="14043"/>
                  </a:lnTo>
                  <a:lnTo>
                    <a:pt x="432" y="13580"/>
                  </a:lnTo>
                  <a:cubicBezTo>
                    <a:pt x="432" y="13441"/>
                    <a:pt x="324" y="13372"/>
                    <a:pt x="216" y="13372"/>
                  </a:cubicBezTo>
                  <a:cubicBezTo>
                    <a:pt x="108" y="13372"/>
                    <a:pt x="0" y="13441"/>
                    <a:pt x="0" y="13580"/>
                  </a:cubicBezTo>
                  <a:lnTo>
                    <a:pt x="0" y="14290"/>
                  </a:lnTo>
                  <a:cubicBezTo>
                    <a:pt x="0" y="14382"/>
                    <a:pt x="93" y="14475"/>
                    <a:pt x="216" y="14475"/>
                  </a:cubicBezTo>
                  <a:lnTo>
                    <a:pt x="10956" y="14475"/>
                  </a:lnTo>
                  <a:cubicBezTo>
                    <a:pt x="11697" y="14475"/>
                    <a:pt x="12406" y="14259"/>
                    <a:pt x="13024" y="13827"/>
                  </a:cubicBezTo>
                  <a:cubicBezTo>
                    <a:pt x="13202" y="13674"/>
                    <a:pt x="13066" y="13417"/>
                    <a:pt x="12892" y="13417"/>
                  </a:cubicBezTo>
                  <a:cubicBezTo>
                    <a:pt x="12854" y="13417"/>
                    <a:pt x="12815" y="13429"/>
                    <a:pt x="12777" y="13457"/>
                  </a:cubicBezTo>
                  <a:cubicBezTo>
                    <a:pt x="12160" y="13909"/>
                    <a:pt x="11523" y="14103"/>
                    <a:pt x="10920" y="14103"/>
                  </a:cubicBezTo>
                  <a:cubicBezTo>
                    <a:pt x="8478" y="14103"/>
                    <a:pt x="6587" y="10913"/>
                    <a:pt x="8765" y="8735"/>
                  </a:cubicBezTo>
                  <a:cubicBezTo>
                    <a:pt x="9426" y="8081"/>
                    <a:pt x="10179" y="7804"/>
                    <a:pt x="10907" y="7804"/>
                  </a:cubicBezTo>
                  <a:cubicBezTo>
                    <a:pt x="13167" y="7804"/>
                    <a:pt x="15183" y="10474"/>
                    <a:pt x="13456" y="12808"/>
                  </a:cubicBezTo>
                  <a:cubicBezTo>
                    <a:pt x="13322" y="12964"/>
                    <a:pt x="13462" y="13152"/>
                    <a:pt x="13619" y="13152"/>
                  </a:cubicBezTo>
                  <a:cubicBezTo>
                    <a:pt x="13680" y="13152"/>
                    <a:pt x="13744" y="13124"/>
                    <a:pt x="13795" y="13055"/>
                  </a:cubicBezTo>
                  <a:cubicBezTo>
                    <a:pt x="15524" y="10741"/>
                    <a:pt x="13857" y="7439"/>
                    <a:pt x="10956" y="7439"/>
                  </a:cubicBezTo>
                  <a:cubicBezTo>
                    <a:pt x="9413" y="7439"/>
                    <a:pt x="8055" y="8426"/>
                    <a:pt x="7592" y="9907"/>
                  </a:cubicBezTo>
                  <a:lnTo>
                    <a:pt x="6327" y="9907"/>
                  </a:lnTo>
                  <a:lnTo>
                    <a:pt x="6327" y="9167"/>
                  </a:lnTo>
                  <a:cubicBezTo>
                    <a:pt x="7623" y="8704"/>
                    <a:pt x="8518" y="7469"/>
                    <a:pt x="8518" y="6111"/>
                  </a:cubicBezTo>
                  <a:lnTo>
                    <a:pt x="8518" y="2809"/>
                  </a:lnTo>
                  <a:cubicBezTo>
                    <a:pt x="8518" y="1266"/>
                    <a:pt x="7253" y="1"/>
                    <a:pt x="5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98"/>
            <p:cNvSpPr/>
            <p:nvPr/>
          </p:nvSpPr>
          <p:spPr>
            <a:xfrm>
              <a:off x="1225775" y="2694200"/>
              <a:ext cx="66375" cy="72825"/>
            </a:xfrm>
            <a:custGeom>
              <a:rect b="b" l="l" r="r" t="t"/>
              <a:pathLst>
                <a:path extrusionOk="0" h="2913" w="2655">
                  <a:moveTo>
                    <a:pt x="1189" y="1"/>
                  </a:moveTo>
                  <a:cubicBezTo>
                    <a:pt x="594" y="1"/>
                    <a:pt x="22" y="467"/>
                    <a:pt x="0" y="1161"/>
                  </a:cubicBezTo>
                  <a:cubicBezTo>
                    <a:pt x="0" y="1300"/>
                    <a:pt x="108" y="1370"/>
                    <a:pt x="216" y="1370"/>
                  </a:cubicBezTo>
                  <a:cubicBezTo>
                    <a:pt x="324" y="1370"/>
                    <a:pt x="432" y="1300"/>
                    <a:pt x="432" y="1161"/>
                  </a:cubicBezTo>
                  <a:cubicBezTo>
                    <a:pt x="432" y="698"/>
                    <a:pt x="791" y="393"/>
                    <a:pt x="1167" y="393"/>
                  </a:cubicBezTo>
                  <a:cubicBezTo>
                    <a:pt x="1341" y="393"/>
                    <a:pt x="1520" y="459"/>
                    <a:pt x="1667" y="606"/>
                  </a:cubicBezTo>
                  <a:cubicBezTo>
                    <a:pt x="2160" y="1069"/>
                    <a:pt x="1821" y="1871"/>
                    <a:pt x="1173" y="1871"/>
                  </a:cubicBezTo>
                  <a:cubicBezTo>
                    <a:pt x="1049" y="1871"/>
                    <a:pt x="957" y="1964"/>
                    <a:pt x="957" y="2087"/>
                  </a:cubicBezTo>
                  <a:lnTo>
                    <a:pt x="957" y="2704"/>
                  </a:lnTo>
                  <a:cubicBezTo>
                    <a:pt x="957" y="2843"/>
                    <a:pt x="1065" y="2913"/>
                    <a:pt x="1173" y="2913"/>
                  </a:cubicBezTo>
                  <a:cubicBezTo>
                    <a:pt x="1281" y="2913"/>
                    <a:pt x="1389" y="2843"/>
                    <a:pt x="1389" y="2704"/>
                  </a:cubicBezTo>
                  <a:lnTo>
                    <a:pt x="1389" y="2303"/>
                  </a:lnTo>
                  <a:cubicBezTo>
                    <a:pt x="2346" y="2118"/>
                    <a:pt x="2654" y="914"/>
                    <a:pt x="1914" y="266"/>
                  </a:cubicBezTo>
                  <a:cubicBezTo>
                    <a:pt x="1694" y="83"/>
                    <a:pt x="143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98"/>
            <p:cNvSpPr/>
            <p:nvPr/>
          </p:nvSpPr>
          <p:spPr>
            <a:xfrm>
              <a:off x="1247375" y="2778775"/>
              <a:ext cx="13900" cy="10825"/>
            </a:xfrm>
            <a:custGeom>
              <a:rect b="b" l="l" r="r" t="t"/>
              <a:pathLst>
                <a:path extrusionOk="0" h="433" w="556">
                  <a:moveTo>
                    <a:pt x="278" y="0"/>
                  </a:moveTo>
                  <a:cubicBezTo>
                    <a:pt x="0" y="0"/>
                    <a:pt x="0" y="432"/>
                    <a:pt x="278" y="432"/>
                  </a:cubicBezTo>
                  <a:cubicBezTo>
                    <a:pt x="556" y="432"/>
                    <a:pt x="556"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9" name="Google Shape;20639;p98"/>
          <p:cNvGrpSpPr/>
          <p:nvPr/>
        </p:nvGrpSpPr>
        <p:grpSpPr>
          <a:xfrm>
            <a:off x="1768794" y="2909768"/>
            <a:ext cx="363450" cy="308075"/>
            <a:chOff x="4004075" y="3040325"/>
            <a:chExt cx="363450" cy="308075"/>
          </a:xfrm>
        </p:grpSpPr>
        <p:sp>
          <p:nvSpPr>
            <p:cNvPr id="20640" name="Google Shape;20640;p98"/>
            <p:cNvSpPr/>
            <p:nvPr/>
          </p:nvSpPr>
          <p:spPr>
            <a:xfrm>
              <a:off x="4068500" y="3040325"/>
              <a:ext cx="235575" cy="60300"/>
            </a:xfrm>
            <a:custGeom>
              <a:rect b="b" l="l" r="r" t="t"/>
              <a:pathLst>
                <a:path extrusionOk="0" h="2412" w="9423">
                  <a:moveTo>
                    <a:pt x="4677" y="1"/>
                  </a:moveTo>
                  <a:cubicBezTo>
                    <a:pt x="2949" y="1"/>
                    <a:pt x="1282" y="741"/>
                    <a:pt x="140" y="2037"/>
                  </a:cubicBezTo>
                  <a:cubicBezTo>
                    <a:pt x="0" y="2178"/>
                    <a:pt x="143" y="2389"/>
                    <a:pt x="302" y="2389"/>
                  </a:cubicBezTo>
                  <a:cubicBezTo>
                    <a:pt x="352" y="2389"/>
                    <a:pt x="404" y="2368"/>
                    <a:pt x="449" y="2315"/>
                  </a:cubicBezTo>
                  <a:cubicBezTo>
                    <a:pt x="1584" y="1058"/>
                    <a:pt x="3138" y="433"/>
                    <a:pt x="4695" y="433"/>
                  </a:cubicBezTo>
                  <a:cubicBezTo>
                    <a:pt x="6271" y="433"/>
                    <a:pt x="7849" y="1073"/>
                    <a:pt x="8998" y="2346"/>
                  </a:cubicBezTo>
                  <a:cubicBezTo>
                    <a:pt x="9044" y="2392"/>
                    <a:pt x="9095" y="2411"/>
                    <a:pt x="9144" y="2411"/>
                  </a:cubicBezTo>
                  <a:cubicBezTo>
                    <a:pt x="9294" y="2411"/>
                    <a:pt x="9423" y="2231"/>
                    <a:pt x="9306" y="2068"/>
                  </a:cubicBezTo>
                  <a:cubicBezTo>
                    <a:pt x="8134" y="741"/>
                    <a:pt x="6436" y="1"/>
                    <a:pt x="4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98"/>
            <p:cNvSpPr/>
            <p:nvPr/>
          </p:nvSpPr>
          <p:spPr>
            <a:xfrm>
              <a:off x="4068325" y="3288375"/>
              <a:ext cx="235175" cy="60025"/>
            </a:xfrm>
            <a:custGeom>
              <a:rect b="b" l="l" r="r" t="t"/>
              <a:pathLst>
                <a:path extrusionOk="0" h="2401" w="9407">
                  <a:moveTo>
                    <a:pt x="9148" y="1"/>
                  </a:moveTo>
                  <a:cubicBezTo>
                    <a:pt x="9090" y="1"/>
                    <a:pt x="9036" y="16"/>
                    <a:pt x="9005" y="47"/>
                  </a:cubicBezTo>
                  <a:cubicBezTo>
                    <a:pt x="7856" y="1335"/>
                    <a:pt x="6270" y="1984"/>
                    <a:pt x="4687" y="1984"/>
                  </a:cubicBezTo>
                  <a:cubicBezTo>
                    <a:pt x="3122" y="1984"/>
                    <a:pt x="1560" y="1351"/>
                    <a:pt x="425" y="78"/>
                  </a:cubicBezTo>
                  <a:cubicBezTo>
                    <a:pt x="380" y="32"/>
                    <a:pt x="328" y="13"/>
                    <a:pt x="279" y="13"/>
                  </a:cubicBezTo>
                  <a:cubicBezTo>
                    <a:pt x="129" y="13"/>
                    <a:pt x="0" y="193"/>
                    <a:pt x="117" y="356"/>
                  </a:cubicBezTo>
                  <a:cubicBezTo>
                    <a:pt x="1344" y="1721"/>
                    <a:pt x="3022" y="2400"/>
                    <a:pt x="4698" y="2400"/>
                  </a:cubicBezTo>
                  <a:cubicBezTo>
                    <a:pt x="6394" y="2400"/>
                    <a:pt x="8088" y="1706"/>
                    <a:pt x="9313" y="325"/>
                  </a:cubicBezTo>
                  <a:cubicBezTo>
                    <a:pt x="9406" y="263"/>
                    <a:pt x="9406" y="109"/>
                    <a:pt x="9313" y="47"/>
                  </a:cubicBezTo>
                  <a:cubicBezTo>
                    <a:pt x="9267" y="16"/>
                    <a:pt x="9205"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98"/>
            <p:cNvSpPr/>
            <p:nvPr/>
          </p:nvSpPr>
          <p:spPr>
            <a:xfrm>
              <a:off x="4134500" y="3109775"/>
              <a:ext cx="110350" cy="170525"/>
            </a:xfrm>
            <a:custGeom>
              <a:rect b="b" l="l" r="r" t="t"/>
              <a:pathLst>
                <a:path extrusionOk="0" h="6821" w="4414">
                  <a:moveTo>
                    <a:pt x="648" y="0"/>
                  </a:moveTo>
                  <a:cubicBezTo>
                    <a:pt x="309" y="0"/>
                    <a:pt x="0" y="278"/>
                    <a:pt x="0" y="617"/>
                  </a:cubicBezTo>
                  <a:lnTo>
                    <a:pt x="0" y="6203"/>
                  </a:lnTo>
                  <a:cubicBezTo>
                    <a:pt x="0" y="6543"/>
                    <a:pt x="309" y="6821"/>
                    <a:pt x="648" y="6821"/>
                  </a:cubicBezTo>
                  <a:lnTo>
                    <a:pt x="3580" y="6821"/>
                  </a:lnTo>
                  <a:cubicBezTo>
                    <a:pt x="4414" y="6821"/>
                    <a:pt x="4414" y="5555"/>
                    <a:pt x="3580" y="5555"/>
                  </a:cubicBezTo>
                  <a:lnTo>
                    <a:pt x="1297" y="5555"/>
                  </a:lnTo>
                  <a:lnTo>
                    <a:pt x="1297" y="5432"/>
                  </a:lnTo>
                  <a:cubicBezTo>
                    <a:pt x="1297" y="5278"/>
                    <a:pt x="1188" y="5200"/>
                    <a:pt x="1080" y="5200"/>
                  </a:cubicBezTo>
                  <a:cubicBezTo>
                    <a:pt x="972" y="5200"/>
                    <a:pt x="864" y="5278"/>
                    <a:pt x="864" y="5432"/>
                  </a:cubicBezTo>
                  <a:lnTo>
                    <a:pt x="864" y="5771"/>
                  </a:lnTo>
                  <a:cubicBezTo>
                    <a:pt x="864" y="5895"/>
                    <a:pt x="957" y="5987"/>
                    <a:pt x="1080" y="5987"/>
                  </a:cubicBezTo>
                  <a:lnTo>
                    <a:pt x="3580" y="5987"/>
                  </a:lnTo>
                  <a:cubicBezTo>
                    <a:pt x="3858" y="5987"/>
                    <a:pt x="3858" y="6419"/>
                    <a:pt x="3580" y="6419"/>
                  </a:cubicBezTo>
                  <a:lnTo>
                    <a:pt x="648" y="6419"/>
                  </a:lnTo>
                  <a:cubicBezTo>
                    <a:pt x="525" y="6419"/>
                    <a:pt x="432" y="6327"/>
                    <a:pt x="432" y="6203"/>
                  </a:cubicBezTo>
                  <a:lnTo>
                    <a:pt x="432" y="617"/>
                  </a:lnTo>
                  <a:cubicBezTo>
                    <a:pt x="432" y="494"/>
                    <a:pt x="525" y="401"/>
                    <a:pt x="648" y="401"/>
                  </a:cubicBezTo>
                  <a:lnTo>
                    <a:pt x="3580" y="401"/>
                  </a:lnTo>
                  <a:cubicBezTo>
                    <a:pt x="3858" y="401"/>
                    <a:pt x="3858" y="833"/>
                    <a:pt x="3580" y="833"/>
                  </a:cubicBezTo>
                  <a:lnTo>
                    <a:pt x="1080" y="833"/>
                  </a:lnTo>
                  <a:cubicBezTo>
                    <a:pt x="957" y="833"/>
                    <a:pt x="864" y="926"/>
                    <a:pt x="864" y="1049"/>
                  </a:cubicBezTo>
                  <a:lnTo>
                    <a:pt x="864" y="2994"/>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4537"/>
                  </a:lnTo>
                  <a:cubicBezTo>
                    <a:pt x="864" y="4676"/>
                    <a:pt x="972" y="4745"/>
                    <a:pt x="1080" y="4745"/>
                  </a:cubicBezTo>
                  <a:cubicBezTo>
                    <a:pt x="1188" y="4745"/>
                    <a:pt x="1297" y="4676"/>
                    <a:pt x="1297" y="4537"/>
                  </a:cubicBezTo>
                  <a:lnTo>
                    <a:pt x="1297" y="4043"/>
                  </a:lnTo>
                  <a:lnTo>
                    <a:pt x="2840" y="4043"/>
                  </a:lnTo>
                  <a:cubicBezTo>
                    <a:pt x="3673" y="4043"/>
                    <a:pt x="3673" y="2778"/>
                    <a:pt x="2840" y="2778"/>
                  </a:cubicBezTo>
                  <a:lnTo>
                    <a:pt x="1297" y="2778"/>
                  </a:lnTo>
                  <a:lnTo>
                    <a:pt x="1297" y="1265"/>
                  </a:lnTo>
                  <a:lnTo>
                    <a:pt x="3580" y="1265"/>
                  </a:lnTo>
                  <a:cubicBezTo>
                    <a:pt x="4352" y="1204"/>
                    <a:pt x="4352" y="62"/>
                    <a:pt x="3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98"/>
            <p:cNvSpPr/>
            <p:nvPr/>
          </p:nvSpPr>
          <p:spPr>
            <a:xfrm>
              <a:off x="4247925" y="3109775"/>
              <a:ext cx="119600" cy="170525"/>
            </a:xfrm>
            <a:custGeom>
              <a:rect b="b" l="l" r="r" t="t"/>
              <a:pathLst>
                <a:path extrusionOk="0" h="6821" w="4784">
                  <a:moveTo>
                    <a:pt x="2361" y="409"/>
                  </a:moveTo>
                  <a:cubicBezTo>
                    <a:pt x="3341" y="409"/>
                    <a:pt x="4321" y="1065"/>
                    <a:pt x="4321" y="2377"/>
                  </a:cubicBezTo>
                  <a:lnTo>
                    <a:pt x="4321" y="4444"/>
                  </a:lnTo>
                  <a:cubicBezTo>
                    <a:pt x="4321" y="5524"/>
                    <a:pt x="3457" y="6389"/>
                    <a:pt x="2376" y="6389"/>
                  </a:cubicBezTo>
                  <a:cubicBezTo>
                    <a:pt x="1296" y="6389"/>
                    <a:pt x="401" y="5524"/>
                    <a:pt x="401" y="4444"/>
                  </a:cubicBezTo>
                  <a:lnTo>
                    <a:pt x="401" y="2377"/>
                  </a:lnTo>
                  <a:cubicBezTo>
                    <a:pt x="401" y="1065"/>
                    <a:pt x="1381" y="409"/>
                    <a:pt x="2361" y="409"/>
                  </a:cubicBezTo>
                  <a:close/>
                  <a:moveTo>
                    <a:pt x="2407" y="0"/>
                  </a:moveTo>
                  <a:cubicBezTo>
                    <a:pt x="1080" y="0"/>
                    <a:pt x="0" y="1049"/>
                    <a:pt x="0" y="2377"/>
                  </a:cubicBezTo>
                  <a:lnTo>
                    <a:pt x="0" y="4444"/>
                  </a:lnTo>
                  <a:cubicBezTo>
                    <a:pt x="0" y="5771"/>
                    <a:pt x="1080" y="6821"/>
                    <a:pt x="2407" y="6821"/>
                  </a:cubicBezTo>
                  <a:cubicBezTo>
                    <a:pt x="3703" y="6821"/>
                    <a:pt x="4784" y="5771"/>
                    <a:pt x="4784" y="4444"/>
                  </a:cubicBezTo>
                  <a:lnTo>
                    <a:pt x="4784" y="2377"/>
                  </a:lnTo>
                  <a:cubicBezTo>
                    <a:pt x="4784" y="1049"/>
                    <a:pt x="3703" y="0"/>
                    <a:pt x="2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98"/>
            <p:cNvSpPr/>
            <p:nvPr/>
          </p:nvSpPr>
          <p:spPr>
            <a:xfrm>
              <a:off x="4269525" y="3130600"/>
              <a:ext cx="76400" cy="124425"/>
            </a:xfrm>
            <a:custGeom>
              <a:rect b="b" l="l" r="r" t="t"/>
              <a:pathLst>
                <a:path extrusionOk="0" h="4977" w="3056">
                  <a:moveTo>
                    <a:pt x="1512" y="0"/>
                  </a:moveTo>
                  <a:cubicBezTo>
                    <a:pt x="1517" y="0"/>
                    <a:pt x="1522" y="0"/>
                    <a:pt x="1528" y="0"/>
                  </a:cubicBezTo>
                  <a:lnTo>
                    <a:pt x="1528" y="0"/>
                  </a:lnTo>
                  <a:cubicBezTo>
                    <a:pt x="1533" y="0"/>
                    <a:pt x="1538" y="0"/>
                    <a:pt x="1543" y="0"/>
                  </a:cubicBezTo>
                  <a:close/>
                  <a:moveTo>
                    <a:pt x="1528" y="0"/>
                  </a:moveTo>
                  <a:lnTo>
                    <a:pt x="1528" y="0"/>
                  </a:lnTo>
                  <a:cubicBezTo>
                    <a:pt x="671" y="9"/>
                    <a:pt x="0" y="715"/>
                    <a:pt x="0" y="1544"/>
                  </a:cubicBezTo>
                  <a:lnTo>
                    <a:pt x="0" y="2130"/>
                  </a:lnTo>
                  <a:cubicBezTo>
                    <a:pt x="0" y="2269"/>
                    <a:pt x="100" y="2338"/>
                    <a:pt x="201" y="2338"/>
                  </a:cubicBezTo>
                  <a:cubicBezTo>
                    <a:pt x="301" y="2338"/>
                    <a:pt x="401" y="2269"/>
                    <a:pt x="401" y="2130"/>
                  </a:cubicBezTo>
                  <a:lnTo>
                    <a:pt x="401" y="1544"/>
                  </a:lnTo>
                  <a:cubicBezTo>
                    <a:pt x="401" y="803"/>
                    <a:pt x="957" y="432"/>
                    <a:pt x="1512" y="432"/>
                  </a:cubicBezTo>
                  <a:cubicBezTo>
                    <a:pt x="2068" y="432"/>
                    <a:pt x="2623" y="803"/>
                    <a:pt x="2623" y="1544"/>
                  </a:cubicBezTo>
                  <a:lnTo>
                    <a:pt x="2623" y="3611"/>
                  </a:lnTo>
                  <a:cubicBezTo>
                    <a:pt x="2623" y="4352"/>
                    <a:pt x="2068" y="4722"/>
                    <a:pt x="1512" y="4722"/>
                  </a:cubicBezTo>
                  <a:cubicBezTo>
                    <a:pt x="957" y="4722"/>
                    <a:pt x="401" y="4352"/>
                    <a:pt x="401" y="3611"/>
                  </a:cubicBezTo>
                  <a:lnTo>
                    <a:pt x="401" y="3148"/>
                  </a:lnTo>
                  <a:cubicBezTo>
                    <a:pt x="401" y="2994"/>
                    <a:pt x="301" y="2917"/>
                    <a:pt x="201" y="2917"/>
                  </a:cubicBezTo>
                  <a:cubicBezTo>
                    <a:pt x="100" y="2917"/>
                    <a:pt x="0" y="2994"/>
                    <a:pt x="0" y="3148"/>
                  </a:cubicBezTo>
                  <a:lnTo>
                    <a:pt x="0" y="3611"/>
                  </a:lnTo>
                  <a:cubicBezTo>
                    <a:pt x="108" y="4522"/>
                    <a:pt x="818" y="4977"/>
                    <a:pt x="1528" y="4977"/>
                  </a:cubicBezTo>
                  <a:cubicBezTo>
                    <a:pt x="2238" y="4977"/>
                    <a:pt x="2947" y="4522"/>
                    <a:pt x="3055" y="3611"/>
                  </a:cubicBezTo>
                  <a:lnTo>
                    <a:pt x="3055" y="1544"/>
                  </a:lnTo>
                  <a:cubicBezTo>
                    <a:pt x="3055" y="715"/>
                    <a:pt x="2354" y="9"/>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98"/>
            <p:cNvSpPr/>
            <p:nvPr/>
          </p:nvSpPr>
          <p:spPr>
            <a:xfrm>
              <a:off x="4004075" y="3109100"/>
              <a:ext cx="118875" cy="171225"/>
            </a:xfrm>
            <a:custGeom>
              <a:rect b="b" l="l" r="r" t="t"/>
              <a:pathLst>
                <a:path extrusionOk="0" h="6849" w="4755">
                  <a:moveTo>
                    <a:pt x="2393" y="1"/>
                  </a:moveTo>
                  <a:cubicBezTo>
                    <a:pt x="2080" y="1"/>
                    <a:pt x="1768" y="70"/>
                    <a:pt x="1483" y="212"/>
                  </a:cubicBezTo>
                  <a:cubicBezTo>
                    <a:pt x="1360" y="274"/>
                    <a:pt x="1329" y="397"/>
                    <a:pt x="1360" y="490"/>
                  </a:cubicBezTo>
                  <a:cubicBezTo>
                    <a:pt x="1401" y="572"/>
                    <a:pt x="1469" y="614"/>
                    <a:pt x="1547" y="614"/>
                  </a:cubicBezTo>
                  <a:cubicBezTo>
                    <a:pt x="1586" y="614"/>
                    <a:pt x="1627" y="603"/>
                    <a:pt x="1668" y="583"/>
                  </a:cubicBezTo>
                  <a:cubicBezTo>
                    <a:pt x="1892" y="477"/>
                    <a:pt x="2137" y="425"/>
                    <a:pt x="2385" y="425"/>
                  </a:cubicBezTo>
                  <a:cubicBezTo>
                    <a:pt x="2788" y="425"/>
                    <a:pt x="3195" y="562"/>
                    <a:pt x="3520" y="830"/>
                  </a:cubicBezTo>
                  <a:cubicBezTo>
                    <a:pt x="3705" y="984"/>
                    <a:pt x="3859" y="1169"/>
                    <a:pt x="3983" y="1385"/>
                  </a:cubicBezTo>
                  <a:cubicBezTo>
                    <a:pt x="4024" y="1550"/>
                    <a:pt x="3901" y="1659"/>
                    <a:pt x="3777" y="1659"/>
                  </a:cubicBezTo>
                  <a:cubicBezTo>
                    <a:pt x="3715" y="1659"/>
                    <a:pt x="3654" y="1632"/>
                    <a:pt x="3612" y="1570"/>
                  </a:cubicBezTo>
                  <a:cubicBezTo>
                    <a:pt x="3520" y="1416"/>
                    <a:pt x="3396" y="1262"/>
                    <a:pt x="3242" y="1138"/>
                  </a:cubicBezTo>
                  <a:cubicBezTo>
                    <a:pt x="3001" y="948"/>
                    <a:pt x="2701" y="845"/>
                    <a:pt x="2403" y="845"/>
                  </a:cubicBezTo>
                  <a:cubicBezTo>
                    <a:pt x="2168" y="845"/>
                    <a:pt x="1934" y="909"/>
                    <a:pt x="1730" y="1046"/>
                  </a:cubicBezTo>
                  <a:cubicBezTo>
                    <a:pt x="1329" y="1262"/>
                    <a:pt x="1144" y="1755"/>
                    <a:pt x="1267" y="2187"/>
                  </a:cubicBezTo>
                  <a:cubicBezTo>
                    <a:pt x="1390" y="2712"/>
                    <a:pt x="1792" y="2805"/>
                    <a:pt x="2440" y="2928"/>
                  </a:cubicBezTo>
                  <a:cubicBezTo>
                    <a:pt x="2841" y="2990"/>
                    <a:pt x="3211" y="3113"/>
                    <a:pt x="3551" y="3298"/>
                  </a:cubicBezTo>
                  <a:cubicBezTo>
                    <a:pt x="4261" y="3700"/>
                    <a:pt x="4538" y="4626"/>
                    <a:pt x="4168" y="5366"/>
                  </a:cubicBezTo>
                  <a:cubicBezTo>
                    <a:pt x="3859" y="6014"/>
                    <a:pt x="3211" y="6416"/>
                    <a:pt x="2471" y="6416"/>
                  </a:cubicBezTo>
                  <a:lnTo>
                    <a:pt x="2347" y="6416"/>
                  </a:lnTo>
                  <a:cubicBezTo>
                    <a:pt x="1668" y="6416"/>
                    <a:pt x="1082" y="6045"/>
                    <a:pt x="742" y="5490"/>
                  </a:cubicBezTo>
                  <a:cubicBezTo>
                    <a:pt x="588" y="5243"/>
                    <a:pt x="495" y="4965"/>
                    <a:pt x="465" y="4656"/>
                  </a:cubicBezTo>
                  <a:cubicBezTo>
                    <a:pt x="465" y="4549"/>
                    <a:pt x="558" y="4465"/>
                    <a:pt x="663" y="4465"/>
                  </a:cubicBezTo>
                  <a:cubicBezTo>
                    <a:pt x="679" y="4465"/>
                    <a:pt x="695" y="4467"/>
                    <a:pt x="711" y="4471"/>
                  </a:cubicBezTo>
                  <a:cubicBezTo>
                    <a:pt x="835" y="4471"/>
                    <a:pt x="866" y="4595"/>
                    <a:pt x="897" y="4687"/>
                  </a:cubicBezTo>
                  <a:cubicBezTo>
                    <a:pt x="928" y="4903"/>
                    <a:pt x="1020" y="5119"/>
                    <a:pt x="1113" y="5305"/>
                  </a:cubicBezTo>
                  <a:cubicBezTo>
                    <a:pt x="1390" y="5737"/>
                    <a:pt x="1853" y="5983"/>
                    <a:pt x="2378" y="5983"/>
                  </a:cubicBezTo>
                  <a:cubicBezTo>
                    <a:pt x="2428" y="5989"/>
                    <a:pt x="2477" y="5991"/>
                    <a:pt x="2526" y="5991"/>
                  </a:cubicBezTo>
                  <a:cubicBezTo>
                    <a:pt x="3056" y="5991"/>
                    <a:pt x="3541" y="5692"/>
                    <a:pt x="3767" y="5212"/>
                  </a:cubicBezTo>
                  <a:cubicBezTo>
                    <a:pt x="4045" y="4656"/>
                    <a:pt x="3859" y="3977"/>
                    <a:pt x="3304" y="3669"/>
                  </a:cubicBezTo>
                  <a:cubicBezTo>
                    <a:pt x="3026" y="3515"/>
                    <a:pt x="2687" y="3422"/>
                    <a:pt x="2378" y="3360"/>
                  </a:cubicBezTo>
                  <a:cubicBezTo>
                    <a:pt x="2069" y="3329"/>
                    <a:pt x="1761" y="3237"/>
                    <a:pt x="1483" y="3113"/>
                  </a:cubicBezTo>
                  <a:cubicBezTo>
                    <a:pt x="1144" y="2959"/>
                    <a:pt x="928" y="2650"/>
                    <a:pt x="835" y="2311"/>
                  </a:cubicBezTo>
                  <a:cubicBezTo>
                    <a:pt x="742" y="1910"/>
                    <a:pt x="804" y="1478"/>
                    <a:pt x="1020" y="1138"/>
                  </a:cubicBezTo>
                  <a:cubicBezTo>
                    <a:pt x="1151" y="964"/>
                    <a:pt x="989" y="789"/>
                    <a:pt x="839" y="789"/>
                  </a:cubicBezTo>
                  <a:cubicBezTo>
                    <a:pt x="777" y="789"/>
                    <a:pt x="717" y="819"/>
                    <a:pt x="681" y="891"/>
                  </a:cubicBezTo>
                  <a:cubicBezTo>
                    <a:pt x="372" y="1354"/>
                    <a:pt x="310" y="1910"/>
                    <a:pt x="434" y="2434"/>
                  </a:cubicBezTo>
                  <a:cubicBezTo>
                    <a:pt x="526" y="2897"/>
                    <a:pt x="835" y="3268"/>
                    <a:pt x="1267" y="3484"/>
                  </a:cubicBezTo>
                  <a:cubicBezTo>
                    <a:pt x="1606" y="3638"/>
                    <a:pt x="1946" y="3731"/>
                    <a:pt x="2285" y="3792"/>
                  </a:cubicBezTo>
                  <a:cubicBezTo>
                    <a:pt x="2563" y="3823"/>
                    <a:pt x="2810" y="3885"/>
                    <a:pt x="3057" y="4039"/>
                  </a:cubicBezTo>
                  <a:cubicBezTo>
                    <a:pt x="3427" y="4224"/>
                    <a:pt x="3582" y="4687"/>
                    <a:pt x="3366" y="5058"/>
                  </a:cubicBezTo>
                  <a:cubicBezTo>
                    <a:pt x="3194" y="5401"/>
                    <a:pt x="2836" y="5586"/>
                    <a:pt x="2464" y="5586"/>
                  </a:cubicBezTo>
                  <a:cubicBezTo>
                    <a:pt x="2436" y="5586"/>
                    <a:pt x="2407" y="5584"/>
                    <a:pt x="2378" y="5582"/>
                  </a:cubicBezTo>
                  <a:cubicBezTo>
                    <a:pt x="2008" y="5582"/>
                    <a:pt x="1668" y="5397"/>
                    <a:pt x="1452" y="5088"/>
                  </a:cubicBezTo>
                  <a:cubicBezTo>
                    <a:pt x="1390" y="4934"/>
                    <a:pt x="1329" y="4780"/>
                    <a:pt x="1298" y="4626"/>
                  </a:cubicBezTo>
                  <a:cubicBezTo>
                    <a:pt x="1268" y="4255"/>
                    <a:pt x="961" y="4077"/>
                    <a:pt x="657" y="4077"/>
                  </a:cubicBezTo>
                  <a:cubicBezTo>
                    <a:pt x="327" y="4077"/>
                    <a:pt x="0" y="4286"/>
                    <a:pt x="33" y="4687"/>
                  </a:cubicBezTo>
                  <a:cubicBezTo>
                    <a:pt x="63" y="5058"/>
                    <a:pt x="187" y="5397"/>
                    <a:pt x="372" y="5706"/>
                  </a:cubicBezTo>
                  <a:cubicBezTo>
                    <a:pt x="773" y="6385"/>
                    <a:pt x="1483" y="6817"/>
                    <a:pt x="2285" y="6848"/>
                  </a:cubicBezTo>
                  <a:lnTo>
                    <a:pt x="2471" y="6848"/>
                  </a:lnTo>
                  <a:cubicBezTo>
                    <a:pt x="2496" y="6848"/>
                    <a:pt x="2521" y="6849"/>
                    <a:pt x="2545" y="6849"/>
                  </a:cubicBezTo>
                  <a:cubicBezTo>
                    <a:pt x="3410" y="6849"/>
                    <a:pt x="4178" y="6331"/>
                    <a:pt x="4538" y="5521"/>
                  </a:cubicBezTo>
                  <a:cubicBezTo>
                    <a:pt x="4724" y="5058"/>
                    <a:pt x="4754" y="4564"/>
                    <a:pt x="4631" y="4070"/>
                  </a:cubicBezTo>
                  <a:lnTo>
                    <a:pt x="4631" y="4070"/>
                  </a:lnTo>
                  <a:lnTo>
                    <a:pt x="4631" y="4101"/>
                  </a:lnTo>
                  <a:cubicBezTo>
                    <a:pt x="4477" y="3607"/>
                    <a:pt x="4168" y="3206"/>
                    <a:pt x="3767" y="2959"/>
                  </a:cubicBezTo>
                  <a:cubicBezTo>
                    <a:pt x="3366" y="2743"/>
                    <a:pt x="2934" y="2589"/>
                    <a:pt x="2501" y="2527"/>
                  </a:cubicBezTo>
                  <a:cubicBezTo>
                    <a:pt x="1823" y="2404"/>
                    <a:pt x="1730" y="2342"/>
                    <a:pt x="1668" y="2126"/>
                  </a:cubicBezTo>
                  <a:cubicBezTo>
                    <a:pt x="1576" y="1848"/>
                    <a:pt x="1699" y="1539"/>
                    <a:pt x="1946" y="1416"/>
                  </a:cubicBezTo>
                  <a:cubicBezTo>
                    <a:pt x="2085" y="1319"/>
                    <a:pt x="2243" y="1271"/>
                    <a:pt x="2402" y="1271"/>
                  </a:cubicBezTo>
                  <a:cubicBezTo>
                    <a:pt x="2597" y="1271"/>
                    <a:pt x="2795" y="1342"/>
                    <a:pt x="2964" y="1478"/>
                  </a:cubicBezTo>
                  <a:cubicBezTo>
                    <a:pt x="3057" y="1539"/>
                    <a:pt x="3150" y="1663"/>
                    <a:pt x="3211" y="1755"/>
                  </a:cubicBezTo>
                  <a:cubicBezTo>
                    <a:pt x="3349" y="1978"/>
                    <a:pt x="3557" y="2073"/>
                    <a:pt x="3761" y="2073"/>
                  </a:cubicBezTo>
                  <a:cubicBezTo>
                    <a:pt x="4149" y="2073"/>
                    <a:pt x="4526" y="1727"/>
                    <a:pt x="4384" y="1262"/>
                  </a:cubicBezTo>
                  <a:cubicBezTo>
                    <a:pt x="4230" y="953"/>
                    <a:pt x="4045" y="706"/>
                    <a:pt x="3798" y="521"/>
                  </a:cubicBezTo>
                  <a:cubicBezTo>
                    <a:pt x="3399" y="179"/>
                    <a:pt x="2894"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6" name="Google Shape;20646;p98"/>
          <p:cNvGrpSpPr/>
          <p:nvPr/>
        </p:nvGrpSpPr>
        <p:grpSpPr>
          <a:xfrm>
            <a:off x="1073763" y="2909768"/>
            <a:ext cx="363450" cy="308075"/>
            <a:chOff x="3251825" y="3040325"/>
            <a:chExt cx="363450" cy="308075"/>
          </a:xfrm>
        </p:grpSpPr>
        <p:sp>
          <p:nvSpPr>
            <p:cNvPr id="20647" name="Google Shape;20647;p98"/>
            <p:cNvSpPr/>
            <p:nvPr/>
          </p:nvSpPr>
          <p:spPr>
            <a:xfrm>
              <a:off x="3496425" y="3109375"/>
              <a:ext cx="118850" cy="170350"/>
            </a:xfrm>
            <a:custGeom>
              <a:rect b="b" l="l" r="r" t="t"/>
              <a:pathLst>
                <a:path extrusionOk="0" h="6814" w="4754">
                  <a:moveTo>
                    <a:pt x="644" y="0"/>
                  </a:moveTo>
                  <a:cubicBezTo>
                    <a:pt x="322" y="0"/>
                    <a:pt x="1" y="243"/>
                    <a:pt x="1" y="633"/>
                  </a:cubicBezTo>
                  <a:lnTo>
                    <a:pt x="1" y="6158"/>
                  </a:lnTo>
                  <a:cubicBezTo>
                    <a:pt x="1" y="6590"/>
                    <a:pt x="317" y="6806"/>
                    <a:pt x="633" y="6806"/>
                  </a:cubicBezTo>
                  <a:cubicBezTo>
                    <a:pt x="950" y="6806"/>
                    <a:pt x="1266" y="6590"/>
                    <a:pt x="1266" y="6158"/>
                  </a:cubicBezTo>
                  <a:lnTo>
                    <a:pt x="1266" y="5695"/>
                  </a:lnTo>
                  <a:cubicBezTo>
                    <a:pt x="1266" y="5556"/>
                    <a:pt x="1158" y="5486"/>
                    <a:pt x="1050" y="5486"/>
                  </a:cubicBezTo>
                  <a:cubicBezTo>
                    <a:pt x="942" y="5486"/>
                    <a:pt x="834" y="5556"/>
                    <a:pt x="834" y="5695"/>
                  </a:cubicBezTo>
                  <a:lnTo>
                    <a:pt x="834" y="6158"/>
                  </a:lnTo>
                  <a:cubicBezTo>
                    <a:pt x="834" y="6312"/>
                    <a:pt x="734" y="6389"/>
                    <a:pt x="633" y="6389"/>
                  </a:cubicBezTo>
                  <a:cubicBezTo>
                    <a:pt x="533" y="6389"/>
                    <a:pt x="433" y="6312"/>
                    <a:pt x="433" y="6158"/>
                  </a:cubicBezTo>
                  <a:lnTo>
                    <a:pt x="433" y="664"/>
                  </a:lnTo>
                  <a:cubicBezTo>
                    <a:pt x="433" y="530"/>
                    <a:pt x="528" y="455"/>
                    <a:pt x="630" y="455"/>
                  </a:cubicBezTo>
                  <a:cubicBezTo>
                    <a:pt x="692" y="455"/>
                    <a:pt x="756" y="483"/>
                    <a:pt x="803" y="541"/>
                  </a:cubicBezTo>
                  <a:lnTo>
                    <a:pt x="2192" y="2547"/>
                  </a:lnTo>
                  <a:cubicBezTo>
                    <a:pt x="2223" y="2609"/>
                    <a:pt x="2284" y="2639"/>
                    <a:pt x="2377" y="2639"/>
                  </a:cubicBezTo>
                  <a:cubicBezTo>
                    <a:pt x="2439" y="2639"/>
                    <a:pt x="2500" y="2609"/>
                    <a:pt x="2531" y="2547"/>
                  </a:cubicBezTo>
                  <a:lnTo>
                    <a:pt x="3920" y="541"/>
                  </a:lnTo>
                  <a:cubicBezTo>
                    <a:pt x="3966" y="472"/>
                    <a:pt x="4033" y="442"/>
                    <a:pt x="4099" y="442"/>
                  </a:cubicBezTo>
                  <a:cubicBezTo>
                    <a:pt x="4212" y="442"/>
                    <a:pt x="4321" y="529"/>
                    <a:pt x="4321" y="664"/>
                  </a:cubicBezTo>
                  <a:lnTo>
                    <a:pt x="4321" y="6189"/>
                  </a:lnTo>
                  <a:cubicBezTo>
                    <a:pt x="4321" y="6327"/>
                    <a:pt x="4213" y="6397"/>
                    <a:pt x="4105" y="6397"/>
                  </a:cubicBezTo>
                  <a:cubicBezTo>
                    <a:pt x="3997" y="6397"/>
                    <a:pt x="3889" y="6327"/>
                    <a:pt x="3889" y="6189"/>
                  </a:cubicBezTo>
                  <a:lnTo>
                    <a:pt x="3889" y="2022"/>
                  </a:lnTo>
                  <a:cubicBezTo>
                    <a:pt x="3889" y="1886"/>
                    <a:pt x="3779" y="1799"/>
                    <a:pt x="3667" y="1799"/>
                  </a:cubicBezTo>
                  <a:cubicBezTo>
                    <a:pt x="3601" y="1799"/>
                    <a:pt x="3534" y="1830"/>
                    <a:pt x="3488" y="1899"/>
                  </a:cubicBezTo>
                  <a:lnTo>
                    <a:pt x="2531" y="3287"/>
                  </a:lnTo>
                  <a:cubicBezTo>
                    <a:pt x="2500" y="3349"/>
                    <a:pt x="2439" y="3380"/>
                    <a:pt x="2373" y="3380"/>
                  </a:cubicBezTo>
                  <a:cubicBezTo>
                    <a:pt x="2307" y="3380"/>
                    <a:pt x="2238" y="3349"/>
                    <a:pt x="2192" y="3287"/>
                  </a:cubicBezTo>
                  <a:lnTo>
                    <a:pt x="1235" y="1899"/>
                  </a:lnTo>
                  <a:cubicBezTo>
                    <a:pt x="1188" y="1840"/>
                    <a:pt x="1124" y="1813"/>
                    <a:pt x="1061" y="1813"/>
                  </a:cubicBezTo>
                  <a:cubicBezTo>
                    <a:pt x="956" y="1813"/>
                    <a:pt x="853" y="1888"/>
                    <a:pt x="834" y="2022"/>
                  </a:cubicBezTo>
                  <a:lnTo>
                    <a:pt x="834" y="4738"/>
                  </a:lnTo>
                  <a:cubicBezTo>
                    <a:pt x="834" y="4877"/>
                    <a:pt x="942" y="4946"/>
                    <a:pt x="1050" y="4946"/>
                  </a:cubicBezTo>
                  <a:cubicBezTo>
                    <a:pt x="1158" y="4946"/>
                    <a:pt x="1266" y="4877"/>
                    <a:pt x="1266" y="4738"/>
                  </a:cubicBezTo>
                  <a:lnTo>
                    <a:pt x="1266" y="2701"/>
                  </a:lnTo>
                  <a:lnTo>
                    <a:pt x="1852" y="3534"/>
                  </a:lnTo>
                  <a:cubicBezTo>
                    <a:pt x="1976" y="3704"/>
                    <a:pt x="2169" y="3789"/>
                    <a:pt x="2365" y="3789"/>
                  </a:cubicBezTo>
                  <a:cubicBezTo>
                    <a:pt x="2562" y="3789"/>
                    <a:pt x="2763" y="3704"/>
                    <a:pt x="2902" y="3534"/>
                  </a:cubicBezTo>
                  <a:lnTo>
                    <a:pt x="3457" y="2701"/>
                  </a:lnTo>
                  <a:lnTo>
                    <a:pt x="3457" y="6189"/>
                  </a:lnTo>
                  <a:cubicBezTo>
                    <a:pt x="3457" y="6605"/>
                    <a:pt x="3781" y="6813"/>
                    <a:pt x="4105" y="6813"/>
                  </a:cubicBezTo>
                  <a:cubicBezTo>
                    <a:pt x="4429" y="6813"/>
                    <a:pt x="4753" y="6605"/>
                    <a:pt x="4753" y="6189"/>
                  </a:cubicBezTo>
                  <a:lnTo>
                    <a:pt x="4753" y="664"/>
                  </a:lnTo>
                  <a:cubicBezTo>
                    <a:pt x="4753" y="356"/>
                    <a:pt x="4568" y="109"/>
                    <a:pt x="4290" y="47"/>
                  </a:cubicBezTo>
                  <a:lnTo>
                    <a:pt x="4290" y="47"/>
                  </a:lnTo>
                  <a:cubicBezTo>
                    <a:pt x="4339" y="58"/>
                    <a:pt x="4362" y="62"/>
                    <a:pt x="4369" y="62"/>
                  </a:cubicBezTo>
                  <a:cubicBezTo>
                    <a:pt x="4390" y="62"/>
                    <a:pt x="4228" y="17"/>
                    <a:pt x="4212" y="17"/>
                  </a:cubicBezTo>
                  <a:cubicBezTo>
                    <a:pt x="4205" y="17"/>
                    <a:pt x="4223" y="25"/>
                    <a:pt x="4290" y="47"/>
                  </a:cubicBezTo>
                  <a:cubicBezTo>
                    <a:pt x="4218" y="23"/>
                    <a:pt x="4145" y="11"/>
                    <a:pt x="4075" y="11"/>
                  </a:cubicBezTo>
                  <a:cubicBezTo>
                    <a:pt x="3876" y="11"/>
                    <a:pt x="3694" y="103"/>
                    <a:pt x="3581" y="263"/>
                  </a:cubicBezTo>
                  <a:lnTo>
                    <a:pt x="2377" y="2022"/>
                  </a:lnTo>
                  <a:lnTo>
                    <a:pt x="1142" y="263"/>
                  </a:lnTo>
                  <a:cubicBezTo>
                    <a:pt x="1018" y="82"/>
                    <a:pt x="831"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98"/>
            <p:cNvSpPr/>
            <p:nvPr/>
          </p:nvSpPr>
          <p:spPr>
            <a:xfrm>
              <a:off x="3380700" y="3109775"/>
              <a:ext cx="110350" cy="170525"/>
            </a:xfrm>
            <a:custGeom>
              <a:rect b="b" l="l" r="r" t="t"/>
              <a:pathLst>
                <a:path extrusionOk="0" h="6821" w="4414">
                  <a:moveTo>
                    <a:pt x="648" y="0"/>
                  </a:moveTo>
                  <a:cubicBezTo>
                    <a:pt x="309" y="0"/>
                    <a:pt x="0" y="278"/>
                    <a:pt x="0" y="617"/>
                  </a:cubicBezTo>
                  <a:lnTo>
                    <a:pt x="0" y="6203"/>
                  </a:lnTo>
                  <a:cubicBezTo>
                    <a:pt x="0" y="6543"/>
                    <a:pt x="278" y="6821"/>
                    <a:pt x="648" y="6821"/>
                  </a:cubicBezTo>
                  <a:lnTo>
                    <a:pt x="3580" y="6821"/>
                  </a:lnTo>
                  <a:cubicBezTo>
                    <a:pt x="4414" y="6821"/>
                    <a:pt x="4414" y="5555"/>
                    <a:pt x="3580" y="5555"/>
                  </a:cubicBezTo>
                  <a:lnTo>
                    <a:pt x="1266" y="5555"/>
                  </a:lnTo>
                  <a:lnTo>
                    <a:pt x="1266" y="4043"/>
                  </a:lnTo>
                  <a:lnTo>
                    <a:pt x="2809" y="4043"/>
                  </a:lnTo>
                  <a:cubicBezTo>
                    <a:pt x="3642" y="4043"/>
                    <a:pt x="3642" y="2778"/>
                    <a:pt x="2809" y="2778"/>
                  </a:cubicBezTo>
                  <a:lnTo>
                    <a:pt x="1266" y="2778"/>
                  </a:lnTo>
                  <a:lnTo>
                    <a:pt x="1266" y="1265"/>
                  </a:lnTo>
                  <a:lnTo>
                    <a:pt x="3580" y="1265"/>
                  </a:lnTo>
                  <a:cubicBezTo>
                    <a:pt x="4352" y="1204"/>
                    <a:pt x="4352" y="62"/>
                    <a:pt x="3580" y="0"/>
                  </a:cubicBezTo>
                  <a:lnTo>
                    <a:pt x="3426" y="0"/>
                  </a:lnTo>
                  <a:cubicBezTo>
                    <a:pt x="3179" y="31"/>
                    <a:pt x="3179" y="370"/>
                    <a:pt x="3426" y="401"/>
                  </a:cubicBezTo>
                  <a:lnTo>
                    <a:pt x="3580" y="401"/>
                  </a:lnTo>
                  <a:cubicBezTo>
                    <a:pt x="3858" y="401"/>
                    <a:pt x="3858" y="833"/>
                    <a:pt x="3580" y="833"/>
                  </a:cubicBezTo>
                  <a:lnTo>
                    <a:pt x="1080" y="833"/>
                  </a:lnTo>
                  <a:cubicBezTo>
                    <a:pt x="957" y="833"/>
                    <a:pt x="864" y="926"/>
                    <a:pt x="864" y="1049"/>
                  </a:cubicBezTo>
                  <a:lnTo>
                    <a:pt x="864" y="2963"/>
                  </a:lnTo>
                  <a:cubicBezTo>
                    <a:pt x="864" y="3086"/>
                    <a:pt x="957" y="3179"/>
                    <a:pt x="1080" y="3179"/>
                  </a:cubicBezTo>
                  <a:lnTo>
                    <a:pt x="2840" y="3179"/>
                  </a:lnTo>
                  <a:cubicBezTo>
                    <a:pt x="3117" y="3179"/>
                    <a:pt x="3117" y="3611"/>
                    <a:pt x="2840" y="3611"/>
                  </a:cubicBezTo>
                  <a:lnTo>
                    <a:pt x="1080" y="3611"/>
                  </a:lnTo>
                  <a:cubicBezTo>
                    <a:pt x="957" y="3611"/>
                    <a:pt x="864" y="3704"/>
                    <a:pt x="864" y="3827"/>
                  </a:cubicBezTo>
                  <a:lnTo>
                    <a:pt x="864" y="5771"/>
                  </a:lnTo>
                  <a:cubicBezTo>
                    <a:pt x="864" y="5864"/>
                    <a:pt x="957" y="5956"/>
                    <a:pt x="1080" y="5956"/>
                  </a:cubicBezTo>
                  <a:lnTo>
                    <a:pt x="3580" y="5956"/>
                  </a:lnTo>
                  <a:cubicBezTo>
                    <a:pt x="3858" y="5956"/>
                    <a:pt x="3858" y="6389"/>
                    <a:pt x="3580" y="6389"/>
                  </a:cubicBezTo>
                  <a:lnTo>
                    <a:pt x="648" y="6389"/>
                  </a:lnTo>
                  <a:cubicBezTo>
                    <a:pt x="525" y="6389"/>
                    <a:pt x="432" y="6296"/>
                    <a:pt x="432" y="6203"/>
                  </a:cubicBezTo>
                  <a:lnTo>
                    <a:pt x="432" y="617"/>
                  </a:lnTo>
                  <a:cubicBezTo>
                    <a:pt x="432" y="494"/>
                    <a:pt x="525" y="401"/>
                    <a:pt x="648" y="401"/>
                  </a:cubicBezTo>
                  <a:lnTo>
                    <a:pt x="2500" y="401"/>
                  </a:lnTo>
                  <a:cubicBezTo>
                    <a:pt x="2747" y="370"/>
                    <a:pt x="2747" y="31"/>
                    <a:pt x="2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98"/>
            <p:cNvSpPr/>
            <p:nvPr/>
          </p:nvSpPr>
          <p:spPr>
            <a:xfrm>
              <a:off x="3251825" y="3109175"/>
              <a:ext cx="120400" cy="171150"/>
            </a:xfrm>
            <a:custGeom>
              <a:rect b="b" l="l" r="r" t="t"/>
              <a:pathLst>
                <a:path extrusionOk="0" h="6846" w="4816">
                  <a:moveTo>
                    <a:pt x="2412" y="0"/>
                  </a:moveTo>
                  <a:cubicBezTo>
                    <a:pt x="2033" y="0"/>
                    <a:pt x="1648" y="97"/>
                    <a:pt x="1298" y="302"/>
                  </a:cubicBezTo>
                  <a:cubicBezTo>
                    <a:pt x="557" y="734"/>
                    <a:pt x="217" y="1598"/>
                    <a:pt x="464" y="2401"/>
                  </a:cubicBezTo>
                  <a:cubicBezTo>
                    <a:pt x="557" y="2894"/>
                    <a:pt x="865" y="3265"/>
                    <a:pt x="1298" y="3481"/>
                  </a:cubicBezTo>
                  <a:cubicBezTo>
                    <a:pt x="1606" y="3635"/>
                    <a:pt x="1946" y="3728"/>
                    <a:pt x="2316" y="3789"/>
                  </a:cubicBezTo>
                  <a:cubicBezTo>
                    <a:pt x="2563" y="3820"/>
                    <a:pt x="2841" y="3882"/>
                    <a:pt x="3088" y="4005"/>
                  </a:cubicBezTo>
                  <a:cubicBezTo>
                    <a:pt x="3458" y="4221"/>
                    <a:pt x="3581" y="4684"/>
                    <a:pt x="3365" y="5055"/>
                  </a:cubicBezTo>
                  <a:cubicBezTo>
                    <a:pt x="3222" y="5398"/>
                    <a:pt x="2866" y="5583"/>
                    <a:pt x="2495" y="5583"/>
                  </a:cubicBezTo>
                  <a:cubicBezTo>
                    <a:pt x="2466" y="5583"/>
                    <a:pt x="2437" y="5581"/>
                    <a:pt x="2409" y="5579"/>
                  </a:cubicBezTo>
                  <a:cubicBezTo>
                    <a:pt x="2038" y="5579"/>
                    <a:pt x="1699" y="5394"/>
                    <a:pt x="1483" y="5085"/>
                  </a:cubicBezTo>
                  <a:cubicBezTo>
                    <a:pt x="1390" y="4931"/>
                    <a:pt x="1328" y="4777"/>
                    <a:pt x="1328" y="4623"/>
                  </a:cubicBezTo>
                  <a:cubicBezTo>
                    <a:pt x="1299" y="4252"/>
                    <a:pt x="985" y="4074"/>
                    <a:pt x="673" y="4074"/>
                  </a:cubicBezTo>
                  <a:cubicBezTo>
                    <a:pt x="335" y="4074"/>
                    <a:pt x="0" y="4283"/>
                    <a:pt x="32" y="4684"/>
                  </a:cubicBezTo>
                  <a:cubicBezTo>
                    <a:pt x="94" y="5055"/>
                    <a:pt x="187" y="5394"/>
                    <a:pt x="372" y="5703"/>
                  </a:cubicBezTo>
                  <a:cubicBezTo>
                    <a:pt x="773" y="6382"/>
                    <a:pt x="1514" y="6814"/>
                    <a:pt x="2316" y="6845"/>
                  </a:cubicBezTo>
                  <a:lnTo>
                    <a:pt x="2501" y="6845"/>
                  </a:lnTo>
                  <a:cubicBezTo>
                    <a:pt x="2526" y="6845"/>
                    <a:pt x="2551" y="6846"/>
                    <a:pt x="2576" y="6846"/>
                  </a:cubicBezTo>
                  <a:cubicBezTo>
                    <a:pt x="3442" y="6846"/>
                    <a:pt x="4239" y="6328"/>
                    <a:pt x="4569" y="5518"/>
                  </a:cubicBezTo>
                  <a:cubicBezTo>
                    <a:pt x="4785" y="5055"/>
                    <a:pt x="4816" y="4530"/>
                    <a:pt x="4661" y="4036"/>
                  </a:cubicBezTo>
                  <a:cubicBezTo>
                    <a:pt x="4616" y="3967"/>
                    <a:pt x="4548" y="3937"/>
                    <a:pt x="4482" y="3937"/>
                  </a:cubicBezTo>
                  <a:cubicBezTo>
                    <a:pt x="4370" y="3937"/>
                    <a:pt x="4260" y="4024"/>
                    <a:pt x="4260" y="4160"/>
                  </a:cubicBezTo>
                  <a:cubicBezTo>
                    <a:pt x="4384" y="4561"/>
                    <a:pt x="4353" y="4993"/>
                    <a:pt x="4199" y="5363"/>
                  </a:cubicBezTo>
                  <a:cubicBezTo>
                    <a:pt x="3901" y="6018"/>
                    <a:pt x="3288" y="6414"/>
                    <a:pt x="2608" y="6414"/>
                  </a:cubicBezTo>
                  <a:cubicBezTo>
                    <a:pt x="2583" y="6414"/>
                    <a:pt x="2558" y="6414"/>
                    <a:pt x="2532" y="6413"/>
                  </a:cubicBezTo>
                  <a:lnTo>
                    <a:pt x="2378" y="6413"/>
                  </a:lnTo>
                  <a:cubicBezTo>
                    <a:pt x="1730" y="6413"/>
                    <a:pt x="1112" y="6073"/>
                    <a:pt x="773" y="5518"/>
                  </a:cubicBezTo>
                  <a:cubicBezTo>
                    <a:pt x="619" y="5240"/>
                    <a:pt x="526" y="4962"/>
                    <a:pt x="495" y="4684"/>
                  </a:cubicBezTo>
                  <a:cubicBezTo>
                    <a:pt x="495" y="4561"/>
                    <a:pt x="619" y="4468"/>
                    <a:pt x="742" y="4468"/>
                  </a:cubicBezTo>
                  <a:cubicBezTo>
                    <a:pt x="896" y="4499"/>
                    <a:pt x="896" y="4623"/>
                    <a:pt x="927" y="4715"/>
                  </a:cubicBezTo>
                  <a:cubicBezTo>
                    <a:pt x="958" y="4931"/>
                    <a:pt x="1051" y="5147"/>
                    <a:pt x="1143" y="5332"/>
                  </a:cubicBezTo>
                  <a:cubicBezTo>
                    <a:pt x="1421" y="5734"/>
                    <a:pt x="1884" y="6011"/>
                    <a:pt x="2409" y="6011"/>
                  </a:cubicBezTo>
                  <a:lnTo>
                    <a:pt x="2501" y="6011"/>
                  </a:lnTo>
                  <a:cubicBezTo>
                    <a:pt x="3057" y="6011"/>
                    <a:pt x="3550" y="5734"/>
                    <a:pt x="3797" y="5240"/>
                  </a:cubicBezTo>
                  <a:cubicBezTo>
                    <a:pt x="4075" y="4684"/>
                    <a:pt x="3859" y="3974"/>
                    <a:pt x="3334" y="3697"/>
                  </a:cubicBezTo>
                  <a:cubicBezTo>
                    <a:pt x="3026" y="3512"/>
                    <a:pt x="2717" y="3419"/>
                    <a:pt x="2378" y="3388"/>
                  </a:cubicBezTo>
                  <a:cubicBezTo>
                    <a:pt x="2069" y="3357"/>
                    <a:pt x="1760" y="3265"/>
                    <a:pt x="1483" y="3141"/>
                  </a:cubicBezTo>
                  <a:cubicBezTo>
                    <a:pt x="1174" y="2987"/>
                    <a:pt x="927" y="2678"/>
                    <a:pt x="865" y="2339"/>
                  </a:cubicBezTo>
                  <a:cubicBezTo>
                    <a:pt x="680" y="1691"/>
                    <a:pt x="958" y="1012"/>
                    <a:pt x="1514" y="703"/>
                  </a:cubicBezTo>
                  <a:cubicBezTo>
                    <a:pt x="1799" y="527"/>
                    <a:pt x="2113" y="440"/>
                    <a:pt x="2427" y="440"/>
                  </a:cubicBezTo>
                  <a:cubicBezTo>
                    <a:pt x="2826" y="440"/>
                    <a:pt x="3222" y="581"/>
                    <a:pt x="3550" y="857"/>
                  </a:cubicBezTo>
                  <a:cubicBezTo>
                    <a:pt x="3736" y="1012"/>
                    <a:pt x="3890" y="1197"/>
                    <a:pt x="4013" y="1413"/>
                  </a:cubicBezTo>
                  <a:cubicBezTo>
                    <a:pt x="4054" y="1555"/>
                    <a:pt x="3934" y="1658"/>
                    <a:pt x="3812" y="1658"/>
                  </a:cubicBezTo>
                  <a:cubicBezTo>
                    <a:pt x="3749" y="1658"/>
                    <a:pt x="3685" y="1630"/>
                    <a:pt x="3643" y="1567"/>
                  </a:cubicBezTo>
                  <a:cubicBezTo>
                    <a:pt x="3520" y="1413"/>
                    <a:pt x="3427" y="1289"/>
                    <a:pt x="3273" y="1166"/>
                  </a:cubicBezTo>
                  <a:cubicBezTo>
                    <a:pt x="3031" y="959"/>
                    <a:pt x="2731" y="858"/>
                    <a:pt x="2433" y="858"/>
                  </a:cubicBezTo>
                  <a:cubicBezTo>
                    <a:pt x="2198" y="858"/>
                    <a:pt x="1964" y="920"/>
                    <a:pt x="1760" y="1043"/>
                  </a:cubicBezTo>
                  <a:cubicBezTo>
                    <a:pt x="1359" y="1289"/>
                    <a:pt x="1174" y="1752"/>
                    <a:pt x="1298" y="2215"/>
                  </a:cubicBezTo>
                  <a:cubicBezTo>
                    <a:pt x="1421" y="2740"/>
                    <a:pt x="1822" y="2833"/>
                    <a:pt x="2470" y="2956"/>
                  </a:cubicBezTo>
                  <a:cubicBezTo>
                    <a:pt x="2841" y="2987"/>
                    <a:pt x="3211" y="3110"/>
                    <a:pt x="3550" y="3295"/>
                  </a:cubicBezTo>
                  <a:cubicBezTo>
                    <a:pt x="3643" y="3357"/>
                    <a:pt x="3736" y="3419"/>
                    <a:pt x="3797" y="3481"/>
                  </a:cubicBezTo>
                  <a:cubicBezTo>
                    <a:pt x="3844" y="3521"/>
                    <a:pt x="3893" y="3538"/>
                    <a:pt x="3938" y="3538"/>
                  </a:cubicBezTo>
                  <a:cubicBezTo>
                    <a:pt x="4100" y="3538"/>
                    <a:pt x="4220" y="3317"/>
                    <a:pt x="4075" y="3172"/>
                  </a:cubicBezTo>
                  <a:cubicBezTo>
                    <a:pt x="3983" y="3079"/>
                    <a:pt x="3890" y="3018"/>
                    <a:pt x="3797" y="2956"/>
                  </a:cubicBezTo>
                  <a:cubicBezTo>
                    <a:pt x="3396" y="2740"/>
                    <a:pt x="2995" y="2586"/>
                    <a:pt x="2532" y="2524"/>
                  </a:cubicBezTo>
                  <a:cubicBezTo>
                    <a:pt x="1853" y="2401"/>
                    <a:pt x="1760" y="2339"/>
                    <a:pt x="1699" y="2092"/>
                  </a:cubicBezTo>
                  <a:cubicBezTo>
                    <a:pt x="1606" y="1845"/>
                    <a:pt x="1730" y="1536"/>
                    <a:pt x="1976" y="1382"/>
                  </a:cubicBezTo>
                  <a:cubicBezTo>
                    <a:pt x="2113" y="1300"/>
                    <a:pt x="2268" y="1260"/>
                    <a:pt x="2425" y="1260"/>
                  </a:cubicBezTo>
                  <a:cubicBezTo>
                    <a:pt x="2622" y="1260"/>
                    <a:pt x="2823" y="1323"/>
                    <a:pt x="2995" y="1444"/>
                  </a:cubicBezTo>
                  <a:cubicBezTo>
                    <a:pt x="3088" y="1536"/>
                    <a:pt x="3180" y="1629"/>
                    <a:pt x="3242" y="1752"/>
                  </a:cubicBezTo>
                  <a:cubicBezTo>
                    <a:pt x="3371" y="2000"/>
                    <a:pt x="3591" y="2105"/>
                    <a:pt x="3809" y="2105"/>
                  </a:cubicBezTo>
                  <a:cubicBezTo>
                    <a:pt x="4215" y="2105"/>
                    <a:pt x="4615" y="1741"/>
                    <a:pt x="4415" y="1259"/>
                  </a:cubicBezTo>
                  <a:cubicBezTo>
                    <a:pt x="4034" y="456"/>
                    <a:pt x="3235" y="0"/>
                    <a:pt x="2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98"/>
            <p:cNvSpPr/>
            <p:nvPr/>
          </p:nvSpPr>
          <p:spPr>
            <a:xfrm>
              <a:off x="3316350" y="3040325"/>
              <a:ext cx="236250" cy="60300"/>
            </a:xfrm>
            <a:custGeom>
              <a:rect b="b" l="l" r="r" t="t"/>
              <a:pathLst>
                <a:path extrusionOk="0" h="2412" w="9450">
                  <a:moveTo>
                    <a:pt x="4735" y="1"/>
                  </a:moveTo>
                  <a:cubicBezTo>
                    <a:pt x="3840" y="1"/>
                    <a:pt x="2975" y="186"/>
                    <a:pt x="2173" y="556"/>
                  </a:cubicBezTo>
                  <a:cubicBezTo>
                    <a:pt x="1402" y="896"/>
                    <a:pt x="723" y="1389"/>
                    <a:pt x="167" y="2007"/>
                  </a:cubicBezTo>
                  <a:cubicBezTo>
                    <a:pt x="1" y="2173"/>
                    <a:pt x="164" y="2376"/>
                    <a:pt x="332" y="2376"/>
                  </a:cubicBezTo>
                  <a:cubicBezTo>
                    <a:pt x="382" y="2376"/>
                    <a:pt x="433" y="2358"/>
                    <a:pt x="476" y="2315"/>
                  </a:cubicBezTo>
                  <a:cubicBezTo>
                    <a:pt x="1611" y="1058"/>
                    <a:pt x="3165" y="433"/>
                    <a:pt x="4721" y="433"/>
                  </a:cubicBezTo>
                  <a:cubicBezTo>
                    <a:pt x="6297" y="433"/>
                    <a:pt x="7876" y="1073"/>
                    <a:pt x="9024" y="2346"/>
                  </a:cubicBezTo>
                  <a:cubicBezTo>
                    <a:pt x="9070" y="2392"/>
                    <a:pt x="9121" y="2411"/>
                    <a:pt x="9171" y="2411"/>
                  </a:cubicBezTo>
                  <a:cubicBezTo>
                    <a:pt x="9320" y="2411"/>
                    <a:pt x="9449" y="2231"/>
                    <a:pt x="9333" y="2068"/>
                  </a:cubicBezTo>
                  <a:cubicBezTo>
                    <a:pt x="8160" y="772"/>
                    <a:pt x="6494" y="1"/>
                    <a:pt x="4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98"/>
            <p:cNvSpPr/>
            <p:nvPr/>
          </p:nvSpPr>
          <p:spPr>
            <a:xfrm>
              <a:off x="3316725" y="3288375"/>
              <a:ext cx="235275" cy="60025"/>
            </a:xfrm>
            <a:custGeom>
              <a:rect b="b" l="l" r="r" t="t"/>
              <a:pathLst>
                <a:path extrusionOk="0" h="2401" w="9411">
                  <a:moveTo>
                    <a:pt x="9148" y="1"/>
                  </a:moveTo>
                  <a:cubicBezTo>
                    <a:pt x="9094" y="1"/>
                    <a:pt x="9040" y="16"/>
                    <a:pt x="9009" y="47"/>
                  </a:cubicBezTo>
                  <a:cubicBezTo>
                    <a:pt x="7861" y="1335"/>
                    <a:pt x="6275" y="1984"/>
                    <a:pt x="4691" y="1984"/>
                  </a:cubicBezTo>
                  <a:cubicBezTo>
                    <a:pt x="3127" y="1984"/>
                    <a:pt x="1565" y="1351"/>
                    <a:pt x="430" y="78"/>
                  </a:cubicBezTo>
                  <a:cubicBezTo>
                    <a:pt x="389" y="44"/>
                    <a:pt x="344" y="29"/>
                    <a:pt x="300" y="29"/>
                  </a:cubicBezTo>
                  <a:cubicBezTo>
                    <a:pt x="143" y="29"/>
                    <a:pt x="1" y="211"/>
                    <a:pt x="121" y="356"/>
                  </a:cubicBezTo>
                  <a:cubicBezTo>
                    <a:pt x="1349" y="1721"/>
                    <a:pt x="3026" y="2400"/>
                    <a:pt x="4703" y="2400"/>
                  </a:cubicBezTo>
                  <a:cubicBezTo>
                    <a:pt x="6398" y="2400"/>
                    <a:pt x="8092" y="1706"/>
                    <a:pt x="9318" y="325"/>
                  </a:cubicBezTo>
                  <a:cubicBezTo>
                    <a:pt x="9411" y="263"/>
                    <a:pt x="9411" y="109"/>
                    <a:pt x="9318" y="47"/>
                  </a:cubicBezTo>
                  <a:lnTo>
                    <a:pt x="9287" y="47"/>
                  </a:lnTo>
                  <a:cubicBezTo>
                    <a:pt x="9256" y="16"/>
                    <a:pt x="9202" y="1"/>
                    <a:pt x="9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2" name="Google Shape;20652;p98"/>
          <p:cNvGrpSpPr/>
          <p:nvPr/>
        </p:nvGrpSpPr>
        <p:grpSpPr>
          <a:xfrm>
            <a:off x="3224381" y="3975199"/>
            <a:ext cx="367050" cy="363225"/>
            <a:chOff x="3252625" y="1904050"/>
            <a:chExt cx="367050" cy="363225"/>
          </a:xfrm>
        </p:grpSpPr>
        <p:sp>
          <p:nvSpPr>
            <p:cNvPr id="20653" name="Google Shape;20653;p98"/>
            <p:cNvSpPr/>
            <p:nvPr/>
          </p:nvSpPr>
          <p:spPr>
            <a:xfrm>
              <a:off x="3542725" y="1925625"/>
              <a:ext cx="37050" cy="67550"/>
            </a:xfrm>
            <a:custGeom>
              <a:rect b="b" l="l" r="r" t="t"/>
              <a:pathLst>
                <a:path extrusionOk="0" h="2702" w="1482">
                  <a:moveTo>
                    <a:pt x="710" y="1"/>
                  </a:moveTo>
                  <a:cubicBezTo>
                    <a:pt x="602" y="1"/>
                    <a:pt x="494" y="70"/>
                    <a:pt x="494" y="209"/>
                  </a:cubicBezTo>
                  <a:lnTo>
                    <a:pt x="494" y="394"/>
                  </a:lnTo>
                  <a:cubicBezTo>
                    <a:pt x="247" y="487"/>
                    <a:pt x="62" y="734"/>
                    <a:pt x="124" y="1012"/>
                  </a:cubicBezTo>
                  <a:cubicBezTo>
                    <a:pt x="124" y="1166"/>
                    <a:pt x="216" y="1320"/>
                    <a:pt x="340" y="1413"/>
                  </a:cubicBezTo>
                  <a:cubicBezTo>
                    <a:pt x="463" y="1475"/>
                    <a:pt x="617" y="1505"/>
                    <a:pt x="741" y="1505"/>
                  </a:cubicBezTo>
                  <a:cubicBezTo>
                    <a:pt x="834" y="1536"/>
                    <a:pt x="957" y="1567"/>
                    <a:pt x="988" y="1691"/>
                  </a:cubicBezTo>
                  <a:cubicBezTo>
                    <a:pt x="988" y="1814"/>
                    <a:pt x="895" y="1907"/>
                    <a:pt x="772" y="1938"/>
                  </a:cubicBezTo>
                  <a:cubicBezTo>
                    <a:pt x="756" y="1941"/>
                    <a:pt x="740" y="1942"/>
                    <a:pt x="724" y="1942"/>
                  </a:cubicBezTo>
                  <a:cubicBezTo>
                    <a:pt x="587" y="1942"/>
                    <a:pt x="460" y="1829"/>
                    <a:pt x="432" y="1691"/>
                  </a:cubicBezTo>
                  <a:cubicBezTo>
                    <a:pt x="417" y="1567"/>
                    <a:pt x="309" y="1505"/>
                    <a:pt x="205" y="1505"/>
                  </a:cubicBezTo>
                  <a:cubicBezTo>
                    <a:pt x="101" y="1505"/>
                    <a:pt x="0" y="1567"/>
                    <a:pt x="0" y="1691"/>
                  </a:cubicBezTo>
                  <a:cubicBezTo>
                    <a:pt x="31" y="1968"/>
                    <a:pt x="216" y="2215"/>
                    <a:pt x="494" y="2308"/>
                  </a:cubicBezTo>
                  <a:lnTo>
                    <a:pt x="525" y="2308"/>
                  </a:lnTo>
                  <a:lnTo>
                    <a:pt x="525" y="2493"/>
                  </a:lnTo>
                  <a:cubicBezTo>
                    <a:pt x="525" y="2632"/>
                    <a:pt x="625" y="2701"/>
                    <a:pt x="726" y="2701"/>
                  </a:cubicBezTo>
                  <a:cubicBezTo>
                    <a:pt x="826" y="2701"/>
                    <a:pt x="926" y="2632"/>
                    <a:pt x="926" y="2493"/>
                  </a:cubicBezTo>
                  <a:lnTo>
                    <a:pt x="926" y="2339"/>
                  </a:lnTo>
                  <a:cubicBezTo>
                    <a:pt x="1050" y="2308"/>
                    <a:pt x="1142" y="2246"/>
                    <a:pt x="1204" y="2154"/>
                  </a:cubicBezTo>
                  <a:cubicBezTo>
                    <a:pt x="1482" y="1907"/>
                    <a:pt x="1451" y="1475"/>
                    <a:pt x="1173" y="1259"/>
                  </a:cubicBezTo>
                  <a:cubicBezTo>
                    <a:pt x="1050" y="1166"/>
                    <a:pt x="926" y="1104"/>
                    <a:pt x="772" y="1104"/>
                  </a:cubicBezTo>
                  <a:cubicBezTo>
                    <a:pt x="679" y="1104"/>
                    <a:pt x="556" y="1104"/>
                    <a:pt x="525" y="981"/>
                  </a:cubicBezTo>
                  <a:cubicBezTo>
                    <a:pt x="508" y="849"/>
                    <a:pt x="607" y="787"/>
                    <a:pt x="712" y="787"/>
                  </a:cubicBezTo>
                  <a:cubicBezTo>
                    <a:pt x="802" y="787"/>
                    <a:pt x="897" y="833"/>
                    <a:pt x="926" y="919"/>
                  </a:cubicBezTo>
                  <a:cubicBezTo>
                    <a:pt x="972" y="989"/>
                    <a:pt x="1053" y="1023"/>
                    <a:pt x="1130" y="1023"/>
                  </a:cubicBezTo>
                  <a:cubicBezTo>
                    <a:pt x="1156" y="1023"/>
                    <a:pt x="1181" y="1019"/>
                    <a:pt x="1204" y="1012"/>
                  </a:cubicBezTo>
                  <a:cubicBezTo>
                    <a:pt x="1296" y="919"/>
                    <a:pt x="1327" y="796"/>
                    <a:pt x="1296" y="703"/>
                  </a:cubicBezTo>
                  <a:cubicBezTo>
                    <a:pt x="1204" y="549"/>
                    <a:pt x="1080" y="456"/>
                    <a:pt x="926" y="394"/>
                  </a:cubicBezTo>
                  <a:lnTo>
                    <a:pt x="926" y="209"/>
                  </a:lnTo>
                  <a:cubicBezTo>
                    <a:pt x="926" y="70"/>
                    <a:pt x="818" y="1"/>
                    <a:pt x="7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98"/>
            <p:cNvSpPr/>
            <p:nvPr/>
          </p:nvSpPr>
          <p:spPr>
            <a:xfrm>
              <a:off x="3252625" y="1904050"/>
              <a:ext cx="367050" cy="363225"/>
            </a:xfrm>
            <a:custGeom>
              <a:rect b="b" l="l" r="r" t="t"/>
              <a:pathLst>
                <a:path extrusionOk="0" h="14529" w="14682">
                  <a:moveTo>
                    <a:pt x="1435" y="1035"/>
                  </a:moveTo>
                  <a:cubicBezTo>
                    <a:pt x="1471" y="1035"/>
                    <a:pt x="1508" y="1046"/>
                    <a:pt x="1543" y="1072"/>
                  </a:cubicBezTo>
                  <a:cubicBezTo>
                    <a:pt x="1698" y="1165"/>
                    <a:pt x="1790" y="1288"/>
                    <a:pt x="1852" y="1443"/>
                  </a:cubicBezTo>
                  <a:lnTo>
                    <a:pt x="1266" y="1443"/>
                  </a:lnTo>
                  <a:lnTo>
                    <a:pt x="1266" y="1196"/>
                  </a:lnTo>
                  <a:cubicBezTo>
                    <a:pt x="1266" y="1107"/>
                    <a:pt x="1345" y="1035"/>
                    <a:pt x="1435" y="1035"/>
                  </a:cubicBezTo>
                  <a:close/>
                  <a:moveTo>
                    <a:pt x="2951" y="1026"/>
                  </a:moveTo>
                  <a:cubicBezTo>
                    <a:pt x="2986" y="1026"/>
                    <a:pt x="3025" y="1041"/>
                    <a:pt x="3056" y="1072"/>
                  </a:cubicBezTo>
                  <a:cubicBezTo>
                    <a:pt x="3117" y="1072"/>
                    <a:pt x="3148" y="1165"/>
                    <a:pt x="3148" y="1227"/>
                  </a:cubicBezTo>
                  <a:lnTo>
                    <a:pt x="3148" y="1474"/>
                  </a:lnTo>
                  <a:lnTo>
                    <a:pt x="2562" y="1474"/>
                  </a:lnTo>
                  <a:cubicBezTo>
                    <a:pt x="2623" y="1319"/>
                    <a:pt x="2716" y="1196"/>
                    <a:pt x="2870" y="1103"/>
                  </a:cubicBezTo>
                  <a:lnTo>
                    <a:pt x="2870" y="1072"/>
                  </a:lnTo>
                  <a:cubicBezTo>
                    <a:pt x="2886" y="1041"/>
                    <a:pt x="2917" y="1026"/>
                    <a:pt x="2951" y="1026"/>
                  </a:cubicBezTo>
                  <a:close/>
                  <a:moveTo>
                    <a:pt x="1605" y="1875"/>
                  </a:moveTo>
                  <a:lnTo>
                    <a:pt x="1605" y="2523"/>
                  </a:lnTo>
                  <a:lnTo>
                    <a:pt x="494" y="2523"/>
                  </a:lnTo>
                  <a:lnTo>
                    <a:pt x="494" y="1875"/>
                  </a:lnTo>
                  <a:close/>
                  <a:moveTo>
                    <a:pt x="3920" y="1875"/>
                  </a:moveTo>
                  <a:lnTo>
                    <a:pt x="3920" y="2523"/>
                  </a:lnTo>
                  <a:lnTo>
                    <a:pt x="2778" y="2523"/>
                  </a:lnTo>
                  <a:lnTo>
                    <a:pt x="2778" y="1875"/>
                  </a:lnTo>
                  <a:close/>
                  <a:moveTo>
                    <a:pt x="12352" y="455"/>
                  </a:moveTo>
                  <a:cubicBezTo>
                    <a:pt x="13901" y="455"/>
                    <a:pt x="14682" y="2347"/>
                    <a:pt x="13579" y="3449"/>
                  </a:cubicBezTo>
                  <a:cubicBezTo>
                    <a:pt x="13218" y="3820"/>
                    <a:pt x="12771" y="3986"/>
                    <a:pt x="12334" y="3986"/>
                  </a:cubicBezTo>
                  <a:cubicBezTo>
                    <a:pt x="11428" y="3986"/>
                    <a:pt x="10565" y="3276"/>
                    <a:pt x="10586" y="2214"/>
                  </a:cubicBezTo>
                  <a:cubicBezTo>
                    <a:pt x="10586" y="1227"/>
                    <a:pt x="11357" y="455"/>
                    <a:pt x="12345" y="455"/>
                  </a:cubicBezTo>
                  <a:lnTo>
                    <a:pt x="12314" y="455"/>
                  </a:lnTo>
                  <a:cubicBezTo>
                    <a:pt x="12327" y="455"/>
                    <a:pt x="12339" y="455"/>
                    <a:pt x="12352" y="455"/>
                  </a:cubicBezTo>
                  <a:close/>
                  <a:moveTo>
                    <a:pt x="2377" y="1875"/>
                  </a:moveTo>
                  <a:lnTo>
                    <a:pt x="2377" y="4436"/>
                  </a:lnTo>
                  <a:lnTo>
                    <a:pt x="2037" y="4436"/>
                  </a:lnTo>
                  <a:lnTo>
                    <a:pt x="2037" y="3757"/>
                  </a:lnTo>
                  <a:cubicBezTo>
                    <a:pt x="2037" y="3618"/>
                    <a:pt x="1929" y="3549"/>
                    <a:pt x="1821" y="3549"/>
                  </a:cubicBezTo>
                  <a:cubicBezTo>
                    <a:pt x="1713" y="3549"/>
                    <a:pt x="1605" y="3618"/>
                    <a:pt x="1605" y="3757"/>
                  </a:cubicBezTo>
                  <a:lnTo>
                    <a:pt x="1605" y="4436"/>
                  </a:lnTo>
                  <a:lnTo>
                    <a:pt x="803" y="4436"/>
                  </a:lnTo>
                  <a:cubicBezTo>
                    <a:pt x="741" y="4436"/>
                    <a:pt x="710" y="4405"/>
                    <a:pt x="710" y="4375"/>
                  </a:cubicBezTo>
                  <a:lnTo>
                    <a:pt x="710" y="2955"/>
                  </a:lnTo>
                  <a:lnTo>
                    <a:pt x="1821" y="2955"/>
                  </a:lnTo>
                  <a:cubicBezTo>
                    <a:pt x="1914" y="2924"/>
                    <a:pt x="2037" y="2831"/>
                    <a:pt x="2037" y="2708"/>
                  </a:cubicBezTo>
                  <a:lnTo>
                    <a:pt x="2037" y="1875"/>
                  </a:lnTo>
                  <a:close/>
                  <a:moveTo>
                    <a:pt x="3673" y="2955"/>
                  </a:moveTo>
                  <a:lnTo>
                    <a:pt x="3673" y="4375"/>
                  </a:lnTo>
                  <a:cubicBezTo>
                    <a:pt x="3673" y="4405"/>
                    <a:pt x="3642" y="4436"/>
                    <a:pt x="3611" y="4436"/>
                  </a:cubicBezTo>
                  <a:lnTo>
                    <a:pt x="2809" y="4436"/>
                  </a:lnTo>
                  <a:lnTo>
                    <a:pt x="2809" y="2955"/>
                  </a:lnTo>
                  <a:close/>
                  <a:moveTo>
                    <a:pt x="6605" y="5825"/>
                  </a:moveTo>
                  <a:lnTo>
                    <a:pt x="6605" y="6381"/>
                  </a:lnTo>
                  <a:lnTo>
                    <a:pt x="6173" y="6381"/>
                  </a:lnTo>
                  <a:cubicBezTo>
                    <a:pt x="5895" y="6103"/>
                    <a:pt x="5524" y="5918"/>
                    <a:pt x="5154" y="5825"/>
                  </a:cubicBezTo>
                  <a:close/>
                  <a:moveTo>
                    <a:pt x="7268" y="5185"/>
                  </a:moveTo>
                  <a:cubicBezTo>
                    <a:pt x="7376" y="5185"/>
                    <a:pt x="7484" y="5254"/>
                    <a:pt x="7500" y="5393"/>
                  </a:cubicBezTo>
                  <a:lnTo>
                    <a:pt x="7500" y="6381"/>
                  </a:lnTo>
                  <a:lnTo>
                    <a:pt x="7037" y="6381"/>
                  </a:lnTo>
                  <a:lnTo>
                    <a:pt x="7037" y="5393"/>
                  </a:lnTo>
                  <a:cubicBezTo>
                    <a:pt x="7052" y="5254"/>
                    <a:pt x="7160" y="5185"/>
                    <a:pt x="7268" y="5185"/>
                  </a:cubicBezTo>
                  <a:close/>
                  <a:moveTo>
                    <a:pt x="9382" y="5825"/>
                  </a:moveTo>
                  <a:cubicBezTo>
                    <a:pt x="9012" y="5918"/>
                    <a:pt x="8642" y="6103"/>
                    <a:pt x="8364" y="6381"/>
                  </a:cubicBezTo>
                  <a:lnTo>
                    <a:pt x="7932" y="6381"/>
                  </a:lnTo>
                  <a:lnTo>
                    <a:pt x="7932" y="5825"/>
                  </a:lnTo>
                  <a:close/>
                  <a:moveTo>
                    <a:pt x="11018" y="9621"/>
                  </a:moveTo>
                  <a:lnTo>
                    <a:pt x="11018" y="10701"/>
                  </a:lnTo>
                  <a:cubicBezTo>
                    <a:pt x="11018" y="11081"/>
                    <a:pt x="10721" y="11302"/>
                    <a:pt x="10420" y="11302"/>
                  </a:cubicBezTo>
                  <a:cubicBezTo>
                    <a:pt x="10207" y="11302"/>
                    <a:pt x="9991" y="11191"/>
                    <a:pt x="9876" y="10948"/>
                  </a:cubicBezTo>
                  <a:lnTo>
                    <a:pt x="9444" y="9961"/>
                  </a:lnTo>
                  <a:lnTo>
                    <a:pt x="9444" y="9961"/>
                  </a:lnTo>
                  <a:cubicBezTo>
                    <a:pt x="9567" y="9991"/>
                    <a:pt x="9691" y="9991"/>
                    <a:pt x="9845" y="9991"/>
                  </a:cubicBezTo>
                  <a:cubicBezTo>
                    <a:pt x="10246" y="9991"/>
                    <a:pt x="10678" y="9868"/>
                    <a:pt x="11018" y="9621"/>
                  </a:cubicBezTo>
                  <a:close/>
                  <a:moveTo>
                    <a:pt x="3488" y="9621"/>
                  </a:moveTo>
                  <a:cubicBezTo>
                    <a:pt x="3858" y="9868"/>
                    <a:pt x="4259" y="9991"/>
                    <a:pt x="4691" y="10022"/>
                  </a:cubicBezTo>
                  <a:lnTo>
                    <a:pt x="4691" y="9991"/>
                  </a:lnTo>
                  <a:cubicBezTo>
                    <a:pt x="4815" y="9991"/>
                    <a:pt x="4969" y="9991"/>
                    <a:pt x="5092" y="9961"/>
                  </a:cubicBezTo>
                  <a:lnTo>
                    <a:pt x="5092" y="9961"/>
                  </a:lnTo>
                  <a:lnTo>
                    <a:pt x="4629" y="10979"/>
                  </a:lnTo>
                  <a:cubicBezTo>
                    <a:pt x="4516" y="11207"/>
                    <a:pt x="4308" y="11310"/>
                    <a:pt x="4101" y="11310"/>
                  </a:cubicBezTo>
                  <a:cubicBezTo>
                    <a:pt x="3803" y="11310"/>
                    <a:pt x="3506" y="11096"/>
                    <a:pt x="3488" y="10732"/>
                  </a:cubicBezTo>
                  <a:lnTo>
                    <a:pt x="3488" y="9621"/>
                  </a:lnTo>
                  <a:close/>
                  <a:moveTo>
                    <a:pt x="12777" y="5825"/>
                  </a:moveTo>
                  <a:cubicBezTo>
                    <a:pt x="13178" y="5825"/>
                    <a:pt x="13487" y="6165"/>
                    <a:pt x="13487" y="6566"/>
                  </a:cubicBezTo>
                  <a:lnTo>
                    <a:pt x="13549" y="6566"/>
                  </a:lnTo>
                  <a:lnTo>
                    <a:pt x="13549" y="12707"/>
                  </a:lnTo>
                  <a:lnTo>
                    <a:pt x="13116" y="12707"/>
                  </a:lnTo>
                  <a:lnTo>
                    <a:pt x="13116" y="10917"/>
                  </a:lnTo>
                  <a:cubicBezTo>
                    <a:pt x="13116" y="10778"/>
                    <a:pt x="13008" y="10709"/>
                    <a:pt x="12900" y="10709"/>
                  </a:cubicBezTo>
                  <a:cubicBezTo>
                    <a:pt x="12792" y="10709"/>
                    <a:pt x="12684" y="10778"/>
                    <a:pt x="12684" y="10917"/>
                  </a:cubicBezTo>
                  <a:lnTo>
                    <a:pt x="12684" y="12707"/>
                  </a:lnTo>
                  <a:lnTo>
                    <a:pt x="1852" y="12707"/>
                  </a:lnTo>
                  <a:lnTo>
                    <a:pt x="1852" y="6782"/>
                  </a:lnTo>
                  <a:lnTo>
                    <a:pt x="2932" y="6782"/>
                  </a:lnTo>
                  <a:cubicBezTo>
                    <a:pt x="2438" y="7522"/>
                    <a:pt x="2500" y="8541"/>
                    <a:pt x="3086" y="9251"/>
                  </a:cubicBezTo>
                  <a:lnTo>
                    <a:pt x="3086" y="10732"/>
                  </a:lnTo>
                  <a:cubicBezTo>
                    <a:pt x="3104" y="11347"/>
                    <a:pt x="3600" y="11708"/>
                    <a:pt x="4101" y="11708"/>
                  </a:cubicBezTo>
                  <a:cubicBezTo>
                    <a:pt x="4453" y="11708"/>
                    <a:pt x="4808" y="11529"/>
                    <a:pt x="5000" y="11133"/>
                  </a:cubicBezTo>
                  <a:lnTo>
                    <a:pt x="5617" y="9775"/>
                  </a:lnTo>
                  <a:cubicBezTo>
                    <a:pt x="5895" y="9621"/>
                    <a:pt x="6142" y="9436"/>
                    <a:pt x="6327" y="9189"/>
                  </a:cubicBezTo>
                  <a:lnTo>
                    <a:pt x="8179" y="9189"/>
                  </a:lnTo>
                  <a:cubicBezTo>
                    <a:pt x="8364" y="9436"/>
                    <a:pt x="8611" y="9621"/>
                    <a:pt x="8888" y="9775"/>
                  </a:cubicBezTo>
                  <a:lnTo>
                    <a:pt x="9475" y="11164"/>
                  </a:lnTo>
                  <a:cubicBezTo>
                    <a:pt x="9676" y="11542"/>
                    <a:pt x="10032" y="11714"/>
                    <a:pt x="10385" y="11714"/>
                  </a:cubicBezTo>
                  <a:cubicBezTo>
                    <a:pt x="10896" y="11714"/>
                    <a:pt x="11401" y="11353"/>
                    <a:pt x="11419" y="10732"/>
                  </a:cubicBezTo>
                  <a:lnTo>
                    <a:pt x="11419" y="9251"/>
                  </a:lnTo>
                  <a:cubicBezTo>
                    <a:pt x="12005" y="8541"/>
                    <a:pt x="12067" y="7522"/>
                    <a:pt x="11573" y="6782"/>
                  </a:cubicBezTo>
                  <a:lnTo>
                    <a:pt x="12654" y="6782"/>
                  </a:lnTo>
                  <a:lnTo>
                    <a:pt x="12654" y="9744"/>
                  </a:lnTo>
                  <a:cubicBezTo>
                    <a:pt x="12654" y="9883"/>
                    <a:pt x="12754" y="9953"/>
                    <a:pt x="12854" y="9953"/>
                  </a:cubicBezTo>
                  <a:cubicBezTo>
                    <a:pt x="12954" y="9953"/>
                    <a:pt x="13055" y="9883"/>
                    <a:pt x="13055" y="9744"/>
                  </a:cubicBezTo>
                  <a:lnTo>
                    <a:pt x="13055" y="6566"/>
                  </a:lnTo>
                  <a:cubicBezTo>
                    <a:pt x="13055" y="6442"/>
                    <a:pt x="12962" y="6350"/>
                    <a:pt x="12870" y="6350"/>
                  </a:cubicBezTo>
                  <a:lnTo>
                    <a:pt x="11203" y="6350"/>
                  </a:lnTo>
                  <a:cubicBezTo>
                    <a:pt x="10956" y="6103"/>
                    <a:pt x="10617" y="5918"/>
                    <a:pt x="10246" y="5825"/>
                  </a:cubicBezTo>
                  <a:close/>
                  <a:moveTo>
                    <a:pt x="4197" y="5825"/>
                  </a:moveTo>
                  <a:cubicBezTo>
                    <a:pt x="4074" y="5856"/>
                    <a:pt x="4012" y="5979"/>
                    <a:pt x="4043" y="6103"/>
                  </a:cubicBezTo>
                  <a:cubicBezTo>
                    <a:pt x="4070" y="6183"/>
                    <a:pt x="4143" y="6263"/>
                    <a:pt x="4242" y="6263"/>
                  </a:cubicBezTo>
                  <a:cubicBezTo>
                    <a:pt x="4257" y="6263"/>
                    <a:pt x="4273" y="6261"/>
                    <a:pt x="4290" y="6257"/>
                  </a:cubicBezTo>
                  <a:cubicBezTo>
                    <a:pt x="4413" y="6226"/>
                    <a:pt x="4568" y="6195"/>
                    <a:pt x="4691" y="6195"/>
                  </a:cubicBezTo>
                  <a:cubicBezTo>
                    <a:pt x="5185" y="6195"/>
                    <a:pt x="5617" y="6381"/>
                    <a:pt x="5957" y="6751"/>
                  </a:cubicBezTo>
                  <a:cubicBezTo>
                    <a:pt x="5987" y="6782"/>
                    <a:pt x="6049" y="6813"/>
                    <a:pt x="6111" y="6813"/>
                  </a:cubicBezTo>
                  <a:lnTo>
                    <a:pt x="8487" y="6813"/>
                  </a:lnTo>
                  <a:cubicBezTo>
                    <a:pt x="8518" y="6813"/>
                    <a:pt x="8580" y="6782"/>
                    <a:pt x="8611" y="6751"/>
                  </a:cubicBezTo>
                  <a:cubicBezTo>
                    <a:pt x="8950" y="6411"/>
                    <a:pt x="9382" y="6226"/>
                    <a:pt x="9845" y="6226"/>
                  </a:cubicBezTo>
                  <a:cubicBezTo>
                    <a:pt x="12098" y="6226"/>
                    <a:pt x="12098" y="9559"/>
                    <a:pt x="9845" y="9559"/>
                  </a:cubicBezTo>
                  <a:cubicBezTo>
                    <a:pt x="9320" y="9559"/>
                    <a:pt x="8796" y="9312"/>
                    <a:pt x="8487" y="8849"/>
                  </a:cubicBezTo>
                  <a:cubicBezTo>
                    <a:pt x="8456" y="8788"/>
                    <a:pt x="8364" y="8757"/>
                    <a:pt x="8302" y="8757"/>
                  </a:cubicBezTo>
                  <a:lnTo>
                    <a:pt x="6265" y="8757"/>
                  </a:lnTo>
                  <a:cubicBezTo>
                    <a:pt x="6203" y="8757"/>
                    <a:pt x="6142" y="8788"/>
                    <a:pt x="6080" y="8849"/>
                  </a:cubicBezTo>
                  <a:cubicBezTo>
                    <a:pt x="5738" y="9351"/>
                    <a:pt x="5231" y="9575"/>
                    <a:pt x="4729" y="9575"/>
                  </a:cubicBezTo>
                  <a:cubicBezTo>
                    <a:pt x="3871" y="9575"/>
                    <a:pt x="3025" y="8924"/>
                    <a:pt x="3025" y="7893"/>
                  </a:cubicBezTo>
                  <a:cubicBezTo>
                    <a:pt x="3025" y="7461"/>
                    <a:pt x="3210" y="7059"/>
                    <a:pt x="3518" y="6720"/>
                  </a:cubicBezTo>
                  <a:cubicBezTo>
                    <a:pt x="3642" y="6597"/>
                    <a:pt x="3611" y="6350"/>
                    <a:pt x="3395" y="6350"/>
                  </a:cubicBezTo>
                  <a:lnTo>
                    <a:pt x="1667" y="6350"/>
                  </a:lnTo>
                  <a:cubicBezTo>
                    <a:pt x="1543" y="6350"/>
                    <a:pt x="1451" y="6442"/>
                    <a:pt x="1451" y="6566"/>
                  </a:cubicBezTo>
                  <a:lnTo>
                    <a:pt x="1451" y="12738"/>
                  </a:lnTo>
                  <a:lnTo>
                    <a:pt x="1019" y="12738"/>
                  </a:lnTo>
                  <a:lnTo>
                    <a:pt x="1019" y="6566"/>
                  </a:lnTo>
                  <a:cubicBezTo>
                    <a:pt x="1019" y="6165"/>
                    <a:pt x="1327" y="5825"/>
                    <a:pt x="1728" y="5825"/>
                  </a:cubicBezTo>
                  <a:close/>
                  <a:moveTo>
                    <a:pt x="7963" y="13139"/>
                  </a:moveTo>
                  <a:cubicBezTo>
                    <a:pt x="7963" y="13294"/>
                    <a:pt x="7870" y="13417"/>
                    <a:pt x="7716" y="13417"/>
                  </a:cubicBezTo>
                  <a:lnTo>
                    <a:pt x="6821" y="13417"/>
                  </a:lnTo>
                  <a:cubicBezTo>
                    <a:pt x="6666" y="13417"/>
                    <a:pt x="6574" y="13294"/>
                    <a:pt x="6574" y="13139"/>
                  </a:cubicBezTo>
                  <a:close/>
                  <a:moveTo>
                    <a:pt x="12275" y="0"/>
                  </a:moveTo>
                  <a:cubicBezTo>
                    <a:pt x="11269" y="0"/>
                    <a:pt x="10272" y="637"/>
                    <a:pt x="10154" y="1967"/>
                  </a:cubicBezTo>
                  <a:lnTo>
                    <a:pt x="7284" y="1967"/>
                  </a:lnTo>
                  <a:cubicBezTo>
                    <a:pt x="7160" y="1967"/>
                    <a:pt x="7068" y="2060"/>
                    <a:pt x="7068" y="2183"/>
                  </a:cubicBezTo>
                  <a:lnTo>
                    <a:pt x="7068" y="3449"/>
                  </a:lnTo>
                  <a:lnTo>
                    <a:pt x="4105" y="3449"/>
                  </a:lnTo>
                  <a:lnTo>
                    <a:pt x="4105" y="2893"/>
                  </a:lnTo>
                  <a:cubicBezTo>
                    <a:pt x="4259" y="2831"/>
                    <a:pt x="4352" y="2708"/>
                    <a:pt x="4352" y="2554"/>
                  </a:cubicBezTo>
                  <a:lnTo>
                    <a:pt x="4352" y="1875"/>
                  </a:lnTo>
                  <a:cubicBezTo>
                    <a:pt x="4352" y="1659"/>
                    <a:pt x="4167" y="1474"/>
                    <a:pt x="3951" y="1474"/>
                  </a:cubicBezTo>
                  <a:lnTo>
                    <a:pt x="3580" y="1474"/>
                  </a:lnTo>
                  <a:lnTo>
                    <a:pt x="3580" y="1196"/>
                  </a:lnTo>
                  <a:cubicBezTo>
                    <a:pt x="3580" y="837"/>
                    <a:pt x="3286" y="592"/>
                    <a:pt x="2972" y="592"/>
                  </a:cubicBezTo>
                  <a:cubicBezTo>
                    <a:pt x="2854" y="592"/>
                    <a:pt x="2733" y="626"/>
                    <a:pt x="2623" y="702"/>
                  </a:cubicBezTo>
                  <a:cubicBezTo>
                    <a:pt x="2469" y="825"/>
                    <a:pt x="2346" y="980"/>
                    <a:pt x="2253" y="1165"/>
                  </a:cubicBezTo>
                  <a:lnTo>
                    <a:pt x="2222" y="1165"/>
                  </a:lnTo>
                  <a:cubicBezTo>
                    <a:pt x="2130" y="980"/>
                    <a:pt x="2006" y="825"/>
                    <a:pt x="1852" y="702"/>
                  </a:cubicBezTo>
                  <a:cubicBezTo>
                    <a:pt x="1742" y="626"/>
                    <a:pt x="1622" y="592"/>
                    <a:pt x="1504" y="592"/>
                  </a:cubicBezTo>
                  <a:cubicBezTo>
                    <a:pt x="1189" y="592"/>
                    <a:pt x="895" y="837"/>
                    <a:pt x="895" y="1196"/>
                  </a:cubicBezTo>
                  <a:lnTo>
                    <a:pt x="895" y="1474"/>
                  </a:lnTo>
                  <a:lnTo>
                    <a:pt x="494" y="1474"/>
                  </a:lnTo>
                  <a:cubicBezTo>
                    <a:pt x="278" y="1474"/>
                    <a:pt x="124" y="1628"/>
                    <a:pt x="124" y="1844"/>
                  </a:cubicBezTo>
                  <a:lnTo>
                    <a:pt x="124" y="2554"/>
                  </a:lnTo>
                  <a:cubicBezTo>
                    <a:pt x="124" y="2677"/>
                    <a:pt x="216" y="2831"/>
                    <a:pt x="340" y="2893"/>
                  </a:cubicBezTo>
                  <a:lnTo>
                    <a:pt x="340" y="4375"/>
                  </a:lnTo>
                  <a:cubicBezTo>
                    <a:pt x="340" y="4652"/>
                    <a:pt x="556" y="4868"/>
                    <a:pt x="833" y="4868"/>
                  </a:cubicBezTo>
                  <a:lnTo>
                    <a:pt x="3642" y="4868"/>
                  </a:lnTo>
                  <a:cubicBezTo>
                    <a:pt x="3889" y="4868"/>
                    <a:pt x="4136" y="4652"/>
                    <a:pt x="4136" y="4375"/>
                  </a:cubicBezTo>
                  <a:lnTo>
                    <a:pt x="4136" y="3850"/>
                  </a:lnTo>
                  <a:lnTo>
                    <a:pt x="7068" y="3850"/>
                  </a:lnTo>
                  <a:lnTo>
                    <a:pt x="7068" y="4776"/>
                  </a:lnTo>
                  <a:cubicBezTo>
                    <a:pt x="6790" y="4868"/>
                    <a:pt x="6605" y="5115"/>
                    <a:pt x="6605" y="5424"/>
                  </a:cubicBezTo>
                  <a:lnTo>
                    <a:pt x="1728" y="5424"/>
                  </a:lnTo>
                  <a:cubicBezTo>
                    <a:pt x="1080" y="5424"/>
                    <a:pt x="556" y="5948"/>
                    <a:pt x="556" y="6597"/>
                  </a:cubicBezTo>
                  <a:lnTo>
                    <a:pt x="556" y="12769"/>
                  </a:lnTo>
                  <a:lnTo>
                    <a:pt x="216" y="12769"/>
                  </a:lnTo>
                  <a:cubicBezTo>
                    <a:pt x="124" y="12769"/>
                    <a:pt x="31" y="12862"/>
                    <a:pt x="31" y="12954"/>
                  </a:cubicBezTo>
                  <a:lnTo>
                    <a:pt x="31" y="13479"/>
                  </a:lnTo>
                  <a:cubicBezTo>
                    <a:pt x="0" y="14065"/>
                    <a:pt x="494" y="14528"/>
                    <a:pt x="1080" y="14528"/>
                  </a:cubicBezTo>
                  <a:lnTo>
                    <a:pt x="2037" y="14528"/>
                  </a:lnTo>
                  <a:cubicBezTo>
                    <a:pt x="2315" y="14528"/>
                    <a:pt x="2315" y="14096"/>
                    <a:pt x="2037" y="14096"/>
                  </a:cubicBezTo>
                  <a:lnTo>
                    <a:pt x="1080" y="14096"/>
                  </a:lnTo>
                  <a:cubicBezTo>
                    <a:pt x="710" y="14096"/>
                    <a:pt x="432" y="13818"/>
                    <a:pt x="432" y="13479"/>
                  </a:cubicBezTo>
                  <a:lnTo>
                    <a:pt x="432" y="13139"/>
                  </a:lnTo>
                  <a:lnTo>
                    <a:pt x="6142" y="13139"/>
                  </a:lnTo>
                  <a:cubicBezTo>
                    <a:pt x="6142" y="13510"/>
                    <a:pt x="6450" y="13818"/>
                    <a:pt x="6821" y="13818"/>
                  </a:cubicBezTo>
                  <a:lnTo>
                    <a:pt x="7716" y="13818"/>
                  </a:lnTo>
                  <a:cubicBezTo>
                    <a:pt x="8086" y="13818"/>
                    <a:pt x="8395" y="13510"/>
                    <a:pt x="8395" y="13139"/>
                  </a:cubicBezTo>
                  <a:lnTo>
                    <a:pt x="14073" y="13139"/>
                  </a:lnTo>
                  <a:lnTo>
                    <a:pt x="14073" y="13448"/>
                  </a:lnTo>
                  <a:cubicBezTo>
                    <a:pt x="14073" y="13787"/>
                    <a:pt x="13795" y="14065"/>
                    <a:pt x="13456" y="14065"/>
                  </a:cubicBezTo>
                  <a:lnTo>
                    <a:pt x="3241" y="14065"/>
                  </a:lnTo>
                  <a:cubicBezTo>
                    <a:pt x="2963" y="14065"/>
                    <a:pt x="2963" y="14497"/>
                    <a:pt x="3241" y="14497"/>
                  </a:cubicBezTo>
                  <a:lnTo>
                    <a:pt x="13487" y="14497"/>
                  </a:lnTo>
                  <a:cubicBezTo>
                    <a:pt x="14042" y="14497"/>
                    <a:pt x="14536" y="14034"/>
                    <a:pt x="14536" y="13448"/>
                  </a:cubicBezTo>
                  <a:lnTo>
                    <a:pt x="14536" y="12923"/>
                  </a:lnTo>
                  <a:cubicBezTo>
                    <a:pt x="14536" y="12831"/>
                    <a:pt x="14413" y="12738"/>
                    <a:pt x="14320" y="12738"/>
                  </a:cubicBezTo>
                  <a:lnTo>
                    <a:pt x="13950" y="12738"/>
                  </a:lnTo>
                  <a:lnTo>
                    <a:pt x="13950" y="6566"/>
                  </a:lnTo>
                  <a:cubicBezTo>
                    <a:pt x="13950" y="5918"/>
                    <a:pt x="13425" y="5393"/>
                    <a:pt x="12808" y="5393"/>
                  </a:cubicBezTo>
                  <a:lnTo>
                    <a:pt x="7932" y="5393"/>
                  </a:lnTo>
                  <a:cubicBezTo>
                    <a:pt x="7932" y="5115"/>
                    <a:pt x="7747" y="4868"/>
                    <a:pt x="7500" y="4776"/>
                  </a:cubicBezTo>
                  <a:lnTo>
                    <a:pt x="7500" y="2399"/>
                  </a:lnTo>
                  <a:lnTo>
                    <a:pt x="10154" y="2399"/>
                  </a:lnTo>
                  <a:cubicBezTo>
                    <a:pt x="10243" y="3503"/>
                    <a:pt x="11197" y="4347"/>
                    <a:pt x="12292" y="4347"/>
                  </a:cubicBezTo>
                  <a:cubicBezTo>
                    <a:pt x="12330" y="4347"/>
                    <a:pt x="12368" y="4346"/>
                    <a:pt x="12407" y="4344"/>
                  </a:cubicBezTo>
                  <a:cubicBezTo>
                    <a:pt x="13579" y="4282"/>
                    <a:pt x="14474" y="3325"/>
                    <a:pt x="14474" y="2183"/>
                  </a:cubicBezTo>
                  <a:cubicBezTo>
                    <a:pt x="14474" y="753"/>
                    <a:pt x="13369" y="0"/>
                    <a:pt x="12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98"/>
            <p:cNvSpPr/>
            <p:nvPr/>
          </p:nvSpPr>
          <p:spPr>
            <a:xfrm>
              <a:off x="3346750" y="2079950"/>
              <a:ext cx="46325" cy="43625"/>
            </a:xfrm>
            <a:custGeom>
              <a:rect b="b" l="l" r="r" t="t"/>
              <a:pathLst>
                <a:path extrusionOk="0" h="1745" w="1853">
                  <a:moveTo>
                    <a:pt x="926" y="0"/>
                  </a:moveTo>
                  <a:cubicBezTo>
                    <a:pt x="818" y="0"/>
                    <a:pt x="710" y="70"/>
                    <a:pt x="710" y="209"/>
                  </a:cubicBezTo>
                  <a:lnTo>
                    <a:pt x="710" y="641"/>
                  </a:lnTo>
                  <a:lnTo>
                    <a:pt x="278" y="641"/>
                  </a:lnTo>
                  <a:cubicBezTo>
                    <a:pt x="0" y="641"/>
                    <a:pt x="0" y="1073"/>
                    <a:pt x="278" y="1073"/>
                  </a:cubicBezTo>
                  <a:lnTo>
                    <a:pt x="278" y="1104"/>
                  </a:lnTo>
                  <a:lnTo>
                    <a:pt x="710" y="1104"/>
                  </a:lnTo>
                  <a:lnTo>
                    <a:pt x="710" y="1536"/>
                  </a:lnTo>
                  <a:cubicBezTo>
                    <a:pt x="710" y="1675"/>
                    <a:pt x="818" y="1744"/>
                    <a:pt x="926" y="1744"/>
                  </a:cubicBezTo>
                  <a:cubicBezTo>
                    <a:pt x="1034" y="1744"/>
                    <a:pt x="1142" y="1675"/>
                    <a:pt x="1142" y="1536"/>
                  </a:cubicBezTo>
                  <a:lnTo>
                    <a:pt x="1142" y="1104"/>
                  </a:lnTo>
                  <a:lnTo>
                    <a:pt x="1574" y="1104"/>
                  </a:lnTo>
                  <a:cubicBezTo>
                    <a:pt x="1852" y="1104"/>
                    <a:pt x="1852" y="672"/>
                    <a:pt x="1574" y="672"/>
                  </a:cubicBezTo>
                  <a:lnTo>
                    <a:pt x="1142" y="672"/>
                  </a:lnTo>
                  <a:lnTo>
                    <a:pt x="1142" y="209"/>
                  </a:lnTo>
                  <a:cubicBezTo>
                    <a:pt x="1142" y="70"/>
                    <a:pt x="1034" y="0"/>
                    <a:pt x="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98"/>
            <p:cNvSpPr/>
            <p:nvPr/>
          </p:nvSpPr>
          <p:spPr>
            <a:xfrm>
              <a:off x="3474825" y="2079950"/>
              <a:ext cx="47075" cy="43625"/>
            </a:xfrm>
            <a:custGeom>
              <a:rect b="b" l="l" r="r" t="t"/>
              <a:pathLst>
                <a:path extrusionOk="0" h="1745" w="1883">
                  <a:moveTo>
                    <a:pt x="957" y="0"/>
                  </a:moveTo>
                  <a:cubicBezTo>
                    <a:pt x="849" y="0"/>
                    <a:pt x="741" y="70"/>
                    <a:pt x="741" y="209"/>
                  </a:cubicBezTo>
                  <a:lnTo>
                    <a:pt x="741" y="641"/>
                  </a:lnTo>
                  <a:lnTo>
                    <a:pt x="278" y="641"/>
                  </a:lnTo>
                  <a:cubicBezTo>
                    <a:pt x="0" y="641"/>
                    <a:pt x="0" y="1073"/>
                    <a:pt x="278" y="1073"/>
                  </a:cubicBezTo>
                  <a:lnTo>
                    <a:pt x="278" y="1104"/>
                  </a:lnTo>
                  <a:lnTo>
                    <a:pt x="741" y="1104"/>
                  </a:lnTo>
                  <a:lnTo>
                    <a:pt x="741" y="1536"/>
                  </a:lnTo>
                  <a:cubicBezTo>
                    <a:pt x="741" y="1675"/>
                    <a:pt x="849" y="1744"/>
                    <a:pt x="957" y="1744"/>
                  </a:cubicBezTo>
                  <a:cubicBezTo>
                    <a:pt x="1065" y="1744"/>
                    <a:pt x="1173" y="1675"/>
                    <a:pt x="1173" y="1536"/>
                  </a:cubicBezTo>
                  <a:lnTo>
                    <a:pt x="1173" y="1104"/>
                  </a:lnTo>
                  <a:lnTo>
                    <a:pt x="1605" y="1104"/>
                  </a:lnTo>
                  <a:cubicBezTo>
                    <a:pt x="1883" y="1104"/>
                    <a:pt x="1883" y="672"/>
                    <a:pt x="1605" y="672"/>
                  </a:cubicBezTo>
                  <a:lnTo>
                    <a:pt x="1173" y="672"/>
                  </a:lnTo>
                  <a:lnTo>
                    <a:pt x="1173" y="209"/>
                  </a:lnTo>
                  <a:cubicBezTo>
                    <a:pt x="1173" y="70"/>
                    <a:pt x="1065"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98"/>
            <p:cNvSpPr/>
            <p:nvPr/>
          </p:nvSpPr>
          <p:spPr>
            <a:xfrm>
              <a:off x="3423900" y="2085150"/>
              <a:ext cx="20850" cy="10825"/>
            </a:xfrm>
            <a:custGeom>
              <a:rect b="b" l="l" r="r" t="t"/>
              <a:pathLst>
                <a:path extrusionOk="0" h="433" w="834">
                  <a:moveTo>
                    <a:pt x="217" y="1"/>
                  </a:moveTo>
                  <a:cubicBezTo>
                    <a:pt x="93" y="1"/>
                    <a:pt x="1" y="93"/>
                    <a:pt x="1" y="217"/>
                  </a:cubicBezTo>
                  <a:cubicBezTo>
                    <a:pt x="1" y="340"/>
                    <a:pt x="93" y="433"/>
                    <a:pt x="217" y="433"/>
                  </a:cubicBezTo>
                  <a:lnTo>
                    <a:pt x="649" y="433"/>
                  </a:lnTo>
                  <a:cubicBezTo>
                    <a:pt x="741" y="433"/>
                    <a:pt x="834" y="340"/>
                    <a:pt x="834" y="217"/>
                  </a:cubicBezTo>
                  <a:cubicBezTo>
                    <a:pt x="834" y="93"/>
                    <a:pt x="741"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98"/>
            <p:cNvSpPr/>
            <p:nvPr/>
          </p:nvSpPr>
          <p:spPr>
            <a:xfrm>
              <a:off x="3423900" y="2103550"/>
              <a:ext cx="20850" cy="10175"/>
            </a:xfrm>
            <a:custGeom>
              <a:rect b="b" l="l" r="r" t="t"/>
              <a:pathLst>
                <a:path extrusionOk="0" h="407" w="834">
                  <a:moveTo>
                    <a:pt x="678" y="1"/>
                  </a:moveTo>
                  <a:cubicBezTo>
                    <a:pt x="668" y="1"/>
                    <a:pt x="659" y="2"/>
                    <a:pt x="649" y="5"/>
                  </a:cubicBezTo>
                  <a:lnTo>
                    <a:pt x="217" y="5"/>
                  </a:lnTo>
                  <a:cubicBezTo>
                    <a:pt x="93" y="5"/>
                    <a:pt x="1" y="98"/>
                    <a:pt x="1" y="191"/>
                  </a:cubicBezTo>
                  <a:cubicBezTo>
                    <a:pt x="1" y="314"/>
                    <a:pt x="93" y="407"/>
                    <a:pt x="217" y="407"/>
                  </a:cubicBezTo>
                  <a:lnTo>
                    <a:pt x="649" y="407"/>
                  </a:lnTo>
                  <a:cubicBezTo>
                    <a:pt x="741" y="407"/>
                    <a:pt x="834" y="314"/>
                    <a:pt x="834" y="191"/>
                  </a:cubicBezTo>
                  <a:cubicBezTo>
                    <a:pt x="834" y="108"/>
                    <a:pt x="760" y="1"/>
                    <a:pt x="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9" name="Google Shape;20659;p98"/>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20660" name="Google Shape;20660;p9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64" name="Shape 20664"/>
        <p:cNvGrpSpPr/>
        <p:nvPr/>
      </p:nvGrpSpPr>
      <p:grpSpPr>
        <a:xfrm>
          <a:off x="0" y="0"/>
          <a:ext cx="0" cy="0"/>
          <a:chOff x="0" y="0"/>
          <a:chExt cx="0" cy="0"/>
        </a:xfrm>
      </p:grpSpPr>
      <p:grpSp>
        <p:nvGrpSpPr>
          <p:cNvPr id="20665" name="Google Shape;20665;p99"/>
          <p:cNvGrpSpPr/>
          <p:nvPr/>
        </p:nvGrpSpPr>
        <p:grpSpPr>
          <a:xfrm>
            <a:off x="1058569" y="1728647"/>
            <a:ext cx="349000" cy="308675"/>
            <a:chOff x="4720050" y="2514000"/>
            <a:chExt cx="349000" cy="308675"/>
          </a:xfrm>
        </p:grpSpPr>
        <p:sp>
          <p:nvSpPr>
            <p:cNvPr id="20666" name="Google Shape;20666;p99"/>
            <p:cNvSpPr/>
            <p:nvPr/>
          </p:nvSpPr>
          <p:spPr>
            <a:xfrm>
              <a:off x="4720050" y="2514000"/>
              <a:ext cx="349000" cy="308675"/>
            </a:xfrm>
            <a:custGeom>
              <a:rect b="b" l="l" r="r" t="t"/>
              <a:pathLst>
                <a:path extrusionOk="0" h="12347" w="13960">
                  <a:moveTo>
                    <a:pt x="5057" y="280"/>
                  </a:moveTo>
                  <a:cubicBezTo>
                    <a:pt x="5336" y="280"/>
                    <a:pt x="5615" y="559"/>
                    <a:pt x="5832" y="1055"/>
                  </a:cubicBezTo>
                  <a:cubicBezTo>
                    <a:pt x="5956" y="1303"/>
                    <a:pt x="6049" y="1614"/>
                    <a:pt x="6111" y="1893"/>
                  </a:cubicBezTo>
                  <a:cubicBezTo>
                    <a:pt x="5754" y="1846"/>
                    <a:pt x="5406" y="1823"/>
                    <a:pt x="5057" y="1823"/>
                  </a:cubicBezTo>
                  <a:cubicBezTo>
                    <a:pt x="4708" y="1823"/>
                    <a:pt x="4359" y="1846"/>
                    <a:pt x="4002" y="1893"/>
                  </a:cubicBezTo>
                  <a:cubicBezTo>
                    <a:pt x="4064" y="1614"/>
                    <a:pt x="4157" y="1303"/>
                    <a:pt x="4281" y="1055"/>
                  </a:cubicBezTo>
                  <a:cubicBezTo>
                    <a:pt x="4498" y="559"/>
                    <a:pt x="4777" y="280"/>
                    <a:pt x="5057" y="280"/>
                  </a:cubicBezTo>
                  <a:close/>
                  <a:moveTo>
                    <a:pt x="4188" y="435"/>
                  </a:moveTo>
                  <a:lnTo>
                    <a:pt x="4188" y="435"/>
                  </a:lnTo>
                  <a:cubicBezTo>
                    <a:pt x="4095" y="590"/>
                    <a:pt x="4002" y="745"/>
                    <a:pt x="3940" y="869"/>
                  </a:cubicBezTo>
                  <a:cubicBezTo>
                    <a:pt x="3785" y="1241"/>
                    <a:pt x="3692" y="1583"/>
                    <a:pt x="3630" y="1955"/>
                  </a:cubicBezTo>
                  <a:cubicBezTo>
                    <a:pt x="3382" y="2017"/>
                    <a:pt x="3164" y="2079"/>
                    <a:pt x="2916" y="2141"/>
                  </a:cubicBezTo>
                  <a:cubicBezTo>
                    <a:pt x="2730" y="2203"/>
                    <a:pt x="2575" y="2296"/>
                    <a:pt x="2420" y="2389"/>
                  </a:cubicBezTo>
                  <a:cubicBezTo>
                    <a:pt x="2637" y="1489"/>
                    <a:pt x="3319" y="745"/>
                    <a:pt x="4188" y="435"/>
                  </a:cubicBezTo>
                  <a:close/>
                  <a:moveTo>
                    <a:pt x="5987" y="466"/>
                  </a:moveTo>
                  <a:cubicBezTo>
                    <a:pt x="6887" y="776"/>
                    <a:pt x="7538" y="1489"/>
                    <a:pt x="7786" y="2389"/>
                  </a:cubicBezTo>
                  <a:cubicBezTo>
                    <a:pt x="7600" y="2296"/>
                    <a:pt x="7445" y="2203"/>
                    <a:pt x="7259" y="2172"/>
                  </a:cubicBezTo>
                  <a:cubicBezTo>
                    <a:pt x="7042" y="2079"/>
                    <a:pt x="6794" y="2017"/>
                    <a:pt x="6545" y="1986"/>
                  </a:cubicBezTo>
                  <a:cubicBezTo>
                    <a:pt x="6483" y="1614"/>
                    <a:pt x="6390" y="1241"/>
                    <a:pt x="6235" y="900"/>
                  </a:cubicBezTo>
                  <a:cubicBezTo>
                    <a:pt x="6173" y="745"/>
                    <a:pt x="6080" y="590"/>
                    <a:pt x="5987" y="466"/>
                  </a:cubicBezTo>
                  <a:close/>
                  <a:moveTo>
                    <a:pt x="3537" y="2389"/>
                  </a:moveTo>
                  <a:lnTo>
                    <a:pt x="3537" y="2389"/>
                  </a:lnTo>
                  <a:cubicBezTo>
                    <a:pt x="3506" y="2606"/>
                    <a:pt x="3506" y="2823"/>
                    <a:pt x="3506" y="3040"/>
                  </a:cubicBezTo>
                  <a:cubicBezTo>
                    <a:pt x="3506" y="3258"/>
                    <a:pt x="3506" y="3506"/>
                    <a:pt x="3537" y="3723"/>
                  </a:cubicBezTo>
                  <a:cubicBezTo>
                    <a:pt x="2761" y="3537"/>
                    <a:pt x="2296" y="3258"/>
                    <a:pt x="2296" y="3040"/>
                  </a:cubicBezTo>
                  <a:cubicBezTo>
                    <a:pt x="2296" y="2823"/>
                    <a:pt x="2761" y="2544"/>
                    <a:pt x="3537" y="2389"/>
                  </a:cubicBezTo>
                  <a:close/>
                  <a:moveTo>
                    <a:pt x="6576" y="2389"/>
                  </a:moveTo>
                  <a:lnTo>
                    <a:pt x="6576" y="2389"/>
                  </a:lnTo>
                  <a:cubicBezTo>
                    <a:pt x="7352" y="2544"/>
                    <a:pt x="7817" y="2823"/>
                    <a:pt x="7817" y="3040"/>
                  </a:cubicBezTo>
                  <a:cubicBezTo>
                    <a:pt x="7817" y="3258"/>
                    <a:pt x="7352" y="3537"/>
                    <a:pt x="6576" y="3723"/>
                  </a:cubicBezTo>
                  <a:cubicBezTo>
                    <a:pt x="6608" y="3506"/>
                    <a:pt x="6608" y="3258"/>
                    <a:pt x="6608" y="3040"/>
                  </a:cubicBezTo>
                  <a:cubicBezTo>
                    <a:pt x="6608" y="2823"/>
                    <a:pt x="6608" y="2606"/>
                    <a:pt x="6576" y="2389"/>
                  </a:cubicBezTo>
                  <a:close/>
                  <a:moveTo>
                    <a:pt x="5057" y="2234"/>
                  </a:moveTo>
                  <a:cubicBezTo>
                    <a:pt x="5429" y="2234"/>
                    <a:pt x="5801" y="2234"/>
                    <a:pt x="6173" y="2296"/>
                  </a:cubicBezTo>
                  <a:cubicBezTo>
                    <a:pt x="6204" y="2544"/>
                    <a:pt x="6204" y="2792"/>
                    <a:pt x="6204" y="3040"/>
                  </a:cubicBezTo>
                  <a:cubicBezTo>
                    <a:pt x="6204" y="3289"/>
                    <a:pt x="6204" y="3537"/>
                    <a:pt x="6173" y="3785"/>
                  </a:cubicBezTo>
                  <a:cubicBezTo>
                    <a:pt x="5801" y="3831"/>
                    <a:pt x="5429" y="3855"/>
                    <a:pt x="5057" y="3855"/>
                  </a:cubicBezTo>
                  <a:cubicBezTo>
                    <a:pt x="4684" y="3855"/>
                    <a:pt x="4312" y="3831"/>
                    <a:pt x="3940" y="3785"/>
                  </a:cubicBezTo>
                  <a:cubicBezTo>
                    <a:pt x="3909" y="3537"/>
                    <a:pt x="3909" y="3289"/>
                    <a:pt x="3909" y="3040"/>
                  </a:cubicBezTo>
                  <a:cubicBezTo>
                    <a:pt x="3909" y="2792"/>
                    <a:pt x="3909" y="2544"/>
                    <a:pt x="3940" y="2296"/>
                  </a:cubicBezTo>
                  <a:cubicBezTo>
                    <a:pt x="4312" y="2265"/>
                    <a:pt x="4684" y="2234"/>
                    <a:pt x="5057" y="2234"/>
                  </a:cubicBezTo>
                  <a:close/>
                  <a:moveTo>
                    <a:pt x="2368" y="3729"/>
                  </a:moveTo>
                  <a:cubicBezTo>
                    <a:pt x="2521" y="3819"/>
                    <a:pt x="2703" y="3879"/>
                    <a:pt x="2885" y="3940"/>
                  </a:cubicBezTo>
                  <a:cubicBezTo>
                    <a:pt x="3102" y="4002"/>
                    <a:pt x="3350" y="4064"/>
                    <a:pt x="3568" y="4126"/>
                  </a:cubicBezTo>
                  <a:cubicBezTo>
                    <a:pt x="3630" y="4498"/>
                    <a:pt x="3754" y="4871"/>
                    <a:pt x="3909" y="5212"/>
                  </a:cubicBezTo>
                  <a:cubicBezTo>
                    <a:pt x="3971" y="5367"/>
                    <a:pt x="4033" y="5491"/>
                    <a:pt x="4126" y="5646"/>
                  </a:cubicBezTo>
                  <a:cubicBezTo>
                    <a:pt x="3269" y="5340"/>
                    <a:pt x="2624" y="4612"/>
                    <a:pt x="2368" y="3729"/>
                  </a:cubicBezTo>
                  <a:close/>
                  <a:moveTo>
                    <a:pt x="7755" y="3754"/>
                  </a:moveTo>
                  <a:lnTo>
                    <a:pt x="7755" y="3754"/>
                  </a:lnTo>
                  <a:cubicBezTo>
                    <a:pt x="7538" y="4653"/>
                    <a:pt x="6856" y="5398"/>
                    <a:pt x="5987" y="5708"/>
                  </a:cubicBezTo>
                  <a:cubicBezTo>
                    <a:pt x="6080" y="5553"/>
                    <a:pt x="6142" y="5429"/>
                    <a:pt x="6235" y="5274"/>
                  </a:cubicBezTo>
                  <a:cubicBezTo>
                    <a:pt x="6359" y="4902"/>
                    <a:pt x="6483" y="4529"/>
                    <a:pt x="6545" y="4157"/>
                  </a:cubicBezTo>
                  <a:cubicBezTo>
                    <a:pt x="6794" y="4126"/>
                    <a:pt x="7011" y="4064"/>
                    <a:pt x="7228" y="4002"/>
                  </a:cubicBezTo>
                  <a:cubicBezTo>
                    <a:pt x="7414" y="3940"/>
                    <a:pt x="7600" y="3847"/>
                    <a:pt x="7755" y="3754"/>
                  </a:cubicBezTo>
                  <a:close/>
                  <a:moveTo>
                    <a:pt x="4002" y="4250"/>
                  </a:moveTo>
                  <a:lnTo>
                    <a:pt x="4002" y="4250"/>
                  </a:lnTo>
                  <a:cubicBezTo>
                    <a:pt x="4359" y="4281"/>
                    <a:pt x="4708" y="4297"/>
                    <a:pt x="5057" y="4297"/>
                  </a:cubicBezTo>
                  <a:cubicBezTo>
                    <a:pt x="5406" y="4297"/>
                    <a:pt x="5754" y="4281"/>
                    <a:pt x="6111" y="4250"/>
                  </a:cubicBezTo>
                  <a:lnTo>
                    <a:pt x="6111" y="4250"/>
                  </a:lnTo>
                  <a:cubicBezTo>
                    <a:pt x="6049" y="4529"/>
                    <a:pt x="5956" y="4808"/>
                    <a:pt x="5832" y="5088"/>
                  </a:cubicBezTo>
                  <a:cubicBezTo>
                    <a:pt x="5615" y="5553"/>
                    <a:pt x="5336" y="5832"/>
                    <a:pt x="5057" y="5832"/>
                  </a:cubicBezTo>
                  <a:cubicBezTo>
                    <a:pt x="4777" y="5832"/>
                    <a:pt x="4498" y="5553"/>
                    <a:pt x="4281" y="5088"/>
                  </a:cubicBezTo>
                  <a:cubicBezTo>
                    <a:pt x="4157" y="4808"/>
                    <a:pt x="4064" y="4529"/>
                    <a:pt x="4002" y="4250"/>
                  </a:cubicBezTo>
                  <a:close/>
                  <a:moveTo>
                    <a:pt x="11819" y="4591"/>
                  </a:moveTo>
                  <a:cubicBezTo>
                    <a:pt x="11850" y="4591"/>
                    <a:pt x="11850" y="4591"/>
                    <a:pt x="11850" y="4622"/>
                  </a:cubicBezTo>
                  <a:lnTo>
                    <a:pt x="11850" y="10981"/>
                  </a:lnTo>
                  <a:lnTo>
                    <a:pt x="2172" y="10981"/>
                  </a:lnTo>
                  <a:lnTo>
                    <a:pt x="2172" y="4622"/>
                  </a:lnTo>
                  <a:cubicBezTo>
                    <a:pt x="2172" y="4591"/>
                    <a:pt x="2172" y="4591"/>
                    <a:pt x="2203" y="4591"/>
                  </a:cubicBezTo>
                  <a:lnTo>
                    <a:pt x="2296" y="4591"/>
                  </a:lnTo>
                  <a:cubicBezTo>
                    <a:pt x="2901" y="5693"/>
                    <a:pt x="3994" y="6243"/>
                    <a:pt x="5088" y="6243"/>
                  </a:cubicBezTo>
                  <a:cubicBezTo>
                    <a:pt x="6181" y="6243"/>
                    <a:pt x="7274" y="5693"/>
                    <a:pt x="7879" y="4591"/>
                  </a:cubicBezTo>
                  <a:close/>
                  <a:moveTo>
                    <a:pt x="12408" y="3692"/>
                  </a:moveTo>
                  <a:cubicBezTo>
                    <a:pt x="12563" y="3692"/>
                    <a:pt x="12687" y="3847"/>
                    <a:pt x="12687" y="4002"/>
                  </a:cubicBezTo>
                  <a:lnTo>
                    <a:pt x="12687" y="10981"/>
                  </a:lnTo>
                  <a:lnTo>
                    <a:pt x="12222" y="10981"/>
                  </a:lnTo>
                  <a:lnTo>
                    <a:pt x="12222" y="4591"/>
                  </a:lnTo>
                  <a:cubicBezTo>
                    <a:pt x="12222" y="4374"/>
                    <a:pt x="12036" y="4157"/>
                    <a:pt x="11788" y="4157"/>
                  </a:cubicBezTo>
                  <a:lnTo>
                    <a:pt x="8034" y="4157"/>
                  </a:lnTo>
                  <a:cubicBezTo>
                    <a:pt x="8096" y="4002"/>
                    <a:pt x="8127" y="3847"/>
                    <a:pt x="8158" y="3692"/>
                  </a:cubicBezTo>
                  <a:close/>
                  <a:moveTo>
                    <a:pt x="5584" y="11385"/>
                  </a:moveTo>
                  <a:lnTo>
                    <a:pt x="5584" y="11912"/>
                  </a:lnTo>
                  <a:lnTo>
                    <a:pt x="621" y="11912"/>
                  </a:lnTo>
                  <a:cubicBezTo>
                    <a:pt x="497" y="11912"/>
                    <a:pt x="404" y="11819"/>
                    <a:pt x="404" y="11726"/>
                  </a:cubicBezTo>
                  <a:lnTo>
                    <a:pt x="404" y="11385"/>
                  </a:lnTo>
                  <a:close/>
                  <a:moveTo>
                    <a:pt x="7972" y="11385"/>
                  </a:moveTo>
                  <a:lnTo>
                    <a:pt x="7972" y="11912"/>
                  </a:lnTo>
                  <a:lnTo>
                    <a:pt x="5987" y="11912"/>
                  </a:lnTo>
                  <a:lnTo>
                    <a:pt x="5987" y="11385"/>
                  </a:lnTo>
                  <a:close/>
                  <a:moveTo>
                    <a:pt x="5057" y="1"/>
                  </a:moveTo>
                  <a:cubicBezTo>
                    <a:pt x="3350" y="1"/>
                    <a:pt x="1924" y="1365"/>
                    <a:pt x="1862" y="3071"/>
                  </a:cubicBezTo>
                  <a:lnTo>
                    <a:pt x="1862" y="3320"/>
                  </a:lnTo>
                  <a:lnTo>
                    <a:pt x="1551" y="3320"/>
                  </a:lnTo>
                  <a:cubicBezTo>
                    <a:pt x="1179" y="3320"/>
                    <a:pt x="869" y="3630"/>
                    <a:pt x="869" y="4002"/>
                  </a:cubicBezTo>
                  <a:lnTo>
                    <a:pt x="869" y="7910"/>
                  </a:lnTo>
                  <a:cubicBezTo>
                    <a:pt x="869" y="8050"/>
                    <a:pt x="970" y="8120"/>
                    <a:pt x="1071" y="8120"/>
                  </a:cubicBezTo>
                  <a:cubicBezTo>
                    <a:pt x="1171" y="8120"/>
                    <a:pt x="1272" y="8050"/>
                    <a:pt x="1272" y="7910"/>
                  </a:cubicBezTo>
                  <a:lnTo>
                    <a:pt x="1272" y="4002"/>
                  </a:lnTo>
                  <a:cubicBezTo>
                    <a:pt x="1272" y="3847"/>
                    <a:pt x="1396" y="3692"/>
                    <a:pt x="1551" y="3692"/>
                  </a:cubicBezTo>
                  <a:lnTo>
                    <a:pt x="1955" y="3692"/>
                  </a:lnTo>
                  <a:cubicBezTo>
                    <a:pt x="1986" y="3878"/>
                    <a:pt x="2017" y="4033"/>
                    <a:pt x="2079" y="4188"/>
                  </a:cubicBezTo>
                  <a:cubicBezTo>
                    <a:pt x="1893" y="4219"/>
                    <a:pt x="1737" y="4405"/>
                    <a:pt x="1737" y="4591"/>
                  </a:cubicBezTo>
                  <a:lnTo>
                    <a:pt x="1737" y="10981"/>
                  </a:lnTo>
                  <a:lnTo>
                    <a:pt x="1272" y="10981"/>
                  </a:lnTo>
                  <a:lnTo>
                    <a:pt x="1272" y="8748"/>
                  </a:lnTo>
                  <a:cubicBezTo>
                    <a:pt x="1272" y="8608"/>
                    <a:pt x="1171" y="8539"/>
                    <a:pt x="1071" y="8539"/>
                  </a:cubicBezTo>
                  <a:cubicBezTo>
                    <a:pt x="970" y="8539"/>
                    <a:pt x="869" y="8608"/>
                    <a:pt x="869" y="8748"/>
                  </a:cubicBezTo>
                  <a:lnTo>
                    <a:pt x="869" y="10981"/>
                  </a:lnTo>
                  <a:lnTo>
                    <a:pt x="373" y="10981"/>
                  </a:lnTo>
                  <a:cubicBezTo>
                    <a:pt x="155" y="10981"/>
                    <a:pt x="0" y="11167"/>
                    <a:pt x="0" y="11385"/>
                  </a:cubicBezTo>
                  <a:lnTo>
                    <a:pt x="0" y="11726"/>
                  </a:lnTo>
                  <a:cubicBezTo>
                    <a:pt x="0" y="12067"/>
                    <a:pt x="249" y="12346"/>
                    <a:pt x="590" y="12346"/>
                  </a:cubicBezTo>
                  <a:lnTo>
                    <a:pt x="9647" y="12346"/>
                  </a:lnTo>
                  <a:cubicBezTo>
                    <a:pt x="9927" y="12346"/>
                    <a:pt x="9927" y="11943"/>
                    <a:pt x="9647" y="11943"/>
                  </a:cubicBezTo>
                  <a:lnTo>
                    <a:pt x="8376" y="11943"/>
                  </a:lnTo>
                  <a:lnTo>
                    <a:pt x="8376" y="11385"/>
                  </a:lnTo>
                  <a:lnTo>
                    <a:pt x="13556" y="11385"/>
                  </a:lnTo>
                  <a:lnTo>
                    <a:pt x="13556" y="11726"/>
                  </a:lnTo>
                  <a:cubicBezTo>
                    <a:pt x="13556" y="11819"/>
                    <a:pt x="13463" y="11912"/>
                    <a:pt x="13339" y="11912"/>
                  </a:cubicBezTo>
                  <a:lnTo>
                    <a:pt x="10485" y="11912"/>
                  </a:lnTo>
                  <a:cubicBezTo>
                    <a:pt x="10206" y="11912"/>
                    <a:pt x="10206" y="12315"/>
                    <a:pt x="10485" y="12315"/>
                  </a:cubicBezTo>
                  <a:lnTo>
                    <a:pt x="13339" y="12315"/>
                  </a:lnTo>
                  <a:cubicBezTo>
                    <a:pt x="13680" y="12315"/>
                    <a:pt x="13959" y="12067"/>
                    <a:pt x="13959" y="11726"/>
                  </a:cubicBezTo>
                  <a:lnTo>
                    <a:pt x="13959" y="11354"/>
                  </a:lnTo>
                  <a:cubicBezTo>
                    <a:pt x="13959" y="11136"/>
                    <a:pt x="13773" y="10981"/>
                    <a:pt x="13556" y="10981"/>
                  </a:cubicBezTo>
                  <a:lnTo>
                    <a:pt x="13091" y="10981"/>
                  </a:lnTo>
                  <a:lnTo>
                    <a:pt x="13091" y="4002"/>
                  </a:lnTo>
                  <a:cubicBezTo>
                    <a:pt x="13091" y="3630"/>
                    <a:pt x="12780" y="3320"/>
                    <a:pt x="12408" y="3320"/>
                  </a:cubicBezTo>
                  <a:lnTo>
                    <a:pt x="8221" y="3320"/>
                  </a:lnTo>
                  <a:lnTo>
                    <a:pt x="8221" y="3071"/>
                  </a:lnTo>
                  <a:cubicBezTo>
                    <a:pt x="8158" y="1365"/>
                    <a:pt x="6763" y="1"/>
                    <a:pt x="50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99"/>
            <p:cNvSpPr/>
            <p:nvPr/>
          </p:nvSpPr>
          <p:spPr>
            <a:xfrm>
              <a:off x="4899950" y="2695450"/>
              <a:ext cx="101625" cy="78350"/>
            </a:xfrm>
            <a:custGeom>
              <a:rect b="b" l="l" r="r" t="t"/>
              <a:pathLst>
                <a:path extrusionOk="0" h="3134" w="4065">
                  <a:moveTo>
                    <a:pt x="1056" y="404"/>
                  </a:moveTo>
                  <a:lnTo>
                    <a:pt x="1087" y="435"/>
                  </a:lnTo>
                  <a:lnTo>
                    <a:pt x="1118" y="435"/>
                  </a:lnTo>
                  <a:cubicBezTo>
                    <a:pt x="1490" y="435"/>
                    <a:pt x="1800" y="745"/>
                    <a:pt x="1800" y="1087"/>
                  </a:cubicBezTo>
                  <a:lnTo>
                    <a:pt x="1800" y="2141"/>
                  </a:lnTo>
                  <a:cubicBezTo>
                    <a:pt x="1598" y="1971"/>
                    <a:pt x="1350" y="1885"/>
                    <a:pt x="1098" y="1885"/>
                  </a:cubicBezTo>
                  <a:cubicBezTo>
                    <a:pt x="846" y="1885"/>
                    <a:pt x="590" y="1971"/>
                    <a:pt x="373" y="2141"/>
                  </a:cubicBezTo>
                  <a:lnTo>
                    <a:pt x="373" y="1087"/>
                  </a:lnTo>
                  <a:cubicBezTo>
                    <a:pt x="373" y="714"/>
                    <a:pt x="683" y="404"/>
                    <a:pt x="1056" y="404"/>
                  </a:cubicBezTo>
                  <a:close/>
                  <a:moveTo>
                    <a:pt x="2917" y="404"/>
                  </a:moveTo>
                  <a:lnTo>
                    <a:pt x="2917" y="435"/>
                  </a:lnTo>
                  <a:lnTo>
                    <a:pt x="2979" y="435"/>
                  </a:lnTo>
                  <a:cubicBezTo>
                    <a:pt x="3351" y="435"/>
                    <a:pt x="3661" y="745"/>
                    <a:pt x="3661" y="1118"/>
                  </a:cubicBezTo>
                  <a:lnTo>
                    <a:pt x="3661" y="2172"/>
                  </a:lnTo>
                  <a:cubicBezTo>
                    <a:pt x="3444" y="1986"/>
                    <a:pt x="3196" y="1893"/>
                    <a:pt x="2948" y="1893"/>
                  </a:cubicBezTo>
                  <a:cubicBezTo>
                    <a:pt x="2669" y="1893"/>
                    <a:pt x="2420" y="1986"/>
                    <a:pt x="2234" y="2172"/>
                  </a:cubicBezTo>
                  <a:lnTo>
                    <a:pt x="2234" y="1087"/>
                  </a:lnTo>
                  <a:cubicBezTo>
                    <a:pt x="2234" y="714"/>
                    <a:pt x="2544" y="404"/>
                    <a:pt x="2917" y="404"/>
                  </a:cubicBezTo>
                  <a:close/>
                  <a:moveTo>
                    <a:pt x="1102" y="2312"/>
                  </a:moveTo>
                  <a:cubicBezTo>
                    <a:pt x="1358" y="2312"/>
                    <a:pt x="1614" y="2452"/>
                    <a:pt x="1738" y="2731"/>
                  </a:cubicBezTo>
                  <a:lnTo>
                    <a:pt x="466" y="2731"/>
                  </a:lnTo>
                  <a:cubicBezTo>
                    <a:pt x="590" y="2452"/>
                    <a:pt x="846" y="2312"/>
                    <a:pt x="1102" y="2312"/>
                  </a:cubicBezTo>
                  <a:close/>
                  <a:moveTo>
                    <a:pt x="2932" y="2312"/>
                  </a:moveTo>
                  <a:cubicBezTo>
                    <a:pt x="3188" y="2312"/>
                    <a:pt x="3444" y="2452"/>
                    <a:pt x="3568" y="2731"/>
                  </a:cubicBezTo>
                  <a:lnTo>
                    <a:pt x="2296" y="2731"/>
                  </a:lnTo>
                  <a:cubicBezTo>
                    <a:pt x="2420" y="2452"/>
                    <a:pt x="2676" y="2312"/>
                    <a:pt x="2932" y="2312"/>
                  </a:cubicBezTo>
                  <a:close/>
                  <a:moveTo>
                    <a:pt x="1087" y="1"/>
                  </a:moveTo>
                  <a:cubicBezTo>
                    <a:pt x="497" y="1"/>
                    <a:pt x="1" y="497"/>
                    <a:pt x="1" y="1087"/>
                  </a:cubicBezTo>
                  <a:lnTo>
                    <a:pt x="1" y="2917"/>
                  </a:lnTo>
                  <a:cubicBezTo>
                    <a:pt x="1" y="3041"/>
                    <a:pt x="94" y="3134"/>
                    <a:pt x="187" y="3134"/>
                  </a:cubicBezTo>
                  <a:lnTo>
                    <a:pt x="3847" y="3134"/>
                  </a:lnTo>
                  <a:cubicBezTo>
                    <a:pt x="3971" y="3134"/>
                    <a:pt x="4064" y="3041"/>
                    <a:pt x="4064" y="2917"/>
                  </a:cubicBezTo>
                  <a:lnTo>
                    <a:pt x="4064" y="1087"/>
                  </a:lnTo>
                  <a:cubicBezTo>
                    <a:pt x="4064" y="497"/>
                    <a:pt x="3568" y="1"/>
                    <a:pt x="2979" y="1"/>
                  </a:cubicBezTo>
                  <a:lnTo>
                    <a:pt x="2917" y="1"/>
                  </a:lnTo>
                  <a:cubicBezTo>
                    <a:pt x="2575" y="1"/>
                    <a:pt x="2234" y="187"/>
                    <a:pt x="2017" y="466"/>
                  </a:cubicBezTo>
                  <a:cubicBezTo>
                    <a:pt x="1831" y="187"/>
                    <a:pt x="1490" y="1"/>
                    <a:pt x="1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99"/>
            <p:cNvSpPr/>
            <p:nvPr/>
          </p:nvSpPr>
          <p:spPr>
            <a:xfrm>
              <a:off x="4842575" y="2718525"/>
              <a:ext cx="11650" cy="10300"/>
            </a:xfrm>
            <a:custGeom>
              <a:rect b="b" l="l" r="r" t="t"/>
              <a:pathLst>
                <a:path extrusionOk="0" h="412" w="466">
                  <a:moveTo>
                    <a:pt x="219" y="1"/>
                  </a:moveTo>
                  <a:cubicBezTo>
                    <a:pt x="198" y="1"/>
                    <a:pt x="177" y="3"/>
                    <a:pt x="156" y="9"/>
                  </a:cubicBezTo>
                  <a:lnTo>
                    <a:pt x="187" y="9"/>
                  </a:lnTo>
                  <a:cubicBezTo>
                    <a:pt x="62" y="40"/>
                    <a:pt x="0" y="164"/>
                    <a:pt x="31" y="257"/>
                  </a:cubicBezTo>
                  <a:cubicBezTo>
                    <a:pt x="62" y="350"/>
                    <a:pt x="125" y="412"/>
                    <a:pt x="218" y="412"/>
                  </a:cubicBezTo>
                  <a:lnTo>
                    <a:pt x="280" y="412"/>
                  </a:lnTo>
                  <a:cubicBezTo>
                    <a:pt x="404" y="381"/>
                    <a:pt x="466" y="257"/>
                    <a:pt x="435" y="164"/>
                  </a:cubicBezTo>
                  <a:cubicBezTo>
                    <a:pt x="409" y="61"/>
                    <a:pt x="319" y="1"/>
                    <a:pt x="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99"/>
            <p:cNvSpPr/>
            <p:nvPr/>
          </p:nvSpPr>
          <p:spPr>
            <a:xfrm>
              <a:off x="4841950" y="2699300"/>
              <a:ext cx="11500" cy="7500"/>
            </a:xfrm>
            <a:custGeom>
              <a:rect b="b" l="l" r="r" t="t"/>
              <a:pathLst>
                <a:path extrusionOk="0" h="300" w="460">
                  <a:moveTo>
                    <a:pt x="217" y="1"/>
                  </a:moveTo>
                  <a:cubicBezTo>
                    <a:pt x="0" y="1"/>
                    <a:pt x="251" y="299"/>
                    <a:pt x="372" y="299"/>
                  </a:cubicBezTo>
                  <a:cubicBezTo>
                    <a:pt x="411" y="299"/>
                    <a:pt x="436" y="269"/>
                    <a:pt x="429" y="188"/>
                  </a:cubicBezTo>
                  <a:lnTo>
                    <a:pt x="429" y="188"/>
                  </a:lnTo>
                  <a:lnTo>
                    <a:pt x="460" y="219"/>
                  </a:lnTo>
                  <a:cubicBezTo>
                    <a:pt x="460" y="95"/>
                    <a:pt x="367" y="2"/>
                    <a:pt x="243" y="2"/>
                  </a:cubicBezTo>
                  <a:cubicBezTo>
                    <a:pt x="233" y="1"/>
                    <a:pt x="2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99"/>
            <p:cNvSpPr/>
            <p:nvPr/>
          </p:nvSpPr>
          <p:spPr>
            <a:xfrm>
              <a:off x="4841225" y="2679175"/>
              <a:ext cx="11450" cy="7900"/>
            </a:xfrm>
            <a:custGeom>
              <a:rect b="b" l="l" r="r" t="t"/>
              <a:pathLst>
                <a:path extrusionOk="0" h="316" w="458">
                  <a:moveTo>
                    <a:pt x="241" y="1"/>
                  </a:moveTo>
                  <a:cubicBezTo>
                    <a:pt x="1" y="1"/>
                    <a:pt x="261" y="315"/>
                    <a:pt x="392" y="315"/>
                  </a:cubicBezTo>
                  <a:cubicBezTo>
                    <a:pt x="430" y="315"/>
                    <a:pt x="458" y="288"/>
                    <a:pt x="458" y="218"/>
                  </a:cubicBezTo>
                  <a:cubicBezTo>
                    <a:pt x="458" y="94"/>
                    <a:pt x="365"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99"/>
            <p:cNvSpPr/>
            <p:nvPr/>
          </p:nvSpPr>
          <p:spPr>
            <a:xfrm>
              <a:off x="4856525" y="2731750"/>
              <a:ext cx="11675" cy="10275"/>
            </a:xfrm>
            <a:custGeom>
              <a:rect b="b" l="l" r="r" t="t"/>
              <a:pathLst>
                <a:path extrusionOk="0" h="411" w="467">
                  <a:moveTo>
                    <a:pt x="232" y="1"/>
                  </a:moveTo>
                  <a:cubicBezTo>
                    <a:pt x="132" y="1"/>
                    <a:pt x="59" y="81"/>
                    <a:pt x="32" y="162"/>
                  </a:cubicBezTo>
                  <a:cubicBezTo>
                    <a:pt x="1" y="286"/>
                    <a:pt x="94" y="379"/>
                    <a:pt x="187" y="410"/>
                  </a:cubicBezTo>
                  <a:lnTo>
                    <a:pt x="249" y="410"/>
                  </a:lnTo>
                  <a:cubicBezTo>
                    <a:pt x="342" y="410"/>
                    <a:pt x="404" y="348"/>
                    <a:pt x="435" y="255"/>
                  </a:cubicBezTo>
                  <a:cubicBezTo>
                    <a:pt x="466" y="131"/>
                    <a:pt x="404" y="38"/>
                    <a:pt x="280" y="7"/>
                  </a:cubicBezTo>
                  <a:cubicBezTo>
                    <a:pt x="263" y="3"/>
                    <a:pt x="247"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99"/>
            <p:cNvSpPr/>
            <p:nvPr/>
          </p:nvSpPr>
          <p:spPr>
            <a:xfrm>
              <a:off x="4875925" y="2731750"/>
              <a:ext cx="11650" cy="10275"/>
            </a:xfrm>
            <a:custGeom>
              <a:rect b="b" l="l" r="r" t="t"/>
              <a:pathLst>
                <a:path extrusionOk="0" h="411" w="466">
                  <a:moveTo>
                    <a:pt x="231" y="1"/>
                  </a:moveTo>
                  <a:cubicBezTo>
                    <a:pt x="132" y="1"/>
                    <a:pt x="58" y="81"/>
                    <a:pt x="31" y="162"/>
                  </a:cubicBezTo>
                  <a:cubicBezTo>
                    <a:pt x="0" y="286"/>
                    <a:pt x="93" y="379"/>
                    <a:pt x="186" y="410"/>
                  </a:cubicBezTo>
                  <a:lnTo>
                    <a:pt x="248" y="410"/>
                  </a:lnTo>
                  <a:cubicBezTo>
                    <a:pt x="341" y="410"/>
                    <a:pt x="404" y="348"/>
                    <a:pt x="435" y="255"/>
                  </a:cubicBezTo>
                  <a:cubicBezTo>
                    <a:pt x="466" y="131"/>
                    <a:pt x="404" y="38"/>
                    <a:pt x="279" y="7"/>
                  </a:cubicBezTo>
                  <a:cubicBezTo>
                    <a:pt x="263" y="3"/>
                    <a:pt x="247"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3" name="Google Shape;20673;p99"/>
          <p:cNvGrpSpPr/>
          <p:nvPr/>
        </p:nvGrpSpPr>
        <p:grpSpPr>
          <a:xfrm>
            <a:off x="1732945" y="1784561"/>
            <a:ext cx="349000" cy="267575"/>
            <a:chOff x="3960075" y="2532600"/>
            <a:chExt cx="349000" cy="267575"/>
          </a:xfrm>
        </p:grpSpPr>
        <p:sp>
          <p:nvSpPr>
            <p:cNvPr id="20674" name="Google Shape;20674;p99"/>
            <p:cNvSpPr/>
            <p:nvPr/>
          </p:nvSpPr>
          <p:spPr>
            <a:xfrm>
              <a:off x="4224900" y="2553550"/>
              <a:ext cx="11275" cy="7900"/>
            </a:xfrm>
            <a:custGeom>
              <a:rect b="b" l="l" r="r" t="t"/>
              <a:pathLst>
                <a:path extrusionOk="0" h="316" w="451">
                  <a:moveTo>
                    <a:pt x="264" y="1"/>
                  </a:moveTo>
                  <a:cubicBezTo>
                    <a:pt x="1" y="1"/>
                    <a:pt x="256" y="315"/>
                    <a:pt x="385" y="315"/>
                  </a:cubicBezTo>
                  <a:cubicBezTo>
                    <a:pt x="423" y="315"/>
                    <a:pt x="450" y="288"/>
                    <a:pt x="450" y="218"/>
                  </a:cubicBezTo>
                  <a:cubicBezTo>
                    <a:pt x="450"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99"/>
            <p:cNvSpPr/>
            <p:nvPr/>
          </p:nvSpPr>
          <p:spPr>
            <a:xfrm>
              <a:off x="4245850" y="2553550"/>
              <a:ext cx="12025" cy="7900"/>
            </a:xfrm>
            <a:custGeom>
              <a:rect b="b" l="l" r="r" t="t"/>
              <a:pathLst>
                <a:path extrusionOk="0" h="316" w="481">
                  <a:moveTo>
                    <a:pt x="264" y="1"/>
                  </a:moveTo>
                  <a:cubicBezTo>
                    <a:pt x="0" y="1"/>
                    <a:pt x="274" y="315"/>
                    <a:pt x="411"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99"/>
            <p:cNvSpPr/>
            <p:nvPr/>
          </p:nvSpPr>
          <p:spPr>
            <a:xfrm>
              <a:off x="4267375" y="2553550"/>
              <a:ext cx="11450" cy="7900"/>
            </a:xfrm>
            <a:custGeom>
              <a:rect b="b" l="l" r="r" t="t"/>
              <a:pathLst>
                <a:path extrusionOk="0" h="316" w="458">
                  <a:moveTo>
                    <a:pt x="240" y="1"/>
                  </a:moveTo>
                  <a:cubicBezTo>
                    <a:pt x="1" y="1"/>
                    <a:pt x="261" y="315"/>
                    <a:pt x="392" y="315"/>
                  </a:cubicBezTo>
                  <a:cubicBezTo>
                    <a:pt x="430" y="315"/>
                    <a:pt x="457" y="288"/>
                    <a:pt x="457" y="218"/>
                  </a:cubicBezTo>
                  <a:cubicBezTo>
                    <a:pt x="457" y="94"/>
                    <a:pt x="364"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99"/>
            <p:cNvSpPr/>
            <p:nvPr/>
          </p:nvSpPr>
          <p:spPr>
            <a:xfrm>
              <a:off x="3960075" y="2532600"/>
              <a:ext cx="349000" cy="267575"/>
            </a:xfrm>
            <a:custGeom>
              <a:rect b="b" l="l" r="r" t="t"/>
              <a:pathLst>
                <a:path extrusionOk="0" h="10703" w="13960">
                  <a:moveTo>
                    <a:pt x="13525" y="404"/>
                  </a:moveTo>
                  <a:lnTo>
                    <a:pt x="13525" y="1676"/>
                  </a:lnTo>
                  <a:lnTo>
                    <a:pt x="5243" y="1676"/>
                  </a:lnTo>
                  <a:cubicBezTo>
                    <a:pt x="4964" y="1676"/>
                    <a:pt x="4964" y="2079"/>
                    <a:pt x="5243" y="2079"/>
                  </a:cubicBezTo>
                  <a:lnTo>
                    <a:pt x="7507" y="2079"/>
                  </a:lnTo>
                  <a:lnTo>
                    <a:pt x="7507" y="9090"/>
                  </a:lnTo>
                  <a:lnTo>
                    <a:pt x="404" y="9090"/>
                  </a:lnTo>
                  <a:lnTo>
                    <a:pt x="404" y="2079"/>
                  </a:lnTo>
                  <a:lnTo>
                    <a:pt x="4405" y="2079"/>
                  </a:lnTo>
                  <a:cubicBezTo>
                    <a:pt x="4684" y="2079"/>
                    <a:pt x="4684" y="1676"/>
                    <a:pt x="4405" y="1676"/>
                  </a:cubicBezTo>
                  <a:lnTo>
                    <a:pt x="404" y="1676"/>
                  </a:lnTo>
                  <a:lnTo>
                    <a:pt x="404" y="404"/>
                  </a:lnTo>
                  <a:close/>
                  <a:moveTo>
                    <a:pt x="13556" y="2079"/>
                  </a:moveTo>
                  <a:lnTo>
                    <a:pt x="13556" y="9090"/>
                  </a:lnTo>
                  <a:lnTo>
                    <a:pt x="7941" y="9090"/>
                  </a:lnTo>
                  <a:lnTo>
                    <a:pt x="7941" y="2079"/>
                  </a:lnTo>
                  <a:close/>
                  <a:moveTo>
                    <a:pt x="404" y="1"/>
                  </a:moveTo>
                  <a:cubicBezTo>
                    <a:pt x="187" y="1"/>
                    <a:pt x="0" y="187"/>
                    <a:pt x="0" y="404"/>
                  </a:cubicBezTo>
                  <a:lnTo>
                    <a:pt x="0" y="10299"/>
                  </a:lnTo>
                  <a:cubicBezTo>
                    <a:pt x="0" y="10516"/>
                    <a:pt x="187" y="10703"/>
                    <a:pt x="404" y="10703"/>
                  </a:cubicBezTo>
                  <a:lnTo>
                    <a:pt x="6359" y="10703"/>
                  </a:lnTo>
                  <a:cubicBezTo>
                    <a:pt x="6484" y="10703"/>
                    <a:pt x="6577" y="10610"/>
                    <a:pt x="6577" y="10516"/>
                  </a:cubicBezTo>
                  <a:cubicBezTo>
                    <a:pt x="6577" y="10392"/>
                    <a:pt x="6484" y="10299"/>
                    <a:pt x="6359" y="10299"/>
                  </a:cubicBezTo>
                  <a:lnTo>
                    <a:pt x="404" y="10299"/>
                  </a:lnTo>
                  <a:lnTo>
                    <a:pt x="404" y="9524"/>
                  </a:lnTo>
                  <a:lnTo>
                    <a:pt x="13556" y="9524"/>
                  </a:lnTo>
                  <a:lnTo>
                    <a:pt x="13556" y="10299"/>
                  </a:lnTo>
                  <a:lnTo>
                    <a:pt x="7197" y="10299"/>
                  </a:lnTo>
                  <a:cubicBezTo>
                    <a:pt x="7073" y="10299"/>
                    <a:pt x="6980" y="10392"/>
                    <a:pt x="6980" y="10516"/>
                  </a:cubicBezTo>
                  <a:cubicBezTo>
                    <a:pt x="6980" y="10610"/>
                    <a:pt x="7073" y="10703"/>
                    <a:pt x="7197" y="10703"/>
                  </a:cubicBezTo>
                  <a:lnTo>
                    <a:pt x="13556" y="10703"/>
                  </a:lnTo>
                  <a:cubicBezTo>
                    <a:pt x="13773" y="10703"/>
                    <a:pt x="13959" y="10516"/>
                    <a:pt x="13959" y="10299"/>
                  </a:cubicBezTo>
                  <a:lnTo>
                    <a:pt x="13959" y="404"/>
                  </a:lnTo>
                  <a:cubicBezTo>
                    <a:pt x="13959" y="187"/>
                    <a:pt x="13773" y="1"/>
                    <a:pt x="13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99"/>
            <p:cNvSpPr/>
            <p:nvPr/>
          </p:nvSpPr>
          <p:spPr>
            <a:xfrm>
              <a:off x="3983350" y="2627800"/>
              <a:ext cx="146575" cy="101225"/>
            </a:xfrm>
            <a:custGeom>
              <a:rect b="b" l="l" r="r" t="t"/>
              <a:pathLst>
                <a:path extrusionOk="0" h="4049" w="5863">
                  <a:moveTo>
                    <a:pt x="2900" y="396"/>
                  </a:moveTo>
                  <a:cubicBezTo>
                    <a:pt x="2947" y="396"/>
                    <a:pt x="2993" y="412"/>
                    <a:pt x="3040" y="443"/>
                  </a:cubicBezTo>
                  <a:lnTo>
                    <a:pt x="5242" y="1435"/>
                  </a:lnTo>
                  <a:lnTo>
                    <a:pt x="3040" y="2490"/>
                  </a:lnTo>
                  <a:lnTo>
                    <a:pt x="2792" y="2490"/>
                  </a:lnTo>
                  <a:lnTo>
                    <a:pt x="558" y="1435"/>
                  </a:lnTo>
                  <a:lnTo>
                    <a:pt x="2761" y="443"/>
                  </a:lnTo>
                  <a:cubicBezTo>
                    <a:pt x="2807" y="412"/>
                    <a:pt x="2854" y="396"/>
                    <a:pt x="2900" y="396"/>
                  </a:cubicBezTo>
                  <a:close/>
                  <a:moveTo>
                    <a:pt x="4343" y="2335"/>
                  </a:moveTo>
                  <a:lnTo>
                    <a:pt x="4343" y="3327"/>
                  </a:lnTo>
                  <a:lnTo>
                    <a:pt x="4157" y="3389"/>
                  </a:lnTo>
                  <a:cubicBezTo>
                    <a:pt x="3753" y="3545"/>
                    <a:pt x="3335" y="3622"/>
                    <a:pt x="2920" y="3622"/>
                  </a:cubicBezTo>
                  <a:cubicBezTo>
                    <a:pt x="2505" y="3622"/>
                    <a:pt x="2094" y="3545"/>
                    <a:pt x="1706" y="3389"/>
                  </a:cubicBezTo>
                  <a:lnTo>
                    <a:pt x="1520" y="3327"/>
                  </a:lnTo>
                  <a:lnTo>
                    <a:pt x="1520" y="2335"/>
                  </a:lnTo>
                  <a:lnTo>
                    <a:pt x="2637" y="2862"/>
                  </a:lnTo>
                  <a:cubicBezTo>
                    <a:pt x="2714" y="2909"/>
                    <a:pt x="2807" y="2932"/>
                    <a:pt x="2904" y="2932"/>
                  </a:cubicBezTo>
                  <a:cubicBezTo>
                    <a:pt x="3001" y="2932"/>
                    <a:pt x="3102" y="2909"/>
                    <a:pt x="3195" y="2862"/>
                  </a:cubicBezTo>
                  <a:lnTo>
                    <a:pt x="4343" y="2335"/>
                  </a:lnTo>
                  <a:close/>
                  <a:moveTo>
                    <a:pt x="2920" y="1"/>
                  </a:moveTo>
                  <a:cubicBezTo>
                    <a:pt x="2807" y="1"/>
                    <a:pt x="2699" y="24"/>
                    <a:pt x="2606" y="70"/>
                  </a:cubicBezTo>
                  <a:lnTo>
                    <a:pt x="248" y="1156"/>
                  </a:lnTo>
                  <a:cubicBezTo>
                    <a:pt x="0" y="1280"/>
                    <a:pt x="0" y="1652"/>
                    <a:pt x="279" y="1745"/>
                  </a:cubicBezTo>
                  <a:lnTo>
                    <a:pt x="1117" y="2149"/>
                  </a:lnTo>
                  <a:lnTo>
                    <a:pt x="1117" y="3389"/>
                  </a:lnTo>
                  <a:cubicBezTo>
                    <a:pt x="1117" y="3513"/>
                    <a:pt x="1179" y="3607"/>
                    <a:pt x="1303" y="3669"/>
                  </a:cubicBezTo>
                  <a:lnTo>
                    <a:pt x="1582" y="3793"/>
                  </a:lnTo>
                  <a:cubicBezTo>
                    <a:pt x="2016" y="3963"/>
                    <a:pt x="2474" y="4049"/>
                    <a:pt x="2931" y="4049"/>
                  </a:cubicBezTo>
                  <a:cubicBezTo>
                    <a:pt x="3389" y="4049"/>
                    <a:pt x="3846" y="3963"/>
                    <a:pt x="4281" y="3793"/>
                  </a:cubicBezTo>
                  <a:lnTo>
                    <a:pt x="4560" y="3669"/>
                  </a:lnTo>
                  <a:cubicBezTo>
                    <a:pt x="4653" y="3607"/>
                    <a:pt x="4746" y="3513"/>
                    <a:pt x="4746" y="3389"/>
                  </a:cubicBezTo>
                  <a:lnTo>
                    <a:pt x="4746" y="2149"/>
                  </a:lnTo>
                  <a:lnTo>
                    <a:pt x="5584" y="1745"/>
                  </a:lnTo>
                  <a:cubicBezTo>
                    <a:pt x="5832" y="1652"/>
                    <a:pt x="5863" y="1280"/>
                    <a:pt x="5615" y="1156"/>
                  </a:cubicBezTo>
                  <a:lnTo>
                    <a:pt x="3257" y="70"/>
                  </a:lnTo>
                  <a:cubicBezTo>
                    <a:pt x="3149" y="24"/>
                    <a:pt x="3032" y="1"/>
                    <a:pt x="2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99"/>
            <p:cNvSpPr/>
            <p:nvPr/>
          </p:nvSpPr>
          <p:spPr>
            <a:xfrm>
              <a:off x="4177975" y="2608600"/>
              <a:ext cx="10125" cy="10125"/>
            </a:xfrm>
            <a:custGeom>
              <a:rect b="b" l="l" r="r" t="t"/>
              <a:pathLst>
                <a:path extrusionOk="0" h="405" w="405">
                  <a:moveTo>
                    <a:pt x="187" y="1"/>
                  </a:moveTo>
                  <a:cubicBezTo>
                    <a:pt x="94" y="1"/>
                    <a:pt x="1" y="94"/>
                    <a:pt x="1" y="218"/>
                  </a:cubicBezTo>
                  <a:cubicBezTo>
                    <a:pt x="1" y="311"/>
                    <a:pt x="94" y="404"/>
                    <a:pt x="187" y="404"/>
                  </a:cubicBezTo>
                  <a:cubicBezTo>
                    <a:pt x="311" y="404"/>
                    <a:pt x="404" y="311"/>
                    <a:pt x="404" y="218"/>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99"/>
            <p:cNvSpPr/>
            <p:nvPr/>
          </p:nvSpPr>
          <p:spPr>
            <a:xfrm>
              <a:off x="4175650" y="2638075"/>
              <a:ext cx="12450" cy="10875"/>
            </a:xfrm>
            <a:custGeom>
              <a:rect b="b" l="l" r="r" t="t"/>
              <a:pathLst>
                <a:path extrusionOk="0" h="435" w="498">
                  <a:moveTo>
                    <a:pt x="280" y="1"/>
                  </a:moveTo>
                  <a:cubicBezTo>
                    <a:pt x="1" y="1"/>
                    <a:pt x="1" y="435"/>
                    <a:pt x="280" y="435"/>
                  </a:cubicBezTo>
                  <a:cubicBezTo>
                    <a:pt x="404" y="435"/>
                    <a:pt x="497" y="342"/>
                    <a:pt x="497" y="218"/>
                  </a:cubicBezTo>
                  <a:cubicBezTo>
                    <a:pt x="497" y="94"/>
                    <a:pt x="404"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99"/>
            <p:cNvSpPr/>
            <p:nvPr/>
          </p:nvSpPr>
          <p:spPr>
            <a:xfrm>
              <a:off x="4177975" y="2668325"/>
              <a:ext cx="10125" cy="10100"/>
            </a:xfrm>
            <a:custGeom>
              <a:rect b="b" l="l" r="r" t="t"/>
              <a:pathLst>
                <a:path extrusionOk="0" h="404" w="405">
                  <a:moveTo>
                    <a:pt x="187" y="0"/>
                  </a:moveTo>
                  <a:cubicBezTo>
                    <a:pt x="94" y="0"/>
                    <a:pt x="1" y="93"/>
                    <a:pt x="1" y="186"/>
                  </a:cubicBezTo>
                  <a:cubicBezTo>
                    <a:pt x="1" y="311"/>
                    <a:pt x="94" y="404"/>
                    <a:pt x="187" y="404"/>
                  </a:cubicBezTo>
                  <a:cubicBezTo>
                    <a:pt x="311" y="404"/>
                    <a:pt x="404" y="311"/>
                    <a:pt x="404" y="186"/>
                  </a:cubicBezTo>
                  <a:cubicBezTo>
                    <a:pt x="404" y="93"/>
                    <a:pt x="311"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99"/>
            <p:cNvSpPr/>
            <p:nvPr/>
          </p:nvSpPr>
          <p:spPr>
            <a:xfrm>
              <a:off x="4175650" y="2697800"/>
              <a:ext cx="12450" cy="10100"/>
            </a:xfrm>
            <a:custGeom>
              <a:rect b="b" l="l" r="r" t="t"/>
              <a:pathLst>
                <a:path extrusionOk="0" h="404" w="498">
                  <a:moveTo>
                    <a:pt x="280" y="0"/>
                  </a:moveTo>
                  <a:cubicBezTo>
                    <a:pt x="1" y="0"/>
                    <a:pt x="1" y="403"/>
                    <a:pt x="280" y="403"/>
                  </a:cubicBezTo>
                  <a:cubicBezTo>
                    <a:pt x="404" y="403"/>
                    <a:pt x="497" y="310"/>
                    <a:pt x="497" y="217"/>
                  </a:cubicBezTo>
                  <a:cubicBezTo>
                    <a:pt x="497" y="93"/>
                    <a:pt x="404"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99"/>
            <p:cNvSpPr/>
            <p:nvPr/>
          </p:nvSpPr>
          <p:spPr>
            <a:xfrm>
              <a:off x="4177975" y="2728025"/>
              <a:ext cx="10125" cy="10125"/>
            </a:xfrm>
            <a:custGeom>
              <a:rect b="b" l="l" r="r" t="t"/>
              <a:pathLst>
                <a:path extrusionOk="0" h="405" w="405">
                  <a:moveTo>
                    <a:pt x="187" y="1"/>
                  </a:moveTo>
                  <a:cubicBezTo>
                    <a:pt x="94" y="1"/>
                    <a:pt x="1" y="94"/>
                    <a:pt x="1" y="187"/>
                  </a:cubicBezTo>
                  <a:cubicBezTo>
                    <a:pt x="1" y="311"/>
                    <a:pt x="94" y="404"/>
                    <a:pt x="187" y="404"/>
                  </a:cubicBezTo>
                  <a:cubicBezTo>
                    <a:pt x="311" y="404"/>
                    <a:pt x="404" y="311"/>
                    <a:pt x="404" y="187"/>
                  </a:cubicBezTo>
                  <a:cubicBezTo>
                    <a:pt x="404" y="94"/>
                    <a:pt x="311"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99"/>
            <p:cNvSpPr/>
            <p:nvPr/>
          </p:nvSpPr>
          <p:spPr>
            <a:xfrm>
              <a:off x="4196600" y="2608600"/>
              <a:ext cx="81450" cy="10125"/>
            </a:xfrm>
            <a:custGeom>
              <a:rect b="b" l="l" r="r" t="t"/>
              <a:pathLst>
                <a:path extrusionOk="0" h="405" w="3258">
                  <a:moveTo>
                    <a:pt x="217" y="1"/>
                  </a:moveTo>
                  <a:cubicBezTo>
                    <a:pt x="93" y="1"/>
                    <a:pt x="0" y="94"/>
                    <a:pt x="0" y="218"/>
                  </a:cubicBezTo>
                  <a:cubicBezTo>
                    <a:pt x="0" y="311"/>
                    <a:pt x="93" y="404"/>
                    <a:pt x="217" y="404"/>
                  </a:cubicBezTo>
                  <a:lnTo>
                    <a:pt x="3071" y="404"/>
                  </a:lnTo>
                  <a:cubicBezTo>
                    <a:pt x="3164" y="404"/>
                    <a:pt x="3257" y="311"/>
                    <a:pt x="3257" y="218"/>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99"/>
            <p:cNvSpPr/>
            <p:nvPr/>
          </p:nvSpPr>
          <p:spPr>
            <a:xfrm>
              <a:off x="4195050" y="2638075"/>
              <a:ext cx="85325" cy="10875"/>
            </a:xfrm>
            <a:custGeom>
              <a:rect b="b" l="l" r="r" t="t"/>
              <a:pathLst>
                <a:path extrusionOk="0" h="435" w="3413">
                  <a:moveTo>
                    <a:pt x="279" y="1"/>
                  </a:moveTo>
                  <a:cubicBezTo>
                    <a:pt x="0" y="1"/>
                    <a:pt x="0" y="435"/>
                    <a:pt x="279" y="435"/>
                  </a:cubicBezTo>
                  <a:lnTo>
                    <a:pt x="3133" y="435"/>
                  </a:lnTo>
                  <a:cubicBezTo>
                    <a:pt x="3412" y="435"/>
                    <a:pt x="341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99"/>
            <p:cNvSpPr/>
            <p:nvPr/>
          </p:nvSpPr>
          <p:spPr>
            <a:xfrm>
              <a:off x="4196600" y="2668325"/>
              <a:ext cx="81450" cy="10100"/>
            </a:xfrm>
            <a:custGeom>
              <a:rect b="b" l="l" r="r" t="t"/>
              <a:pathLst>
                <a:path extrusionOk="0" h="404" w="3258">
                  <a:moveTo>
                    <a:pt x="217" y="0"/>
                  </a:moveTo>
                  <a:cubicBezTo>
                    <a:pt x="93" y="0"/>
                    <a:pt x="0" y="93"/>
                    <a:pt x="0" y="186"/>
                  </a:cubicBezTo>
                  <a:cubicBezTo>
                    <a:pt x="0" y="311"/>
                    <a:pt x="93" y="404"/>
                    <a:pt x="217" y="404"/>
                  </a:cubicBezTo>
                  <a:lnTo>
                    <a:pt x="3071" y="404"/>
                  </a:lnTo>
                  <a:cubicBezTo>
                    <a:pt x="3164" y="404"/>
                    <a:pt x="3257" y="311"/>
                    <a:pt x="3257" y="186"/>
                  </a:cubicBezTo>
                  <a:cubicBezTo>
                    <a:pt x="3257" y="93"/>
                    <a:pt x="3164"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99"/>
            <p:cNvSpPr/>
            <p:nvPr/>
          </p:nvSpPr>
          <p:spPr>
            <a:xfrm>
              <a:off x="4195050" y="2697800"/>
              <a:ext cx="85325" cy="10100"/>
            </a:xfrm>
            <a:custGeom>
              <a:rect b="b" l="l" r="r" t="t"/>
              <a:pathLst>
                <a:path extrusionOk="0" h="404" w="3413">
                  <a:moveTo>
                    <a:pt x="279" y="0"/>
                  </a:moveTo>
                  <a:cubicBezTo>
                    <a:pt x="0" y="0"/>
                    <a:pt x="0" y="403"/>
                    <a:pt x="279" y="403"/>
                  </a:cubicBezTo>
                  <a:lnTo>
                    <a:pt x="3133" y="403"/>
                  </a:lnTo>
                  <a:cubicBezTo>
                    <a:pt x="3412" y="403"/>
                    <a:pt x="3412" y="0"/>
                    <a:pt x="3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99"/>
            <p:cNvSpPr/>
            <p:nvPr/>
          </p:nvSpPr>
          <p:spPr>
            <a:xfrm>
              <a:off x="4196600" y="2728025"/>
              <a:ext cx="81450" cy="10125"/>
            </a:xfrm>
            <a:custGeom>
              <a:rect b="b" l="l" r="r" t="t"/>
              <a:pathLst>
                <a:path extrusionOk="0" h="405" w="3258">
                  <a:moveTo>
                    <a:pt x="217" y="1"/>
                  </a:moveTo>
                  <a:cubicBezTo>
                    <a:pt x="93" y="1"/>
                    <a:pt x="0" y="94"/>
                    <a:pt x="0" y="187"/>
                  </a:cubicBezTo>
                  <a:cubicBezTo>
                    <a:pt x="0" y="311"/>
                    <a:pt x="93" y="404"/>
                    <a:pt x="217" y="404"/>
                  </a:cubicBezTo>
                  <a:lnTo>
                    <a:pt x="3071" y="404"/>
                  </a:lnTo>
                  <a:cubicBezTo>
                    <a:pt x="3164" y="404"/>
                    <a:pt x="3257" y="311"/>
                    <a:pt x="3257" y="187"/>
                  </a:cubicBezTo>
                  <a:cubicBezTo>
                    <a:pt x="3257" y="94"/>
                    <a:pt x="3164"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89" name="Google Shape;20689;p99"/>
          <p:cNvSpPr/>
          <p:nvPr/>
        </p:nvSpPr>
        <p:spPr>
          <a:xfrm>
            <a:off x="3227595" y="1805474"/>
            <a:ext cx="349000" cy="225750"/>
          </a:xfrm>
          <a:custGeom>
            <a:rect b="b" l="l" r="r" t="t"/>
            <a:pathLst>
              <a:path extrusionOk="0" h="9030" w="13960">
                <a:moveTo>
                  <a:pt x="6111" y="2856"/>
                </a:moveTo>
                <a:lnTo>
                  <a:pt x="6111" y="3477"/>
                </a:lnTo>
                <a:lnTo>
                  <a:pt x="5150" y="3477"/>
                </a:lnTo>
                <a:lnTo>
                  <a:pt x="5150" y="2856"/>
                </a:lnTo>
                <a:close/>
                <a:moveTo>
                  <a:pt x="10144" y="2856"/>
                </a:moveTo>
                <a:lnTo>
                  <a:pt x="10144" y="3477"/>
                </a:lnTo>
                <a:lnTo>
                  <a:pt x="9213" y="3477"/>
                </a:lnTo>
                <a:lnTo>
                  <a:pt x="9213" y="2856"/>
                </a:lnTo>
                <a:close/>
                <a:moveTo>
                  <a:pt x="4746" y="3291"/>
                </a:moveTo>
                <a:lnTo>
                  <a:pt x="4746" y="4035"/>
                </a:lnTo>
                <a:lnTo>
                  <a:pt x="3816" y="4035"/>
                </a:lnTo>
                <a:lnTo>
                  <a:pt x="3816" y="3291"/>
                </a:lnTo>
                <a:close/>
                <a:moveTo>
                  <a:pt x="7445" y="3291"/>
                </a:moveTo>
                <a:lnTo>
                  <a:pt x="7445" y="4035"/>
                </a:lnTo>
                <a:lnTo>
                  <a:pt x="6514" y="4035"/>
                </a:lnTo>
                <a:lnTo>
                  <a:pt x="6514" y="3291"/>
                </a:lnTo>
                <a:close/>
                <a:moveTo>
                  <a:pt x="6111" y="3880"/>
                </a:moveTo>
                <a:lnTo>
                  <a:pt x="6111" y="4252"/>
                </a:lnTo>
                <a:lnTo>
                  <a:pt x="5150" y="4252"/>
                </a:lnTo>
                <a:lnTo>
                  <a:pt x="5150" y="3880"/>
                </a:lnTo>
                <a:close/>
                <a:moveTo>
                  <a:pt x="10144" y="3880"/>
                </a:moveTo>
                <a:lnTo>
                  <a:pt x="10144" y="4252"/>
                </a:lnTo>
                <a:lnTo>
                  <a:pt x="9213" y="4252"/>
                </a:lnTo>
                <a:lnTo>
                  <a:pt x="9213" y="3880"/>
                </a:lnTo>
                <a:close/>
                <a:moveTo>
                  <a:pt x="4746" y="4469"/>
                </a:moveTo>
                <a:lnTo>
                  <a:pt x="4746" y="4810"/>
                </a:lnTo>
                <a:lnTo>
                  <a:pt x="3816" y="4810"/>
                </a:lnTo>
                <a:lnTo>
                  <a:pt x="3816" y="4469"/>
                </a:lnTo>
                <a:close/>
                <a:moveTo>
                  <a:pt x="7445" y="4469"/>
                </a:moveTo>
                <a:lnTo>
                  <a:pt x="7445" y="4810"/>
                </a:lnTo>
                <a:lnTo>
                  <a:pt x="6514" y="4810"/>
                </a:lnTo>
                <a:lnTo>
                  <a:pt x="6514" y="4469"/>
                </a:lnTo>
                <a:close/>
                <a:moveTo>
                  <a:pt x="8810" y="4066"/>
                </a:moveTo>
                <a:lnTo>
                  <a:pt x="8810" y="5121"/>
                </a:lnTo>
                <a:lnTo>
                  <a:pt x="7848" y="5121"/>
                </a:lnTo>
                <a:lnTo>
                  <a:pt x="7848" y="4066"/>
                </a:lnTo>
                <a:close/>
                <a:moveTo>
                  <a:pt x="8810" y="5524"/>
                </a:moveTo>
                <a:lnTo>
                  <a:pt x="8810" y="5896"/>
                </a:lnTo>
                <a:lnTo>
                  <a:pt x="7848" y="5896"/>
                </a:lnTo>
                <a:lnTo>
                  <a:pt x="7848" y="5524"/>
                </a:lnTo>
                <a:close/>
                <a:moveTo>
                  <a:pt x="4746" y="5214"/>
                </a:moveTo>
                <a:lnTo>
                  <a:pt x="4746" y="7664"/>
                </a:lnTo>
                <a:lnTo>
                  <a:pt x="3816" y="7664"/>
                </a:lnTo>
                <a:lnTo>
                  <a:pt x="3785" y="5214"/>
                </a:lnTo>
                <a:close/>
                <a:moveTo>
                  <a:pt x="6080" y="4655"/>
                </a:moveTo>
                <a:lnTo>
                  <a:pt x="6080" y="7664"/>
                </a:lnTo>
                <a:lnTo>
                  <a:pt x="5150" y="7664"/>
                </a:lnTo>
                <a:lnTo>
                  <a:pt x="5150" y="4655"/>
                </a:lnTo>
                <a:close/>
                <a:moveTo>
                  <a:pt x="7445" y="5214"/>
                </a:moveTo>
                <a:lnTo>
                  <a:pt x="7445" y="7664"/>
                </a:lnTo>
                <a:lnTo>
                  <a:pt x="6514" y="7664"/>
                </a:lnTo>
                <a:lnTo>
                  <a:pt x="6514" y="5214"/>
                </a:lnTo>
                <a:close/>
                <a:moveTo>
                  <a:pt x="8810" y="6299"/>
                </a:moveTo>
                <a:lnTo>
                  <a:pt x="8810" y="7664"/>
                </a:lnTo>
                <a:lnTo>
                  <a:pt x="7848" y="7664"/>
                </a:lnTo>
                <a:lnTo>
                  <a:pt x="7848" y="6299"/>
                </a:lnTo>
                <a:close/>
                <a:moveTo>
                  <a:pt x="10144" y="4655"/>
                </a:moveTo>
                <a:lnTo>
                  <a:pt x="10144" y="7664"/>
                </a:lnTo>
                <a:lnTo>
                  <a:pt x="9182" y="7664"/>
                </a:lnTo>
                <a:lnTo>
                  <a:pt x="9182" y="4655"/>
                </a:lnTo>
                <a:close/>
                <a:moveTo>
                  <a:pt x="11819" y="1274"/>
                </a:moveTo>
                <a:lnTo>
                  <a:pt x="11819" y="7664"/>
                </a:lnTo>
                <a:lnTo>
                  <a:pt x="10547" y="7664"/>
                </a:lnTo>
                <a:lnTo>
                  <a:pt x="10547" y="2856"/>
                </a:lnTo>
                <a:cubicBezTo>
                  <a:pt x="10547" y="2639"/>
                  <a:pt x="10392" y="2453"/>
                  <a:pt x="10175" y="2453"/>
                </a:cubicBezTo>
                <a:lnTo>
                  <a:pt x="9182" y="2453"/>
                </a:lnTo>
                <a:cubicBezTo>
                  <a:pt x="8965" y="2453"/>
                  <a:pt x="8810" y="2639"/>
                  <a:pt x="8810" y="2856"/>
                </a:cubicBezTo>
                <a:lnTo>
                  <a:pt x="8810" y="3663"/>
                </a:lnTo>
                <a:lnTo>
                  <a:pt x="7848" y="3663"/>
                </a:lnTo>
                <a:lnTo>
                  <a:pt x="7848" y="3260"/>
                </a:lnTo>
                <a:cubicBezTo>
                  <a:pt x="7848" y="3042"/>
                  <a:pt x="7693" y="2887"/>
                  <a:pt x="7476" y="2887"/>
                </a:cubicBezTo>
                <a:lnTo>
                  <a:pt x="6514" y="2887"/>
                </a:lnTo>
                <a:lnTo>
                  <a:pt x="6514" y="2856"/>
                </a:lnTo>
                <a:cubicBezTo>
                  <a:pt x="6514" y="2639"/>
                  <a:pt x="6328" y="2453"/>
                  <a:pt x="6111" y="2453"/>
                </a:cubicBezTo>
                <a:lnTo>
                  <a:pt x="5150" y="2453"/>
                </a:lnTo>
                <a:cubicBezTo>
                  <a:pt x="4932" y="2453"/>
                  <a:pt x="4777" y="2639"/>
                  <a:pt x="4777" y="2856"/>
                </a:cubicBezTo>
                <a:lnTo>
                  <a:pt x="4777" y="2887"/>
                </a:lnTo>
                <a:lnTo>
                  <a:pt x="3816" y="2887"/>
                </a:lnTo>
                <a:cubicBezTo>
                  <a:pt x="3599" y="2887"/>
                  <a:pt x="3413" y="3042"/>
                  <a:pt x="3413" y="3260"/>
                </a:cubicBezTo>
                <a:lnTo>
                  <a:pt x="3413" y="7664"/>
                </a:lnTo>
                <a:lnTo>
                  <a:pt x="2141" y="7664"/>
                </a:lnTo>
                <a:lnTo>
                  <a:pt x="2141" y="1274"/>
                </a:lnTo>
                <a:close/>
                <a:moveTo>
                  <a:pt x="5584" y="8067"/>
                </a:moveTo>
                <a:lnTo>
                  <a:pt x="5584" y="8595"/>
                </a:lnTo>
                <a:lnTo>
                  <a:pt x="590" y="8595"/>
                </a:lnTo>
                <a:cubicBezTo>
                  <a:pt x="497" y="8595"/>
                  <a:pt x="404" y="8502"/>
                  <a:pt x="404" y="8409"/>
                </a:cubicBezTo>
                <a:lnTo>
                  <a:pt x="404" y="8067"/>
                </a:lnTo>
                <a:close/>
                <a:moveTo>
                  <a:pt x="7941" y="8067"/>
                </a:moveTo>
                <a:lnTo>
                  <a:pt x="7972" y="8595"/>
                </a:lnTo>
                <a:lnTo>
                  <a:pt x="5987" y="8595"/>
                </a:lnTo>
                <a:lnTo>
                  <a:pt x="5987" y="8067"/>
                </a:lnTo>
                <a:close/>
                <a:moveTo>
                  <a:pt x="12455" y="1"/>
                </a:moveTo>
                <a:cubicBezTo>
                  <a:pt x="12440" y="1"/>
                  <a:pt x="12424" y="1"/>
                  <a:pt x="12408" y="3"/>
                </a:cubicBezTo>
                <a:lnTo>
                  <a:pt x="1551" y="3"/>
                </a:lnTo>
                <a:cubicBezTo>
                  <a:pt x="1179" y="3"/>
                  <a:pt x="869" y="313"/>
                  <a:pt x="869" y="685"/>
                </a:cubicBezTo>
                <a:lnTo>
                  <a:pt x="869" y="1616"/>
                </a:lnTo>
                <a:cubicBezTo>
                  <a:pt x="822" y="1740"/>
                  <a:pt x="939" y="1802"/>
                  <a:pt x="1055" y="1802"/>
                </a:cubicBezTo>
                <a:cubicBezTo>
                  <a:pt x="1171" y="1802"/>
                  <a:pt x="1288" y="1740"/>
                  <a:pt x="1241" y="1616"/>
                </a:cubicBezTo>
                <a:lnTo>
                  <a:pt x="1241" y="685"/>
                </a:lnTo>
                <a:cubicBezTo>
                  <a:pt x="1241" y="530"/>
                  <a:pt x="1365" y="406"/>
                  <a:pt x="1551" y="406"/>
                </a:cubicBezTo>
                <a:lnTo>
                  <a:pt x="12377" y="406"/>
                </a:lnTo>
                <a:cubicBezTo>
                  <a:pt x="12532" y="406"/>
                  <a:pt x="12656" y="530"/>
                  <a:pt x="12656" y="685"/>
                </a:cubicBezTo>
                <a:lnTo>
                  <a:pt x="12656" y="7664"/>
                </a:lnTo>
                <a:lnTo>
                  <a:pt x="12222" y="7664"/>
                </a:lnTo>
                <a:lnTo>
                  <a:pt x="12222" y="1274"/>
                </a:lnTo>
                <a:cubicBezTo>
                  <a:pt x="12222" y="1057"/>
                  <a:pt x="12036" y="871"/>
                  <a:pt x="11788" y="840"/>
                </a:cubicBezTo>
                <a:lnTo>
                  <a:pt x="2172" y="840"/>
                </a:lnTo>
                <a:cubicBezTo>
                  <a:pt x="1924" y="840"/>
                  <a:pt x="1738" y="1057"/>
                  <a:pt x="1738" y="1274"/>
                </a:cubicBezTo>
                <a:lnTo>
                  <a:pt x="1738" y="7664"/>
                </a:lnTo>
                <a:lnTo>
                  <a:pt x="1272" y="7664"/>
                </a:lnTo>
                <a:lnTo>
                  <a:pt x="1272" y="2422"/>
                </a:lnTo>
                <a:cubicBezTo>
                  <a:pt x="1303" y="2298"/>
                  <a:pt x="1179" y="2236"/>
                  <a:pt x="1059" y="2236"/>
                </a:cubicBezTo>
                <a:cubicBezTo>
                  <a:pt x="939" y="2236"/>
                  <a:pt x="822" y="2298"/>
                  <a:pt x="869" y="2422"/>
                </a:cubicBezTo>
                <a:lnTo>
                  <a:pt x="869" y="7664"/>
                </a:lnTo>
                <a:lnTo>
                  <a:pt x="404" y="7664"/>
                </a:lnTo>
                <a:cubicBezTo>
                  <a:pt x="187" y="7664"/>
                  <a:pt x="0" y="7850"/>
                  <a:pt x="0" y="8067"/>
                </a:cubicBezTo>
                <a:lnTo>
                  <a:pt x="0" y="8409"/>
                </a:lnTo>
                <a:cubicBezTo>
                  <a:pt x="0" y="8750"/>
                  <a:pt x="280" y="9029"/>
                  <a:pt x="621" y="9029"/>
                </a:cubicBezTo>
                <a:lnTo>
                  <a:pt x="11571" y="9029"/>
                </a:lnTo>
                <a:cubicBezTo>
                  <a:pt x="11695" y="9029"/>
                  <a:pt x="11788" y="8936"/>
                  <a:pt x="11788" y="8812"/>
                </a:cubicBezTo>
                <a:cubicBezTo>
                  <a:pt x="11788" y="8688"/>
                  <a:pt x="11695" y="8595"/>
                  <a:pt x="11571" y="8595"/>
                </a:cubicBezTo>
                <a:lnTo>
                  <a:pt x="8376" y="8595"/>
                </a:lnTo>
                <a:lnTo>
                  <a:pt x="8376" y="8067"/>
                </a:lnTo>
                <a:lnTo>
                  <a:pt x="13556" y="8067"/>
                </a:lnTo>
                <a:lnTo>
                  <a:pt x="13556" y="8409"/>
                </a:lnTo>
                <a:cubicBezTo>
                  <a:pt x="13556" y="8502"/>
                  <a:pt x="13463" y="8595"/>
                  <a:pt x="13339" y="8595"/>
                </a:cubicBezTo>
                <a:lnTo>
                  <a:pt x="12377" y="8595"/>
                </a:lnTo>
                <a:cubicBezTo>
                  <a:pt x="12284" y="8595"/>
                  <a:pt x="12191" y="8688"/>
                  <a:pt x="12191" y="8812"/>
                </a:cubicBezTo>
                <a:cubicBezTo>
                  <a:pt x="12191" y="8905"/>
                  <a:pt x="12284" y="8998"/>
                  <a:pt x="12377" y="8998"/>
                </a:cubicBezTo>
                <a:lnTo>
                  <a:pt x="13339" y="8998"/>
                </a:lnTo>
                <a:cubicBezTo>
                  <a:pt x="13680" y="8998"/>
                  <a:pt x="13959" y="8719"/>
                  <a:pt x="13959" y="8409"/>
                </a:cubicBezTo>
                <a:lnTo>
                  <a:pt x="13959" y="8036"/>
                </a:lnTo>
                <a:cubicBezTo>
                  <a:pt x="13959" y="7819"/>
                  <a:pt x="13773" y="7664"/>
                  <a:pt x="13556" y="7664"/>
                </a:cubicBezTo>
                <a:lnTo>
                  <a:pt x="13091" y="7664"/>
                </a:lnTo>
                <a:lnTo>
                  <a:pt x="13091" y="685"/>
                </a:lnTo>
                <a:cubicBezTo>
                  <a:pt x="13091" y="329"/>
                  <a:pt x="12806" y="1"/>
                  <a:pt x="124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90" name="Google Shape;20690;p99"/>
          <p:cNvGrpSpPr/>
          <p:nvPr/>
        </p:nvGrpSpPr>
        <p:grpSpPr>
          <a:xfrm>
            <a:off x="3993514" y="1820248"/>
            <a:ext cx="349775" cy="196200"/>
            <a:chOff x="2443225" y="2532550"/>
            <a:chExt cx="349775" cy="268400"/>
          </a:xfrm>
        </p:grpSpPr>
        <p:sp>
          <p:nvSpPr>
            <p:cNvPr id="20691" name="Google Shape;20691;p99"/>
            <p:cNvSpPr/>
            <p:nvPr/>
          </p:nvSpPr>
          <p:spPr>
            <a:xfrm>
              <a:off x="2443225" y="2532550"/>
              <a:ext cx="349775" cy="268400"/>
            </a:xfrm>
            <a:custGeom>
              <a:rect b="b" l="l" r="r" t="t"/>
              <a:pathLst>
                <a:path extrusionOk="0" h="10736" w="13991">
                  <a:moveTo>
                    <a:pt x="3444" y="3012"/>
                  </a:moveTo>
                  <a:lnTo>
                    <a:pt x="3444" y="9402"/>
                  </a:lnTo>
                  <a:lnTo>
                    <a:pt x="2172" y="9402"/>
                  </a:lnTo>
                  <a:lnTo>
                    <a:pt x="2172" y="3012"/>
                  </a:lnTo>
                  <a:close/>
                  <a:moveTo>
                    <a:pt x="10113" y="406"/>
                  </a:moveTo>
                  <a:cubicBezTo>
                    <a:pt x="10144" y="406"/>
                    <a:pt x="10175" y="437"/>
                    <a:pt x="10175" y="468"/>
                  </a:cubicBezTo>
                  <a:lnTo>
                    <a:pt x="10175" y="9402"/>
                  </a:lnTo>
                  <a:lnTo>
                    <a:pt x="3847" y="9402"/>
                  </a:lnTo>
                  <a:lnTo>
                    <a:pt x="3847" y="468"/>
                  </a:lnTo>
                  <a:cubicBezTo>
                    <a:pt x="3847" y="437"/>
                    <a:pt x="3878" y="406"/>
                    <a:pt x="3909" y="406"/>
                  </a:cubicBezTo>
                  <a:close/>
                  <a:moveTo>
                    <a:pt x="11819" y="2981"/>
                  </a:moveTo>
                  <a:cubicBezTo>
                    <a:pt x="11819" y="2981"/>
                    <a:pt x="11850" y="2981"/>
                    <a:pt x="11850" y="3012"/>
                  </a:cubicBezTo>
                  <a:lnTo>
                    <a:pt x="11850" y="9402"/>
                  </a:lnTo>
                  <a:lnTo>
                    <a:pt x="10578" y="9402"/>
                  </a:lnTo>
                  <a:lnTo>
                    <a:pt x="10578" y="2981"/>
                  </a:lnTo>
                  <a:close/>
                  <a:moveTo>
                    <a:pt x="12439" y="2112"/>
                  </a:moveTo>
                  <a:cubicBezTo>
                    <a:pt x="12595" y="2112"/>
                    <a:pt x="12719" y="2236"/>
                    <a:pt x="12719" y="2422"/>
                  </a:cubicBezTo>
                  <a:lnTo>
                    <a:pt x="12719" y="9402"/>
                  </a:lnTo>
                  <a:lnTo>
                    <a:pt x="12284" y="9402"/>
                  </a:lnTo>
                  <a:lnTo>
                    <a:pt x="12284" y="3012"/>
                  </a:lnTo>
                  <a:cubicBezTo>
                    <a:pt x="12253" y="2764"/>
                    <a:pt x="12067" y="2578"/>
                    <a:pt x="11850" y="2578"/>
                  </a:cubicBezTo>
                  <a:lnTo>
                    <a:pt x="10578" y="2578"/>
                  </a:lnTo>
                  <a:lnTo>
                    <a:pt x="10578" y="2112"/>
                  </a:lnTo>
                  <a:close/>
                  <a:moveTo>
                    <a:pt x="5584" y="9805"/>
                  </a:moveTo>
                  <a:lnTo>
                    <a:pt x="5584" y="10332"/>
                  </a:lnTo>
                  <a:lnTo>
                    <a:pt x="621" y="10332"/>
                  </a:lnTo>
                  <a:cubicBezTo>
                    <a:pt x="528" y="10332"/>
                    <a:pt x="435" y="10239"/>
                    <a:pt x="435" y="10115"/>
                  </a:cubicBezTo>
                  <a:lnTo>
                    <a:pt x="435" y="9805"/>
                  </a:lnTo>
                  <a:close/>
                  <a:moveTo>
                    <a:pt x="7973" y="9805"/>
                  </a:moveTo>
                  <a:lnTo>
                    <a:pt x="7973" y="10332"/>
                  </a:lnTo>
                  <a:lnTo>
                    <a:pt x="5987" y="10332"/>
                  </a:lnTo>
                  <a:lnTo>
                    <a:pt x="5987" y="9805"/>
                  </a:lnTo>
                  <a:close/>
                  <a:moveTo>
                    <a:pt x="3856" y="0"/>
                  </a:moveTo>
                  <a:cubicBezTo>
                    <a:pt x="3603" y="0"/>
                    <a:pt x="3415" y="207"/>
                    <a:pt x="3444" y="468"/>
                  </a:cubicBezTo>
                  <a:lnTo>
                    <a:pt x="3444" y="1709"/>
                  </a:lnTo>
                  <a:lnTo>
                    <a:pt x="1583" y="1709"/>
                  </a:lnTo>
                  <a:cubicBezTo>
                    <a:pt x="1210" y="1709"/>
                    <a:pt x="869" y="2019"/>
                    <a:pt x="869" y="2422"/>
                  </a:cubicBezTo>
                  <a:lnTo>
                    <a:pt x="869" y="3353"/>
                  </a:lnTo>
                  <a:cubicBezTo>
                    <a:pt x="869" y="3477"/>
                    <a:pt x="978" y="3539"/>
                    <a:pt x="1086" y="3539"/>
                  </a:cubicBezTo>
                  <a:cubicBezTo>
                    <a:pt x="1195" y="3539"/>
                    <a:pt x="1303" y="3477"/>
                    <a:pt x="1303" y="3353"/>
                  </a:cubicBezTo>
                  <a:lnTo>
                    <a:pt x="1303" y="2422"/>
                  </a:lnTo>
                  <a:cubicBezTo>
                    <a:pt x="1272" y="2236"/>
                    <a:pt x="1428" y="2112"/>
                    <a:pt x="1583" y="2112"/>
                  </a:cubicBezTo>
                  <a:lnTo>
                    <a:pt x="3444" y="2112"/>
                  </a:lnTo>
                  <a:lnTo>
                    <a:pt x="3444" y="2578"/>
                  </a:lnTo>
                  <a:lnTo>
                    <a:pt x="2172" y="2578"/>
                  </a:lnTo>
                  <a:cubicBezTo>
                    <a:pt x="1955" y="2578"/>
                    <a:pt x="1738" y="2764"/>
                    <a:pt x="1738" y="3012"/>
                  </a:cubicBezTo>
                  <a:lnTo>
                    <a:pt x="1738" y="9402"/>
                  </a:lnTo>
                  <a:lnTo>
                    <a:pt x="1303" y="9402"/>
                  </a:lnTo>
                  <a:lnTo>
                    <a:pt x="1303" y="4160"/>
                  </a:lnTo>
                  <a:cubicBezTo>
                    <a:pt x="1303" y="4020"/>
                    <a:pt x="1195" y="3950"/>
                    <a:pt x="1086" y="3950"/>
                  </a:cubicBezTo>
                  <a:cubicBezTo>
                    <a:pt x="978" y="3950"/>
                    <a:pt x="869" y="4020"/>
                    <a:pt x="869" y="4160"/>
                  </a:cubicBezTo>
                  <a:lnTo>
                    <a:pt x="869" y="9402"/>
                  </a:lnTo>
                  <a:lnTo>
                    <a:pt x="404" y="9402"/>
                  </a:lnTo>
                  <a:cubicBezTo>
                    <a:pt x="187" y="9402"/>
                    <a:pt x="1" y="9557"/>
                    <a:pt x="1" y="9774"/>
                  </a:cubicBezTo>
                  <a:lnTo>
                    <a:pt x="1" y="10146"/>
                  </a:lnTo>
                  <a:cubicBezTo>
                    <a:pt x="1" y="10456"/>
                    <a:pt x="280" y="10736"/>
                    <a:pt x="621" y="10736"/>
                  </a:cubicBezTo>
                  <a:lnTo>
                    <a:pt x="11571" y="10736"/>
                  </a:lnTo>
                  <a:cubicBezTo>
                    <a:pt x="11695" y="10736"/>
                    <a:pt x="11788" y="10643"/>
                    <a:pt x="11788" y="10518"/>
                  </a:cubicBezTo>
                  <a:cubicBezTo>
                    <a:pt x="11788" y="10425"/>
                    <a:pt x="11695" y="10332"/>
                    <a:pt x="11571" y="10332"/>
                  </a:cubicBezTo>
                  <a:lnTo>
                    <a:pt x="8376" y="10332"/>
                  </a:lnTo>
                  <a:lnTo>
                    <a:pt x="8376" y="9805"/>
                  </a:lnTo>
                  <a:lnTo>
                    <a:pt x="13556" y="9805"/>
                  </a:lnTo>
                  <a:lnTo>
                    <a:pt x="13556" y="10115"/>
                  </a:lnTo>
                  <a:cubicBezTo>
                    <a:pt x="13556" y="10239"/>
                    <a:pt x="13463" y="10332"/>
                    <a:pt x="13370" y="10332"/>
                  </a:cubicBezTo>
                  <a:lnTo>
                    <a:pt x="12408" y="10332"/>
                  </a:lnTo>
                  <a:cubicBezTo>
                    <a:pt x="12284" y="10332"/>
                    <a:pt x="12191" y="10425"/>
                    <a:pt x="12191" y="10518"/>
                  </a:cubicBezTo>
                  <a:cubicBezTo>
                    <a:pt x="12191" y="10643"/>
                    <a:pt x="12284" y="10736"/>
                    <a:pt x="12408" y="10736"/>
                  </a:cubicBezTo>
                  <a:lnTo>
                    <a:pt x="13370" y="10736"/>
                  </a:lnTo>
                  <a:cubicBezTo>
                    <a:pt x="13711" y="10736"/>
                    <a:pt x="13990" y="10456"/>
                    <a:pt x="13990" y="10115"/>
                  </a:cubicBezTo>
                  <a:lnTo>
                    <a:pt x="13990" y="9774"/>
                  </a:lnTo>
                  <a:cubicBezTo>
                    <a:pt x="13990" y="9557"/>
                    <a:pt x="13804" y="9402"/>
                    <a:pt x="13618" y="9402"/>
                  </a:cubicBezTo>
                  <a:lnTo>
                    <a:pt x="13122" y="9402"/>
                  </a:lnTo>
                  <a:lnTo>
                    <a:pt x="13122" y="2422"/>
                  </a:lnTo>
                  <a:cubicBezTo>
                    <a:pt x="13122" y="2019"/>
                    <a:pt x="12812" y="1709"/>
                    <a:pt x="12439" y="1709"/>
                  </a:cubicBezTo>
                  <a:lnTo>
                    <a:pt x="10578" y="1709"/>
                  </a:lnTo>
                  <a:lnTo>
                    <a:pt x="10578" y="468"/>
                  </a:lnTo>
                  <a:cubicBezTo>
                    <a:pt x="10607" y="207"/>
                    <a:pt x="10419" y="0"/>
                    <a:pt x="10166" y="0"/>
                  </a:cubicBezTo>
                  <a:cubicBezTo>
                    <a:pt x="10148" y="0"/>
                    <a:pt x="10131" y="1"/>
                    <a:pt x="10113" y="3"/>
                  </a:cubicBezTo>
                  <a:lnTo>
                    <a:pt x="3909" y="3"/>
                  </a:lnTo>
                  <a:cubicBezTo>
                    <a:pt x="3891" y="1"/>
                    <a:pt x="3874" y="0"/>
                    <a:pt x="3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99"/>
            <p:cNvSpPr/>
            <p:nvPr/>
          </p:nvSpPr>
          <p:spPr>
            <a:xfrm>
              <a:off x="2555675" y="2562075"/>
              <a:ext cx="31825" cy="31825"/>
            </a:xfrm>
            <a:custGeom>
              <a:rect b="b" l="l" r="r" t="t"/>
              <a:pathLst>
                <a:path extrusionOk="0" h="1273" w="1273">
                  <a:moveTo>
                    <a:pt x="869" y="404"/>
                  </a:moveTo>
                  <a:lnTo>
                    <a:pt x="869" y="838"/>
                  </a:lnTo>
                  <a:lnTo>
                    <a:pt x="435" y="838"/>
                  </a:lnTo>
                  <a:lnTo>
                    <a:pt x="435" y="404"/>
                  </a:lnTo>
                  <a:close/>
                  <a:moveTo>
                    <a:pt x="373" y="1"/>
                  </a:moveTo>
                  <a:cubicBezTo>
                    <a:pt x="187" y="1"/>
                    <a:pt x="0" y="156"/>
                    <a:pt x="0" y="342"/>
                  </a:cubicBezTo>
                  <a:lnTo>
                    <a:pt x="0" y="900"/>
                  </a:lnTo>
                  <a:cubicBezTo>
                    <a:pt x="0" y="1086"/>
                    <a:pt x="156" y="1272"/>
                    <a:pt x="373" y="1272"/>
                  </a:cubicBezTo>
                  <a:lnTo>
                    <a:pt x="931" y="1272"/>
                  </a:lnTo>
                  <a:cubicBezTo>
                    <a:pt x="1117" y="1272"/>
                    <a:pt x="1272" y="1086"/>
                    <a:pt x="1272" y="900"/>
                  </a:cubicBezTo>
                  <a:lnTo>
                    <a:pt x="1272" y="342"/>
                  </a:lnTo>
                  <a:cubicBezTo>
                    <a:pt x="1272" y="156"/>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99"/>
            <p:cNvSpPr/>
            <p:nvPr/>
          </p:nvSpPr>
          <p:spPr>
            <a:xfrm>
              <a:off x="2555675" y="2613950"/>
              <a:ext cx="31825" cy="31900"/>
            </a:xfrm>
            <a:custGeom>
              <a:rect b="b" l="l" r="r" t="t"/>
              <a:pathLst>
                <a:path extrusionOk="0" h="1276" w="1273">
                  <a:moveTo>
                    <a:pt x="869" y="407"/>
                  </a:moveTo>
                  <a:lnTo>
                    <a:pt x="869" y="842"/>
                  </a:lnTo>
                  <a:lnTo>
                    <a:pt x="435" y="842"/>
                  </a:lnTo>
                  <a:lnTo>
                    <a:pt x="435" y="407"/>
                  </a:lnTo>
                  <a:close/>
                  <a:moveTo>
                    <a:pt x="972" y="1"/>
                  </a:moveTo>
                  <a:cubicBezTo>
                    <a:pt x="958" y="1"/>
                    <a:pt x="945" y="2"/>
                    <a:pt x="931" y="4"/>
                  </a:cubicBezTo>
                  <a:lnTo>
                    <a:pt x="373" y="4"/>
                  </a:lnTo>
                  <a:cubicBezTo>
                    <a:pt x="156" y="4"/>
                    <a:pt x="0" y="159"/>
                    <a:pt x="0" y="345"/>
                  </a:cubicBezTo>
                  <a:lnTo>
                    <a:pt x="0" y="904"/>
                  </a:lnTo>
                  <a:cubicBezTo>
                    <a:pt x="0" y="1090"/>
                    <a:pt x="156" y="1276"/>
                    <a:pt x="373" y="1276"/>
                  </a:cubicBezTo>
                  <a:lnTo>
                    <a:pt x="931" y="1276"/>
                  </a:lnTo>
                  <a:cubicBezTo>
                    <a:pt x="1117" y="1245"/>
                    <a:pt x="1272" y="1090"/>
                    <a:pt x="1272" y="904"/>
                  </a:cubicBezTo>
                  <a:lnTo>
                    <a:pt x="1272" y="345"/>
                  </a:lnTo>
                  <a:cubicBezTo>
                    <a:pt x="1272" y="173"/>
                    <a:pt x="1139" y="1"/>
                    <a:pt x="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99"/>
            <p:cNvSpPr/>
            <p:nvPr/>
          </p:nvSpPr>
          <p:spPr>
            <a:xfrm>
              <a:off x="2555675" y="2665225"/>
              <a:ext cx="31825" cy="31825"/>
            </a:xfrm>
            <a:custGeom>
              <a:rect b="b" l="l" r="r" t="t"/>
              <a:pathLst>
                <a:path extrusionOk="0" h="1273" w="1273">
                  <a:moveTo>
                    <a:pt x="869" y="435"/>
                  </a:moveTo>
                  <a:lnTo>
                    <a:pt x="869" y="869"/>
                  </a:lnTo>
                  <a:lnTo>
                    <a:pt x="435" y="869"/>
                  </a:lnTo>
                  <a:lnTo>
                    <a:pt x="435" y="435"/>
                  </a:lnTo>
                  <a:close/>
                  <a:moveTo>
                    <a:pt x="373" y="0"/>
                  </a:moveTo>
                  <a:cubicBezTo>
                    <a:pt x="156" y="0"/>
                    <a:pt x="0" y="186"/>
                    <a:pt x="0" y="372"/>
                  </a:cubicBezTo>
                  <a:lnTo>
                    <a:pt x="0" y="931"/>
                  </a:lnTo>
                  <a:cubicBezTo>
                    <a:pt x="0" y="1117"/>
                    <a:pt x="187" y="1272"/>
                    <a:pt x="373" y="1272"/>
                  </a:cubicBezTo>
                  <a:lnTo>
                    <a:pt x="931" y="1272"/>
                  </a:lnTo>
                  <a:cubicBezTo>
                    <a:pt x="1117" y="1272"/>
                    <a:pt x="1272" y="1117"/>
                    <a:pt x="1272" y="931"/>
                  </a:cubicBezTo>
                  <a:lnTo>
                    <a:pt x="1272" y="372"/>
                  </a:lnTo>
                  <a:cubicBezTo>
                    <a:pt x="1272" y="186"/>
                    <a:pt x="1117"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99"/>
            <p:cNvSpPr/>
            <p:nvPr/>
          </p:nvSpPr>
          <p:spPr>
            <a:xfrm>
              <a:off x="2555675" y="2717175"/>
              <a:ext cx="31825" cy="31825"/>
            </a:xfrm>
            <a:custGeom>
              <a:rect b="b" l="l" r="r" t="t"/>
              <a:pathLst>
                <a:path extrusionOk="0" h="1273" w="1273">
                  <a:moveTo>
                    <a:pt x="869" y="435"/>
                  </a:moveTo>
                  <a:lnTo>
                    <a:pt x="869" y="869"/>
                  </a:lnTo>
                  <a:lnTo>
                    <a:pt x="435" y="869"/>
                  </a:lnTo>
                  <a:lnTo>
                    <a:pt x="435" y="435"/>
                  </a:lnTo>
                  <a:close/>
                  <a:moveTo>
                    <a:pt x="373" y="1"/>
                  </a:moveTo>
                  <a:cubicBezTo>
                    <a:pt x="156" y="1"/>
                    <a:pt x="0" y="156"/>
                    <a:pt x="0" y="373"/>
                  </a:cubicBezTo>
                  <a:lnTo>
                    <a:pt x="0" y="931"/>
                  </a:lnTo>
                  <a:cubicBezTo>
                    <a:pt x="0" y="1117"/>
                    <a:pt x="156" y="1272"/>
                    <a:pt x="373" y="1272"/>
                  </a:cubicBezTo>
                  <a:lnTo>
                    <a:pt x="931" y="1272"/>
                  </a:lnTo>
                  <a:cubicBezTo>
                    <a:pt x="1117" y="1272"/>
                    <a:pt x="1272" y="1117"/>
                    <a:pt x="1272" y="931"/>
                  </a:cubicBezTo>
                  <a:lnTo>
                    <a:pt x="1272" y="373"/>
                  </a:lnTo>
                  <a:cubicBezTo>
                    <a:pt x="1272" y="187"/>
                    <a:pt x="1117"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99"/>
            <p:cNvSpPr/>
            <p:nvPr/>
          </p:nvSpPr>
          <p:spPr>
            <a:xfrm>
              <a:off x="2596325" y="2563375"/>
              <a:ext cx="87325" cy="10475"/>
            </a:xfrm>
            <a:custGeom>
              <a:rect b="b" l="l" r="r" t="t"/>
              <a:pathLst>
                <a:path extrusionOk="0" h="419" w="3493">
                  <a:moveTo>
                    <a:pt x="183" y="0"/>
                  </a:moveTo>
                  <a:cubicBezTo>
                    <a:pt x="0" y="0"/>
                    <a:pt x="5" y="419"/>
                    <a:pt x="198" y="419"/>
                  </a:cubicBezTo>
                  <a:cubicBezTo>
                    <a:pt x="210" y="419"/>
                    <a:pt x="223" y="417"/>
                    <a:pt x="236" y="414"/>
                  </a:cubicBezTo>
                  <a:lnTo>
                    <a:pt x="3338" y="414"/>
                  </a:lnTo>
                  <a:cubicBezTo>
                    <a:pt x="3493" y="321"/>
                    <a:pt x="3493" y="73"/>
                    <a:pt x="3338" y="11"/>
                  </a:cubicBezTo>
                  <a:lnTo>
                    <a:pt x="236" y="11"/>
                  </a:lnTo>
                  <a:cubicBezTo>
                    <a:pt x="216" y="4"/>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99"/>
            <p:cNvSpPr/>
            <p:nvPr/>
          </p:nvSpPr>
          <p:spPr>
            <a:xfrm>
              <a:off x="2595225" y="2583025"/>
              <a:ext cx="33375" cy="10875"/>
            </a:xfrm>
            <a:custGeom>
              <a:rect b="b" l="l" r="r" t="t"/>
              <a:pathLst>
                <a:path extrusionOk="0" h="435" w="1335">
                  <a:moveTo>
                    <a:pt x="280" y="0"/>
                  </a:moveTo>
                  <a:cubicBezTo>
                    <a:pt x="0" y="0"/>
                    <a:pt x="0" y="434"/>
                    <a:pt x="280" y="434"/>
                  </a:cubicBezTo>
                  <a:lnTo>
                    <a:pt x="1055" y="434"/>
                  </a:lnTo>
                  <a:cubicBezTo>
                    <a:pt x="1334" y="434"/>
                    <a:pt x="1334"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99"/>
            <p:cNvSpPr/>
            <p:nvPr/>
          </p:nvSpPr>
          <p:spPr>
            <a:xfrm>
              <a:off x="2595225" y="2614825"/>
              <a:ext cx="90750" cy="10100"/>
            </a:xfrm>
            <a:custGeom>
              <a:rect b="b" l="l" r="r" t="t"/>
              <a:pathLst>
                <a:path extrusionOk="0" h="404" w="3630">
                  <a:moveTo>
                    <a:pt x="280" y="0"/>
                  </a:moveTo>
                  <a:cubicBezTo>
                    <a:pt x="0" y="0"/>
                    <a:pt x="0" y="403"/>
                    <a:pt x="280" y="403"/>
                  </a:cubicBezTo>
                  <a:lnTo>
                    <a:pt x="3382" y="403"/>
                  </a:lnTo>
                  <a:cubicBezTo>
                    <a:pt x="3630" y="403"/>
                    <a:pt x="3630"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99"/>
            <p:cNvSpPr/>
            <p:nvPr/>
          </p:nvSpPr>
          <p:spPr>
            <a:xfrm>
              <a:off x="2596775" y="2634200"/>
              <a:ext cx="30275" cy="10100"/>
            </a:xfrm>
            <a:custGeom>
              <a:rect b="b" l="l" r="r" t="t"/>
              <a:pathLst>
                <a:path extrusionOk="0" h="404" w="1211">
                  <a:moveTo>
                    <a:pt x="218" y="0"/>
                  </a:moveTo>
                  <a:cubicBezTo>
                    <a:pt x="94" y="0"/>
                    <a:pt x="0" y="94"/>
                    <a:pt x="0" y="218"/>
                  </a:cubicBezTo>
                  <a:cubicBezTo>
                    <a:pt x="0" y="311"/>
                    <a:pt x="94" y="404"/>
                    <a:pt x="218" y="404"/>
                  </a:cubicBezTo>
                  <a:lnTo>
                    <a:pt x="993" y="404"/>
                  </a:lnTo>
                  <a:cubicBezTo>
                    <a:pt x="1117" y="404"/>
                    <a:pt x="1210" y="311"/>
                    <a:pt x="1210" y="218"/>
                  </a:cubicBezTo>
                  <a:cubicBezTo>
                    <a:pt x="1210" y="94"/>
                    <a:pt x="1117" y="0"/>
                    <a:pt x="9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99"/>
            <p:cNvSpPr/>
            <p:nvPr/>
          </p:nvSpPr>
          <p:spPr>
            <a:xfrm>
              <a:off x="2596450" y="2666500"/>
              <a:ext cx="87200" cy="9875"/>
            </a:xfrm>
            <a:custGeom>
              <a:rect b="b" l="l" r="r" t="t"/>
              <a:pathLst>
                <a:path extrusionOk="0" h="395" w="3488">
                  <a:moveTo>
                    <a:pt x="177" y="1"/>
                  </a:moveTo>
                  <a:cubicBezTo>
                    <a:pt x="0" y="1"/>
                    <a:pt x="0" y="394"/>
                    <a:pt x="177" y="394"/>
                  </a:cubicBezTo>
                  <a:cubicBezTo>
                    <a:pt x="194" y="394"/>
                    <a:pt x="211" y="391"/>
                    <a:pt x="231" y="384"/>
                  </a:cubicBezTo>
                  <a:lnTo>
                    <a:pt x="3333" y="384"/>
                  </a:lnTo>
                  <a:cubicBezTo>
                    <a:pt x="3488" y="321"/>
                    <a:pt x="3488" y="73"/>
                    <a:pt x="3333" y="11"/>
                  </a:cubicBezTo>
                  <a:lnTo>
                    <a:pt x="231" y="11"/>
                  </a:lnTo>
                  <a:cubicBezTo>
                    <a:pt x="211" y="4"/>
                    <a:pt x="194"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99"/>
            <p:cNvSpPr/>
            <p:nvPr/>
          </p:nvSpPr>
          <p:spPr>
            <a:xfrm>
              <a:off x="2595225" y="2686150"/>
              <a:ext cx="33375" cy="10125"/>
            </a:xfrm>
            <a:custGeom>
              <a:rect b="b" l="l" r="r" t="t"/>
              <a:pathLst>
                <a:path extrusionOk="0" h="405" w="1335">
                  <a:moveTo>
                    <a:pt x="280" y="1"/>
                  </a:moveTo>
                  <a:cubicBezTo>
                    <a:pt x="0" y="1"/>
                    <a:pt x="0" y="404"/>
                    <a:pt x="280" y="404"/>
                  </a:cubicBezTo>
                  <a:lnTo>
                    <a:pt x="1055" y="404"/>
                  </a:lnTo>
                  <a:cubicBezTo>
                    <a:pt x="1334" y="404"/>
                    <a:pt x="1334"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99"/>
            <p:cNvSpPr/>
            <p:nvPr/>
          </p:nvSpPr>
          <p:spPr>
            <a:xfrm>
              <a:off x="2596775" y="2718725"/>
              <a:ext cx="87650" cy="10100"/>
            </a:xfrm>
            <a:custGeom>
              <a:rect b="b" l="l" r="r" t="t"/>
              <a:pathLst>
                <a:path extrusionOk="0" h="404" w="3506">
                  <a:moveTo>
                    <a:pt x="218" y="1"/>
                  </a:moveTo>
                  <a:cubicBezTo>
                    <a:pt x="94" y="1"/>
                    <a:pt x="0" y="94"/>
                    <a:pt x="0" y="218"/>
                  </a:cubicBezTo>
                  <a:cubicBezTo>
                    <a:pt x="0" y="311"/>
                    <a:pt x="94" y="404"/>
                    <a:pt x="218" y="404"/>
                  </a:cubicBezTo>
                  <a:lnTo>
                    <a:pt x="3320" y="404"/>
                  </a:lnTo>
                  <a:cubicBezTo>
                    <a:pt x="3413" y="404"/>
                    <a:pt x="3506" y="311"/>
                    <a:pt x="3506" y="218"/>
                  </a:cubicBezTo>
                  <a:cubicBezTo>
                    <a:pt x="3506" y="94"/>
                    <a:pt x="3413" y="1"/>
                    <a:pt x="3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99"/>
            <p:cNvSpPr/>
            <p:nvPr/>
          </p:nvSpPr>
          <p:spPr>
            <a:xfrm>
              <a:off x="2597550" y="2738125"/>
              <a:ext cx="29500" cy="10100"/>
            </a:xfrm>
            <a:custGeom>
              <a:rect b="b" l="l" r="r" t="t"/>
              <a:pathLst>
                <a:path extrusionOk="0" h="404" w="1180">
                  <a:moveTo>
                    <a:pt x="187" y="0"/>
                  </a:moveTo>
                  <a:cubicBezTo>
                    <a:pt x="94" y="0"/>
                    <a:pt x="1" y="93"/>
                    <a:pt x="1" y="217"/>
                  </a:cubicBezTo>
                  <a:cubicBezTo>
                    <a:pt x="1" y="310"/>
                    <a:pt x="94" y="403"/>
                    <a:pt x="187" y="403"/>
                  </a:cubicBezTo>
                  <a:lnTo>
                    <a:pt x="962" y="403"/>
                  </a:lnTo>
                  <a:cubicBezTo>
                    <a:pt x="1086" y="403"/>
                    <a:pt x="1179" y="310"/>
                    <a:pt x="1179" y="217"/>
                  </a:cubicBezTo>
                  <a:cubicBezTo>
                    <a:pt x="1179" y="93"/>
                    <a:pt x="1086"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4" name="Google Shape;20704;p99"/>
          <p:cNvGrpSpPr/>
          <p:nvPr/>
        </p:nvGrpSpPr>
        <p:grpSpPr>
          <a:xfrm>
            <a:off x="4725464" y="1769449"/>
            <a:ext cx="349000" cy="297800"/>
            <a:chOff x="1680925" y="2517875"/>
            <a:chExt cx="349000" cy="297800"/>
          </a:xfrm>
        </p:grpSpPr>
        <p:sp>
          <p:nvSpPr>
            <p:cNvPr id="20705" name="Google Shape;20705;p99"/>
            <p:cNvSpPr/>
            <p:nvPr/>
          </p:nvSpPr>
          <p:spPr>
            <a:xfrm>
              <a:off x="1946525" y="2568275"/>
              <a:ext cx="11275" cy="7900"/>
            </a:xfrm>
            <a:custGeom>
              <a:rect b="b" l="l" r="r" t="t"/>
              <a:pathLst>
                <a:path extrusionOk="0" h="316" w="451">
                  <a:moveTo>
                    <a:pt x="264" y="1"/>
                  </a:moveTo>
                  <a:cubicBezTo>
                    <a:pt x="1" y="1"/>
                    <a:pt x="256" y="316"/>
                    <a:pt x="385" y="316"/>
                  </a:cubicBezTo>
                  <a:cubicBezTo>
                    <a:pt x="423" y="316"/>
                    <a:pt x="451" y="288"/>
                    <a:pt x="451" y="218"/>
                  </a:cubicBezTo>
                  <a:cubicBezTo>
                    <a:pt x="451" y="94"/>
                    <a:pt x="35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99"/>
            <p:cNvSpPr/>
            <p:nvPr/>
          </p:nvSpPr>
          <p:spPr>
            <a:xfrm>
              <a:off x="1967075" y="2568275"/>
              <a:ext cx="11675" cy="10125"/>
            </a:xfrm>
            <a:custGeom>
              <a:rect b="b" l="l" r="r" t="t"/>
              <a:pathLst>
                <a:path extrusionOk="0" h="405" w="467">
                  <a:moveTo>
                    <a:pt x="280" y="1"/>
                  </a:moveTo>
                  <a:cubicBezTo>
                    <a:pt x="1" y="1"/>
                    <a:pt x="1" y="404"/>
                    <a:pt x="280" y="404"/>
                  </a:cubicBezTo>
                  <a:cubicBezTo>
                    <a:pt x="373" y="404"/>
                    <a:pt x="466" y="311"/>
                    <a:pt x="466" y="218"/>
                  </a:cubicBezTo>
                  <a:cubicBezTo>
                    <a:pt x="466" y="94"/>
                    <a:pt x="373"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99"/>
            <p:cNvSpPr/>
            <p:nvPr/>
          </p:nvSpPr>
          <p:spPr>
            <a:xfrm>
              <a:off x="1989000" y="256827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99"/>
            <p:cNvSpPr/>
            <p:nvPr/>
          </p:nvSpPr>
          <p:spPr>
            <a:xfrm>
              <a:off x="1680925" y="2517875"/>
              <a:ext cx="349000" cy="297800"/>
            </a:xfrm>
            <a:custGeom>
              <a:rect b="b" l="l" r="r" t="t"/>
              <a:pathLst>
                <a:path extrusionOk="0" h="11912" w="13960">
                  <a:moveTo>
                    <a:pt x="4592" y="404"/>
                  </a:moveTo>
                  <a:cubicBezTo>
                    <a:pt x="4747" y="404"/>
                    <a:pt x="4871" y="528"/>
                    <a:pt x="4871" y="683"/>
                  </a:cubicBezTo>
                  <a:lnTo>
                    <a:pt x="4871" y="1179"/>
                  </a:lnTo>
                  <a:lnTo>
                    <a:pt x="435" y="1179"/>
                  </a:lnTo>
                  <a:lnTo>
                    <a:pt x="435" y="683"/>
                  </a:lnTo>
                  <a:cubicBezTo>
                    <a:pt x="435" y="528"/>
                    <a:pt x="559" y="404"/>
                    <a:pt x="714" y="404"/>
                  </a:cubicBezTo>
                  <a:close/>
                  <a:moveTo>
                    <a:pt x="13587" y="3258"/>
                  </a:moveTo>
                  <a:lnTo>
                    <a:pt x="13587" y="11478"/>
                  </a:lnTo>
                  <a:lnTo>
                    <a:pt x="7197" y="11478"/>
                  </a:lnTo>
                  <a:lnTo>
                    <a:pt x="7197" y="3258"/>
                  </a:lnTo>
                  <a:close/>
                  <a:moveTo>
                    <a:pt x="714" y="1"/>
                  </a:moveTo>
                  <a:cubicBezTo>
                    <a:pt x="311" y="1"/>
                    <a:pt x="32" y="280"/>
                    <a:pt x="32" y="683"/>
                  </a:cubicBezTo>
                  <a:lnTo>
                    <a:pt x="32" y="11478"/>
                  </a:lnTo>
                  <a:cubicBezTo>
                    <a:pt x="1" y="11726"/>
                    <a:pt x="187" y="11912"/>
                    <a:pt x="435" y="11912"/>
                  </a:cubicBezTo>
                  <a:lnTo>
                    <a:pt x="3754" y="11912"/>
                  </a:lnTo>
                  <a:cubicBezTo>
                    <a:pt x="3847" y="11912"/>
                    <a:pt x="3940" y="11819"/>
                    <a:pt x="3940" y="11726"/>
                  </a:cubicBezTo>
                  <a:cubicBezTo>
                    <a:pt x="3940" y="11602"/>
                    <a:pt x="3847" y="11509"/>
                    <a:pt x="3754" y="11509"/>
                  </a:cubicBezTo>
                  <a:lnTo>
                    <a:pt x="435" y="11509"/>
                  </a:lnTo>
                  <a:lnTo>
                    <a:pt x="435" y="3258"/>
                  </a:lnTo>
                  <a:lnTo>
                    <a:pt x="6794" y="3258"/>
                  </a:lnTo>
                  <a:lnTo>
                    <a:pt x="6794" y="11478"/>
                  </a:lnTo>
                  <a:lnTo>
                    <a:pt x="4561" y="11478"/>
                  </a:lnTo>
                  <a:cubicBezTo>
                    <a:pt x="4436" y="11478"/>
                    <a:pt x="4343" y="11571"/>
                    <a:pt x="4343" y="11695"/>
                  </a:cubicBezTo>
                  <a:cubicBezTo>
                    <a:pt x="4312" y="11819"/>
                    <a:pt x="4436" y="11912"/>
                    <a:pt x="4561" y="11912"/>
                  </a:cubicBezTo>
                  <a:lnTo>
                    <a:pt x="13556" y="11912"/>
                  </a:lnTo>
                  <a:cubicBezTo>
                    <a:pt x="13773" y="11912"/>
                    <a:pt x="13959" y="11726"/>
                    <a:pt x="13959" y="11509"/>
                  </a:cubicBezTo>
                  <a:lnTo>
                    <a:pt x="13959" y="1583"/>
                  </a:lnTo>
                  <a:cubicBezTo>
                    <a:pt x="13959" y="1365"/>
                    <a:pt x="13773" y="1179"/>
                    <a:pt x="13556" y="1179"/>
                  </a:cubicBezTo>
                  <a:lnTo>
                    <a:pt x="9275" y="1179"/>
                  </a:lnTo>
                  <a:cubicBezTo>
                    <a:pt x="9267" y="1178"/>
                    <a:pt x="9260" y="1178"/>
                    <a:pt x="9252" y="1178"/>
                  </a:cubicBezTo>
                  <a:cubicBezTo>
                    <a:pt x="9035" y="1178"/>
                    <a:pt x="9035" y="1584"/>
                    <a:pt x="9252" y="1584"/>
                  </a:cubicBezTo>
                  <a:cubicBezTo>
                    <a:pt x="9260" y="1584"/>
                    <a:pt x="9267" y="1584"/>
                    <a:pt x="9275" y="1583"/>
                  </a:cubicBezTo>
                  <a:lnTo>
                    <a:pt x="13556" y="1583"/>
                  </a:lnTo>
                  <a:lnTo>
                    <a:pt x="13556" y="2854"/>
                  </a:lnTo>
                  <a:lnTo>
                    <a:pt x="435" y="2854"/>
                  </a:lnTo>
                  <a:lnTo>
                    <a:pt x="435" y="1583"/>
                  </a:lnTo>
                  <a:lnTo>
                    <a:pt x="8438" y="1583"/>
                  </a:lnTo>
                  <a:cubicBezTo>
                    <a:pt x="8446" y="1584"/>
                    <a:pt x="8454" y="1584"/>
                    <a:pt x="8461" y="1584"/>
                  </a:cubicBezTo>
                  <a:cubicBezTo>
                    <a:pt x="8678" y="1584"/>
                    <a:pt x="8678" y="1178"/>
                    <a:pt x="8461" y="1178"/>
                  </a:cubicBezTo>
                  <a:cubicBezTo>
                    <a:pt x="8454" y="1178"/>
                    <a:pt x="8446" y="1178"/>
                    <a:pt x="8438" y="1179"/>
                  </a:cubicBezTo>
                  <a:lnTo>
                    <a:pt x="5274" y="1179"/>
                  </a:lnTo>
                  <a:lnTo>
                    <a:pt x="5274" y="683"/>
                  </a:lnTo>
                  <a:cubicBezTo>
                    <a:pt x="5274"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99"/>
            <p:cNvSpPr/>
            <p:nvPr/>
          </p:nvSpPr>
          <p:spPr>
            <a:xfrm>
              <a:off x="1708850" y="2623350"/>
              <a:ext cx="124875" cy="32600"/>
            </a:xfrm>
            <a:custGeom>
              <a:rect b="b" l="l" r="r" t="t"/>
              <a:pathLst>
                <a:path extrusionOk="0" h="1304" w="4995">
                  <a:moveTo>
                    <a:pt x="4149" y="433"/>
                  </a:moveTo>
                  <a:cubicBezTo>
                    <a:pt x="4397" y="433"/>
                    <a:pt x="4397" y="901"/>
                    <a:pt x="4149" y="901"/>
                  </a:cubicBezTo>
                  <a:cubicBezTo>
                    <a:pt x="4142" y="901"/>
                    <a:pt x="4134" y="901"/>
                    <a:pt x="4126" y="900"/>
                  </a:cubicBezTo>
                  <a:lnTo>
                    <a:pt x="838" y="900"/>
                  </a:lnTo>
                  <a:cubicBezTo>
                    <a:pt x="559" y="838"/>
                    <a:pt x="559" y="466"/>
                    <a:pt x="838" y="434"/>
                  </a:cubicBezTo>
                  <a:lnTo>
                    <a:pt x="4126" y="434"/>
                  </a:lnTo>
                  <a:cubicBezTo>
                    <a:pt x="4134" y="434"/>
                    <a:pt x="4142" y="433"/>
                    <a:pt x="4149" y="433"/>
                  </a:cubicBezTo>
                  <a:close/>
                  <a:moveTo>
                    <a:pt x="838" y="0"/>
                  </a:moveTo>
                  <a:cubicBezTo>
                    <a:pt x="0" y="0"/>
                    <a:pt x="0" y="1303"/>
                    <a:pt x="838" y="1303"/>
                  </a:cubicBezTo>
                  <a:lnTo>
                    <a:pt x="4126" y="1303"/>
                  </a:lnTo>
                  <a:cubicBezTo>
                    <a:pt x="4994" y="1303"/>
                    <a:pt x="4994" y="0"/>
                    <a:pt x="4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99"/>
            <p:cNvSpPr/>
            <p:nvPr/>
          </p:nvSpPr>
          <p:spPr>
            <a:xfrm>
              <a:off x="1715825" y="2670650"/>
              <a:ext cx="111700" cy="10100"/>
            </a:xfrm>
            <a:custGeom>
              <a:rect b="b" l="l" r="r" t="t"/>
              <a:pathLst>
                <a:path extrusionOk="0" h="404" w="4468">
                  <a:moveTo>
                    <a:pt x="280" y="0"/>
                  </a:moveTo>
                  <a:cubicBezTo>
                    <a:pt x="1" y="0"/>
                    <a:pt x="1" y="404"/>
                    <a:pt x="280" y="404"/>
                  </a:cubicBezTo>
                  <a:lnTo>
                    <a:pt x="4188" y="404"/>
                  </a:lnTo>
                  <a:cubicBezTo>
                    <a:pt x="4467" y="404"/>
                    <a:pt x="4467"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99"/>
            <p:cNvSpPr/>
            <p:nvPr/>
          </p:nvSpPr>
          <p:spPr>
            <a:xfrm>
              <a:off x="1718150" y="2695200"/>
              <a:ext cx="108275" cy="10500"/>
            </a:xfrm>
            <a:custGeom>
              <a:rect b="b" l="l" r="r" t="t"/>
              <a:pathLst>
                <a:path extrusionOk="0" h="420" w="4331">
                  <a:moveTo>
                    <a:pt x="4148" y="1"/>
                  </a:moveTo>
                  <a:cubicBezTo>
                    <a:pt x="4132" y="1"/>
                    <a:pt x="4114" y="4"/>
                    <a:pt x="4095" y="11"/>
                  </a:cubicBezTo>
                  <a:lnTo>
                    <a:pt x="187" y="11"/>
                  </a:lnTo>
                  <a:cubicBezTo>
                    <a:pt x="1" y="73"/>
                    <a:pt x="1" y="352"/>
                    <a:pt x="187" y="414"/>
                  </a:cubicBezTo>
                  <a:lnTo>
                    <a:pt x="4095" y="414"/>
                  </a:lnTo>
                  <a:cubicBezTo>
                    <a:pt x="4108" y="418"/>
                    <a:pt x="4121" y="419"/>
                    <a:pt x="4132" y="419"/>
                  </a:cubicBezTo>
                  <a:cubicBezTo>
                    <a:pt x="4325" y="419"/>
                    <a:pt x="4331" y="1"/>
                    <a:pt x="41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99"/>
            <p:cNvSpPr/>
            <p:nvPr/>
          </p:nvSpPr>
          <p:spPr>
            <a:xfrm>
              <a:off x="1715825" y="2720275"/>
              <a:ext cx="111700" cy="10875"/>
            </a:xfrm>
            <a:custGeom>
              <a:rect b="b" l="l" r="r" t="t"/>
              <a:pathLst>
                <a:path extrusionOk="0" h="435" w="4468">
                  <a:moveTo>
                    <a:pt x="280" y="1"/>
                  </a:moveTo>
                  <a:cubicBezTo>
                    <a:pt x="1" y="1"/>
                    <a:pt x="1" y="435"/>
                    <a:pt x="280" y="435"/>
                  </a:cubicBezTo>
                  <a:lnTo>
                    <a:pt x="4188" y="435"/>
                  </a:lnTo>
                  <a:cubicBezTo>
                    <a:pt x="4467" y="435"/>
                    <a:pt x="4467"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99"/>
            <p:cNvSpPr/>
            <p:nvPr/>
          </p:nvSpPr>
          <p:spPr>
            <a:xfrm>
              <a:off x="1877125" y="2623350"/>
              <a:ext cx="125650" cy="32600"/>
            </a:xfrm>
            <a:custGeom>
              <a:rect b="b" l="l" r="r" t="t"/>
              <a:pathLst>
                <a:path extrusionOk="0" h="1304" w="5026">
                  <a:moveTo>
                    <a:pt x="846" y="433"/>
                  </a:moveTo>
                  <a:cubicBezTo>
                    <a:pt x="853" y="433"/>
                    <a:pt x="861" y="434"/>
                    <a:pt x="869" y="434"/>
                  </a:cubicBezTo>
                  <a:lnTo>
                    <a:pt x="4157" y="434"/>
                  </a:lnTo>
                  <a:cubicBezTo>
                    <a:pt x="4436" y="466"/>
                    <a:pt x="4436" y="838"/>
                    <a:pt x="4157" y="900"/>
                  </a:cubicBezTo>
                  <a:lnTo>
                    <a:pt x="869" y="900"/>
                  </a:lnTo>
                  <a:cubicBezTo>
                    <a:pt x="861" y="901"/>
                    <a:pt x="853" y="901"/>
                    <a:pt x="846" y="901"/>
                  </a:cubicBezTo>
                  <a:cubicBezTo>
                    <a:pt x="598" y="901"/>
                    <a:pt x="598" y="433"/>
                    <a:pt x="846" y="433"/>
                  </a:cubicBezTo>
                  <a:close/>
                  <a:moveTo>
                    <a:pt x="869" y="0"/>
                  </a:moveTo>
                  <a:cubicBezTo>
                    <a:pt x="1" y="0"/>
                    <a:pt x="1" y="1303"/>
                    <a:pt x="869" y="1303"/>
                  </a:cubicBezTo>
                  <a:lnTo>
                    <a:pt x="4157" y="1303"/>
                  </a:lnTo>
                  <a:cubicBezTo>
                    <a:pt x="5026" y="1303"/>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99"/>
            <p:cNvSpPr/>
            <p:nvPr/>
          </p:nvSpPr>
          <p:spPr>
            <a:xfrm>
              <a:off x="1877125" y="2748200"/>
              <a:ext cx="125650" cy="31825"/>
            </a:xfrm>
            <a:custGeom>
              <a:rect b="b" l="l" r="r" t="t"/>
              <a:pathLst>
                <a:path extrusionOk="0" h="1273" w="5026">
                  <a:moveTo>
                    <a:pt x="4157" y="404"/>
                  </a:moveTo>
                  <a:cubicBezTo>
                    <a:pt x="4281" y="404"/>
                    <a:pt x="4405" y="497"/>
                    <a:pt x="4405" y="621"/>
                  </a:cubicBezTo>
                  <a:cubicBezTo>
                    <a:pt x="4405" y="745"/>
                    <a:pt x="4281" y="869"/>
                    <a:pt x="4157" y="869"/>
                  </a:cubicBezTo>
                  <a:lnTo>
                    <a:pt x="869" y="869"/>
                  </a:lnTo>
                  <a:cubicBezTo>
                    <a:pt x="745" y="869"/>
                    <a:pt x="621" y="745"/>
                    <a:pt x="621" y="621"/>
                  </a:cubicBezTo>
                  <a:cubicBezTo>
                    <a:pt x="621" y="497"/>
                    <a:pt x="745" y="404"/>
                    <a:pt x="869" y="404"/>
                  </a:cubicBezTo>
                  <a:close/>
                  <a:moveTo>
                    <a:pt x="869" y="0"/>
                  </a:moveTo>
                  <a:cubicBezTo>
                    <a:pt x="1" y="0"/>
                    <a:pt x="1" y="1272"/>
                    <a:pt x="869" y="1272"/>
                  </a:cubicBezTo>
                  <a:lnTo>
                    <a:pt x="4157" y="1272"/>
                  </a:lnTo>
                  <a:cubicBezTo>
                    <a:pt x="5026" y="1272"/>
                    <a:pt x="5026"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99"/>
            <p:cNvSpPr/>
            <p:nvPr/>
          </p:nvSpPr>
          <p:spPr>
            <a:xfrm>
              <a:off x="1709625" y="2748200"/>
              <a:ext cx="124875" cy="31825"/>
            </a:xfrm>
            <a:custGeom>
              <a:rect b="b" l="l" r="r" t="t"/>
              <a:pathLst>
                <a:path extrusionOk="0" h="1273" w="4995">
                  <a:moveTo>
                    <a:pt x="4157" y="404"/>
                  </a:moveTo>
                  <a:cubicBezTo>
                    <a:pt x="4281" y="404"/>
                    <a:pt x="4374" y="497"/>
                    <a:pt x="4374" y="652"/>
                  </a:cubicBezTo>
                  <a:cubicBezTo>
                    <a:pt x="4374" y="776"/>
                    <a:pt x="4281" y="869"/>
                    <a:pt x="4157" y="869"/>
                  </a:cubicBezTo>
                  <a:lnTo>
                    <a:pt x="838" y="869"/>
                  </a:lnTo>
                  <a:cubicBezTo>
                    <a:pt x="714" y="869"/>
                    <a:pt x="621" y="776"/>
                    <a:pt x="621" y="652"/>
                  </a:cubicBezTo>
                  <a:cubicBezTo>
                    <a:pt x="621" y="497"/>
                    <a:pt x="714" y="404"/>
                    <a:pt x="838" y="404"/>
                  </a:cubicBezTo>
                  <a:close/>
                  <a:moveTo>
                    <a:pt x="838" y="0"/>
                  </a:moveTo>
                  <a:cubicBezTo>
                    <a:pt x="0" y="0"/>
                    <a:pt x="0" y="1272"/>
                    <a:pt x="838" y="1272"/>
                  </a:cubicBezTo>
                  <a:lnTo>
                    <a:pt x="4157" y="1272"/>
                  </a:lnTo>
                  <a:cubicBezTo>
                    <a:pt x="4994" y="1272"/>
                    <a:pt x="4994" y="0"/>
                    <a:pt x="4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99"/>
            <p:cNvSpPr/>
            <p:nvPr/>
          </p:nvSpPr>
          <p:spPr>
            <a:xfrm>
              <a:off x="1884875" y="2670650"/>
              <a:ext cx="111700" cy="10100"/>
            </a:xfrm>
            <a:custGeom>
              <a:rect b="b" l="l" r="r" t="t"/>
              <a:pathLst>
                <a:path extrusionOk="0" h="404" w="4468">
                  <a:moveTo>
                    <a:pt x="280" y="0"/>
                  </a:moveTo>
                  <a:cubicBezTo>
                    <a:pt x="1" y="0"/>
                    <a:pt x="1" y="404"/>
                    <a:pt x="280" y="404"/>
                  </a:cubicBezTo>
                  <a:lnTo>
                    <a:pt x="4188" y="404"/>
                  </a:lnTo>
                  <a:cubicBezTo>
                    <a:pt x="4468" y="404"/>
                    <a:pt x="4468" y="0"/>
                    <a:pt x="4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99"/>
            <p:cNvSpPr/>
            <p:nvPr/>
          </p:nvSpPr>
          <p:spPr>
            <a:xfrm>
              <a:off x="1886100" y="2695975"/>
              <a:ext cx="109250" cy="9850"/>
            </a:xfrm>
            <a:custGeom>
              <a:rect b="b" l="l" r="r" t="t"/>
              <a:pathLst>
                <a:path extrusionOk="0" h="394" w="4370">
                  <a:moveTo>
                    <a:pt x="178" y="1"/>
                  </a:moveTo>
                  <a:cubicBezTo>
                    <a:pt x="0" y="1"/>
                    <a:pt x="0" y="394"/>
                    <a:pt x="178" y="394"/>
                  </a:cubicBezTo>
                  <a:cubicBezTo>
                    <a:pt x="194" y="394"/>
                    <a:pt x="212" y="390"/>
                    <a:pt x="231" y="383"/>
                  </a:cubicBezTo>
                  <a:lnTo>
                    <a:pt x="4139" y="383"/>
                  </a:lnTo>
                  <a:cubicBezTo>
                    <a:pt x="4159" y="390"/>
                    <a:pt x="4176" y="394"/>
                    <a:pt x="4193" y="394"/>
                  </a:cubicBezTo>
                  <a:cubicBezTo>
                    <a:pt x="4370" y="394"/>
                    <a:pt x="4370" y="1"/>
                    <a:pt x="4193" y="1"/>
                  </a:cubicBezTo>
                  <a:cubicBezTo>
                    <a:pt x="4176" y="1"/>
                    <a:pt x="4159" y="4"/>
                    <a:pt x="4139" y="11"/>
                  </a:cubicBezTo>
                  <a:lnTo>
                    <a:pt x="231" y="11"/>
                  </a:lnTo>
                  <a:cubicBezTo>
                    <a:pt x="212" y="4"/>
                    <a:pt x="194"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99"/>
            <p:cNvSpPr/>
            <p:nvPr/>
          </p:nvSpPr>
          <p:spPr>
            <a:xfrm>
              <a:off x="1884875" y="2720275"/>
              <a:ext cx="111700" cy="10875"/>
            </a:xfrm>
            <a:custGeom>
              <a:rect b="b" l="l" r="r" t="t"/>
              <a:pathLst>
                <a:path extrusionOk="0" h="435" w="4468">
                  <a:moveTo>
                    <a:pt x="280" y="1"/>
                  </a:moveTo>
                  <a:cubicBezTo>
                    <a:pt x="1" y="1"/>
                    <a:pt x="1" y="435"/>
                    <a:pt x="280" y="435"/>
                  </a:cubicBezTo>
                  <a:lnTo>
                    <a:pt x="4188" y="435"/>
                  </a:lnTo>
                  <a:cubicBezTo>
                    <a:pt x="4468" y="435"/>
                    <a:pt x="4468" y="1"/>
                    <a:pt x="4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9" name="Google Shape;20719;p99"/>
          <p:cNvGrpSpPr/>
          <p:nvPr/>
        </p:nvGrpSpPr>
        <p:grpSpPr>
          <a:xfrm>
            <a:off x="6275158" y="1767599"/>
            <a:ext cx="348975" cy="301500"/>
            <a:chOff x="7719625" y="3086300"/>
            <a:chExt cx="348975" cy="301500"/>
          </a:xfrm>
        </p:grpSpPr>
        <p:sp>
          <p:nvSpPr>
            <p:cNvPr id="20720" name="Google Shape;20720;p99"/>
            <p:cNvSpPr/>
            <p:nvPr/>
          </p:nvSpPr>
          <p:spPr>
            <a:xfrm>
              <a:off x="7719625" y="3086300"/>
              <a:ext cx="348975" cy="301500"/>
            </a:xfrm>
            <a:custGeom>
              <a:rect b="b" l="l" r="r" t="t"/>
              <a:pathLst>
                <a:path extrusionOk="0" h="12060" w="13959">
                  <a:moveTo>
                    <a:pt x="5584" y="404"/>
                  </a:moveTo>
                  <a:cubicBezTo>
                    <a:pt x="5615" y="404"/>
                    <a:pt x="5646" y="435"/>
                    <a:pt x="5646" y="466"/>
                  </a:cubicBezTo>
                  <a:lnTo>
                    <a:pt x="5646" y="3847"/>
                  </a:lnTo>
                  <a:lnTo>
                    <a:pt x="5460" y="3754"/>
                  </a:lnTo>
                  <a:cubicBezTo>
                    <a:pt x="5413" y="3723"/>
                    <a:pt x="5359" y="3707"/>
                    <a:pt x="5308" y="3707"/>
                  </a:cubicBezTo>
                  <a:cubicBezTo>
                    <a:pt x="5258" y="3707"/>
                    <a:pt x="5211" y="3723"/>
                    <a:pt x="5180" y="3754"/>
                  </a:cubicBezTo>
                  <a:lnTo>
                    <a:pt x="4932" y="3878"/>
                  </a:lnTo>
                  <a:lnTo>
                    <a:pt x="4932" y="466"/>
                  </a:lnTo>
                  <a:cubicBezTo>
                    <a:pt x="4932" y="435"/>
                    <a:pt x="4932" y="404"/>
                    <a:pt x="4963" y="404"/>
                  </a:cubicBezTo>
                  <a:close/>
                  <a:moveTo>
                    <a:pt x="6297" y="1117"/>
                  </a:moveTo>
                  <a:cubicBezTo>
                    <a:pt x="6545" y="1117"/>
                    <a:pt x="6762" y="1334"/>
                    <a:pt x="6762" y="1583"/>
                  </a:cubicBezTo>
                  <a:lnTo>
                    <a:pt x="6762" y="8283"/>
                  </a:lnTo>
                  <a:cubicBezTo>
                    <a:pt x="6638" y="8190"/>
                    <a:pt x="6452" y="8128"/>
                    <a:pt x="6297" y="8128"/>
                  </a:cubicBezTo>
                  <a:lnTo>
                    <a:pt x="6297" y="8159"/>
                  </a:lnTo>
                  <a:lnTo>
                    <a:pt x="2047" y="8159"/>
                  </a:lnTo>
                  <a:cubicBezTo>
                    <a:pt x="1830" y="8159"/>
                    <a:pt x="1675" y="7973"/>
                    <a:pt x="1675" y="7786"/>
                  </a:cubicBezTo>
                  <a:lnTo>
                    <a:pt x="1675" y="1490"/>
                  </a:lnTo>
                  <a:cubicBezTo>
                    <a:pt x="1675" y="1272"/>
                    <a:pt x="1830" y="1117"/>
                    <a:pt x="2047" y="1117"/>
                  </a:cubicBezTo>
                  <a:lnTo>
                    <a:pt x="4498" y="1117"/>
                  </a:lnTo>
                  <a:lnTo>
                    <a:pt x="4498" y="4064"/>
                  </a:lnTo>
                  <a:cubicBezTo>
                    <a:pt x="4498" y="4157"/>
                    <a:pt x="4560" y="4281"/>
                    <a:pt x="4653" y="4312"/>
                  </a:cubicBezTo>
                  <a:cubicBezTo>
                    <a:pt x="4684" y="4343"/>
                    <a:pt x="4746" y="4374"/>
                    <a:pt x="4808" y="4374"/>
                  </a:cubicBezTo>
                  <a:cubicBezTo>
                    <a:pt x="4839" y="4374"/>
                    <a:pt x="4901" y="4343"/>
                    <a:pt x="4963" y="4312"/>
                  </a:cubicBezTo>
                  <a:lnTo>
                    <a:pt x="5304" y="4126"/>
                  </a:lnTo>
                  <a:lnTo>
                    <a:pt x="5615" y="4312"/>
                  </a:lnTo>
                  <a:cubicBezTo>
                    <a:pt x="5646" y="4343"/>
                    <a:pt x="5692" y="4359"/>
                    <a:pt x="5743" y="4359"/>
                  </a:cubicBezTo>
                  <a:cubicBezTo>
                    <a:pt x="5793" y="4359"/>
                    <a:pt x="5847" y="4343"/>
                    <a:pt x="5894" y="4312"/>
                  </a:cubicBezTo>
                  <a:cubicBezTo>
                    <a:pt x="5987" y="4250"/>
                    <a:pt x="6049" y="4157"/>
                    <a:pt x="6049" y="4064"/>
                  </a:cubicBezTo>
                  <a:lnTo>
                    <a:pt x="6049" y="1117"/>
                  </a:lnTo>
                  <a:close/>
                  <a:moveTo>
                    <a:pt x="10981" y="9430"/>
                  </a:moveTo>
                  <a:lnTo>
                    <a:pt x="12687" y="9741"/>
                  </a:lnTo>
                  <a:lnTo>
                    <a:pt x="12718" y="9741"/>
                  </a:lnTo>
                  <a:cubicBezTo>
                    <a:pt x="12718" y="9772"/>
                    <a:pt x="12718" y="9772"/>
                    <a:pt x="12718" y="9772"/>
                  </a:cubicBezTo>
                  <a:lnTo>
                    <a:pt x="12470" y="10051"/>
                  </a:lnTo>
                  <a:cubicBezTo>
                    <a:pt x="12408" y="10082"/>
                    <a:pt x="12377" y="10144"/>
                    <a:pt x="12377" y="10206"/>
                  </a:cubicBezTo>
                  <a:cubicBezTo>
                    <a:pt x="12377" y="10268"/>
                    <a:pt x="12408" y="10330"/>
                    <a:pt x="12470" y="10392"/>
                  </a:cubicBezTo>
                  <a:lnTo>
                    <a:pt x="13183" y="11136"/>
                  </a:lnTo>
                  <a:lnTo>
                    <a:pt x="12656" y="11633"/>
                  </a:lnTo>
                  <a:lnTo>
                    <a:pt x="11943" y="10888"/>
                  </a:lnTo>
                  <a:cubicBezTo>
                    <a:pt x="11881" y="10842"/>
                    <a:pt x="11819" y="10819"/>
                    <a:pt x="11760" y="10819"/>
                  </a:cubicBezTo>
                  <a:cubicBezTo>
                    <a:pt x="11702" y="10819"/>
                    <a:pt x="11648" y="10842"/>
                    <a:pt x="11601" y="10888"/>
                  </a:cubicBezTo>
                  <a:lnTo>
                    <a:pt x="11322" y="11167"/>
                  </a:lnTo>
                  <a:lnTo>
                    <a:pt x="11291" y="11167"/>
                  </a:lnTo>
                  <a:lnTo>
                    <a:pt x="11291" y="11136"/>
                  </a:lnTo>
                  <a:lnTo>
                    <a:pt x="10981" y="9430"/>
                  </a:lnTo>
                  <a:close/>
                  <a:moveTo>
                    <a:pt x="4963" y="1"/>
                  </a:moveTo>
                  <a:cubicBezTo>
                    <a:pt x="4715" y="1"/>
                    <a:pt x="4498" y="218"/>
                    <a:pt x="4498" y="466"/>
                  </a:cubicBezTo>
                  <a:lnTo>
                    <a:pt x="4498" y="714"/>
                  </a:lnTo>
                  <a:lnTo>
                    <a:pt x="2047" y="714"/>
                  </a:lnTo>
                  <a:cubicBezTo>
                    <a:pt x="1644" y="714"/>
                    <a:pt x="1303" y="1024"/>
                    <a:pt x="1272" y="1427"/>
                  </a:cubicBezTo>
                  <a:lnTo>
                    <a:pt x="683" y="1427"/>
                  </a:lnTo>
                  <a:cubicBezTo>
                    <a:pt x="310" y="1427"/>
                    <a:pt x="0" y="1738"/>
                    <a:pt x="0" y="2110"/>
                  </a:cubicBezTo>
                  <a:lnTo>
                    <a:pt x="0" y="9275"/>
                  </a:lnTo>
                  <a:cubicBezTo>
                    <a:pt x="0" y="9679"/>
                    <a:pt x="310" y="9958"/>
                    <a:pt x="683" y="9958"/>
                  </a:cubicBezTo>
                  <a:lnTo>
                    <a:pt x="2358" y="9958"/>
                  </a:lnTo>
                  <a:cubicBezTo>
                    <a:pt x="2606" y="9958"/>
                    <a:pt x="2606" y="9554"/>
                    <a:pt x="2358" y="9554"/>
                  </a:cubicBezTo>
                  <a:lnTo>
                    <a:pt x="683" y="9554"/>
                  </a:lnTo>
                  <a:cubicBezTo>
                    <a:pt x="527" y="9554"/>
                    <a:pt x="403" y="9430"/>
                    <a:pt x="403" y="9275"/>
                  </a:cubicBezTo>
                  <a:lnTo>
                    <a:pt x="403" y="2110"/>
                  </a:lnTo>
                  <a:cubicBezTo>
                    <a:pt x="403" y="1971"/>
                    <a:pt x="503" y="1857"/>
                    <a:pt x="635" y="1857"/>
                  </a:cubicBezTo>
                  <a:cubicBezTo>
                    <a:pt x="651" y="1857"/>
                    <a:pt x="666" y="1859"/>
                    <a:pt x="683" y="1862"/>
                  </a:cubicBezTo>
                  <a:lnTo>
                    <a:pt x="1272" y="1862"/>
                  </a:lnTo>
                  <a:lnTo>
                    <a:pt x="1272" y="7786"/>
                  </a:lnTo>
                  <a:cubicBezTo>
                    <a:pt x="1272" y="8221"/>
                    <a:pt x="1613" y="8562"/>
                    <a:pt x="2047" y="8562"/>
                  </a:cubicBezTo>
                  <a:lnTo>
                    <a:pt x="6297" y="8562"/>
                  </a:lnTo>
                  <a:cubicBezTo>
                    <a:pt x="6545" y="8562"/>
                    <a:pt x="6762" y="8748"/>
                    <a:pt x="6793" y="8996"/>
                  </a:cubicBezTo>
                  <a:cubicBezTo>
                    <a:pt x="6793" y="9089"/>
                    <a:pt x="6886" y="9182"/>
                    <a:pt x="6979" y="9182"/>
                  </a:cubicBezTo>
                  <a:cubicBezTo>
                    <a:pt x="7073" y="9182"/>
                    <a:pt x="7166" y="9089"/>
                    <a:pt x="7197" y="8996"/>
                  </a:cubicBezTo>
                  <a:cubicBezTo>
                    <a:pt x="7197" y="8748"/>
                    <a:pt x="7414" y="8562"/>
                    <a:pt x="7662" y="8562"/>
                  </a:cubicBezTo>
                  <a:lnTo>
                    <a:pt x="11943" y="8562"/>
                  </a:lnTo>
                  <a:cubicBezTo>
                    <a:pt x="12346" y="8562"/>
                    <a:pt x="12718" y="8221"/>
                    <a:pt x="12718" y="7786"/>
                  </a:cubicBezTo>
                  <a:lnTo>
                    <a:pt x="12718" y="1862"/>
                  </a:lnTo>
                  <a:lnTo>
                    <a:pt x="13276" y="1862"/>
                  </a:lnTo>
                  <a:cubicBezTo>
                    <a:pt x="13432" y="1862"/>
                    <a:pt x="13556" y="1986"/>
                    <a:pt x="13556" y="2141"/>
                  </a:cubicBezTo>
                  <a:lnTo>
                    <a:pt x="13556" y="9306"/>
                  </a:lnTo>
                  <a:cubicBezTo>
                    <a:pt x="13556" y="9430"/>
                    <a:pt x="13432" y="9554"/>
                    <a:pt x="13276" y="9554"/>
                  </a:cubicBezTo>
                  <a:lnTo>
                    <a:pt x="13059" y="9554"/>
                  </a:lnTo>
                  <a:cubicBezTo>
                    <a:pt x="12966" y="9430"/>
                    <a:pt x="12873" y="9368"/>
                    <a:pt x="12749" y="9337"/>
                  </a:cubicBezTo>
                  <a:lnTo>
                    <a:pt x="10950" y="9027"/>
                  </a:lnTo>
                  <a:cubicBezTo>
                    <a:pt x="10921" y="9020"/>
                    <a:pt x="10892" y="9016"/>
                    <a:pt x="10864" y="9016"/>
                  </a:cubicBezTo>
                  <a:cubicBezTo>
                    <a:pt x="10655" y="9016"/>
                    <a:pt x="10492" y="9211"/>
                    <a:pt x="10547" y="9430"/>
                  </a:cubicBezTo>
                  <a:lnTo>
                    <a:pt x="10547" y="9554"/>
                  </a:lnTo>
                  <a:lnTo>
                    <a:pt x="3164" y="9554"/>
                  </a:lnTo>
                  <a:cubicBezTo>
                    <a:pt x="2885" y="9554"/>
                    <a:pt x="2885" y="9958"/>
                    <a:pt x="3164" y="9958"/>
                  </a:cubicBezTo>
                  <a:lnTo>
                    <a:pt x="10640" y="9958"/>
                  </a:lnTo>
                  <a:lnTo>
                    <a:pt x="10857" y="11199"/>
                  </a:lnTo>
                  <a:cubicBezTo>
                    <a:pt x="10897" y="11439"/>
                    <a:pt x="11092" y="11576"/>
                    <a:pt x="11292" y="11576"/>
                  </a:cubicBezTo>
                  <a:cubicBezTo>
                    <a:pt x="11402" y="11576"/>
                    <a:pt x="11513" y="11535"/>
                    <a:pt x="11601" y="11447"/>
                  </a:cubicBezTo>
                  <a:lnTo>
                    <a:pt x="11725" y="11292"/>
                  </a:lnTo>
                  <a:lnTo>
                    <a:pt x="12408" y="11943"/>
                  </a:lnTo>
                  <a:cubicBezTo>
                    <a:pt x="12470" y="12021"/>
                    <a:pt x="12563" y="12059"/>
                    <a:pt x="12660" y="12059"/>
                  </a:cubicBezTo>
                  <a:cubicBezTo>
                    <a:pt x="12757" y="12059"/>
                    <a:pt x="12858" y="12021"/>
                    <a:pt x="12935" y="11943"/>
                  </a:cubicBezTo>
                  <a:lnTo>
                    <a:pt x="13494" y="11416"/>
                  </a:lnTo>
                  <a:cubicBezTo>
                    <a:pt x="13556" y="11323"/>
                    <a:pt x="13587" y="11230"/>
                    <a:pt x="13587" y="11136"/>
                  </a:cubicBezTo>
                  <a:cubicBezTo>
                    <a:pt x="13587" y="11043"/>
                    <a:pt x="13556" y="10950"/>
                    <a:pt x="13494" y="10857"/>
                  </a:cubicBezTo>
                  <a:lnTo>
                    <a:pt x="12811" y="10206"/>
                  </a:lnTo>
                  <a:lnTo>
                    <a:pt x="12966" y="10082"/>
                  </a:lnTo>
                  <a:cubicBezTo>
                    <a:pt x="12997" y="10051"/>
                    <a:pt x="13028" y="10020"/>
                    <a:pt x="13028" y="9958"/>
                  </a:cubicBezTo>
                  <a:lnTo>
                    <a:pt x="13276" y="9958"/>
                  </a:lnTo>
                  <a:cubicBezTo>
                    <a:pt x="13649" y="9958"/>
                    <a:pt x="13959" y="9679"/>
                    <a:pt x="13959" y="9275"/>
                  </a:cubicBezTo>
                  <a:lnTo>
                    <a:pt x="13959" y="2110"/>
                  </a:lnTo>
                  <a:cubicBezTo>
                    <a:pt x="13959" y="1738"/>
                    <a:pt x="13649" y="1427"/>
                    <a:pt x="13276" y="1427"/>
                  </a:cubicBezTo>
                  <a:lnTo>
                    <a:pt x="12718" y="1427"/>
                  </a:lnTo>
                  <a:cubicBezTo>
                    <a:pt x="12687" y="1024"/>
                    <a:pt x="12346" y="714"/>
                    <a:pt x="11943" y="714"/>
                  </a:cubicBezTo>
                  <a:lnTo>
                    <a:pt x="9988" y="714"/>
                  </a:lnTo>
                  <a:cubicBezTo>
                    <a:pt x="9802" y="776"/>
                    <a:pt x="9802" y="1024"/>
                    <a:pt x="9988" y="1117"/>
                  </a:cubicBezTo>
                  <a:lnTo>
                    <a:pt x="11943" y="1117"/>
                  </a:lnTo>
                  <a:cubicBezTo>
                    <a:pt x="12129" y="1117"/>
                    <a:pt x="12284" y="1272"/>
                    <a:pt x="12284" y="1459"/>
                  </a:cubicBezTo>
                  <a:lnTo>
                    <a:pt x="12284" y="7786"/>
                  </a:lnTo>
                  <a:cubicBezTo>
                    <a:pt x="12284" y="7973"/>
                    <a:pt x="12129" y="8159"/>
                    <a:pt x="11943" y="8159"/>
                  </a:cubicBezTo>
                  <a:lnTo>
                    <a:pt x="7662" y="8159"/>
                  </a:lnTo>
                  <a:cubicBezTo>
                    <a:pt x="7507" y="8159"/>
                    <a:pt x="7321" y="8190"/>
                    <a:pt x="7197" y="8283"/>
                  </a:cubicBezTo>
                  <a:lnTo>
                    <a:pt x="7197" y="1583"/>
                  </a:lnTo>
                  <a:cubicBezTo>
                    <a:pt x="7197" y="1334"/>
                    <a:pt x="7414" y="1117"/>
                    <a:pt x="7662" y="1117"/>
                  </a:cubicBezTo>
                  <a:lnTo>
                    <a:pt x="9182" y="1117"/>
                  </a:lnTo>
                  <a:cubicBezTo>
                    <a:pt x="9193" y="1121"/>
                    <a:pt x="9204" y="1122"/>
                    <a:pt x="9214" y="1122"/>
                  </a:cubicBezTo>
                  <a:cubicBezTo>
                    <a:pt x="9383" y="1122"/>
                    <a:pt x="9388" y="704"/>
                    <a:pt x="9228" y="704"/>
                  </a:cubicBezTo>
                  <a:cubicBezTo>
                    <a:pt x="9214" y="704"/>
                    <a:pt x="9199" y="707"/>
                    <a:pt x="9182" y="714"/>
                  </a:cubicBezTo>
                  <a:lnTo>
                    <a:pt x="7662" y="714"/>
                  </a:lnTo>
                  <a:cubicBezTo>
                    <a:pt x="7491" y="931"/>
                    <a:pt x="7235" y="1040"/>
                    <a:pt x="6979" y="1040"/>
                  </a:cubicBezTo>
                  <a:cubicBezTo>
                    <a:pt x="6724" y="1040"/>
                    <a:pt x="6468" y="931"/>
                    <a:pt x="6297" y="714"/>
                  </a:cubicBezTo>
                  <a:lnTo>
                    <a:pt x="6049" y="714"/>
                  </a:lnTo>
                  <a:lnTo>
                    <a:pt x="6049" y="466"/>
                  </a:lnTo>
                  <a:cubicBezTo>
                    <a:pt x="6049" y="218"/>
                    <a:pt x="5832" y="1"/>
                    <a:pt x="5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99"/>
            <p:cNvSpPr/>
            <p:nvPr/>
          </p:nvSpPr>
          <p:spPr>
            <a:xfrm>
              <a:off x="7778550" y="3139800"/>
              <a:ext cx="40350" cy="10900"/>
            </a:xfrm>
            <a:custGeom>
              <a:rect b="b" l="l" r="r" t="t"/>
              <a:pathLst>
                <a:path extrusionOk="0" h="436" w="1614">
                  <a:moveTo>
                    <a:pt x="280" y="1"/>
                  </a:moveTo>
                  <a:cubicBezTo>
                    <a:pt x="1" y="1"/>
                    <a:pt x="1" y="435"/>
                    <a:pt x="280" y="435"/>
                  </a:cubicBezTo>
                  <a:lnTo>
                    <a:pt x="1365" y="435"/>
                  </a:lnTo>
                  <a:cubicBezTo>
                    <a:pt x="1614" y="435"/>
                    <a:pt x="1614" y="1"/>
                    <a:pt x="1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99"/>
            <p:cNvSpPr/>
            <p:nvPr/>
          </p:nvSpPr>
          <p:spPr>
            <a:xfrm>
              <a:off x="7780875" y="3163600"/>
              <a:ext cx="36875" cy="9850"/>
            </a:xfrm>
            <a:custGeom>
              <a:rect b="b" l="l" r="r" t="t"/>
              <a:pathLst>
                <a:path extrusionOk="0" h="394" w="1475">
                  <a:moveTo>
                    <a:pt x="1319" y="0"/>
                  </a:moveTo>
                  <a:cubicBezTo>
                    <a:pt x="1305" y="0"/>
                    <a:pt x="1289" y="3"/>
                    <a:pt x="1272" y="11"/>
                  </a:cubicBezTo>
                  <a:lnTo>
                    <a:pt x="187" y="11"/>
                  </a:lnTo>
                  <a:cubicBezTo>
                    <a:pt x="1" y="73"/>
                    <a:pt x="1" y="321"/>
                    <a:pt x="187" y="383"/>
                  </a:cubicBezTo>
                  <a:lnTo>
                    <a:pt x="1272" y="383"/>
                  </a:lnTo>
                  <a:cubicBezTo>
                    <a:pt x="1289" y="390"/>
                    <a:pt x="1305" y="393"/>
                    <a:pt x="1319" y="393"/>
                  </a:cubicBezTo>
                  <a:cubicBezTo>
                    <a:pt x="1474" y="393"/>
                    <a:pt x="1474" y="0"/>
                    <a:pt x="1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99"/>
            <p:cNvSpPr/>
            <p:nvPr/>
          </p:nvSpPr>
          <p:spPr>
            <a:xfrm>
              <a:off x="7778550" y="3186350"/>
              <a:ext cx="40350" cy="10875"/>
            </a:xfrm>
            <a:custGeom>
              <a:rect b="b" l="l" r="r" t="t"/>
              <a:pathLst>
                <a:path extrusionOk="0" h="435" w="1614">
                  <a:moveTo>
                    <a:pt x="280" y="0"/>
                  </a:moveTo>
                  <a:cubicBezTo>
                    <a:pt x="1" y="0"/>
                    <a:pt x="1" y="434"/>
                    <a:pt x="280" y="434"/>
                  </a:cubicBezTo>
                  <a:lnTo>
                    <a:pt x="1365" y="434"/>
                  </a:lnTo>
                  <a:cubicBezTo>
                    <a:pt x="1614" y="434"/>
                    <a:pt x="1614" y="0"/>
                    <a:pt x="1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99"/>
            <p:cNvSpPr/>
            <p:nvPr/>
          </p:nvSpPr>
          <p:spPr>
            <a:xfrm>
              <a:off x="7778550" y="3210375"/>
              <a:ext cx="96950" cy="10100"/>
            </a:xfrm>
            <a:custGeom>
              <a:rect b="b" l="l" r="r" t="t"/>
              <a:pathLst>
                <a:path extrusionOk="0" h="404"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99"/>
            <p:cNvSpPr/>
            <p:nvPr/>
          </p:nvSpPr>
          <p:spPr>
            <a:xfrm>
              <a:off x="7778550" y="3235200"/>
              <a:ext cx="96950" cy="10100"/>
            </a:xfrm>
            <a:custGeom>
              <a:rect b="b" l="l" r="r" t="t"/>
              <a:pathLst>
                <a:path extrusionOk="0" h="404" w="3878">
                  <a:moveTo>
                    <a:pt x="280" y="0"/>
                  </a:moveTo>
                  <a:cubicBezTo>
                    <a:pt x="1" y="0"/>
                    <a:pt x="1" y="404"/>
                    <a:pt x="280"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99"/>
            <p:cNvSpPr/>
            <p:nvPr/>
          </p:nvSpPr>
          <p:spPr>
            <a:xfrm>
              <a:off x="7778550" y="3260000"/>
              <a:ext cx="96950" cy="10125"/>
            </a:xfrm>
            <a:custGeom>
              <a:rect b="b" l="l" r="r" t="t"/>
              <a:pathLst>
                <a:path extrusionOk="0" h="405" w="3878">
                  <a:moveTo>
                    <a:pt x="280" y="1"/>
                  </a:moveTo>
                  <a:cubicBezTo>
                    <a:pt x="1" y="1"/>
                    <a:pt x="1" y="404"/>
                    <a:pt x="280"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99"/>
            <p:cNvSpPr/>
            <p:nvPr/>
          </p:nvSpPr>
          <p:spPr>
            <a:xfrm>
              <a:off x="7917375" y="3210375"/>
              <a:ext cx="97725" cy="10100"/>
            </a:xfrm>
            <a:custGeom>
              <a:rect b="b" l="l" r="r" t="t"/>
              <a:pathLst>
                <a:path extrusionOk="0" h="404"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99"/>
            <p:cNvSpPr/>
            <p:nvPr/>
          </p:nvSpPr>
          <p:spPr>
            <a:xfrm>
              <a:off x="7917375" y="3235200"/>
              <a:ext cx="97725" cy="10100"/>
            </a:xfrm>
            <a:custGeom>
              <a:rect b="b" l="l" r="r" t="t"/>
              <a:pathLst>
                <a:path extrusionOk="0" h="404" w="3909">
                  <a:moveTo>
                    <a:pt x="279" y="0"/>
                  </a:moveTo>
                  <a:cubicBezTo>
                    <a:pt x="0" y="0"/>
                    <a:pt x="0" y="404"/>
                    <a:pt x="279" y="404"/>
                  </a:cubicBezTo>
                  <a:lnTo>
                    <a:pt x="3629" y="404"/>
                  </a:lnTo>
                  <a:cubicBezTo>
                    <a:pt x="3909" y="404"/>
                    <a:pt x="3909" y="0"/>
                    <a:pt x="3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99"/>
            <p:cNvSpPr/>
            <p:nvPr/>
          </p:nvSpPr>
          <p:spPr>
            <a:xfrm>
              <a:off x="7917375" y="3260000"/>
              <a:ext cx="97725" cy="10125"/>
            </a:xfrm>
            <a:custGeom>
              <a:rect b="b" l="l" r="r" t="t"/>
              <a:pathLst>
                <a:path extrusionOk="0" h="405" w="3909">
                  <a:moveTo>
                    <a:pt x="279" y="1"/>
                  </a:moveTo>
                  <a:cubicBezTo>
                    <a:pt x="0" y="1"/>
                    <a:pt x="0" y="404"/>
                    <a:pt x="279" y="404"/>
                  </a:cubicBezTo>
                  <a:lnTo>
                    <a:pt x="3629" y="404"/>
                  </a:lnTo>
                  <a:cubicBezTo>
                    <a:pt x="3909" y="404"/>
                    <a:pt x="3909" y="1"/>
                    <a:pt x="3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99"/>
            <p:cNvSpPr/>
            <p:nvPr/>
          </p:nvSpPr>
          <p:spPr>
            <a:xfrm>
              <a:off x="7921250" y="3132050"/>
              <a:ext cx="89975" cy="63625"/>
            </a:xfrm>
            <a:custGeom>
              <a:rect b="b" l="l" r="r" t="t"/>
              <a:pathLst>
                <a:path extrusionOk="0" h="2545" w="3599">
                  <a:moveTo>
                    <a:pt x="3133" y="404"/>
                  </a:moveTo>
                  <a:cubicBezTo>
                    <a:pt x="3164" y="404"/>
                    <a:pt x="3195" y="435"/>
                    <a:pt x="3195" y="466"/>
                  </a:cubicBezTo>
                  <a:lnTo>
                    <a:pt x="3195" y="2079"/>
                  </a:lnTo>
                  <a:cubicBezTo>
                    <a:pt x="3195" y="2110"/>
                    <a:pt x="3164" y="2110"/>
                    <a:pt x="3133" y="2110"/>
                  </a:cubicBezTo>
                  <a:lnTo>
                    <a:pt x="465" y="2110"/>
                  </a:lnTo>
                  <a:cubicBezTo>
                    <a:pt x="434" y="2110"/>
                    <a:pt x="403" y="2110"/>
                    <a:pt x="403" y="2079"/>
                  </a:cubicBezTo>
                  <a:lnTo>
                    <a:pt x="403" y="466"/>
                  </a:lnTo>
                  <a:cubicBezTo>
                    <a:pt x="403" y="435"/>
                    <a:pt x="434" y="404"/>
                    <a:pt x="465" y="404"/>
                  </a:cubicBezTo>
                  <a:close/>
                  <a:moveTo>
                    <a:pt x="465" y="1"/>
                  </a:moveTo>
                  <a:cubicBezTo>
                    <a:pt x="217" y="1"/>
                    <a:pt x="0" y="187"/>
                    <a:pt x="0" y="466"/>
                  </a:cubicBezTo>
                  <a:lnTo>
                    <a:pt x="0" y="2079"/>
                  </a:lnTo>
                  <a:cubicBezTo>
                    <a:pt x="0" y="2327"/>
                    <a:pt x="217" y="2544"/>
                    <a:pt x="465" y="2544"/>
                  </a:cubicBezTo>
                  <a:lnTo>
                    <a:pt x="3133" y="2544"/>
                  </a:lnTo>
                  <a:cubicBezTo>
                    <a:pt x="3381" y="2544"/>
                    <a:pt x="3598" y="2327"/>
                    <a:pt x="3598" y="2079"/>
                  </a:cubicBezTo>
                  <a:lnTo>
                    <a:pt x="3598" y="466"/>
                  </a:lnTo>
                  <a:cubicBezTo>
                    <a:pt x="3598" y="218"/>
                    <a:pt x="3381"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1" name="Google Shape;20731;p99"/>
          <p:cNvGrpSpPr/>
          <p:nvPr/>
        </p:nvGrpSpPr>
        <p:grpSpPr>
          <a:xfrm>
            <a:off x="7745340" y="1769836"/>
            <a:ext cx="349000" cy="297025"/>
            <a:chOff x="6217500" y="3088625"/>
            <a:chExt cx="349000" cy="297025"/>
          </a:xfrm>
        </p:grpSpPr>
        <p:sp>
          <p:nvSpPr>
            <p:cNvPr id="20732" name="Google Shape;20732;p99"/>
            <p:cNvSpPr/>
            <p:nvPr/>
          </p:nvSpPr>
          <p:spPr>
            <a:xfrm>
              <a:off x="6484275" y="3139025"/>
              <a:ext cx="9325" cy="10125"/>
            </a:xfrm>
            <a:custGeom>
              <a:rect b="b" l="l" r="r" t="t"/>
              <a:pathLst>
                <a:path extrusionOk="0" h="405" w="373">
                  <a:moveTo>
                    <a:pt x="186" y="1"/>
                  </a:moveTo>
                  <a:cubicBezTo>
                    <a:pt x="0" y="63"/>
                    <a:pt x="0" y="342"/>
                    <a:pt x="186" y="404"/>
                  </a:cubicBezTo>
                  <a:cubicBezTo>
                    <a:pt x="276" y="404"/>
                    <a:pt x="365" y="319"/>
                    <a:pt x="372" y="203"/>
                  </a:cubicBezTo>
                  <a:lnTo>
                    <a:pt x="372" y="203"/>
                  </a:lnTo>
                  <a:cubicBezTo>
                    <a:pt x="372" y="208"/>
                    <a:pt x="373" y="213"/>
                    <a:pt x="373" y="218"/>
                  </a:cubicBezTo>
                  <a:lnTo>
                    <a:pt x="373" y="187"/>
                  </a:lnTo>
                  <a:cubicBezTo>
                    <a:pt x="373" y="192"/>
                    <a:pt x="372" y="197"/>
                    <a:pt x="372" y="203"/>
                  </a:cubicBezTo>
                  <a:cubicBezTo>
                    <a:pt x="365" y="86"/>
                    <a:pt x="27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99"/>
            <p:cNvSpPr/>
            <p:nvPr/>
          </p:nvSpPr>
          <p:spPr>
            <a:xfrm>
              <a:off x="6504000" y="3139025"/>
              <a:ext cx="11325" cy="7550"/>
            </a:xfrm>
            <a:custGeom>
              <a:rect b="b" l="l" r="r" t="t"/>
              <a:pathLst>
                <a:path extrusionOk="0" h="302" w="453">
                  <a:moveTo>
                    <a:pt x="235" y="1"/>
                  </a:moveTo>
                  <a:cubicBezTo>
                    <a:pt x="1" y="1"/>
                    <a:pt x="244" y="302"/>
                    <a:pt x="378" y="302"/>
                  </a:cubicBezTo>
                  <a:cubicBezTo>
                    <a:pt x="421"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99"/>
            <p:cNvSpPr/>
            <p:nvPr/>
          </p:nvSpPr>
          <p:spPr>
            <a:xfrm>
              <a:off x="6524950" y="3139025"/>
              <a:ext cx="11300" cy="7550"/>
            </a:xfrm>
            <a:custGeom>
              <a:rect b="b" l="l" r="r" t="t"/>
              <a:pathLst>
                <a:path extrusionOk="0" h="302" w="452">
                  <a:moveTo>
                    <a:pt x="235" y="1"/>
                  </a:moveTo>
                  <a:cubicBezTo>
                    <a:pt x="0" y="1"/>
                    <a:pt x="244" y="302"/>
                    <a:pt x="377" y="302"/>
                  </a:cubicBezTo>
                  <a:cubicBezTo>
                    <a:pt x="420" y="302"/>
                    <a:pt x="452" y="270"/>
                    <a:pt x="452" y="187"/>
                  </a:cubicBezTo>
                  <a:cubicBezTo>
                    <a:pt x="452" y="94"/>
                    <a:pt x="35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99"/>
            <p:cNvSpPr/>
            <p:nvPr/>
          </p:nvSpPr>
          <p:spPr>
            <a:xfrm>
              <a:off x="6217500" y="3088625"/>
              <a:ext cx="349000" cy="297025"/>
            </a:xfrm>
            <a:custGeom>
              <a:rect b="b" l="l" r="r" t="t"/>
              <a:pathLst>
                <a:path extrusionOk="0" h="11881" w="13960">
                  <a:moveTo>
                    <a:pt x="4561" y="404"/>
                  </a:moveTo>
                  <a:cubicBezTo>
                    <a:pt x="4716" y="404"/>
                    <a:pt x="4840" y="528"/>
                    <a:pt x="4840" y="652"/>
                  </a:cubicBezTo>
                  <a:lnTo>
                    <a:pt x="4840" y="1179"/>
                  </a:lnTo>
                  <a:lnTo>
                    <a:pt x="404" y="1179"/>
                  </a:lnTo>
                  <a:lnTo>
                    <a:pt x="404" y="652"/>
                  </a:lnTo>
                  <a:cubicBezTo>
                    <a:pt x="404" y="528"/>
                    <a:pt x="528" y="404"/>
                    <a:pt x="683" y="404"/>
                  </a:cubicBezTo>
                  <a:close/>
                  <a:moveTo>
                    <a:pt x="13525" y="1583"/>
                  </a:moveTo>
                  <a:lnTo>
                    <a:pt x="13525" y="2823"/>
                  </a:lnTo>
                  <a:lnTo>
                    <a:pt x="404" y="2823"/>
                  </a:lnTo>
                  <a:lnTo>
                    <a:pt x="404" y="1583"/>
                  </a:lnTo>
                  <a:close/>
                  <a:moveTo>
                    <a:pt x="13556" y="3258"/>
                  </a:moveTo>
                  <a:lnTo>
                    <a:pt x="13556" y="11478"/>
                  </a:lnTo>
                  <a:lnTo>
                    <a:pt x="404" y="11478"/>
                  </a:lnTo>
                  <a:lnTo>
                    <a:pt x="404" y="3258"/>
                  </a:lnTo>
                  <a:close/>
                  <a:moveTo>
                    <a:pt x="683" y="1"/>
                  </a:moveTo>
                  <a:cubicBezTo>
                    <a:pt x="280" y="1"/>
                    <a:pt x="1" y="280"/>
                    <a:pt x="1" y="652"/>
                  </a:cubicBezTo>
                  <a:lnTo>
                    <a:pt x="1" y="11478"/>
                  </a:lnTo>
                  <a:cubicBezTo>
                    <a:pt x="1" y="11695"/>
                    <a:pt x="187" y="11881"/>
                    <a:pt x="404"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64" y="1"/>
                    <a:pt x="4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99"/>
            <p:cNvSpPr/>
            <p:nvPr/>
          </p:nvSpPr>
          <p:spPr>
            <a:xfrm>
              <a:off x="6274900" y="3185575"/>
              <a:ext cx="233425" cy="79900"/>
            </a:xfrm>
            <a:custGeom>
              <a:rect b="b" l="l" r="r" t="t"/>
              <a:pathLst>
                <a:path extrusionOk="0" h="3196" w="9337">
                  <a:moveTo>
                    <a:pt x="2978" y="403"/>
                  </a:moveTo>
                  <a:lnTo>
                    <a:pt x="2978" y="2792"/>
                  </a:lnTo>
                  <a:lnTo>
                    <a:pt x="434" y="2792"/>
                  </a:lnTo>
                  <a:lnTo>
                    <a:pt x="434" y="403"/>
                  </a:lnTo>
                  <a:close/>
                  <a:moveTo>
                    <a:pt x="403" y="0"/>
                  </a:moveTo>
                  <a:cubicBezTo>
                    <a:pt x="186" y="0"/>
                    <a:pt x="0" y="155"/>
                    <a:pt x="0" y="372"/>
                  </a:cubicBezTo>
                  <a:lnTo>
                    <a:pt x="0" y="2823"/>
                  </a:lnTo>
                  <a:cubicBezTo>
                    <a:pt x="0" y="3040"/>
                    <a:pt x="186" y="3195"/>
                    <a:pt x="403" y="3195"/>
                  </a:cubicBezTo>
                  <a:lnTo>
                    <a:pt x="8965" y="3195"/>
                  </a:lnTo>
                  <a:cubicBezTo>
                    <a:pt x="9182" y="3195"/>
                    <a:pt x="9337" y="3040"/>
                    <a:pt x="9337" y="2823"/>
                  </a:cubicBezTo>
                  <a:lnTo>
                    <a:pt x="9337" y="372"/>
                  </a:lnTo>
                  <a:cubicBezTo>
                    <a:pt x="9337" y="155"/>
                    <a:pt x="9182" y="0"/>
                    <a:pt x="8965" y="0"/>
                  </a:cubicBezTo>
                  <a:lnTo>
                    <a:pt x="6514" y="0"/>
                  </a:lnTo>
                  <a:cubicBezTo>
                    <a:pt x="6235" y="0"/>
                    <a:pt x="6235" y="403"/>
                    <a:pt x="6514" y="403"/>
                  </a:cubicBezTo>
                  <a:lnTo>
                    <a:pt x="8965" y="403"/>
                  </a:lnTo>
                  <a:lnTo>
                    <a:pt x="8965" y="2792"/>
                  </a:lnTo>
                  <a:lnTo>
                    <a:pt x="3381" y="2792"/>
                  </a:lnTo>
                  <a:lnTo>
                    <a:pt x="3381" y="403"/>
                  </a:lnTo>
                  <a:lnTo>
                    <a:pt x="5708" y="403"/>
                  </a:lnTo>
                  <a:cubicBezTo>
                    <a:pt x="5956" y="403"/>
                    <a:pt x="5956" y="0"/>
                    <a:pt x="57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99"/>
            <p:cNvSpPr/>
            <p:nvPr/>
          </p:nvSpPr>
          <p:spPr>
            <a:xfrm>
              <a:off x="6274900" y="3279400"/>
              <a:ext cx="233425" cy="80675"/>
            </a:xfrm>
            <a:custGeom>
              <a:rect b="b" l="l" r="r" t="t"/>
              <a:pathLst>
                <a:path extrusionOk="0" h="3227" w="9337">
                  <a:moveTo>
                    <a:pt x="8934" y="435"/>
                  </a:moveTo>
                  <a:lnTo>
                    <a:pt x="8965" y="2823"/>
                  </a:lnTo>
                  <a:lnTo>
                    <a:pt x="6390" y="2823"/>
                  </a:lnTo>
                  <a:lnTo>
                    <a:pt x="6390" y="435"/>
                  </a:lnTo>
                  <a:close/>
                  <a:moveTo>
                    <a:pt x="403" y="0"/>
                  </a:moveTo>
                  <a:cubicBezTo>
                    <a:pt x="186" y="0"/>
                    <a:pt x="0" y="186"/>
                    <a:pt x="0" y="404"/>
                  </a:cubicBezTo>
                  <a:lnTo>
                    <a:pt x="0" y="2823"/>
                  </a:lnTo>
                  <a:cubicBezTo>
                    <a:pt x="0" y="3040"/>
                    <a:pt x="186" y="3226"/>
                    <a:pt x="403" y="3226"/>
                  </a:cubicBezTo>
                  <a:lnTo>
                    <a:pt x="1551" y="3226"/>
                  </a:lnTo>
                  <a:cubicBezTo>
                    <a:pt x="1830" y="3226"/>
                    <a:pt x="1830" y="2792"/>
                    <a:pt x="1551" y="2792"/>
                  </a:cubicBezTo>
                  <a:lnTo>
                    <a:pt x="403" y="2792"/>
                  </a:lnTo>
                  <a:lnTo>
                    <a:pt x="403" y="404"/>
                  </a:lnTo>
                  <a:lnTo>
                    <a:pt x="5987" y="404"/>
                  </a:lnTo>
                  <a:lnTo>
                    <a:pt x="5987" y="2792"/>
                  </a:lnTo>
                  <a:lnTo>
                    <a:pt x="2389" y="2792"/>
                  </a:lnTo>
                  <a:cubicBezTo>
                    <a:pt x="2109" y="2792"/>
                    <a:pt x="2109" y="3226"/>
                    <a:pt x="2389" y="3226"/>
                  </a:cubicBezTo>
                  <a:lnTo>
                    <a:pt x="8965" y="3226"/>
                  </a:lnTo>
                  <a:cubicBezTo>
                    <a:pt x="9182" y="3226"/>
                    <a:pt x="9337" y="3040"/>
                    <a:pt x="9337" y="2823"/>
                  </a:cubicBezTo>
                  <a:lnTo>
                    <a:pt x="9337" y="404"/>
                  </a:lnTo>
                  <a:cubicBezTo>
                    <a:pt x="9337" y="186"/>
                    <a:pt x="918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99"/>
            <p:cNvSpPr/>
            <p:nvPr/>
          </p:nvSpPr>
          <p:spPr>
            <a:xfrm>
              <a:off x="6447050" y="3297225"/>
              <a:ext cx="38800" cy="45000"/>
            </a:xfrm>
            <a:custGeom>
              <a:rect b="b" l="l" r="r" t="t"/>
              <a:pathLst>
                <a:path extrusionOk="0" h="1800" w="1552">
                  <a:moveTo>
                    <a:pt x="776" y="745"/>
                  </a:moveTo>
                  <a:lnTo>
                    <a:pt x="900" y="1055"/>
                  </a:lnTo>
                  <a:lnTo>
                    <a:pt x="652" y="1055"/>
                  </a:lnTo>
                  <a:lnTo>
                    <a:pt x="776" y="745"/>
                  </a:lnTo>
                  <a:close/>
                  <a:moveTo>
                    <a:pt x="776" y="1"/>
                  </a:moveTo>
                  <a:cubicBezTo>
                    <a:pt x="683" y="1"/>
                    <a:pt x="590" y="63"/>
                    <a:pt x="559" y="156"/>
                  </a:cubicBezTo>
                  <a:lnTo>
                    <a:pt x="31" y="1521"/>
                  </a:lnTo>
                  <a:cubicBezTo>
                    <a:pt x="0" y="1614"/>
                    <a:pt x="62" y="1738"/>
                    <a:pt x="156" y="1769"/>
                  </a:cubicBezTo>
                  <a:lnTo>
                    <a:pt x="156" y="1800"/>
                  </a:lnTo>
                  <a:lnTo>
                    <a:pt x="249" y="1800"/>
                  </a:lnTo>
                  <a:cubicBezTo>
                    <a:pt x="311" y="1800"/>
                    <a:pt x="404" y="1738"/>
                    <a:pt x="435" y="1645"/>
                  </a:cubicBezTo>
                  <a:lnTo>
                    <a:pt x="497" y="1459"/>
                  </a:lnTo>
                  <a:lnTo>
                    <a:pt x="1055" y="1459"/>
                  </a:lnTo>
                  <a:lnTo>
                    <a:pt x="1148" y="1645"/>
                  </a:lnTo>
                  <a:cubicBezTo>
                    <a:pt x="1172" y="1740"/>
                    <a:pt x="1250" y="1780"/>
                    <a:pt x="1327" y="1780"/>
                  </a:cubicBezTo>
                  <a:cubicBezTo>
                    <a:pt x="1351" y="1780"/>
                    <a:pt x="1374" y="1776"/>
                    <a:pt x="1396" y="1769"/>
                  </a:cubicBezTo>
                  <a:cubicBezTo>
                    <a:pt x="1520" y="1738"/>
                    <a:pt x="1551" y="1614"/>
                    <a:pt x="1520" y="1521"/>
                  </a:cubicBezTo>
                  <a:lnTo>
                    <a:pt x="993" y="156"/>
                  </a:lnTo>
                  <a:cubicBezTo>
                    <a:pt x="962" y="63"/>
                    <a:pt x="869" y="1"/>
                    <a:pt x="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99"/>
            <p:cNvSpPr/>
            <p:nvPr/>
          </p:nvSpPr>
          <p:spPr>
            <a:xfrm>
              <a:off x="6285750" y="3202125"/>
              <a:ext cx="59975" cy="45500"/>
            </a:xfrm>
            <a:custGeom>
              <a:rect b="b" l="l" r="r" t="t"/>
              <a:pathLst>
                <a:path extrusionOk="0" h="1820" w="2399">
                  <a:moveTo>
                    <a:pt x="1183" y="421"/>
                  </a:moveTo>
                  <a:cubicBezTo>
                    <a:pt x="1202" y="421"/>
                    <a:pt x="1221" y="422"/>
                    <a:pt x="1241" y="424"/>
                  </a:cubicBezTo>
                  <a:cubicBezTo>
                    <a:pt x="1520" y="424"/>
                    <a:pt x="1737" y="641"/>
                    <a:pt x="1737" y="920"/>
                  </a:cubicBezTo>
                  <a:cubicBezTo>
                    <a:pt x="1737" y="951"/>
                    <a:pt x="1706" y="1013"/>
                    <a:pt x="1706" y="1075"/>
                  </a:cubicBezTo>
                  <a:lnTo>
                    <a:pt x="1644" y="1013"/>
                  </a:lnTo>
                  <a:cubicBezTo>
                    <a:pt x="1601" y="970"/>
                    <a:pt x="1551" y="952"/>
                    <a:pt x="1503" y="952"/>
                  </a:cubicBezTo>
                  <a:cubicBezTo>
                    <a:pt x="1343" y="952"/>
                    <a:pt x="1199" y="1149"/>
                    <a:pt x="1365" y="1292"/>
                  </a:cubicBezTo>
                  <a:lnTo>
                    <a:pt x="1427" y="1354"/>
                  </a:lnTo>
                  <a:cubicBezTo>
                    <a:pt x="1365" y="1385"/>
                    <a:pt x="1303" y="1385"/>
                    <a:pt x="1241" y="1385"/>
                  </a:cubicBezTo>
                  <a:cubicBezTo>
                    <a:pt x="1221" y="1387"/>
                    <a:pt x="1202" y="1388"/>
                    <a:pt x="1183" y="1388"/>
                  </a:cubicBezTo>
                  <a:cubicBezTo>
                    <a:pt x="547" y="1388"/>
                    <a:pt x="547" y="421"/>
                    <a:pt x="1183" y="421"/>
                  </a:cubicBezTo>
                  <a:close/>
                  <a:moveTo>
                    <a:pt x="1241" y="0"/>
                  </a:moveTo>
                  <a:cubicBezTo>
                    <a:pt x="1100" y="0"/>
                    <a:pt x="952" y="35"/>
                    <a:pt x="807" y="114"/>
                  </a:cubicBezTo>
                  <a:cubicBezTo>
                    <a:pt x="0" y="579"/>
                    <a:pt x="311" y="1789"/>
                    <a:pt x="1241" y="1820"/>
                  </a:cubicBezTo>
                  <a:cubicBezTo>
                    <a:pt x="1396" y="1820"/>
                    <a:pt x="1582" y="1758"/>
                    <a:pt x="1706" y="1664"/>
                  </a:cubicBezTo>
                  <a:lnTo>
                    <a:pt x="1800" y="1727"/>
                  </a:lnTo>
                  <a:cubicBezTo>
                    <a:pt x="1831" y="1789"/>
                    <a:pt x="1862" y="1789"/>
                    <a:pt x="1924" y="1789"/>
                  </a:cubicBezTo>
                  <a:cubicBezTo>
                    <a:pt x="1986" y="1789"/>
                    <a:pt x="2048" y="1789"/>
                    <a:pt x="2079" y="1727"/>
                  </a:cubicBezTo>
                  <a:cubicBezTo>
                    <a:pt x="2141" y="1664"/>
                    <a:pt x="2141" y="1540"/>
                    <a:pt x="2079" y="1447"/>
                  </a:cubicBezTo>
                  <a:lnTo>
                    <a:pt x="2017" y="1385"/>
                  </a:lnTo>
                  <a:cubicBezTo>
                    <a:pt x="2398" y="724"/>
                    <a:pt x="1883"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99"/>
            <p:cNvSpPr/>
            <p:nvPr/>
          </p:nvSpPr>
          <p:spPr>
            <a:xfrm>
              <a:off x="6371825" y="3208825"/>
              <a:ext cx="113250" cy="10100"/>
            </a:xfrm>
            <a:custGeom>
              <a:rect b="b" l="l" r="r" t="t"/>
              <a:pathLst>
                <a:path extrusionOk="0" h="404" w="4530">
                  <a:moveTo>
                    <a:pt x="280" y="1"/>
                  </a:moveTo>
                  <a:cubicBezTo>
                    <a:pt x="1" y="1"/>
                    <a:pt x="1" y="404"/>
                    <a:pt x="280" y="404"/>
                  </a:cubicBezTo>
                  <a:lnTo>
                    <a:pt x="4312" y="404"/>
                  </a:lnTo>
                  <a:cubicBezTo>
                    <a:pt x="4436" y="404"/>
                    <a:pt x="4529" y="311"/>
                    <a:pt x="4529" y="187"/>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99"/>
            <p:cNvSpPr/>
            <p:nvPr/>
          </p:nvSpPr>
          <p:spPr>
            <a:xfrm>
              <a:off x="6371825" y="3232100"/>
              <a:ext cx="40350" cy="10100"/>
            </a:xfrm>
            <a:custGeom>
              <a:rect b="b" l="l" r="r" t="t"/>
              <a:pathLst>
                <a:path extrusionOk="0" h="404" w="1614">
                  <a:moveTo>
                    <a:pt x="280" y="0"/>
                  </a:moveTo>
                  <a:cubicBezTo>
                    <a:pt x="1" y="0"/>
                    <a:pt x="1" y="403"/>
                    <a:pt x="280" y="403"/>
                  </a:cubicBezTo>
                  <a:lnTo>
                    <a:pt x="1334" y="403"/>
                  </a:lnTo>
                  <a:cubicBezTo>
                    <a:pt x="1614" y="403"/>
                    <a:pt x="1614"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99"/>
            <p:cNvSpPr/>
            <p:nvPr/>
          </p:nvSpPr>
          <p:spPr>
            <a:xfrm>
              <a:off x="6299875" y="3304175"/>
              <a:ext cx="111350" cy="10175"/>
            </a:xfrm>
            <a:custGeom>
              <a:rect b="b" l="l" r="r" t="t"/>
              <a:pathLst>
                <a:path extrusionOk="0" h="407" w="4454">
                  <a:moveTo>
                    <a:pt x="191" y="0"/>
                  </a:moveTo>
                  <a:cubicBezTo>
                    <a:pt x="1" y="0"/>
                    <a:pt x="1" y="407"/>
                    <a:pt x="191" y="407"/>
                  </a:cubicBezTo>
                  <a:cubicBezTo>
                    <a:pt x="197" y="407"/>
                    <a:pt x="204" y="406"/>
                    <a:pt x="211" y="405"/>
                  </a:cubicBezTo>
                  <a:lnTo>
                    <a:pt x="4243" y="405"/>
                  </a:lnTo>
                  <a:cubicBezTo>
                    <a:pt x="4250" y="406"/>
                    <a:pt x="4257" y="407"/>
                    <a:pt x="4264" y="407"/>
                  </a:cubicBezTo>
                  <a:cubicBezTo>
                    <a:pt x="4454" y="407"/>
                    <a:pt x="4454" y="0"/>
                    <a:pt x="4264" y="0"/>
                  </a:cubicBezTo>
                  <a:cubicBezTo>
                    <a:pt x="4257" y="0"/>
                    <a:pt x="4250" y="1"/>
                    <a:pt x="424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99"/>
            <p:cNvSpPr/>
            <p:nvPr/>
          </p:nvSpPr>
          <p:spPr>
            <a:xfrm>
              <a:off x="6374150" y="3327475"/>
              <a:ext cx="37250" cy="10100"/>
            </a:xfrm>
            <a:custGeom>
              <a:rect b="b" l="l" r="r" t="t"/>
              <a:pathLst>
                <a:path extrusionOk="0" h="404" w="1490">
                  <a:moveTo>
                    <a:pt x="218" y="1"/>
                  </a:moveTo>
                  <a:cubicBezTo>
                    <a:pt x="94" y="1"/>
                    <a:pt x="1" y="94"/>
                    <a:pt x="1" y="187"/>
                  </a:cubicBezTo>
                  <a:cubicBezTo>
                    <a:pt x="1" y="311"/>
                    <a:pt x="94" y="404"/>
                    <a:pt x="218" y="404"/>
                  </a:cubicBezTo>
                  <a:lnTo>
                    <a:pt x="1272" y="404"/>
                  </a:lnTo>
                  <a:cubicBezTo>
                    <a:pt x="1396" y="404"/>
                    <a:pt x="1490" y="311"/>
                    <a:pt x="1490" y="187"/>
                  </a:cubicBezTo>
                  <a:cubicBezTo>
                    <a:pt x="1490" y="94"/>
                    <a:pt x="1396"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4" name="Google Shape;20744;p99"/>
          <p:cNvGrpSpPr/>
          <p:nvPr/>
        </p:nvGrpSpPr>
        <p:grpSpPr>
          <a:xfrm>
            <a:off x="7826378" y="2261379"/>
            <a:ext cx="186925" cy="348975"/>
            <a:chOff x="7051925" y="1923875"/>
            <a:chExt cx="186925" cy="348975"/>
          </a:xfrm>
        </p:grpSpPr>
        <p:sp>
          <p:nvSpPr>
            <p:cNvPr id="20745" name="Google Shape;20745;p99"/>
            <p:cNvSpPr/>
            <p:nvPr/>
          </p:nvSpPr>
          <p:spPr>
            <a:xfrm>
              <a:off x="7051925" y="1923875"/>
              <a:ext cx="186925" cy="348975"/>
            </a:xfrm>
            <a:custGeom>
              <a:rect b="b" l="l" r="r" t="t"/>
              <a:pathLst>
                <a:path extrusionOk="0" h="13959" w="7477">
                  <a:moveTo>
                    <a:pt x="6825" y="403"/>
                  </a:moveTo>
                  <a:cubicBezTo>
                    <a:pt x="6949" y="403"/>
                    <a:pt x="7073" y="527"/>
                    <a:pt x="7073" y="651"/>
                  </a:cubicBezTo>
                  <a:lnTo>
                    <a:pt x="7073" y="1427"/>
                  </a:lnTo>
                  <a:lnTo>
                    <a:pt x="435" y="1427"/>
                  </a:lnTo>
                  <a:lnTo>
                    <a:pt x="435" y="651"/>
                  </a:lnTo>
                  <a:cubicBezTo>
                    <a:pt x="435" y="527"/>
                    <a:pt x="528" y="403"/>
                    <a:pt x="652" y="403"/>
                  </a:cubicBezTo>
                  <a:close/>
                  <a:moveTo>
                    <a:pt x="652" y="0"/>
                  </a:moveTo>
                  <a:cubicBezTo>
                    <a:pt x="311" y="0"/>
                    <a:pt x="1" y="279"/>
                    <a:pt x="1" y="651"/>
                  </a:cubicBezTo>
                  <a:lnTo>
                    <a:pt x="1" y="3350"/>
                  </a:lnTo>
                  <a:cubicBezTo>
                    <a:pt x="1" y="3474"/>
                    <a:pt x="94" y="3567"/>
                    <a:pt x="218" y="3567"/>
                  </a:cubicBezTo>
                  <a:cubicBezTo>
                    <a:pt x="342" y="3567"/>
                    <a:pt x="435" y="3474"/>
                    <a:pt x="404" y="3350"/>
                  </a:cubicBezTo>
                  <a:lnTo>
                    <a:pt x="404" y="1830"/>
                  </a:lnTo>
                  <a:lnTo>
                    <a:pt x="7042" y="1830"/>
                  </a:lnTo>
                  <a:lnTo>
                    <a:pt x="7042" y="12128"/>
                  </a:lnTo>
                  <a:lnTo>
                    <a:pt x="4591" y="12128"/>
                  </a:lnTo>
                  <a:cubicBezTo>
                    <a:pt x="4467" y="12128"/>
                    <a:pt x="4374" y="12222"/>
                    <a:pt x="4374" y="12315"/>
                  </a:cubicBezTo>
                  <a:cubicBezTo>
                    <a:pt x="4374" y="12439"/>
                    <a:pt x="4467" y="12532"/>
                    <a:pt x="4591" y="12532"/>
                  </a:cubicBezTo>
                  <a:lnTo>
                    <a:pt x="7042" y="12532"/>
                  </a:lnTo>
                  <a:lnTo>
                    <a:pt x="7042" y="13307"/>
                  </a:lnTo>
                  <a:cubicBezTo>
                    <a:pt x="7042" y="13431"/>
                    <a:pt x="6949" y="13555"/>
                    <a:pt x="6825" y="13555"/>
                  </a:cubicBezTo>
                  <a:lnTo>
                    <a:pt x="652" y="13555"/>
                  </a:lnTo>
                  <a:cubicBezTo>
                    <a:pt x="528" y="13555"/>
                    <a:pt x="404" y="13431"/>
                    <a:pt x="404" y="13307"/>
                  </a:cubicBezTo>
                  <a:lnTo>
                    <a:pt x="404" y="12532"/>
                  </a:lnTo>
                  <a:lnTo>
                    <a:pt x="3754" y="12532"/>
                  </a:lnTo>
                  <a:cubicBezTo>
                    <a:pt x="3878" y="12532"/>
                    <a:pt x="3971" y="12439"/>
                    <a:pt x="3971" y="12315"/>
                  </a:cubicBezTo>
                  <a:cubicBezTo>
                    <a:pt x="3971" y="12222"/>
                    <a:pt x="3878" y="12128"/>
                    <a:pt x="3754" y="12128"/>
                  </a:cubicBezTo>
                  <a:lnTo>
                    <a:pt x="404" y="12128"/>
                  </a:lnTo>
                  <a:lnTo>
                    <a:pt x="404" y="4157"/>
                  </a:lnTo>
                  <a:cubicBezTo>
                    <a:pt x="404" y="4064"/>
                    <a:pt x="342" y="3970"/>
                    <a:pt x="218" y="3970"/>
                  </a:cubicBezTo>
                  <a:cubicBezTo>
                    <a:pt x="94" y="3970"/>
                    <a:pt x="1" y="4064"/>
                    <a:pt x="1" y="4157"/>
                  </a:cubicBezTo>
                  <a:lnTo>
                    <a:pt x="1" y="13307"/>
                  </a:lnTo>
                  <a:cubicBezTo>
                    <a:pt x="1" y="13679"/>
                    <a:pt x="311" y="13959"/>
                    <a:pt x="652" y="13959"/>
                  </a:cubicBezTo>
                  <a:lnTo>
                    <a:pt x="6825" y="13959"/>
                  </a:lnTo>
                  <a:cubicBezTo>
                    <a:pt x="7166" y="13959"/>
                    <a:pt x="7476" y="13679"/>
                    <a:pt x="7476" y="13307"/>
                  </a:cubicBezTo>
                  <a:lnTo>
                    <a:pt x="7476" y="651"/>
                  </a:lnTo>
                  <a:cubicBezTo>
                    <a:pt x="7476" y="279"/>
                    <a:pt x="7166" y="0"/>
                    <a:pt x="6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99"/>
            <p:cNvSpPr/>
            <p:nvPr/>
          </p:nvSpPr>
          <p:spPr>
            <a:xfrm>
              <a:off x="7082175" y="1992875"/>
              <a:ext cx="126425" cy="216775"/>
            </a:xfrm>
            <a:custGeom>
              <a:rect b="b" l="l" r="r" t="t"/>
              <a:pathLst>
                <a:path extrusionOk="0" h="8671" w="5057">
                  <a:moveTo>
                    <a:pt x="4622" y="404"/>
                  </a:moveTo>
                  <a:cubicBezTo>
                    <a:pt x="4622" y="404"/>
                    <a:pt x="4622" y="435"/>
                    <a:pt x="4622" y="435"/>
                  </a:cubicBezTo>
                  <a:lnTo>
                    <a:pt x="4622" y="6763"/>
                  </a:lnTo>
                  <a:cubicBezTo>
                    <a:pt x="4622" y="6794"/>
                    <a:pt x="4622" y="6794"/>
                    <a:pt x="4622" y="6794"/>
                  </a:cubicBezTo>
                  <a:lnTo>
                    <a:pt x="3319" y="6794"/>
                  </a:lnTo>
                  <a:lnTo>
                    <a:pt x="3319" y="6329"/>
                  </a:lnTo>
                  <a:cubicBezTo>
                    <a:pt x="3319" y="6142"/>
                    <a:pt x="3164" y="5987"/>
                    <a:pt x="2978" y="5987"/>
                  </a:cubicBezTo>
                  <a:lnTo>
                    <a:pt x="2079" y="5987"/>
                  </a:lnTo>
                  <a:cubicBezTo>
                    <a:pt x="1892" y="5987"/>
                    <a:pt x="1737" y="6142"/>
                    <a:pt x="1737" y="6329"/>
                  </a:cubicBezTo>
                  <a:lnTo>
                    <a:pt x="1737" y="6794"/>
                  </a:lnTo>
                  <a:lnTo>
                    <a:pt x="404" y="6794"/>
                  </a:lnTo>
                  <a:cubicBezTo>
                    <a:pt x="372" y="6794"/>
                    <a:pt x="372" y="6794"/>
                    <a:pt x="372" y="6763"/>
                  </a:cubicBezTo>
                  <a:lnTo>
                    <a:pt x="372" y="435"/>
                  </a:lnTo>
                  <a:cubicBezTo>
                    <a:pt x="372" y="435"/>
                    <a:pt x="372" y="404"/>
                    <a:pt x="404" y="404"/>
                  </a:cubicBezTo>
                  <a:close/>
                  <a:moveTo>
                    <a:pt x="2916" y="6391"/>
                  </a:moveTo>
                  <a:lnTo>
                    <a:pt x="2916" y="6980"/>
                  </a:lnTo>
                  <a:cubicBezTo>
                    <a:pt x="2916" y="7104"/>
                    <a:pt x="3009" y="7197"/>
                    <a:pt x="3164" y="7197"/>
                  </a:cubicBezTo>
                  <a:lnTo>
                    <a:pt x="3226" y="7197"/>
                  </a:lnTo>
                  <a:lnTo>
                    <a:pt x="2544" y="8190"/>
                  </a:lnTo>
                  <a:lnTo>
                    <a:pt x="1830" y="7197"/>
                  </a:lnTo>
                  <a:lnTo>
                    <a:pt x="1923" y="7197"/>
                  </a:lnTo>
                  <a:cubicBezTo>
                    <a:pt x="2048" y="7197"/>
                    <a:pt x="2141" y="7104"/>
                    <a:pt x="2141" y="6980"/>
                  </a:cubicBezTo>
                  <a:lnTo>
                    <a:pt x="2141" y="6391"/>
                  </a:lnTo>
                  <a:close/>
                  <a:moveTo>
                    <a:pt x="435" y="1"/>
                  </a:moveTo>
                  <a:cubicBezTo>
                    <a:pt x="186" y="1"/>
                    <a:pt x="0" y="218"/>
                    <a:pt x="0" y="435"/>
                  </a:cubicBezTo>
                  <a:lnTo>
                    <a:pt x="0" y="6763"/>
                  </a:lnTo>
                  <a:cubicBezTo>
                    <a:pt x="0" y="7011"/>
                    <a:pt x="186" y="7197"/>
                    <a:pt x="435" y="7197"/>
                  </a:cubicBezTo>
                  <a:lnTo>
                    <a:pt x="1365" y="7197"/>
                  </a:lnTo>
                  <a:cubicBezTo>
                    <a:pt x="1365" y="7228"/>
                    <a:pt x="1396" y="7228"/>
                    <a:pt x="1396" y="7259"/>
                  </a:cubicBezTo>
                  <a:lnTo>
                    <a:pt x="2265" y="8531"/>
                  </a:lnTo>
                  <a:cubicBezTo>
                    <a:pt x="2327" y="8624"/>
                    <a:pt x="2428" y="8671"/>
                    <a:pt x="2528" y="8671"/>
                  </a:cubicBezTo>
                  <a:cubicBezTo>
                    <a:pt x="2629" y="8671"/>
                    <a:pt x="2730" y="8624"/>
                    <a:pt x="2792" y="8531"/>
                  </a:cubicBezTo>
                  <a:lnTo>
                    <a:pt x="3692" y="7259"/>
                  </a:lnTo>
                  <a:cubicBezTo>
                    <a:pt x="3692" y="7259"/>
                    <a:pt x="3723" y="7228"/>
                    <a:pt x="3723" y="7197"/>
                  </a:cubicBezTo>
                  <a:lnTo>
                    <a:pt x="4622" y="7197"/>
                  </a:lnTo>
                  <a:cubicBezTo>
                    <a:pt x="4870" y="7197"/>
                    <a:pt x="5056" y="7011"/>
                    <a:pt x="5056" y="6763"/>
                  </a:cubicBezTo>
                  <a:lnTo>
                    <a:pt x="5056" y="435"/>
                  </a:lnTo>
                  <a:cubicBezTo>
                    <a:pt x="5056" y="218"/>
                    <a:pt x="4870" y="1"/>
                    <a:pt x="4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99"/>
            <p:cNvSpPr/>
            <p:nvPr/>
          </p:nvSpPr>
          <p:spPr>
            <a:xfrm>
              <a:off x="7106975" y="2021575"/>
              <a:ext cx="39575" cy="10875"/>
            </a:xfrm>
            <a:custGeom>
              <a:rect b="b" l="l" r="r" t="t"/>
              <a:pathLst>
                <a:path extrusionOk="0" h="435" w="1583">
                  <a:moveTo>
                    <a:pt x="280" y="0"/>
                  </a:moveTo>
                  <a:cubicBezTo>
                    <a:pt x="1" y="0"/>
                    <a:pt x="1" y="435"/>
                    <a:pt x="280" y="435"/>
                  </a:cubicBezTo>
                  <a:lnTo>
                    <a:pt x="1304" y="435"/>
                  </a:lnTo>
                  <a:cubicBezTo>
                    <a:pt x="1583" y="435"/>
                    <a:pt x="1583" y="0"/>
                    <a:pt x="13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99"/>
            <p:cNvSpPr/>
            <p:nvPr/>
          </p:nvSpPr>
          <p:spPr>
            <a:xfrm>
              <a:off x="7106975" y="2044825"/>
              <a:ext cx="76800" cy="10125"/>
            </a:xfrm>
            <a:custGeom>
              <a:rect b="b" l="l" r="r" t="t"/>
              <a:pathLst>
                <a:path extrusionOk="0" h="405" w="3072">
                  <a:moveTo>
                    <a:pt x="280" y="1"/>
                  </a:moveTo>
                  <a:cubicBezTo>
                    <a:pt x="1" y="1"/>
                    <a:pt x="1" y="404"/>
                    <a:pt x="280" y="404"/>
                  </a:cubicBezTo>
                  <a:lnTo>
                    <a:pt x="2793" y="404"/>
                  </a:lnTo>
                  <a:cubicBezTo>
                    <a:pt x="3072" y="404"/>
                    <a:pt x="3072" y="1"/>
                    <a:pt x="2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99"/>
            <p:cNvSpPr/>
            <p:nvPr/>
          </p:nvSpPr>
          <p:spPr>
            <a:xfrm>
              <a:off x="7108525" y="2067325"/>
              <a:ext cx="73700" cy="10100"/>
            </a:xfrm>
            <a:custGeom>
              <a:rect b="b" l="l" r="r" t="t"/>
              <a:pathLst>
                <a:path extrusionOk="0" h="404" w="2948">
                  <a:moveTo>
                    <a:pt x="218" y="1"/>
                  </a:moveTo>
                  <a:cubicBezTo>
                    <a:pt x="94" y="1"/>
                    <a:pt x="1" y="94"/>
                    <a:pt x="1" y="218"/>
                  </a:cubicBezTo>
                  <a:cubicBezTo>
                    <a:pt x="1" y="311"/>
                    <a:pt x="94" y="404"/>
                    <a:pt x="218" y="404"/>
                  </a:cubicBezTo>
                  <a:lnTo>
                    <a:pt x="2731" y="404"/>
                  </a:lnTo>
                  <a:cubicBezTo>
                    <a:pt x="2855" y="404"/>
                    <a:pt x="2948" y="311"/>
                    <a:pt x="2948" y="218"/>
                  </a:cubicBezTo>
                  <a:cubicBezTo>
                    <a:pt x="2948" y="94"/>
                    <a:pt x="2855" y="1"/>
                    <a:pt x="2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99"/>
            <p:cNvSpPr/>
            <p:nvPr/>
          </p:nvSpPr>
          <p:spPr>
            <a:xfrm>
              <a:off x="7107950" y="2089775"/>
              <a:ext cx="74850" cy="10175"/>
            </a:xfrm>
            <a:custGeom>
              <a:rect b="b" l="l" r="r" t="t"/>
              <a:pathLst>
                <a:path extrusionOk="0" h="407" w="2994">
                  <a:moveTo>
                    <a:pt x="218" y="1"/>
                  </a:moveTo>
                  <a:cubicBezTo>
                    <a:pt x="1" y="1"/>
                    <a:pt x="1" y="407"/>
                    <a:pt x="218" y="407"/>
                  </a:cubicBezTo>
                  <a:cubicBezTo>
                    <a:pt x="225" y="407"/>
                    <a:pt x="233" y="406"/>
                    <a:pt x="241" y="405"/>
                  </a:cubicBezTo>
                  <a:lnTo>
                    <a:pt x="2754" y="405"/>
                  </a:lnTo>
                  <a:cubicBezTo>
                    <a:pt x="2762" y="406"/>
                    <a:pt x="2769" y="407"/>
                    <a:pt x="2777" y="407"/>
                  </a:cubicBezTo>
                  <a:cubicBezTo>
                    <a:pt x="2994" y="407"/>
                    <a:pt x="2994" y="1"/>
                    <a:pt x="2777" y="1"/>
                  </a:cubicBezTo>
                  <a:cubicBezTo>
                    <a:pt x="2769" y="1"/>
                    <a:pt x="2762" y="1"/>
                    <a:pt x="2754" y="2"/>
                  </a:cubicBezTo>
                  <a:lnTo>
                    <a:pt x="241" y="2"/>
                  </a:lnTo>
                  <a:cubicBezTo>
                    <a:pt x="233" y="1"/>
                    <a:pt x="225"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99"/>
            <p:cNvSpPr/>
            <p:nvPr/>
          </p:nvSpPr>
          <p:spPr>
            <a:xfrm>
              <a:off x="7107950" y="2112950"/>
              <a:ext cx="74875" cy="10275"/>
            </a:xfrm>
            <a:custGeom>
              <a:rect b="b" l="l" r="r" t="t"/>
              <a:pathLst>
                <a:path extrusionOk="0" h="411" w="2995">
                  <a:moveTo>
                    <a:pt x="200" y="0"/>
                  </a:moveTo>
                  <a:cubicBezTo>
                    <a:pt x="0" y="0"/>
                    <a:pt x="7" y="410"/>
                    <a:pt x="219" y="410"/>
                  </a:cubicBezTo>
                  <a:cubicBezTo>
                    <a:pt x="226" y="410"/>
                    <a:pt x="234" y="410"/>
                    <a:pt x="241" y="409"/>
                  </a:cubicBezTo>
                  <a:lnTo>
                    <a:pt x="2754" y="409"/>
                  </a:lnTo>
                  <a:cubicBezTo>
                    <a:pt x="2761" y="410"/>
                    <a:pt x="2768" y="410"/>
                    <a:pt x="2776" y="410"/>
                  </a:cubicBezTo>
                  <a:cubicBezTo>
                    <a:pt x="2988" y="410"/>
                    <a:pt x="2994" y="0"/>
                    <a:pt x="2795" y="0"/>
                  </a:cubicBezTo>
                  <a:cubicBezTo>
                    <a:pt x="2782" y="0"/>
                    <a:pt x="2768" y="2"/>
                    <a:pt x="2754" y="6"/>
                  </a:cubicBezTo>
                  <a:lnTo>
                    <a:pt x="241" y="6"/>
                  </a:lnTo>
                  <a:cubicBezTo>
                    <a:pt x="226"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2" name="Google Shape;20752;p99"/>
          <p:cNvGrpSpPr/>
          <p:nvPr/>
        </p:nvGrpSpPr>
        <p:grpSpPr>
          <a:xfrm>
            <a:off x="7009895" y="2293141"/>
            <a:ext cx="348225" cy="285450"/>
            <a:chOff x="5452875" y="3094050"/>
            <a:chExt cx="348225" cy="285450"/>
          </a:xfrm>
        </p:grpSpPr>
        <p:sp>
          <p:nvSpPr>
            <p:cNvPr id="20753" name="Google Shape;20753;p99"/>
            <p:cNvSpPr/>
            <p:nvPr/>
          </p:nvSpPr>
          <p:spPr>
            <a:xfrm>
              <a:off x="5452875" y="3094050"/>
              <a:ext cx="348225" cy="285450"/>
            </a:xfrm>
            <a:custGeom>
              <a:rect b="b" l="l" r="r" t="t"/>
              <a:pathLst>
                <a:path extrusionOk="0" h="11418" w="13929">
                  <a:moveTo>
                    <a:pt x="4188" y="404"/>
                  </a:moveTo>
                  <a:lnTo>
                    <a:pt x="4188" y="4437"/>
                  </a:lnTo>
                  <a:lnTo>
                    <a:pt x="404" y="4437"/>
                  </a:lnTo>
                  <a:lnTo>
                    <a:pt x="404" y="745"/>
                  </a:lnTo>
                  <a:cubicBezTo>
                    <a:pt x="404" y="559"/>
                    <a:pt x="528" y="404"/>
                    <a:pt x="714" y="404"/>
                  </a:cubicBezTo>
                  <a:close/>
                  <a:moveTo>
                    <a:pt x="11726" y="5925"/>
                  </a:moveTo>
                  <a:cubicBezTo>
                    <a:pt x="11881" y="5925"/>
                    <a:pt x="12005" y="6050"/>
                    <a:pt x="12005" y="6205"/>
                  </a:cubicBezTo>
                  <a:cubicBezTo>
                    <a:pt x="12005" y="6267"/>
                    <a:pt x="11974" y="6298"/>
                    <a:pt x="11943" y="6360"/>
                  </a:cubicBezTo>
                  <a:lnTo>
                    <a:pt x="11292" y="6236"/>
                  </a:lnTo>
                  <a:cubicBezTo>
                    <a:pt x="11199" y="6236"/>
                    <a:pt x="11106" y="6267"/>
                    <a:pt x="11013" y="6329"/>
                  </a:cubicBezTo>
                  <a:cubicBezTo>
                    <a:pt x="10981" y="6360"/>
                    <a:pt x="10950" y="6422"/>
                    <a:pt x="10950" y="6453"/>
                  </a:cubicBezTo>
                  <a:lnTo>
                    <a:pt x="10795" y="6453"/>
                  </a:lnTo>
                  <a:cubicBezTo>
                    <a:pt x="10454" y="6453"/>
                    <a:pt x="10454" y="5925"/>
                    <a:pt x="10795" y="5925"/>
                  </a:cubicBezTo>
                  <a:close/>
                  <a:moveTo>
                    <a:pt x="13215" y="435"/>
                  </a:moveTo>
                  <a:cubicBezTo>
                    <a:pt x="13401" y="435"/>
                    <a:pt x="13556" y="559"/>
                    <a:pt x="13556" y="745"/>
                  </a:cubicBezTo>
                  <a:lnTo>
                    <a:pt x="13556" y="4437"/>
                  </a:lnTo>
                  <a:lnTo>
                    <a:pt x="8903" y="4437"/>
                  </a:lnTo>
                  <a:cubicBezTo>
                    <a:pt x="8624" y="4437"/>
                    <a:pt x="8624" y="4840"/>
                    <a:pt x="8903" y="4840"/>
                  </a:cubicBezTo>
                  <a:lnTo>
                    <a:pt x="13556" y="4840"/>
                  </a:lnTo>
                  <a:lnTo>
                    <a:pt x="13556" y="7569"/>
                  </a:lnTo>
                  <a:lnTo>
                    <a:pt x="13122" y="7569"/>
                  </a:lnTo>
                  <a:lnTo>
                    <a:pt x="12719" y="7166"/>
                  </a:lnTo>
                  <a:lnTo>
                    <a:pt x="12781" y="7104"/>
                  </a:lnTo>
                  <a:cubicBezTo>
                    <a:pt x="12874" y="7011"/>
                    <a:pt x="12905" y="6856"/>
                    <a:pt x="12843" y="6732"/>
                  </a:cubicBezTo>
                  <a:cubicBezTo>
                    <a:pt x="12812" y="6577"/>
                    <a:pt x="12719" y="6484"/>
                    <a:pt x="12563" y="6453"/>
                  </a:cubicBezTo>
                  <a:lnTo>
                    <a:pt x="12377" y="6422"/>
                  </a:lnTo>
                  <a:cubicBezTo>
                    <a:pt x="12408" y="6360"/>
                    <a:pt x="12408" y="6267"/>
                    <a:pt x="12408" y="6174"/>
                  </a:cubicBezTo>
                  <a:cubicBezTo>
                    <a:pt x="12408" y="5801"/>
                    <a:pt x="12098" y="5491"/>
                    <a:pt x="11726" y="5491"/>
                  </a:cubicBezTo>
                  <a:lnTo>
                    <a:pt x="10826" y="5491"/>
                  </a:lnTo>
                  <a:cubicBezTo>
                    <a:pt x="9958" y="5553"/>
                    <a:pt x="9958" y="6794"/>
                    <a:pt x="10826" y="6856"/>
                  </a:cubicBezTo>
                  <a:lnTo>
                    <a:pt x="10981" y="6856"/>
                  </a:lnTo>
                  <a:lnTo>
                    <a:pt x="11106" y="7569"/>
                  </a:lnTo>
                  <a:lnTo>
                    <a:pt x="404" y="7569"/>
                  </a:lnTo>
                  <a:lnTo>
                    <a:pt x="404" y="4809"/>
                  </a:lnTo>
                  <a:lnTo>
                    <a:pt x="8097" y="4809"/>
                  </a:lnTo>
                  <a:cubicBezTo>
                    <a:pt x="8376" y="4809"/>
                    <a:pt x="8376" y="4406"/>
                    <a:pt x="8097" y="4406"/>
                  </a:cubicBezTo>
                  <a:lnTo>
                    <a:pt x="4592" y="4406"/>
                  </a:lnTo>
                  <a:lnTo>
                    <a:pt x="4592" y="435"/>
                  </a:lnTo>
                  <a:close/>
                  <a:moveTo>
                    <a:pt x="11354" y="6670"/>
                  </a:moveTo>
                  <a:lnTo>
                    <a:pt x="12408" y="6856"/>
                  </a:lnTo>
                  <a:lnTo>
                    <a:pt x="12284" y="7011"/>
                  </a:lnTo>
                  <a:cubicBezTo>
                    <a:pt x="12191" y="7104"/>
                    <a:pt x="12191" y="7228"/>
                    <a:pt x="12284" y="7321"/>
                  </a:cubicBezTo>
                  <a:lnTo>
                    <a:pt x="12781" y="7818"/>
                  </a:lnTo>
                  <a:lnTo>
                    <a:pt x="12501" y="8097"/>
                  </a:lnTo>
                  <a:lnTo>
                    <a:pt x="12005" y="7600"/>
                  </a:lnTo>
                  <a:cubicBezTo>
                    <a:pt x="11974" y="7569"/>
                    <a:pt x="11912" y="7538"/>
                    <a:pt x="11850" y="7538"/>
                  </a:cubicBezTo>
                  <a:cubicBezTo>
                    <a:pt x="11788" y="7538"/>
                    <a:pt x="11726" y="7569"/>
                    <a:pt x="11695" y="7600"/>
                  </a:cubicBezTo>
                  <a:lnTo>
                    <a:pt x="11540" y="7725"/>
                  </a:lnTo>
                  <a:lnTo>
                    <a:pt x="11354" y="6670"/>
                  </a:lnTo>
                  <a:close/>
                  <a:moveTo>
                    <a:pt x="8252" y="9462"/>
                  </a:moveTo>
                  <a:lnTo>
                    <a:pt x="8469" y="11013"/>
                  </a:lnTo>
                  <a:lnTo>
                    <a:pt x="5460" y="11013"/>
                  </a:lnTo>
                  <a:lnTo>
                    <a:pt x="5677" y="9462"/>
                  </a:lnTo>
                  <a:close/>
                  <a:moveTo>
                    <a:pt x="745" y="1"/>
                  </a:moveTo>
                  <a:cubicBezTo>
                    <a:pt x="342" y="1"/>
                    <a:pt x="1" y="342"/>
                    <a:pt x="1" y="745"/>
                  </a:cubicBezTo>
                  <a:lnTo>
                    <a:pt x="1" y="8717"/>
                  </a:lnTo>
                  <a:cubicBezTo>
                    <a:pt x="1" y="9120"/>
                    <a:pt x="342" y="9462"/>
                    <a:pt x="745" y="9462"/>
                  </a:cubicBezTo>
                  <a:lnTo>
                    <a:pt x="2265" y="9462"/>
                  </a:lnTo>
                  <a:cubicBezTo>
                    <a:pt x="2544" y="9462"/>
                    <a:pt x="2544" y="9027"/>
                    <a:pt x="2265" y="9027"/>
                  </a:cubicBezTo>
                  <a:lnTo>
                    <a:pt x="745" y="9027"/>
                  </a:lnTo>
                  <a:cubicBezTo>
                    <a:pt x="559" y="9027"/>
                    <a:pt x="404" y="8903"/>
                    <a:pt x="404" y="8717"/>
                  </a:cubicBezTo>
                  <a:lnTo>
                    <a:pt x="404" y="7973"/>
                  </a:lnTo>
                  <a:lnTo>
                    <a:pt x="11199" y="7973"/>
                  </a:lnTo>
                  <a:cubicBezTo>
                    <a:pt x="11261" y="8066"/>
                    <a:pt x="11323" y="8128"/>
                    <a:pt x="11416" y="8190"/>
                  </a:cubicBezTo>
                  <a:cubicBezTo>
                    <a:pt x="11455" y="8198"/>
                    <a:pt x="11491" y="8201"/>
                    <a:pt x="11527" y="8201"/>
                  </a:cubicBezTo>
                  <a:cubicBezTo>
                    <a:pt x="11633" y="8201"/>
                    <a:pt x="11726" y="8167"/>
                    <a:pt x="11819" y="8097"/>
                  </a:cubicBezTo>
                  <a:lnTo>
                    <a:pt x="11881" y="8035"/>
                  </a:lnTo>
                  <a:lnTo>
                    <a:pt x="12315" y="8438"/>
                  </a:lnTo>
                  <a:cubicBezTo>
                    <a:pt x="12377" y="8500"/>
                    <a:pt x="12455" y="8531"/>
                    <a:pt x="12532" y="8531"/>
                  </a:cubicBezTo>
                  <a:cubicBezTo>
                    <a:pt x="12610" y="8531"/>
                    <a:pt x="12688" y="8500"/>
                    <a:pt x="12750" y="8438"/>
                  </a:cubicBezTo>
                  <a:lnTo>
                    <a:pt x="13153" y="8066"/>
                  </a:lnTo>
                  <a:cubicBezTo>
                    <a:pt x="13184" y="8035"/>
                    <a:pt x="13184" y="8004"/>
                    <a:pt x="13215" y="8004"/>
                  </a:cubicBezTo>
                  <a:lnTo>
                    <a:pt x="13556" y="8004"/>
                  </a:lnTo>
                  <a:lnTo>
                    <a:pt x="13556" y="8717"/>
                  </a:lnTo>
                  <a:cubicBezTo>
                    <a:pt x="13556" y="8903"/>
                    <a:pt x="13401" y="9058"/>
                    <a:pt x="13215" y="9058"/>
                  </a:cubicBezTo>
                  <a:lnTo>
                    <a:pt x="3072" y="9058"/>
                  </a:lnTo>
                  <a:cubicBezTo>
                    <a:pt x="2792" y="9058"/>
                    <a:pt x="2792" y="9462"/>
                    <a:pt x="3072" y="9462"/>
                  </a:cubicBezTo>
                  <a:lnTo>
                    <a:pt x="5274" y="9462"/>
                  </a:lnTo>
                  <a:lnTo>
                    <a:pt x="5057" y="11013"/>
                  </a:lnTo>
                  <a:lnTo>
                    <a:pt x="4405" y="11013"/>
                  </a:lnTo>
                  <a:cubicBezTo>
                    <a:pt x="4397" y="11012"/>
                    <a:pt x="4390" y="11011"/>
                    <a:pt x="4382" y="11011"/>
                  </a:cubicBezTo>
                  <a:cubicBezTo>
                    <a:pt x="4165" y="11011"/>
                    <a:pt x="4165" y="11417"/>
                    <a:pt x="4382" y="11417"/>
                  </a:cubicBezTo>
                  <a:cubicBezTo>
                    <a:pt x="4390" y="11417"/>
                    <a:pt x="4397" y="11417"/>
                    <a:pt x="4405" y="11416"/>
                  </a:cubicBezTo>
                  <a:lnTo>
                    <a:pt x="9555" y="11416"/>
                  </a:lnTo>
                  <a:cubicBezTo>
                    <a:pt x="9562" y="11417"/>
                    <a:pt x="9568" y="11417"/>
                    <a:pt x="9575" y="11417"/>
                  </a:cubicBezTo>
                  <a:cubicBezTo>
                    <a:pt x="9765" y="11417"/>
                    <a:pt x="9765" y="11011"/>
                    <a:pt x="9575" y="11011"/>
                  </a:cubicBezTo>
                  <a:cubicBezTo>
                    <a:pt x="9568" y="11011"/>
                    <a:pt x="9562" y="11012"/>
                    <a:pt x="9555" y="11013"/>
                  </a:cubicBezTo>
                  <a:lnTo>
                    <a:pt x="8872" y="11013"/>
                  </a:lnTo>
                  <a:lnTo>
                    <a:pt x="8655" y="9462"/>
                  </a:lnTo>
                  <a:lnTo>
                    <a:pt x="13184" y="9462"/>
                  </a:lnTo>
                  <a:cubicBezTo>
                    <a:pt x="13618" y="9462"/>
                    <a:pt x="13928" y="9120"/>
                    <a:pt x="13928" y="8717"/>
                  </a:cubicBezTo>
                  <a:lnTo>
                    <a:pt x="13928" y="745"/>
                  </a:lnTo>
                  <a:cubicBezTo>
                    <a:pt x="13928" y="342"/>
                    <a:pt x="13618"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99"/>
            <p:cNvSpPr/>
            <p:nvPr/>
          </p:nvSpPr>
          <p:spPr>
            <a:xfrm>
              <a:off x="5483125" y="3132025"/>
              <a:ext cx="51975" cy="44250"/>
            </a:xfrm>
            <a:custGeom>
              <a:rect b="b" l="l" r="r" t="t"/>
              <a:pathLst>
                <a:path extrusionOk="0" h="1770" w="2079">
                  <a:moveTo>
                    <a:pt x="1179" y="405"/>
                  </a:moveTo>
                  <a:cubicBezTo>
                    <a:pt x="1489" y="405"/>
                    <a:pt x="1737" y="746"/>
                    <a:pt x="1644" y="1056"/>
                  </a:cubicBezTo>
                  <a:lnTo>
                    <a:pt x="1396" y="808"/>
                  </a:lnTo>
                  <a:cubicBezTo>
                    <a:pt x="1365" y="777"/>
                    <a:pt x="1311" y="762"/>
                    <a:pt x="1257" y="762"/>
                  </a:cubicBezTo>
                  <a:cubicBezTo>
                    <a:pt x="1202" y="762"/>
                    <a:pt x="1148" y="777"/>
                    <a:pt x="1117" y="808"/>
                  </a:cubicBezTo>
                  <a:cubicBezTo>
                    <a:pt x="1024" y="901"/>
                    <a:pt x="1024" y="1025"/>
                    <a:pt x="1117" y="1118"/>
                  </a:cubicBezTo>
                  <a:lnTo>
                    <a:pt x="1365" y="1336"/>
                  </a:lnTo>
                  <a:cubicBezTo>
                    <a:pt x="1303" y="1367"/>
                    <a:pt x="1241" y="1367"/>
                    <a:pt x="1179" y="1367"/>
                  </a:cubicBezTo>
                  <a:cubicBezTo>
                    <a:pt x="559" y="1367"/>
                    <a:pt x="559" y="405"/>
                    <a:pt x="1179" y="405"/>
                  </a:cubicBezTo>
                  <a:close/>
                  <a:moveTo>
                    <a:pt x="1192" y="1"/>
                  </a:moveTo>
                  <a:cubicBezTo>
                    <a:pt x="970" y="1"/>
                    <a:pt x="742" y="87"/>
                    <a:pt x="559" y="281"/>
                  </a:cubicBezTo>
                  <a:cubicBezTo>
                    <a:pt x="0" y="839"/>
                    <a:pt x="373" y="1770"/>
                    <a:pt x="1179" y="1770"/>
                  </a:cubicBezTo>
                  <a:cubicBezTo>
                    <a:pt x="1334" y="1770"/>
                    <a:pt x="1520" y="1739"/>
                    <a:pt x="1644" y="1646"/>
                  </a:cubicBezTo>
                  <a:lnTo>
                    <a:pt x="1737" y="1708"/>
                  </a:lnTo>
                  <a:cubicBezTo>
                    <a:pt x="1769" y="1739"/>
                    <a:pt x="1800" y="1770"/>
                    <a:pt x="1862" y="1770"/>
                  </a:cubicBezTo>
                  <a:cubicBezTo>
                    <a:pt x="1924" y="1770"/>
                    <a:pt x="1986" y="1739"/>
                    <a:pt x="2017" y="1708"/>
                  </a:cubicBezTo>
                  <a:cubicBezTo>
                    <a:pt x="2079" y="1646"/>
                    <a:pt x="2079" y="1491"/>
                    <a:pt x="2017" y="1429"/>
                  </a:cubicBezTo>
                  <a:lnTo>
                    <a:pt x="1955" y="1367"/>
                  </a:lnTo>
                  <a:cubicBezTo>
                    <a:pt x="2017" y="1211"/>
                    <a:pt x="2079" y="1056"/>
                    <a:pt x="2079" y="901"/>
                  </a:cubicBezTo>
                  <a:cubicBezTo>
                    <a:pt x="2079" y="360"/>
                    <a:pt x="1646" y="1"/>
                    <a:pt x="1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99"/>
            <p:cNvSpPr/>
            <p:nvPr/>
          </p:nvSpPr>
          <p:spPr>
            <a:xfrm>
              <a:off x="5487000" y="3231325"/>
              <a:ext cx="65175" cy="34925"/>
            </a:xfrm>
            <a:custGeom>
              <a:rect b="b" l="l" r="r" t="t"/>
              <a:pathLst>
                <a:path extrusionOk="0" h="1397" w="2607">
                  <a:moveTo>
                    <a:pt x="1769" y="434"/>
                  </a:moveTo>
                  <a:cubicBezTo>
                    <a:pt x="2141" y="434"/>
                    <a:pt x="2141" y="962"/>
                    <a:pt x="1769" y="962"/>
                  </a:cubicBezTo>
                  <a:lnTo>
                    <a:pt x="838" y="962"/>
                  </a:lnTo>
                  <a:cubicBezTo>
                    <a:pt x="466" y="962"/>
                    <a:pt x="466" y="434"/>
                    <a:pt x="838" y="434"/>
                  </a:cubicBezTo>
                  <a:close/>
                  <a:moveTo>
                    <a:pt x="838" y="0"/>
                  </a:moveTo>
                  <a:cubicBezTo>
                    <a:pt x="1" y="62"/>
                    <a:pt x="1" y="1303"/>
                    <a:pt x="838" y="1396"/>
                  </a:cubicBezTo>
                  <a:lnTo>
                    <a:pt x="1769" y="1396"/>
                  </a:lnTo>
                  <a:cubicBezTo>
                    <a:pt x="2606" y="1303"/>
                    <a:pt x="2606" y="62"/>
                    <a:pt x="1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99"/>
            <p:cNvSpPr/>
            <p:nvPr/>
          </p:nvSpPr>
          <p:spPr>
            <a:xfrm>
              <a:off x="5555725" y="3231275"/>
              <a:ext cx="71175" cy="35000"/>
            </a:xfrm>
            <a:custGeom>
              <a:rect b="b" l="l" r="r" t="t"/>
              <a:pathLst>
                <a:path extrusionOk="0" h="1400" w="2847">
                  <a:moveTo>
                    <a:pt x="1873" y="436"/>
                  </a:moveTo>
                  <a:cubicBezTo>
                    <a:pt x="2246" y="436"/>
                    <a:pt x="2246" y="964"/>
                    <a:pt x="1873" y="964"/>
                  </a:cubicBezTo>
                  <a:lnTo>
                    <a:pt x="974" y="964"/>
                  </a:lnTo>
                  <a:cubicBezTo>
                    <a:pt x="602" y="964"/>
                    <a:pt x="602" y="436"/>
                    <a:pt x="974" y="436"/>
                  </a:cubicBezTo>
                  <a:close/>
                  <a:moveTo>
                    <a:pt x="915" y="0"/>
                  </a:moveTo>
                  <a:cubicBezTo>
                    <a:pt x="1" y="0"/>
                    <a:pt x="1" y="1400"/>
                    <a:pt x="915" y="1400"/>
                  </a:cubicBezTo>
                  <a:cubicBezTo>
                    <a:pt x="935" y="1400"/>
                    <a:pt x="954" y="1399"/>
                    <a:pt x="974" y="1398"/>
                  </a:cubicBezTo>
                  <a:lnTo>
                    <a:pt x="1873" y="1398"/>
                  </a:lnTo>
                  <a:cubicBezTo>
                    <a:pt x="1893" y="1399"/>
                    <a:pt x="1913" y="1400"/>
                    <a:pt x="1932" y="1400"/>
                  </a:cubicBezTo>
                  <a:cubicBezTo>
                    <a:pt x="2847" y="1400"/>
                    <a:pt x="2847" y="0"/>
                    <a:pt x="1932" y="0"/>
                  </a:cubicBezTo>
                  <a:cubicBezTo>
                    <a:pt x="1913" y="0"/>
                    <a:pt x="1893" y="1"/>
                    <a:pt x="1873" y="2"/>
                  </a:cubicBezTo>
                  <a:lnTo>
                    <a:pt x="974" y="2"/>
                  </a:lnTo>
                  <a:cubicBezTo>
                    <a:pt x="954" y="1"/>
                    <a:pt x="935" y="0"/>
                    <a:pt x="9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99"/>
            <p:cNvSpPr/>
            <p:nvPr/>
          </p:nvSpPr>
          <p:spPr>
            <a:xfrm>
              <a:off x="5627825" y="3231275"/>
              <a:ext cx="67800" cy="35000"/>
            </a:xfrm>
            <a:custGeom>
              <a:rect b="b" l="l" r="r" t="t"/>
              <a:pathLst>
                <a:path extrusionOk="0" h="1400" w="2712">
                  <a:moveTo>
                    <a:pt x="1874" y="436"/>
                  </a:moveTo>
                  <a:cubicBezTo>
                    <a:pt x="2246" y="436"/>
                    <a:pt x="2246" y="964"/>
                    <a:pt x="1874" y="964"/>
                  </a:cubicBezTo>
                  <a:lnTo>
                    <a:pt x="944" y="964"/>
                  </a:lnTo>
                  <a:cubicBezTo>
                    <a:pt x="571" y="964"/>
                    <a:pt x="571" y="436"/>
                    <a:pt x="944" y="436"/>
                  </a:cubicBezTo>
                  <a:close/>
                  <a:moveTo>
                    <a:pt x="887" y="0"/>
                  </a:moveTo>
                  <a:cubicBezTo>
                    <a:pt x="1" y="0"/>
                    <a:pt x="1" y="1400"/>
                    <a:pt x="887" y="1400"/>
                  </a:cubicBezTo>
                  <a:cubicBezTo>
                    <a:pt x="906" y="1400"/>
                    <a:pt x="924" y="1399"/>
                    <a:pt x="944" y="1398"/>
                  </a:cubicBezTo>
                  <a:lnTo>
                    <a:pt x="1874" y="1398"/>
                  </a:lnTo>
                  <a:cubicBezTo>
                    <a:pt x="2712" y="1305"/>
                    <a:pt x="2712" y="64"/>
                    <a:pt x="1874" y="2"/>
                  </a:cubicBezTo>
                  <a:lnTo>
                    <a:pt x="944" y="2"/>
                  </a:lnTo>
                  <a:cubicBezTo>
                    <a:pt x="924" y="1"/>
                    <a:pt x="906" y="0"/>
                    <a:pt x="8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99"/>
            <p:cNvSpPr/>
            <p:nvPr/>
          </p:nvSpPr>
          <p:spPr>
            <a:xfrm>
              <a:off x="5594025" y="3126625"/>
              <a:ext cx="174500" cy="10100"/>
            </a:xfrm>
            <a:custGeom>
              <a:rect b="b" l="l" r="r" t="t"/>
              <a:pathLst>
                <a:path extrusionOk="0" h="404" w="6980">
                  <a:moveTo>
                    <a:pt x="279" y="1"/>
                  </a:moveTo>
                  <a:cubicBezTo>
                    <a:pt x="0" y="1"/>
                    <a:pt x="0" y="404"/>
                    <a:pt x="279" y="404"/>
                  </a:cubicBezTo>
                  <a:lnTo>
                    <a:pt x="6700" y="404"/>
                  </a:lnTo>
                  <a:cubicBezTo>
                    <a:pt x="6980" y="404"/>
                    <a:pt x="6980" y="1"/>
                    <a:pt x="6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99"/>
            <p:cNvSpPr/>
            <p:nvPr/>
          </p:nvSpPr>
          <p:spPr>
            <a:xfrm>
              <a:off x="5595575" y="3149900"/>
              <a:ext cx="171400" cy="10100"/>
            </a:xfrm>
            <a:custGeom>
              <a:rect b="b" l="l" r="r" t="t"/>
              <a:pathLst>
                <a:path extrusionOk="0" h="404" w="6856">
                  <a:moveTo>
                    <a:pt x="217" y="0"/>
                  </a:moveTo>
                  <a:cubicBezTo>
                    <a:pt x="93" y="0"/>
                    <a:pt x="0" y="93"/>
                    <a:pt x="0" y="217"/>
                  </a:cubicBezTo>
                  <a:cubicBezTo>
                    <a:pt x="0" y="310"/>
                    <a:pt x="93" y="403"/>
                    <a:pt x="217" y="403"/>
                  </a:cubicBezTo>
                  <a:lnTo>
                    <a:pt x="6638" y="403"/>
                  </a:lnTo>
                  <a:cubicBezTo>
                    <a:pt x="6762" y="403"/>
                    <a:pt x="6855" y="310"/>
                    <a:pt x="6855" y="217"/>
                  </a:cubicBezTo>
                  <a:cubicBezTo>
                    <a:pt x="6855" y="93"/>
                    <a:pt x="6762" y="0"/>
                    <a:pt x="6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99"/>
            <p:cNvSpPr/>
            <p:nvPr/>
          </p:nvSpPr>
          <p:spPr>
            <a:xfrm>
              <a:off x="5594025" y="3173150"/>
              <a:ext cx="59725" cy="10900"/>
            </a:xfrm>
            <a:custGeom>
              <a:rect b="b" l="l" r="r" t="t"/>
              <a:pathLst>
                <a:path extrusionOk="0" h="436" w="2389">
                  <a:moveTo>
                    <a:pt x="279" y="1"/>
                  </a:moveTo>
                  <a:cubicBezTo>
                    <a:pt x="0" y="1"/>
                    <a:pt x="0" y="435"/>
                    <a:pt x="279" y="435"/>
                  </a:cubicBezTo>
                  <a:lnTo>
                    <a:pt x="2109" y="435"/>
                  </a:lnTo>
                  <a:cubicBezTo>
                    <a:pt x="2389" y="435"/>
                    <a:pt x="2389" y="1"/>
                    <a:pt x="2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1" name="Google Shape;20761;p99"/>
          <p:cNvGrpSpPr/>
          <p:nvPr/>
        </p:nvGrpSpPr>
        <p:grpSpPr>
          <a:xfrm>
            <a:off x="7009508" y="1769836"/>
            <a:ext cx="349000" cy="297025"/>
            <a:chOff x="6971275" y="3088625"/>
            <a:chExt cx="349000" cy="297025"/>
          </a:xfrm>
        </p:grpSpPr>
        <p:sp>
          <p:nvSpPr>
            <p:cNvPr id="20762" name="Google Shape;20762;p99"/>
            <p:cNvSpPr/>
            <p:nvPr/>
          </p:nvSpPr>
          <p:spPr>
            <a:xfrm>
              <a:off x="7055025" y="3176525"/>
              <a:ext cx="199325" cy="185100"/>
            </a:xfrm>
            <a:custGeom>
              <a:rect b="b" l="l" r="r" t="t"/>
              <a:pathLst>
                <a:path extrusionOk="0" h="7404" w="7973">
                  <a:moveTo>
                    <a:pt x="6825" y="393"/>
                  </a:moveTo>
                  <a:cubicBezTo>
                    <a:pt x="7290" y="393"/>
                    <a:pt x="7538" y="982"/>
                    <a:pt x="7197" y="1324"/>
                  </a:cubicBezTo>
                  <a:cubicBezTo>
                    <a:pt x="7087" y="1434"/>
                    <a:pt x="6955" y="1482"/>
                    <a:pt x="6825" y="1482"/>
                  </a:cubicBezTo>
                  <a:cubicBezTo>
                    <a:pt x="6554" y="1482"/>
                    <a:pt x="6298" y="1267"/>
                    <a:pt x="6298" y="951"/>
                  </a:cubicBezTo>
                  <a:cubicBezTo>
                    <a:pt x="6298" y="641"/>
                    <a:pt x="6515" y="393"/>
                    <a:pt x="6825" y="393"/>
                  </a:cubicBezTo>
                  <a:close/>
                  <a:moveTo>
                    <a:pt x="5894" y="1075"/>
                  </a:moveTo>
                  <a:cubicBezTo>
                    <a:pt x="5925" y="1510"/>
                    <a:pt x="6266" y="1820"/>
                    <a:pt x="6701" y="1882"/>
                  </a:cubicBezTo>
                  <a:lnTo>
                    <a:pt x="6701" y="5666"/>
                  </a:lnTo>
                  <a:cubicBezTo>
                    <a:pt x="6701" y="5666"/>
                    <a:pt x="6670" y="5697"/>
                    <a:pt x="6639" y="5697"/>
                  </a:cubicBezTo>
                  <a:lnTo>
                    <a:pt x="4716" y="5697"/>
                  </a:lnTo>
                  <a:cubicBezTo>
                    <a:pt x="4591" y="5697"/>
                    <a:pt x="4467" y="5759"/>
                    <a:pt x="4374" y="5852"/>
                  </a:cubicBezTo>
                  <a:lnTo>
                    <a:pt x="3444" y="7000"/>
                  </a:lnTo>
                  <a:lnTo>
                    <a:pt x="3413" y="7000"/>
                  </a:lnTo>
                  <a:lnTo>
                    <a:pt x="2451" y="5852"/>
                  </a:lnTo>
                  <a:cubicBezTo>
                    <a:pt x="2358" y="5759"/>
                    <a:pt x="2234" y="5697"/>
                    <a:pt x="2110" y="5697"/>
                  </a:cubicBezTo>
                  <a:lnTo>
                    <a:pt x="466" y="5697"/>
                  </a:lnTo>
                  <a:cubicBezTo>
                    <a:pt x="435" y="5697"/>
                    <a:pt x="404" y="5666"/>
                    <a:pt x="404" y="5666"/>
                  </a:cubicBezTo>
                  <a:lnTo>
                    <a:pt x="404" y="1138"/>
                  </a:lnTo>
                  <a:cubicBezTo>
                    <a:pt x="404" y="1107"/>
                    <a:pt x="435" y="1075"/>
                    <a:pt x="466" y="1075"/>
                  </a:cubicBezTo>
                  <a:close/>
                  <a:moveTo>
                    <a:pt x="6813" y="0"/>
                  </a:moveTo>
                  <a:cubicBezTo>
                    <a:pt x="6416" y="0"/>
                    <a:pt x="6031" y="253"/>
                    <a:pt x="5894" y="703"/>
                  </a:cubicBezTo>
                  <a:lnTo>
                    <a:pt x="435" y="703"/>
                  </a:lnTo>
                  <a:cubicBezTo>
                    <a:pt x="187" y="703"/>
                    <a:pt x="1" y="889"/>
                    <a:pt x="1" y="1138"/>
                  </a:cubicBezTo>
                  <a:lnTo>
                    <a:pt x="1" y="5666"/>
                  </a:lnTo>
                  <a:cubicBezTo>
                    <a:pt x="1" y="5914"/>
                    <a:pt x="187" y="6101"/>
                    <a:pt x="435" y="6101"/>
                  </a:cubicBezTo>
                  <a:lnTo>
                    <a:pt x="2141" y="6101"/>
                  </a:lnTo>
                  <a:lnTo>
                    <a:pt x="3071" y="7248"/>
                  </a:lnTo>
                  <a:cubicBezTo>
                    <a:pt x="3134" y="7341"/>
                    <a:pt x="3289" y="7403"/>
                    <a:pt x="3413" y="7403"/>
                  </a:cubicBezTo>
                  <a:cubicBezTo>
                    <a:pt x="3537" y="7403"/>
                    <a:pt x="3661" y="7341"/>
                    <a:pt x="3754" y="7248"/>
                  </a:cubicBezTo>
                  <a:lnTo>
                    <a:pt x="4684" y="6101"/>
                  </a:lnTo>
                  <a:lnTo>
                    <a:pt x="6639" y="6101"/>
                  </a:lnTo>
                  <a:cubicBezTo>
                    <a:pt x="6887" y="6101"/>
                    <a:pt x="7104" y="5914"/>
                    <a:pt x="7104" y="5666"/>
                  </a:cubicBezTo>
                  <a:lnTo>
                    <a:pt x="7104" y="1851"/>
                  </a:lnTo>
                  <a:cubicBezTo>
                    <a:pt x="7786" y="1634"/>
                    <a:pt x="7973" y="765"/>
                    <a:pt x="7476" y="269"/>
                  </a:cubicBezTo>
                  <a:cubicBezTo>
                    <a:pt x="7282" y="86"/>
                    <a:pt x="7045" y="0"/>
                    <a:pt x="6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99"/>
            <p:cNvSpPr/>
            <p:nvPr/>
          </p:nvSpPr>
          <p:spPr>
            <a:xfrm>
              <a:off x="7081400" y="3218900"/>
              <a:ext cx="45000" cy="10125"/>
            </a:xfrm>
            <a:custGeom>
              <a:rect b="b" l="l" r="r" t="t"/>
              <a:pathLst>
                <a:path extrusionOk="0" h="405" w="1800">
                  <a:moveTo>
                    <a:pt x="279" y="1"/>
                  </a:moveTo>
                  <a:cubicBezTo>
                    <a:pt x="0" y="1"/>
                    <a:pt x="0" y="404"/>
                    <a:pt x="279" y="404"/>
                  </a:cubicBezTo>
                  <a:lnTo>
                    <a:pt x="1520" y="404"/>
                  </a:lnTo>
                  <a:cubicBezTo>
                    <a:pt x="1799" y="404"/>
                    <a:pt x="1799" y="1"/>
                    <a:pt x="15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99"/>
            <p:cNvSpPr/>
            <p:nvPr/>
          </p:nvSpPr>
          <p:spPr>
            <a:xfrm>
              <a:off x="7082950" y="3242950"/>
              <a:ext cx="118675" cy="10875"/>
            </a:xfrm>
            <a:custGeom>
              <a:rect b="b" l="l" r="r" t="t"/>
              <a:pathLst>
                <a:path extrusionOk="0" h="435" w="4747">
                  <a:moveTo>
                    <a:pt x="217" y="0"/>
                  </a:moveTo>
                  <a:cubicBezTo>
                    <a:pt x="93" y="0"/>
                    <a:pt x="0" y="94"/>
                    <a:pt x="0" y="218"/>
                  </a:cubicBezTo>
                  <a:cubicBezTo>
                    <a:pt x="0" y="342"/>
                    <a:pt x="93" y="435"/>
                    <a:pt x="217" y="435"/>
                  </a:cubicBezTo>
                  <a:lnTo>
                    <a:pt x="4529" y="435"/>
                  </a:lnTo>
                  <a:cubicBezTo>
                    <a:pt x="4653" y="435"/>
                    <a:pt x="4746" y="342"/>
                    <a:pt x="4746" y="218"/>
                  </a:cubicBezTo>
                  <a:cubicBezTo>
                    <a:pt x="4746" y="94"/>
                    <a:pt x="4653" y="0"/>
                    <a:pt x="4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99"/>
            <p:cNvSpPr/>
            <p:nvPr/>
          </p:nvSpPr>
          <p:spPr>
            <a:xfrm>
              <a:off x="7081400" y="3267775"/>
              <a:ext cx="121775" cy="10100"/>
            </a:xfrm>
            <a:custGeom>
              <a:rect b="b" l="l" r="r" t="t"/>
              <a:pathLst>
                <a:path extrusionOk="0" h="404" w="4871">
                  <a:moveTo>
                    <a:pt x="279" y="0"/>
                  </a:moveTo>
                  <a:cubicBezTo>
                    <a:pt x="0" y="0"/>
                    <a:pt x="0" y="403"/>
                    <a:pt x="279" y="403"/>
                  </a:cubicBezTo>
                  <a:lnTo>
                    <a:pt x="4591" y="403"/>
                  </a:lnTo>
                  <a:cubicBezTo>
                    <a:pt x="4870" y="403"/>
                    <a:pt x="4870" y="0"/>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99"/>
            <p:cNvSpPr/>
            <p:nvPr/>
          </p:nvSpPr>
          <p:spPr>
            <a:xfrm>
              <a:off x="7082475" y="3291550"/>
              <a:ext cx="119600" cy="10475"/>
            </a:xfrm>
            <a:custGeom>
              <a:rect b="b" l="l" r="r" t="t"/>
              <a:pathLst>
                <a:path extrusionOk="0" h="419" w="4784">
                  <a:moveTo>
                    <a:pt x="183" y="0"/>
                  </a:moveTo>
                  <a:cubicBezTo>
                    <a:pt x="1" y="0"/>
                    <a:pt x="6" y="419"/>
                    <a:pt x="199" y="419"/>
                  </a:cubicBezTo>
                  <a:cubicBezTo>
                    <a:pt x="211" y="419"/>
                    <a:pt x="223" y="417"/>
                    <a:pt x="236" y="414"/>
                  </a:cubicBezTo>
                  <a:lnTo>
                    <a:pt x="4548" y="414"/>
                  </a:lnTo>
                  <a:cubicBezTo>
                    <a:pt x="4561" y="417"/>
                    <a:pt x="4574" y="419"/>
                    <a:pt x="4585" y="419"/>
                  </a:cubicBezTo>
                  <a:cubicBezTo>
                    <a:pt x="4778" y="419"/>
                    <a:pt x="4784" y="0"/>
                    <a:pt x="4601" y="0"/>
                  </a:cubicBezTo>
                  <a:cubicBezTo>
                    <a:pt x="4585" y="0"/>
                    <a:pt x="4567" y="3"/>
                    <a:pt x="4548" y="11"/>
                  </a:cubicBezTo>
                  <a:lnTo>
                    <a:pt x="236" y="11"/>
                  </a:lnTo>
                  <a:cubicBezTo>
                    <a:pt x="217" y="3"/>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99"/>
            <p:cNvSpPr/>
            <p:nvPr/>
          </p:nvSpPr>
          <p:spPr>
            <a:xfrm>
              <a:off x="6971275" y="3088625"/>
              <a:ext cx="349000" cy="297025"/>
            </a:xfrm>
            <a:custGeom>
              <a:rect b="b" l="l" r="r" t="t"/>
              <a:pathLst>
                <a:path extrusionOk="0" h="11881" w="13960">
                  <a:moveTo>
                    <a:pt x="4560" y="404"/>
                  </a:moveTo>
                  <a:cubicBezTo>
                    <a:pt x="4715" y="404"/>
                    <a:pt x="4840" y="497"/>
                    <a:pt x="4840" y="652"/>
                  </a:cubicBezTo>
                  <a:lnTo>
                    <a:pt x="4840" y="1179"/>
                  </a:lnTo>
                  <a:lnTo>
                    <a:pt x="404" y="1179"/>
                  </a:lnTo>
                  <a:lnTo>
                    <a:pt x="404" y="652"/>
                  </a:lnTo>
                  <a:cubicBezTo>
                    <a:pt x="404" y="497"/>
                    <a:pt x="497" y="404"/>
                    <a:pt x="652" y="404"/>
                  </a:cubicBezTo>
                  <a:close/>
                  <a:moveTo>
                    <a:pt x="652" y="1"/>
                  </a:moveTo>
                  <a:cubicBezTo>
                    <a:pt x="280" y="1"/>
                    <a:pt x="0" y="280"/>
                    <a:pt x="0" y="652"/>
                  </a:cubicBezTo>
                  <a:lnTo>
                    <a:pt x="0" y="11478"/>
                  </a:lnTo>
                  <a:cubicBezTo>
                    <a:pt x="0" y="11695"/>
                    <a:pt x="156" y="11881"/>
                    <a:pt x="404" y="11881"/>
                  </a:cubicBezTo>
                  <a:lnTo>
                    <a:pt x="9337" y="11881"/>
                  </a:lnTo>
                  <a:cubicBezTo>
                    <a:pt x="9461" y="11881"/>
                    <a:pt x="9554" y="11788"/>
                    <a:pt x="9554" y="11695"/>
                  </a:cubicBezTo>
                  <a:cubicBezTo>
                    <a:pt x="9554" y="11571"/>
                    <a:pt x="9461" y="11478"/>
                    <a:pt x="9337" y="11478"/>
                  </a:cubicBezTo>
                  <a:lnTo>
                    <a:pt x="404" y="11478"/>
                  </a:lnTo>
                  <a:lnTo>
                    <a:pt x="404" y="3258"/>
                  </a:lnTo>
                  <a:lnTo>
                    <a:pt x="3754" y="3258"/>
                  </a:lnTo>
                  <a:cubicBezTo>
                    <a:pt x="4033" y="3258"/>
                    <a:pt x="4033" y="2854"/>
                    <a:pt x="3754" y="2854"/>
                  </a:cubicBezTo>
                  <a:lnTo>
                    <a:pt x="404" y="2854"/>
                  </a:lnTo>
                  <a:lnTo>
                    <a:pt x="404" y="1583"/>
                  </a:lnTo>
                  <a:lnTo>
                    <a:pt x="13556" y="1583"/>
                  </a:lnTo>
                  <a:lnTo>
                    <a:pt x="13556" y="2854"/>
                  </a:lnTo>
                  <a:lnTo>
                    <a:pt x="4560" y="2854"/>
                  </a:lnTo>
                  <a:cubicBezTo>
                    <a:pt x="4281" y="2854"/>
                    <a:pt x="4281" y="3258"/>
                    <a:pt x="4560" y="3258"/>
                  </a:cubicBezTo>
                  <a:lnTo>
                    <a:pt x="13525" y="3258"/>
                  </a:lnTo>
                  <a:lnTo>
                    <a:pt x="13525" y="11478"/>
                  </a:lnTo>
                  <a:lnTo>
                    <a:pt x="10175" y="11478"/>
                  </a:lnTo>
                  <a:cubicBezTo>
                    <a:pt x="10051" y="11478"/>
                    <a:pt x="9958" y="11571"/>
                    <a:pt x="9958" y="11695"/>
                  </a:cubicBezTo>
                  <a:cubicBezTo>
                    <a:pt x="9958" y="11788"/>
                    <a:pt x="10051" y="11881"/>
                    <a:pt x="10175" y="11881"/>
                  </a:cubicBezTo>
                  <a:lnTo>
                    <a:pt x="13525" y="11881"/>
                  </a:lnTo>
                  <a:cubicBezTo>
                    <a:pt x="13773" y="11881"/>
                    <a:pt x="13959" y="11695"/>
                    <a:pt x="13959" y="11478"/>
                  </a:cubicBezTo>
                  <a:lnTo>
                    <a:pt x="13959" y="1583"/>
                  </a:lnTo>
                  <a:cubicBezTo>
                    <a:pt x="13959" y="1366"/>
                    <a:pt x="13773" y="1179"/>
                    <a:pt x="13525" y="1179"/>
                  </a:cubicBezTo>
                  <a:lnTo>
                    <a:pt x="5243" y="1179"/>
                  </a:lnTo>
                  <a:lnTo>
                    <a:pt x="5243" y="652"/>
                  </a:lnTo>
                  <a:cubicBezTo>
                    <a:pt x="5243" y="280"/>
                    <a:pt x="4933"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99"/>
            <p:cNvSpPr/>
            <p:nvPr/>
          </p:nvSpPr>
          <p:spPr>
            <a:xfrm>
              <a:off x="7236425" y="3139000"/>
              <a:ext cx="10950" cy="7475"/>
            </a:xfrm>
            <a:custGeom>
              <a:rect b="b" l="l" r="r" t="t"/>
              <a:pathLst>
                <a:path extrusionOk="0" h="299" w="438">
                  <a:moveTo>
                    <a:pt x="197" y="1"/>
                  </a:moveTo>
                  <a:cubicBezTo>
                    <a:pt x="1" y="1"/>
                    <a:pt x="240" y="299"/>
                    <a:pt x="367" y="299"/>
                  </a:cubicBezTo>
                  <a:cubicBezTo>
                    <a:pt x="408" y="299"/>
                    <a:pt x="437" y="268"/>
                    <a:pt x="437" y="188"/>
                  </a:cubicBezTo>
                  <a:cubicBezTo>
                    <a:pt x="437" y="95"/>
                    <a:pt x="344" y="2"/>
                    <a:pt x="220" y="2"/>
                  </a:cubicBezTo>
                  <a:cubicBezTo>
                    <a:pt x="212" y="1"/>
                    <a:pt x="204"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99"/>
            <p:cNvSpPr/>
            <p:nvPr/>
          </p:nvSpPr>
          <p:spPr>
            <a:xfrm>
              <a:off x="7257550" y="3139000"/>
              <a:ext cx="10750" cy="7475"/>
            </a:xfrm>
            <a:custGeom>
              <a:rect b="b" l="l" r="r" t="t"/>
              <a:pathLst>
                <a:path extrusionOk="0" h="299" w="430">
                  <a:moveTo>
                    <a:pt x="218" y="1"/>
                  </a:moveTo>
                  <a:cubicBezTo>
                    <a:pt x="0" y="1"/>
                    <a:pt x="234" y="299"/>
                    <a:pt x="360" y="299"/>
                  </a:cubicBezTo>
                  <a:cubicBezTo>
                    <a:pt x="401" y="299"/>
                    <a:pt x="430" y="268"/>
                    <a:pt x="430" y="188"/>
                  </a:cubicBezTo>
                  <a:cubicBezTo>
                    <a:pt x="430" y="95"/>
                    <a:pt x="337" y="2"/>
                    <a:pt x="244" y="2"/>
                  </a:cubicBezTo>
                  <a:cubicBezTo>
                    <a:pt x="234"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99"/>
            <p:cNvSpPr/>
            <p:nvPr/>
          </p:nvSpPr>
          <p:spPr>
            <a:xfrm>
              <a:off x="7278125" y="3139025"/>
              <a:ext cx="11900" cy="7550"/>
            </a:xfrm>
            <a:custGeom>
              <a:rect b="b" l="l" r="r" t="t"/>
              <a:pathLst>
                <a:path extrusionOk="0" h="302" w="476">
                  <a:moveTo>
                    <a:pt x="258" y="1"/>
                  </a:moveTo>
                  <a:cubicBezTo>
                    <a:pt x="1" y="1"/>
                    <a:pt x="256" y="302"/>
                    <a:pt x="397" y="302"/>
                  </a:cubicBezTo>
                  <a:cubicBezTo>
                    <a:pt x="442" y="302"/>
                    <a:pt x="475" y="270"/>
                    <a:pt x="475" y="187"/>
                  </a:cubicBezTo>
                  <a:cubicBezTo>
                    <a:pt x="475" y="63"/>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1" name="Google Shape;20771;p99"/>
          <p:cNvGrpSpPr/>
          <p:nvPr/>
        </p:nvGrpSpPr>
        <p:grpSpPr>
          <a:xfrm>
            <a:off x="6286395" y="2261366"/>
            <a:ext cx="326500" cy="349000"/>
            <a:chOff x="6982900" y="2492275"/>
            <a:chExt cx="326500" cy="349000"/>
          </a:xfrm>
        </p:grpSpPr>
        <p:sp>
          <p:nvSpPr>
            <p:cNvPr id="20772" name="Google Shape;20772;p99"/>
            <p:cNvSpPr/>
            <p:nvPr/>
          </p:nvSpPr>
          <p:spPr>
            <a:xfrm>
              <a:off x="6983675" y="2682275"/>
              <a:ext cx="228025" cy="159000"/>
            </a:xfrm>
            <a:custGeom>
              <a:rect b="b" l="l" r="r" t="t"/>
              <a:pathLst>
                <a:path extrusionOk="0" h="6360" w="9121">
                  <a:moveTo>
                    <a:pt x="590" y="1"/>
                  </a:moveTo>
                  <a:cubicBezTo>
                    <a:pt x="249" y="1"/>
                    <a:pt x="1" y="280"/>
                    <a:pt x="1" y="590"/>
                  </a:cubicBezTo>
                  <a:lnTo>
                    <a:pt x="1" y="5770"/>
                  </a:lnTo>
                  <a:cubicBezTo>
                    <a:pt x="1" y="6080"/>
                    <a:pt x="249" y="6360"/>
                    <a:pt x="590" y="6360"/>
                  </a:cubicBezTo>
                  <a:lnTo>
                    <a:pt x="8903" y="6360"/>
                  </a:lnTo>
                  <a:cubicBezTo>
                    <a:pt x="9027" y="6360"/>
                    <a:pt x="9120" y="6267"/>
                    <a:pt x="9120" y="6142"/>
                  </a:cubicBezTo>
                  <a:cubicBezTo>
                    <a:pt x="9120" y="6018"/>
                    <a:pt x="9027" y="5925"/>
                    <a:pt x="8903" y="5925"/>
                  </a:cubicBezTo>
                  <a:lnTo>
                    <a:pt x="590" y="5925"/>
                  </a:lnTo>
                  <a:cubicBezTo>
                    <a:pt x="466" y="5925"/>
                    <a:pt x="404" y="5863"/>
                    <a:pt x="404" y="5770"/>
                  </a:cubicBezTo>
                  <a:lnTo>
                    <a:pt x="404" y="590"/>
                  </a:lnTo>
                  <a:cubicBezTo>
                    <a:pt x="404" y="497"/>
                    <a:pt x="466" y="435"/>
                    <a:pt x="590" y="435"/>
                  </a:cubicBezTo>
                  <a:lnTo>
                    <a:pt x="3475" y="435"/>
                  </a:lnTo>
                  <a:cubicBezTo>
                    <a:pt x="3754" y="435"/>
                    <a:pt x="3754" y="1"/>
                    <a:pt x="3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99"/>
            <p:cNvSpPr/>
            <p:nvPr/>
          </p:nvSpPr>
          <p:spPr>
            <a:xfrm>
              <a:off x="6982900" y="2492275"/>
              <a:ext cx="326500" cy="349000"/>
            </a:xfrm>
            <a:custGeom>
              <a:rect b="b" l="l" r="r" t="t"/>
              <a:pathLst>
                <a:path extrusionOk="0" h="13960" w="13060">
                  <a:moveTo>
                    <a:pt x="3487" y="396"/>
                  </a:moveTo>
                  <a:cubicBezTo>
                    <a:pt x="3552" y="396"/>
                    <a:pt x="3615" y="420"/>
                    <a:pt x="3661" y="466"/>
                  </a:cubicBezTo>
                  <a:lnTo>
                    <a:pt x="6546" y="1738"/>
                  </a:lnTo>
                  <a:lnTo>
                    <a:pt x="3630" y="3072"/>
                  </a:lnTo>
                  <a:cubicBezTo>
                    <a:pt x="3584" y="3103"/>
                    <a:pt x="3529" y="3118"/>
                    <a:pt x="3475" y="3118"/>
                  </a:cubicBezTo>
                  <a:cubicBezTo>
                    <a:pt x="3421" y="3118"/>
                    <a:pt x="3366" y="3103"/>
                    <a:pt x="3320" y="3072"/>
                  </a:cubicBezTo>
                  <a:lnTo>
                    <a:pt x="435" y="1738"/>
                  </a:lnTo>
                  <a:lnTo>
                    <a:pt x="3289" y="466"/>
                  </a:lnTo>
                  <a:cubicBezTo>
                    <a:pt x="3351" y="420"/>
                    <a:pt x="3421" y="396"/>
                    <a:pt x="3487" y="396"/>
                  </a:cubicBezTo>
                  <a:close/>
                  <a:moveTo>
                    <a:pt x="5274" y="2762"/>
                  </a:moveTo>
                  <a:lnTo>
                    <a:pt x="5274" y="4096"/>
                  </a:lnTo>
                  <a:lnTo>
                    <a:pt x="4995" y="4220"/>
                  </a:lnTo>
                  <a:cubicBezTo>
                    <a:pt x="4514" y="4406"/>
                    <a:pt x="4002" y="4499"/>
                    <a:pt x="3487" y="4499"/>
                  </a:cubicBezTo>
                  <a:cubicBezTo>
                    <a:pt x="2971" y="4499"/>
                    <a:pt x="2451" y="4406"/>
                    <a:pt x="1955" y="4220"/>
                  </a:cubicBezTo>
                  <a:lnTo>
                    <a:pt x="1676" y="4096"/>
                  </a:lnTo>
                  <a:lnTo>
                    <a:pt x="1676" y="2762"/>
                  </a:lnTo>
                  <a:lnTo>
                    <a:pt x="3134" y="3444"/>
                  </a:lnTo>
                  <a:cubicBezTo>
                    <a:pt x="3258" y="3506"/>
                    <a:pt x="3351" y="3506"/>
                    <a:pt x="3475" y="3506"/>
                  </a:cubicBezTo>
                  <a:cubicBezTo>
                    <a:pt x="3599" y="3506"/>
                    <a:pt x="3723" y="3506"/>
                    <a:pt x="3816" y="3444"/>
                  </a:cubicBezTo>
                  <a:lnTo>
                    <a:pt x="5274" y="2762"/>
                  </a:lnTo>
                  <a:close/>
                  <a:moveTo>
                    <a:pt x="3494" y="1"/>
                  </a:moveTo>
                  <a:cubicBezTo>
                    <a:pt x="3366" y="1"/>
                    <a:pt x="3242" y="32"/>
                    <a:pt x="3134" y="94"/>
                  </a:cubicBezTo>
                  <a:lnTo>
                    <a:pt x="187" y="1397"/>
                  </a:lnTo>
                  <a:cubicBezTo>
                    <a:pt x="63" y="1459"/>
                    <a:pt x="1" y="1614"/>
                    <a:pt x="1" y="1738"/>
                  </a:cubicBezTo>
                  <a:cubicBezTo>
                    <a:pt x="1" y="1893"/>
                    <a:pt x="94" y="2017"/>
                    <a:pt x="218" y="2079"/>
                  </a:cubicBezTo>
                  <a:lnTo>
                    <a:pt x="1304" y="2576"/>
                  </a:lnTo>
                  <a:lnTo>
                    <a:pt x="1304" y="4158"/>
                  </a:lnTo>
                  <a:cubicBezTo>
                    <a:pt x="1273" y="4282"/>
                    <a:pt x="1366" y="4406"/>
                    <a:pt x="1490" y="4437"/>
                  </a:cubicBezTo>
                  <a:lnTo>
                    <a:pt x="1831" y="4592"/>
                  </a:lnTo>
                  <a:cubicBezTo>
                    <a:pt x="2358" y="4809"/>
                    <a:pt x="2917" y="4902"/>
                    <a:pt x="3506" y="4902"/>
                  </a:cubicBezTo>
                  <a:cubicBezTo>
                    <a:pt x="4095" y="4902"/>
                    <a:pt x="4654" y="4809"/>
                    <a:pt x="5181" y="4592"/>
                  </a:cubicBezTo>
                  <a:lnTo>
                    <a:pt x="5522" y="4437"/>
                  </a:lnTo>
                  <a:cubicBezTo>
                    <a:pt x="5646" y="4406"/>
                    <a:pt x="5708" y="4282"/>
                    <a:pt x="5708" y="4158"/>
                  </a:cubicBezTo>
                  <a:lnTo>
                    <a:pt x="5708" y="4033"/>
                  </a:lnTo>
                  <a:lnTo>
                    <a:pt x="7787" y="4033"/>
                  </a:lnTo>
                  <a:cubicBezTo>
                    <a:pt x="8407" y="4064"/>
                    <a:pt x="8407" y="4964"/>
                    <a:pt x="7787" y="5026"/>
                  </a:cubicBezTo>
                  <a:lnTo>
                    <a:pt x="5398" y="5026"/>
                  </a:lnTo>
                  <a:cubicBezTo>
                    <a:pt x="4250" y="5026"/>
                    <a:pt x="4250" y="6763"/>
                    <a:pt x="5398" y="6763"/>
                  </a:cubicBezTo>
                  <a:lnTo>
                    <a:pt x="6577" y="6763"/>
                  </a:lnTo>
                  <a:cubicBezTo>
                    <a:pt x="6701" y="6763"/>
                    <a:pt x="6794" y="6856"/>
                    <a:pt x="6794" y="6980"/>
                  </a:cubicBezTo>
                  <a:lnTo>
                    <a:pt x="6794" y="7601"/>
                  </a:lnTo>
                  <a:lnTo>
                    <a:pt x="4375" y="7601"/>
                  </a:lnTo>
                  <a:cubicBezTo>
                    <a:pt x="4095" y="7601"/>
                    <a:pt x="4095" y="8004"/>
                    <a:pt x="4375" y="8004"/>
                  </a:cubicBezTo>
                  <a:lnTo>
                    <a:pt x="12471" y="7942"/>
                  </a:lnTo>
                  <a:cubicBezTo>
                    <a:pt x="12564" y="7942"/>
                    <a:pt x="12626" y="8035"/>
                    <a:pt x="12626" y="8128"/>
                  </a:cubicBezTo>
                  <a:lnTo>
                    <a:pt x="12626" y="13370"/>
                  </a:lnTo>
                  <a:cubicBezTo>
                    <a:pt x="12626" y="13463"/>
                    <a:pt x="12564" y="13525"/>
                    <a:pt x="12471" y="13525"/>
                  </a:cubicBezTo>
                  <a:lnTo>
                    <a:pt x="9803" y="13525"/>
                  </a:lnTo>
                  <a:cubicBezTo>
                    <a:pt x="9679" y="13525"/>
                    <a:pt x="9586" y="13618"/>
                    <a:pt x="9586" y="13742"/>
                  </a:cubicBezTo>
                  <a:cubicBezTo>
                    <a:pt x="9586" y="13867"/>
                    <a:pt x="9679" y="13960"/>
                    <a:pt x="9803" y="13960"/>
                  </a:cubicBezTo>
                  <a:lnTo>
                    <a:pt x="12471" y="13960"/>
                  </a:lnTo>
                  <a:cubicBezTo>
                    <a:pt x="12781" y="13960"/>
                    <a:pt x="13060" y="13680"/>
                    <a:pt x="13060" y="13370"/>
                  </a:cubicBezTo>
                  <a:lnTo>
                    <a:pt x="13060" y="8159"/>
                  </a:lnTo>
                  <a:cubicBezTo>
                    <a:pt x="13060" y="7818"/>
                    <a:pt x="12781" y="7570"/>
                    <a:pt x="12471" y="7570"/>
                  </a:cubicBezTo>
                  <a:lnTo>
                    <a:pt x="7166" y="7570"/>
                  </a:lnTo>
                  <a:lnTo>
                    <a:pt x="7166" y="7011"/>
                  </a:lnTo>
                  <a:cubicBezTo>
                    <a:pt x="7166" y="6639"/>
                    <a:pt x="6887" y="6360"/>
                    <a:pt x="6546" y="6360"/>
                  </a:cubicBezTo>
                  <a:lnTo>
                    <a:pt x="5398" y="6360"/>
                  </a:lnTo>
                  <a:cubicBezTo>
                    <a:pt x="4778" y="6360"/>
                    <a:pt x="4778" y="5429"/>
                    <a:pt x="5398" y="5429"/>
                  </a:cubicBezTo>
                  <a:lnTo>
                    <a:pt x="7756" y="5429"/>
                  </a:lnTo>
                  <a:cubicBezTo>
                    <a:pt x="8965" y="5429"/>
                    <a:pt x="8965" y="3630"/>
                    <a:pt x="7756" y="3630"/>
                  </a:cubicBezTo>
                  <a:lnTo>
                    <a:pt x="5677" y="3630"/>
                  </a:lnTo>
                  <a:lnTo>
                    <a:pt x="5677" y="2576"/>
                  </a:lnTo>
                  <a:lnTo>
                    <a:pt x="6763" y="2079"/>
                  </a:lnTo>
                  <a:cubicBezTo>
                    <a:pt x="6887" y="2017"/>
                    <a:pt x="6980" y="1893"/>
                    <a:pt x="6980" y="1738"/>
                  </a:cubicBezTo>
                  <a:cubicBezTo>
                    <a:pt x="6980" y="1614"/>
                    <a:pt x="6918" y="1459"/>
                    <a:pt x="6794" y="1397"/>
                  </a:cubicBezTo>
                  <a:lnTo>
                    <a:pt x="3878" y="94"/>
                  </a:lnTo>
                  <a:cubicBezTo>
                    <a:pt x="3754" y="32"/>
                    <a:pt x="3622" y="1"/>
                    <a:pt x="3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99"/>
            <p:cNvSpPr/>
            <p:nvPr/>
          </p:nvSpPr>
          <p:spPr>
            <a:xfrm>
              <a:off x="7009275" y="2704775"/>
              <a:ext cx="31050" cy="31025"/>
            </a:xfrm>
            <a:custGeom>
              <a:rect b="b" l="l" r="r" t="t"/>
              <a:pathLst>
                <a:path extrusionOk="0" h="1241" w="1242">
                  <a:moveTo>
                    <a:pt x="807" y="434"/>
                  </a:moveTo>
                  <a:lnTo>
                    <a:pt x="807" y="807"/>
                  </a:lnTo>
                  <a:lnTo>
                    <a:pt x="404" y="807"/>
                  </a:lnTo>
                  <a:lnTo>
                    <a:pt x="404" y="434"/>
                  </a:lnTo>
                  <a:close/>
                  <a:moveTo>
                    <a:pt x="435" y="0"/>
                  </a:moveTo>
                  <a:cubicBezTo>
                    <a:pt x="187" y="0"/>
                    <a:pt x="0" y="186"/>
                    <a:pt x="0" y="434"/>
                  </a:cubicBezTo>
                  <a:lnTo>
                    <a:pt x="0" y="807"/>
                  </a:lnTo>
                  <a:cubicBezTo>
                    <a:pt x="0" y="1055"/>
                    <a:pt x="187" y="1241"/>
                    <a:pt x="404" y="1241"/>
                  </a:cubicBezTo>
                  <a:lnTo>
                    <a:pt x="807" y="1241"/>
                  </a:lnTo>
                  <a:cubicBezTo>
                    <a:pt x="1024" y="1241"/>
                    <a:pt x="1210" y="1055"/>
                    <a:pt x="1210" y="838"/>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99"/>
            <p:cNvSpPr/>
            <p:nvPr/>
          </p:nvSpPr>
          <p:spPr>
            <a:xfrm>
              <a:off x="7049600" y="2704775"/>
              <a:ext cx="31050" cy="31025"/>
            </a:xfrm>
            <a:custGeom>
              <a:rect b="b" l="l" r="r" t="t"/>
              <a:pathLst>
                <a:path extrusionOk="0" h="1241" w="1242">
                  <a:moveTo>
                    <a:pt x="807" y="434"/>
                  </a:moveTo>
                  <a:lnTo>
                    <a:pt x="838" y="807"/>
                  </a:lnTo>
                  <a:lnTo>
                    <a:pt x="404" y="807"/>
                  </a:lnTo>
                  <a:lnTo>
                    <a:pt x="404" y="434"/>
                  </a:lnTo>
                  <a:close/>
                  <a:moveTo>
                    <a:pt x="404" y="0"/>
                  </a:moveTo>
                  <a:cubicBezTo>
                    <a:pt x="187" y="0"/>
                    <a:pt x="0" y="186"/>
                    <a:pt x="0" y="434"/>
                  </a:cubicBezTo>
                  <a:lnTo>
                    <a:pt x="0" y="807"/>
                  </a:lnTo>
                  <a:cubicBezTo>
                    <a:pt x="0" y="1055"/>
                    <a:pt x="187" y="1241"/>
                    <a:pt x="404" y="1241"/>
                  </a:cubicBezTo>
                  <a:lnTo>
                    <a:pt x="807" y="1241"/>
                  </a:lnTo>
                  <a:cubicBezTo>
                    <a:pt x="1055" y="1210"/>
                    <a:pt x="1241" y="1055"/>
                    <a:pt x="1241" y="807"/>
                  </a:cubicBezTo>
                  <a:lnTo>
                    <a:pt x="1241" y="434"/>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99"/>
            <p:cNvSpPr/>
            <p:nvPr/>
          </p:nvSpPr>
          <p:spPr>
            <a:xfrm>
              <a:off x="7089925"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86"/>
                    <a:pt x="0" y="403"/>
                  </a:cubicBezTo>
                  <a:lnTo>
                    <a:pt x="0" y="807"/>
                  </a:lnTo>
                  <a:cubicBezTo>
                    <a:pt x="0" y="1024"/>
                    <a:pt x="187" y="1210"/>
                    <a:pt x="435"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99"/>
            <p:cNvSpPr/>
            <p:nvPr/>
          </p:nvSpPr>
          <p:spPr>
            <a:xfrm>
              <a:off x="7130250" y="2705550"/>
              <a:ext cx="31050" cy="30250"/>
            </a:xfrm>
            <a:custGeom>
              <a:rect b="b" l="l" r="r" t="t"/>
              <a:pathLst>
                <a:path extrusionOk="0" h="1210" w="1242">
                  <a:moveTo>
                    <a:pt x="838" y="403"/>
                  </a:moveTo>
                  <a:lnTo>
                    <a:pt x="838" y="776"/>
                  </a:lnTo>
                  <a:lnTo>
                    <a:pt x="404" y="776"/>
                  </a:lnTo>
                  <a:lnTo>
                    <a:pt x="435" y="403"/>
                  </a:lnTo>
                  <a:close/>
                  <a:moveTo>
                    <a:pt x="435" y="0"/>
                  </a:moveTo>
                  <a:cubicBezTo>
                    <a:pt x="187" y="0"/>
                    <a:pt x="0" y="186"/>
                    <a:pt x="0" y="403"/>
                  </a:cubicBezTo>
                  <a:lnTo>
                    <a:pt x="0" y="807"/>
                  </a:lnTo>
                  <a:cubicBezTo>
                    <a:pt x="0" y="1024"/>
                    <a:pt x="187" y="1210"/>
                    <a:pt x="435" y="1210"/>
                  </a:cubicBezTo>
                  <a:lnTo>
                    <a:pt x="838" y="1210"/>
                  </a:lnTo>
                  <a:cubicBezTo>
                    <a:pt x="1055" y="1210"/>
                    <a:pt x="1241" y="1024"/>
                    <a:pt x="1241" y="807"/>
                  </a:cubicBezTo>
                  <a:lnTo>
                    <a:pt x="1241" y="403"/>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99"/>
            <p:cNvSpPr/>
            <p:nvPr/>
          </p:nvSpPr>
          <p:spPr>
            <a:xfrm>
              <a:off x="7171350" y="2705550"/>
              <a:ext cx="30275" cy="30250"/>
            </a:xfrm>
            <a:custGeom>
              <a:rect b="b" l="l" r="r" t="t"/>
              <a:pathLst>
                <a:path extrusionOk="0" h="1210" w="1211">
                  <a:moveTo>
                    <a:pt x="807" y="403"/>
                  </a:moveTo>
                  <a:lnTo>
                    <a:pt x="807" y="776"/>
                  </a:lnTo>
                  <a:lnTo>
                    <a:pt x="373" y="776"/>
                  </a:lnTo>
                  <a:lnTo>
                    <a:pt x="404" y="403"/>
                  </a:lnTo>
                  <a:close/>
                  <a:moveTo>
                    <a:pt x="404" y="0"/>
                  </a:moveTo>
                  <a:cubicBezTo>
                    <a:pt x="187" y="0"/>
                    <a:pt x="0" y="186"/>
                    <a:pt x="0" y="403"/>
                  </a:cubicBezTo>
                  <a:lnTo>
                    <a:pt x="0" y="807"/>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99"/>
            <p:cNvSpPr/>
            <p:nvPr/>
          </p:nvSpPr>
          <p:spPr>
            <a:xfrm>
              <a:off x="7211675" y="2704775"/>
              <a:ext cx="31050" cy="31025"/>
            </a:xfrm>
            <a:custGeom>
              <a:rect b="b" l="l" r="r" t="t"/>
              <a:pathLst>
                <a:path extrusionOk="0" h="1241" w="1242">
                  <a:moveTo>
                    <a:pt x="838" y="434"/>
                  </a:moveTo>
                  <a:lnTo>
                    <a:pt x="838" y="807"/>
                  </a:lnTo>
                  <a:lnTo>
                    <a:pt x="435" y="807"/>
                  </a:lnTo>
                  <a:lnTo>
                    <a:pt x="404" y="434"/>
                  </a:lnTo>
                  <a:close/>
                  <a:moveTo>
                    <a:pt x="404" y="0"/>
                  </a:moveTo>
                  <a:cubicBezTo>
                    <a:pt x="187" y="0"/>
                    <a:pt x="0" y="186"/>
                    <a:pt x="0" y="434"/>
                  </a:cubicBezTo>
                  <a:lnTo>
                    <a:pt x="0" y="807"/>
                  </a:lnTo>
                  <a:cubicBezTo>
                    <a:pt x="0" y="1055"/>
                    <a:pt x="187" y="1210"/>
                    <a:pt x="404" y="1210"/>
                  </a:cubicBezTo>
                  <a:lnTo>
                    <a:pt x="404" y="1241"/>
                  </a:lnTo>
                  <a:lnTo>
                    <a:pt x="838" y="1241"/>
                  </a:lnTo>
                  <a:cubicBezTo>
                    <a:pt x="1055" y="1241"/>
                    <a:pt x="1241" y="1055"/>
                    <a:pt x="1241" y="838"/>
                  </a:cubicBezTo>
                  <a:lnTo>
                    <a:pt x="1241" y="434"/>
                  </a:lnTo>
                  <a:cubicBezTo>
                    <a:pt x="1241" y="217"/>
                    <a:pt x="1055" y="31"/>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99"/>
            <p:cNvSpPr/>
            <p:nvPr/>
          </p:nvSpPr>
          <p:spPr>
            <a:xfrm>
              <a:off x="7252000" y="2705550"/>
              <a:ext cx="30275" cy="30250"/>
            </a:xfrm>
            <a:custGeom>
              <a:rect b="b" l="l" r="r" t="t"/>
              <a:pathLst>
                <a:path extrusionOk="0" h="1210" w="1211">
                  <a:moveTo>
                    <a:pt x="807" y="403"/>
                  </a:moveTo>
                  <a:lnTo>
                    <a:pt x="807" y="776"/>
                  </a:lnTo>
                  <a:lnTo>
                    <a:pt x="404" y="776"/>
                  </a:lnTo>
                  <a:lnTo>
                    <a:pt x="435" y="403"/>
                  </a:lnTo>
                  <a:close/>
                  <a:moveTo>
                    <a:pt x="435" y="0"/>
                  </a:moveTo>
                  <a:cubicBezTo>
                    <a:pt x="187" y="0"/>
                    <a:pt x="0" y="155"/>
                    <a:pt x="0" y="403"/>
                  </a:cubicBezTo>
                  <a:lnTo>
                    <a:pt x="0" y="776"/>
                  </a:lnTo>
                  <a:cubicBezTo>
                    <a:pt x="0" y="1024"/>
                    <a:pt x="187" y="1210"/>
                    <a:pt x="404" y="1210"/>
                  </a:cubicBezTo>
                  <a:lnTo>
                    <a:pt x="807" y="1210"/>
                  </a:lnTo>
                  <a:cubicBezTo>
                    <a:pt x="1024" y="1210"/>
                    <a:pt x="1210" y="1024"/>
                    <a:pt x="1210" y="807"/>
                  </a:cubicBezTo>
                  <a:lnTo>
                    <a:pt x="1210" y="403"/>
                  </a:lnTo>
                  <a:cubicBezTo>
                    <a:pt x="1210" y="186"/>
                    <a:pt x="1024"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99"/>
            <p:cNvSpPr/>
            <p:nvPr/>
          </p:nvSpPr>
          <p:spPr>
            <a:xfrm>
              <a:off x="7009275" y="2745875"/>
              <a:ext cx="31050" cy="31025"/>
            </a:xfrm>
            <a:custGeom>
              <a:rect b="b" l="l" r="r" t="t"/>
              <a:pathLst>
                <a:path extrusionOk="0" h="1241" w="1242">
                  <a:moveTo>
                    <a:pt x="807" y="403"/>
                  </a:moveTo>
                  <a:lnTo>
                    <a:pt x="807" y="807"/>
                  </a:lnTo>
                  <a:lnTo>
                    <a:pt x="435" y="807"/>
                  </a:lnTo>
                  <a:lnTo>
                    <a:pt x="435" y="403"/>
                  </a:lnTo>
                  <a:close/>
                  <a:moveTo>
                    <a:pt x="435" y="0"/>
                  </a:moveTo>
                  <a:cubicBezTo>
                    <a:pt x="187" y="0"/>
                    <a:pt x="0" y="186"/>
                    <a:pt x="0" y="403"/>
                  </a:cubicBezTo>
                  <a:lnTo>
                    <a:pt x="0" y="807"/>
                  </a:lnTo>
                  <a:cubicBezTo>
                    <a:pt x="0" y="1024"/>
                    <a:pt x="156" y="1241"/>
                    <a:pt x="404" y="1241"/>
                  </a:cubicBezTo>
                  <a:lnTo>
                    <a:pt x="807" y="1241"/>
                  </a:lnTo>
                  <a:cubicBezTo>
                    <a:pt x="1024" y="1241"/>
                    <a:pt x="1210" y="1055"/>
                    <a:pt x="1210" y="838"/>
                  </a:cubicBezTo>
                  <a:lnTo>
                    <a:pt x="1241" y="403"/>
                  </a:lnTo>
                  <a:cubicBezTo>
                    <a:pt x="1241" y="186"/>
                    <a:pt x="1055"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99"/>
            <p:cNvSpPr/>
            <p:nvPr/>
          </p:nvSpPr>
          <p:spPr>
            <a:xfrm>
              <a:off x="7048825" y="2745875"/>
              <a:ext cx="31825" cy="31025"/>
            </a:xfrm>
            <a:custGeom>
              <a:rect b="b" l="l" r="r" t="t"/>
              <a:pathLst>
                <a:path extrusionOk="0" h="1241" w="1273">
                  <a:moveTo>
                    <a:pt x="869" y="403"/>
                  </a:moveTo>
                  <a:lnTo>
                    <a:pt x="869" y="807"/>
                  </a:lnTo>
                  <a:lnTo>
                    <a:pt x="435" y="807"/>
                  </a:lnTo>
                  <a:lnTo>
                    <a:pt x="435" y="403"/>
                  </a:lnTo>
                  <a:close/>
                  <a:moveTo>
                    <a:pt x="435" y="0"/>
                  </a:moveTo>
                  <a:cubicBezTo>
                    <a:pt x="218" y="0"/>
                    <a:pt x="31" y="186"/>
                    <a:pt x="31" y="403"/>
                  </a:cubicBezTo>
                  <a:lnTo>
                    <a:pt x="31" y="807"/>
                  </a:lnTo>
                  <a:cubicBezTo>
                    <a:pt x="0" y="1024"/>
                    <a:pt x="187" y="1241"/>
                    <a:pt x="435" y="1241"/>
                  </a:cubicBezTo>
                  <a:lnTo>
                    <a:pt x="838" y="1241"/>
                  </a:lnTo>
                  <a:cubicBezTo>
                    <a:pt x="1086" y="1241"/>
                    <a:pt x="1272" y="1055"/>
                    <a:pt x="1272" y="838"/>
                  </a:cubicBezTo>
                  <a:lnTo>
                    <a:pt x="1272" y="403"/>
                  </a:lnTo>
                  <a:cubicBezTo>
                    <a:pt x="1272" y="186"/>
                    <a:pt x="1086"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99"/>
            <p:cNvSpPr/>
            <p:nvPr/>
          </p:nvSpPr>
          <p:spPr>
            <a:xfrm>
              <a:off x="7089925" y="2746575"/>
              <a:ext cx="30275" cy="30325"/>
            </a:xfrm>
            <a:custGeom>
              <a:rect b="b" l="l" r="r" t="t"/>
              <a:pathLst>
                <a:path extrusionOk="0" h="1213" w="1211">
                  <a:moveTo>
                    <a:pt x="807" y="407"/>
                  </a:moveTo>
                  <a:lnTo>
                    <a:pt x="807" y="779"/>
                  </a:lnTo>
                  <a:lnTo>
                    <a:pt x="404" y="779"/>
                  </a:lnTo>
                  <a:lnTo>
                    <a:pt x="404" y="407"/>
                  </a:lnTo>
                  <a:close/>
                  <a:moveTo>
                    <a:pt x="387" y="0"/>
                  </a:moveTo>
                  <a:cubicBezTo>
                    <a:pt x="163" y="0"/>
                    <a:pt x="0" y="203"/>
                    <a:pt x="0" y="407"/>
                  </a:cubicBezTo>
                  <a:lnTo>
                    <a:pt x="0" y="779"/>
                  </a:lnTo>
                  <a:cubicBezTo>
                    <a:pt x="0" y="1027"/>
                    <a:pt x="187" y="1213"/>
                    <a:pt x="435" y="1213"/>
                  </a:cubicBezTo>
                  <a:lnTo>
                    <a:pt x="807" y="1213"/>
                  </a:lnTo>
                  <a:cubicBezTo>
                    <a:pt x="1024" y="1213"/>
                    <a:pt x="1210" y="1027"/>
                    <a:pt x="1210" y="810"/>
                  </a:cubicBezTo>
                  <a:lnTo>
                    <a:pt x="1210" y="407"/>
                  </a:lnTo>
                  <a:cubicBezTo>
                    <a:pt x="1210" y="203"/>
                    <a:pt x="1047" y="0"/>
                    <a:pt x="849" y="0"/>
                  </a:cubicBezTo>
                  <a:cubicBezTo>
                    <a:pt x="835" y="0"/>
                    <a:pt x="821" y="1"/>
                    <a:pt x="807"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99"/>
            <p:cNvSpPr/>
            <p:nvPr/>
          </p:nvSpPr>
          <p:spPr>
            <a:xfrm>
              <a:off x="7130250" y="2746575"/>
              <a:ext cx="31050" cy="30325"/>
            </a:xfrm>
            <a:custGeom>
              <a:rect b="b" l="l" r="r" t="t"/>
              <a:pathLst>
                <a:path extrusionOk="0" h="1213" w="1242">
                  <a:moveTo>
                    <a:pt x="838" y="407"/>
                  </a:moveTo>
                  <a:lnTo>
                    <a:pt x="838" y="779"/>
                  </a:lnTo>
                  <a:lnTo>
                    <a:pt x="435" y="779"/>
                  </a:lnTo>
                  <a:lnTo>
                    <a:pt x="435" y="407"/>
                  </a:lnTo>
                  <a:close/>
                  <a:moveTo>
                    <a:pt x="387" y="0"/>
                  </a:moveTo>
                  <a:cubicBezTo>
                    <a:pt x="163" y="0"/>
                    <a:pt x="0" y="203"/>
                    <a:pt x="0" y="407"/>
                  </a:cubicBezTo>
                  <a:lnTo>
                    <a:pt x="0"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19" y="1"/>
                    <a:pt x="403"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99"/>
            <p:cNvSpPr/>
            <p:nvPr/>
          </p:nvSpPr>
          <p:spPr>
            <a:xfrm>
              <a:off x="7170575" y="2746575"/>
              <a:ext cx="31050" cy="30325"/>
            </a:xfrm>
            <a:custGeom>
              <a:rect b="b" l="l" r="r" t="t"/>
              <a:pathLst>
                <a:path extrusionOk="0" h="1213" w="1242">
                  <a:moveTo>
                    <a:pt x="807" y="407"/>
                  </a:moveTo>
                  <a:lnTo>
                    <a:pt x="807" y="779"/>
                  </a:lnTo>
                  <a:lnTo>
                    <a:pt x="435" y="779"/>
                  </a:lnTo>
                  <a:lnTo>
                    <a:pt x="435" y="407"/>
                  </a:lnTo>
                  <a:close/>
                  <a:moveTo>
                    <a:pt x="393" y="0"/>
                  </a:moveTo>
                  <a:cubicBezTo>
                    <a:pt x="194" y="0"/>
                    <a:pt x="31" y="203"/>
                    <a:pt x="31" y="407"/>
                  </a:cubicBezTo>
                  <a:lnTo>
                    <a:pt x="31" y="779"/>
                  </a:lnTo>
                  <a:cubicBezTo>
                    <a:pt x="0" y="1027"/>
                    <a:pt x="187" y="1213"/>
                    <a:pt x="435" y="1213"/>
                  </a:cubicBezTo>
                  <a:lnTo>
                    <a:pt x="838" y="1213"/>
                  </a:lnTo>
                  <a:cubicBezTo>
                    <a:pt x="1055" y="1213"/>
                    <a:pt x="1241" y="1027"/>
                    <a:pt x="1241" y="810"/>
                  </a:cubicBezTo>
                  <a:lnTo>
                    <a:pt x="1241" y="407"/>
                  </a:lnTo>
                  <a:cubicBezTo>
                    <a:pt x="1241" y="203"/>
                    <a:pt x="1078" y="0"/>
                    <a:pt x="880" y="0"/>
                  </a:cubicBezTo>
                  <a:cubicBezTo>
                    <a:pt x="866" y="0"/>
                    <a:pt x="852" y="1"/>
                    <a:pt x="838" y="3"/>
                  </a:cubicBezTo>
                  <a:lnTo>
                    <a:pt x="435" y="3"/>
                  </a:lnTo>
                  <a:cubicBezTo>
                    <a:pt x="421" y="1"/>
                    <a:pt x="407"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99"/>
            <p:cNvSpPr/>
            <p:nvPr/>
          </p:nvSpPr>
          <p:spPr>
            <a:xfrm>
              <a:off x="7211675" y="2745875"/>
              <a:ext cx="31050" cy="31025"/>
            </a:xfrm>
            <a:custGeom>
              <a:rect b="b" l="l" r="r" t="t"/>
              <a:pathLst>
                <a:path extrusionOk="0" h="1241" w="1242">
                  <a:moveTo>
                    <a:pt x="838" y="435"/>
                  </a:moveTo>
                  <a:lnTo>
                    <a:pt x="838" y="807"/>
                  </a:lnTo>
                  <a:lnTo>
                    <a:pt x="404" y="807"/>
                  </a:lnTo>
                  <a:lnTo>
                    <a:pt x="404" y="435"/>
                  </a:lnTo>
                  <a:close/>
                  <a:moveTo>
                    <a:pt x="404" y="0"/>
                  </a:moveTo>
                  <a:cubicBezTo>
                    <a:pt x="187" y="0"/>
                    <a:pt x="0" y="186"/>
                    <a:pt x="0" y="403"/>
                  </a:cubicBezTo>
                  <a:lnTo>
                    <a:pt x="0" y="807"/>
                  </a:lnTo>
                  <a:cubicBezTo>
                    <a:pt x="0" y="1055"/>
                    <a:pt x="187" y="1241"/>
                    <a:pt x="404" y="1241"/>
                  </a:cubicBezTo>
                  <a:lnTo>
                    <a:pt x="838" y="1241"/>
                  </a:lnTo>
                  <a:cubicBezTo>
                    <a:pt x="1055" y="1210"/>
                    <a:pt x="1241" y="1024"/>
                    <a:pt x="1241" y="807"/>
                  </a:cubicBezTo>
                  <a:lnTo>
                    <a:pt x="1241" y="435"/>
                  </a:lnTo>
                  <a:cubicBezTo>
                    <a:pt x="1241" y="186"/>
                    <a:pt x="1055"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99"/>
            <p:cNvSpPr/>
            <p:nvPr/>
          </p:nvSpPr>
          <p:spPr>
            <a:xfrm>
              <a:off x="7252000" y="2746550"/>
              <a:ext cx="30275" cy="30350"/>
            </a:xfrm>
            <a:custGeom>
              <a:rect b="b" l="l" r="r" t="t"/>
              <a:pathLst>
                <a:path extrusionOk="0" h="1214" w="1211">
                  <a:moveTo>
                    <a:pt x="807" y="408"/>
                  </a:moveTo>
                  <a:lnTo>
                    <a:pt x="807" y="780"/>
                  </a:lnTo>
                  <a:lnTo>
                    <a:pt x="404" y="780"/>
                  </a:lnTo>
                  <a:lnTo>
                    <a:pt x="404" y="408"/>
                  </a:lnTo>
                  <a:close/>
                  <a:moveTo>
                    <a:pt x="381" y="1"/>
                  </a:moveTo>
                  <a:cubicBezTo>
                    <a:pt x="160" y="1"/>
                    <a:pt x="0" y="175"/>
                    <a:pt x="0" y="376"/>
                  </a:cubicBezTo>
                  <a:lnTo>
                    <a:pt x="0" y="780"/>
                  </a:lnTo>
                  <a:cubicBezTo>
                    <a:pt x="0" y="1028"/>
                    <a:pt x="187" y="1214"/>
                    <a:pt x="435" y="1214"/>
                  </a:cubicBezTo>
                  <a:lnTo>
                    <a:pt x="807" y="1214"/>
                  </a:lnTo>
                  <a:cubicBezTo>
                    <a:pt x="1024" y="1214"/>
                    <a:pt x="1210" y="1028"/>
                    <a:pt x="1210" y="811"/>
                  </a:cubicBezTo>
                  <a:lnTo>
                    <a:pt x="1210" y="408"/>
                  </a:lnTo>
                  <a:cubicBezTo>
                    <a:pt x="1210" y="204"/>
                    <a:pt x="1047" y="1"/>
                    <a:pt x="849" y="1"/>
                  </a:cubicBezTo>
                  <a:cubicBezTo>
                    <a:pt x="835" y="1"/>
                    <a:pt x="821" y="2"/>
                    <a:pt x="807" y="4"/>
                  </a:cubicBezTo>
                  <a:lnTo>
                    <a:pt x="435" y="4"/>
                  </a:lnTo>
                  <a:cubicBezTo>
                    <a:pt x="416" y="2"/>
                    <a:pt x="398"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99"/>
            <p:cNvSpPr/>
            <p:nvPr/>
          </p:nvSpPr>
          <p:spPr>
            <a:xfrm>
              <a:off x="7008500" y="2786875"/>
              <a:ext cx="31050" cy="30350"/>
            </a:xfrm>
            <a:custGeom>
              <a:rect b="b" l="l" r="r" t="t"/>
              <a:pathLst>
                <a:path extrusionOk="0" h="1214" w="1242">
                  <a:moveTo>
                    <a:pt x="838" y="376"/>
                  </a:moveTo>
                  <a:lnTo>
                    <a:pt x="838" y="811"/>
                  </a:lnTo>
                  <a:lnTo>
                    <a:pt x="435" y="811"/>
                  </a:lnTo>
                  <a:lnTo>
                    <a:pt x="435" y="376"/>
                  </a:lnTo>
                  <a:close/>
                  <a:moveTo>
                    <a:pt x="412" y="1"/>
                  </a:moveTo>
                  <a:cubicBezTo>
                    <a:pt x="191" y="1"/>
                    <a:pt x="31" y="175"/>
                    <a:pt x="31" y="376"/>
                  </a:cubicBezTo>
                  <a:lnTo>
                    <a:pt x="31" y="780"/>
                  </a:lnTo>
                  <a:cubicBezTo>
                    <a:pt x="0" y="997"/>
                    <a:pt x="187" y="1214"/>
                    <a:pt x="435" y="1214"/>
                  </a:cubicBezTo>
                  <a:lnTo>
                    <a:pt x="838" y="1214"/>
                  </a:lnTo>
                  <a:cubicBezTo>
                    <a:pt x="1055" y="1214"/>
                    <a:pt x="1241" y="1028"/>
                    <a:pt x="1241" y="811"/>
                  </a:cubicBezTo>
                  <a:lnTo>
                    <a:pt x="1241" y="376"/>
                  </a:lnTo>
                  <a:cubicBezTo>
                    <a:pt x="1210" y="159"/>
                    <a:pt x="1055" y="4"/>
                    <a:pt x="838" y="4"/>
                  </a:cubicBezTo>
                  <a:lnTo>
                    <a:pt x="466" y="4"/>
                  </a:lnTo>
                  <a:cubicBezTo>
                    <a:pt x="447" y="2"/>
                    <a:pt x="429" y="1"/>
                    <a:pt x="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99"/>
            <p:cNvSpPr/>
            <p:nvPr/>
          </p:nvSpPr>
          <p:spPr>
            <a:xfrm>
              <a:off x="7049600" y="2786875"/>
              <a:ext cx="31050" cy="29575"/>
            </a:xfrm>
            <a:custGeom>
              <a:rect b="b" l="l" r="r" t="t"/>
              <a:pathLst>
                <a:path extrusionOk="0" h="1183" w="1242">
                  <a:moveTo>
                    <a:pt x="807" y="376"/>
                  </a:moveTo>
                  <a:lnTo>
                    <a:pt x="807" y="811"/>
                  </a:lnTo>
                  <a:lnTo>
                    <a:pt x="404" y="811"/>
                  </a:lnTo>
                  <a:lnTo>
                    <a:pt x="404" y="376"/>
                  </a:lnTo>
                  <a:close/>
                  <a:moveTo>
                    <a:pt x="356" y="1"/>
                  </a:moveTo>
                  <a:cubicBezTo>
                    <a:pt x="160" y="1"/>
                    <a:pt x="0" y="175"/>
                    <a:pt x="0" y="376"/>
                  </a:cubicBezTo>
                  <a:lnTo>
                    <a:pt x="0" y="780"/>
                  </a:lnTo>
                  <a:cubicBezTo>
                    <a:pt x="0" y="997"/>
                    <a:pt x="187" y="1183"/>
                    <a:pt x="404" y="1183"/>
                  </a:cubicBezTo>
                  <a:lnTo>
                    <a:pt x="807" y="1183"/>
                  </a:lnTo>
                  <a:cubicBezTo>
                    <a:pt x="1055" y="1183"/>
                    <a:pt x="1241" y="997"/>
                    <a:pt x="1241" y="780"/>
                  </a:cubicBezTo>
                  <a:lnTo>
                    <a:pt x="1241" y="376"/>
                  </a:lnTo>
                  <a:cubicBezTo>
                    <a:pt x="1212" y="175"/>
                    <a:pt x="1051" y="1"/>
                    <a:pt x="854" y="1"/>
                  </a:cubicBezTo>
                  <a:cubicBezTo>
                    <a:pt x="839" y="1"/>
                    <a:pt x="823" y="2"/>
                    <a:pt x="807"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99"/>
            <p:cNvSpPr/>
            <p:nvPr/>
          </p:nvSpPr>
          <p:spPr>
            <a:xfrm>
              <a:off x="7089925" y="2786875"/>
              <a:ext cx="110925" cy="30350"/>
            </a:xfrm>
            <a:custGeom>
              <a:rect b="b" l="l" r="r" t="t"/>
              <a:pathLst>
                <a:path extrusionOk="0" h="1214" w="4437">
                  <a:moveTo>
                    <a:pt x="4033" y="407"/>
                  </a:moveTo>
                  <a:lnTo>
                    <a:pt x="4033" y="811"/>
                  </a:lnTo>
                  <a:lnTo>
                    <a:pt x="404" y="811"/>
                  </a:lnTo>
                  <a:lnTo>
                    <a:pt x="404" y="407"/>
                  </a:lnTo>
                  <a:close/>
                  <a:moveTo>
                    <a:pt x="381" y="1"/>
                  </a:moveTo>
                  <a:cubicBezTo>
                    <a:pt x="164" y="1"/>
                    <a:pt x="29" y="175"/>
                    <a:pt x="0" y="376"/>
                  </a:cubicBezTo>
                  <a:lnTo>
                    <a:pt x="0" y="811"/>
                  </a:lnTo>
                  <a:cubicBezTo>
                    <a:pt x="0" y="1028"/>
                    <a:pt x="187" y="1214"/>
                    <a:pt x="435" y="1214"/>
                  </a:cubicBezTo>
                  <a:lnTo>
                    <a:pt x="4033" y="1214"/>
                  </a:lnTo>
                  <a:cubicBezTo>
                    <a:pt x="4250" y="1214"/>
                    <a:pt x="4436" y="1028"/>
                    <a:pt x="4436" y="811"/>
                  </a:cubicBezTo>
                  <a:lnTo>
                    <a:pt x="4436" y="376"/>
                  </a:lnTo>
                  <a:cubicBezTo>
                    <a:pt x="4436" y="175"/>
                    <a:pt x="4277" y="1"/>
                    <a:pt x="4080" y="1"/>
                  </a:cubicBezTo>
                  <a:cubicBezTo>
                    <a:pt x="4065" y="1"/>
                    <a:pt x="4049" y="2"/>
                    <a:pt x="4033" y="4"/>
                  </a:cubicBezTo>
                  <a:lnTo>
                    <a:pt x="435" y="4"/>
                  </a:lnTo>
                  <a:cubicBezTo>
                    <a:pt x="416" y="2"/>
                    <a:pt x="399"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99"/>
            <p:cNvSpPr/>
            <p:nvPr/>
          </p:nvSpPr>
          <p:spPr>
            <a:xfrm>
              <a:off x="7211675" y="2786875"/>
              <a:ext cx="31050" cy="30350"/>
            </a:xfrm>
            <a:custGeom>
              <a:rect b="b" l="l" r="r" t="t"/>
              <a:pathLst>
                <a:path extrusionOk="0" h="1214" w="1242">
                  <a:moveTo>
                    <a:pt x="838" y="376"/>
                  </a:moveTo>
                  <a:lnTo>
                    <a:pt x="838" y="780"/>
                  </a:lnTo>
                  <a:lnTo>
                    <a:pt x="435" y="780"/>
                  </a:lnTo>
                  <a:lnTo>
                    <a:pt x="435" y="376"/>
                  </a:lnTo>
                  <a:close/>
                  <a:moveTo>
                    <a:pt x="356" y="1"/>
                  </a:moveTo>
                  <a:cubicBezTo>
                    <a:pt x="160" y="1"/>
                    <a:pt x="0" y="175"/>
                    <a:pt x="0" y="376"/>
                  </a:cubicBezTo>
                  <a:lnTo>
                    <a:pt x="0" y="780"/>
                  </a:lnTo>
                  <a:cubicBezTo>
                    <a:pt x="0" y="997"/>
                    <a:pt x="187" y="1183"/>
                    <a:pt x="404" y="1183"/>
                  </a:cubicBezTo>
                  <a:lnTo>
                    <a:pt x="838" y="1214"/>
                  </a:lnTo>
                  <a:cubicBezTo>
                    <a:pt x="1055" y="1214"/>
                    <a:pt x="1241" y="1028"/>
                    <a:pt x="1241" y="811"/>
                  </a:cubicBezTo>
                  <a:lnTo>
                    <a:pt x="1241" y="376"/>
                  </a:lnTo>
                  <a:cubicBezTo>
                    <a:pt x="1210" y="159"/>
                    <a:pt x="1055" y="4"/>
                    <a:pt x="838" y="4"/>
                  </a:cubicBezTo>
                  <a:lnTo>
                    <a:pt x="404" y="4"/>
                  </a:lnTo>
                  <a:cubicBezTo>
                    <a:pt x="388" y="2"/>
                    <a:pt x="372" y="1"/>
                    <a:pt x="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99"/>
            <p:cNvSpPr/>
            <p:nvPr/>
          </p:nvSpPr>
          <p:spPr>
            <a:xfrm>
              <a:off x="7252000" y="2786875"/>
              <a:ext cx="30275" cy="30350"/>
            </a:xfrm>
            <a:custGeom>
              <a:rect b="b" l="l" r="r" t="t"/>
              <a:pathLst>
                <a:path extrusionOk="0" h="1214" w="1211">
                  <a:moveTo>
                    <a:pt x="807" y="407"/>
                  </a:moveTo>
                  <a:lnTo>
                    <a:pt x="807" y="811"/>
                  </a:lnTo>
                  <a:lnTo>
                    <a:pt x="373" y="811"/>
                  </a:lnTo>
                  <a:lnTo>
                    <a:pt x="404" y="407"/>
                  </a:lnTo>
                  <a:close/>
                  <a:moveTo>
                    <a:pt x="387" y="1"/>
                  </a:moveTo>
                  <a:cubicBezTo>
                    <a:pt x="187" y="1"/>
                    <a:pt x="0" y="175"/>
                    <a:pt x="0" y="376"/>
                  </a:cubicBezTo>
                  <a:lnTo>
                    <a:pt x="0" y="811"/>
                  </a:lnTo>
                  <a:cubicBezTo>
                    <a:pt x="0" y="1028"/>
                    <a:pt x="187" y="1214"/>
                    <a:pt x="404" y="1214"/>
                  </a:cubicBezTo>
                  <a:lnTo>
                    <a:pt x="807" y="1214"/>
                  </a:lnTo>
                  <a:cubicBezTo>
                    <a:pt x="1024" y="1214"/>
                    <a:pt x="1210" y="1028"/>
                    <a:pt x="1210" y="811"/>
                  </a:cubicBezTo>
                  <a:lnTo>
                    <a:pt x="1210" y="376"/>
                  </a:lnTo>
                  <a:cubicBezTo>
                    <a:pt x="1210" y="159"/>
                    <a:pt x="1024" y="4"/>
                    <a:pt x="838" y="4"/>
                  </a:cubicBezTo>
                  <a:lnTo>
                    <a:pt x="435" y="4"/>
                  </a:lnTo>
                  <a:cubicBezTo>
                    <a:pt x="419" y="2"/>
                    <a:pt x="403" y="1"/>
                    <a:pt x="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3" name="Google Shape;20793;p99"/>
          <p:cNvGrpSpPr/>
          <p:nvPr/>
        </p:nvGrpSpPr>
        <p:grpSpPr>
          <a:xfrm>
            <a:off x="5563054" y="2261241"/>
            <a:ext cx="239650" cy="349250"/>
            <a:chOff x="4775100" y="1923875"/>
            <a:chExt cx="239650" cy="349250"/>
          </a:xfrm>
        </p:grpSpPr>
        <p:sp>
          <p:nvSpPr>
            <p:cNvPr id="20794" name="Google Shape;20794;p99"/>
            <p:cNvSpPr/>
            <p:nvPr/>
          </p:nvSpPr>
          <p:spPr>
            <a:xfrm>
              <a:off x="4775100" y="1923875"/>
              <a:ext cx="239650" cy="349250"/>
            </a:xfrm>
            <a:custGeom>
              <a:rect b="b" l="l" r="r" t="t"/>
              <a:pathLst>
                <a:path extrusionOk="0" h="13970" w="9586">
                  <a:moveTo>
                    <a:pt x="8128" y="403"/>
                  </a:moveTo>
                  <a:cubicBezTo>
                    <a:pt x="8221" y="403"/>
                    <a:pt x="8314" y="496"/>
                    <a:pt x="8314" y="589"/>
                  </a:cubicBezTo>
                  <a:lnTo>
                    <a:pt x="8314" y="4839"/>
                  </a:lnTo>
                  <a:cubicBezTo>
                    <a:pt x="8314" y="4963"/>
                    <a:pt x="8221" y="5025"/>
                    <a:pt x="8128" y="5025"/>
                  </a:cubicBezTo>
                  <a:lnTo>
                    <a:pt x="5243" y="5025"/>
                  </a:lnTo>
                  <a:cubicBezTo>
                    <a:pt x="5150" y="5025"/>
                    <a:pt x="5057" y="5056"/>
                    <a:pt x="4995" y="5087"/>
                  </a:cubicBezTo>
                  <a:lnTo>
                    <a:pt x="4995" y="682"/>
                  </a:lnTo>
                  <a:cubicBezTo>
                    <a:pt x="4995" y="527"/>
                    <a:pt x="5088" y="403"/>
                    <a:pt x="5243" y="403"/>
                  </a:cubicBezTo>
                  <a:close/>
                  <a:moveTo>
                    <a:pt x="4782" y="10337"/>
                  </a:moveTo>
                  <a:cubicBezTo>
                    <a:pt x="5088" y="10337"/>
                    <a:pt x="5398" y="10531"/>
                    <a:pt x="5460" y="10919"/>
                  </a:cubicBezTo>
                  <a:lnTo>
                    <a:pt x="5615" y="12315"/>
                  </a:lnTo>
                  <a:cubicBezTo>
                    <a:pt x="5367" y="12128"/>
                    <a:pt x="5088" y="12035"/>
                    <a:pt x="4778" y="12035"/>
                  </a:cubicBezTo>
                  <a:cubicBezTo>
                    <a:pt x="4468" y="12035"/>
                    <a:pt x="4188" y="12128"/>
                    <a:pt x="3940" y="12315"/>
                  </a:cubicBezTo>
                  <a:lnTo>
                    <a:pt x="4126" y="10919"/>
                  </a:lnTo>
                  <a:cubicBezTo>
                    <a:pt x="4173" y="10531"/>
                    <a:pt x="4475" y="10337"/>
                    <a:pt x="4782" y="10337"/>
                  </a:cubicBezTo>
                  <a:close/>
                  <a:moveTo>
                    <a:pt x="4751" y="12469"/>
                  </a:moveTo>
                  <a:cubicBezTo>
                    <a:pt x="5078" y="12469"/>
                    <a:pt x="5408" y="12617"/>
                    <a:pt x="5615" y="12904"/>
                  </a:cubicBezTo>
                  <a:cubicBezTo>
                    <a:pt x="5584" y="13028"/>
                    <a:pt x="5522" y="13152"/>
                    <a:pt x="5429" y="13245"/>
                  </a:cubicBezTo>
                  <a:cubicBezTo>
                    <a:pt x="5274" y="13462"/>
                    <a:pt x="5026" y="13555"/>
                    <a:pt x="4778" y="13555"/>
                  </a:cubicBezTo>
                  <a:cubicBezTo>
                    <a:pt x="4530" y="13555"/>
                    <a:pt x="4281" y="13431"/>
                    <a:pt x="4126" y="13245"/>
                  </a:cubicBezTo>
                  <a:cubicBezTo>
                    <a:pt x="4033" y="13152"/>
                    <a:pt x="3971" y="13028"/>
                    <a:pt x="3940" y="12873"/>
                  </a:cubicBezTo>
                  <a:cubicBezTo>
                    <a:pt x="4136" y="12602"/>
                    <a:pt x="4442" y="12469"/>
                    <a:pt x="4751" y="12469"/>
                  </a:cubicBezTo>
                  <a:close/>
                  <a:moveTo>
                    <a:pt x="1428" y="0"/>
                  </a:moveTo>
                  <a:cubicBezTo>
                    <a:pt x="1148" y="0"/>
                    <a:pt x="900" y="217"/>
                    <a:pt x="869" y="496"/>
                  </a:cubicBezTo>
                  <a:lnTo>
                    <a:pt x="652" y="496"/>
                  </a:lnTo>
                  <a:cubicBezTo>
                    <a:pt x="280" y="496"/>
                    <a:pt x="1" y="775"/>
                    <a:pt x="1" y="1148"/>
                  </a:cubicBezTo>
                  <a:lnTo>
                    <a:pt x="1" y="5645"/>
                  </a:lnTo>
                  <a:cubicBezTo>
                    <a:pt x="1" y="5987"/>
                    <a:pt x="280" y="6297"/>
                    <a:pt x="652" y="6297"/>
                  </a:cubicBezTo>
                  <a:lnTo>
                    <a:pt x="3785" y="6297"/>
                  </a:lnTo>
                  <a:cubicBezTo>
                    <a:pt x="3940" y="6607"/>
                    <a:pt x="4219" y="6855"/>
                    <a:pt x="4592" y="6917"/>
                  </a:cubicBezTo>
                  <a:lnTo>
                    <a:pt x="4592" y="7445"/>
                  </a:lnTo>
                  <a:cubicBezTo>
                    <a:pt x="4561" y="7755"/>
                    <a:pt x="4809" y="8003"/>
                    <a:pt x="5119" y="8003"/>
                  </a:cubicBezTo>
                  <a:lnTo>
                    <a:pt x="7942" y="8003"/>
                  </a:lnTo>
                  <a:cubicBezTo>
                    <a:pt x="8314" y="8034"/>
                    <a:pt x="8314" y="8561"/>
                    <a:pt x="7942" y="8623"/>
                  </a:cubicBezTo>
                  <a:lnTo>
                    <a:pt x="5119" y="8623"/>
                  </a:lnTo>
                  <a:cubicBezTo>
                    <a:pt x="4809" y="8623"/>
                    <a:pt x="4561" y="8840"/>
                    <a:pt x="4592" y="9151"/>
                  </a:cubicBezTo>
                  <a:lnTo>
                    <a:pt x="4592" y="9926"/>
                  </a:lnTo>
                  <a:cubicBezTo>
                    <a:pt x="4095" y="10019"/>
                    <a:pt x="3754" y="10391"/>
                    <a:pt x="3692" y="10857"/>
                  </a:cubicBezTo>
                  <a:lnTo>
                    <a:pt x="3475" y="12501"/>
                  </a:lnTo>
                  <a:cubicBezTo>
                    <a:pt x="3370" y="13364"/>
                    <a:pt x="4064" y="13969"/>
                    <a:pt x="4783" y="13969"/>
                  </a:cubicBezTo>
                  <a:cubicBezTo>
                    <a:pt x="5124" y="13969"/>
                    <a:pt x="5470" y="13833"/>
                    <a:pt x="5739" y="13524"/>
                  </a:cubicBezTo>
                  <a:cubicBezTo>
                    <a:pt x="5987" y="13214"/>
                    <a:pt x="6112" y="12842"/>
                    <a:pt x="6050" y="12501"/>
                  </a:cubicBezTo>
                  <a:lnTo>
                    <a:pt x="5832" y="10857"/>
                  </a:lnTo>
                  <a:cubicBezTo>
                    <a:pt x="5770" y="10391"/>
                    <a:pt x="5429" y="10019"/>
                    <a:pt x="4964" y="9926"/>
                  </a:cubicBezTo>
                  <a:lnTo>
                    <a:pt x="4964" y="9151"/>
                  </a:lnTo>
                  <a:cubicBezTo>
                    <a:pt x="4964" y="9089"/>
                    <a:pt x="5026" y="9027"/>
                    <a:pt x="5088" y="9027"/>
                  </a:cubicBezTo>
                  <a:lnTo>
                    <a:pt x="7911" y="9027"/>
                  </a:lnTo>
                  <a:cubicBezTo>
                    <a:pt x="8810" y="8965"/>
                    <a:pt x="8810" y="7662"/>
                    <a:pt x="7911" y="7600"/>
                  </a:cubicBezTo>
                  <a:lnTo>
                    <a:pt x="5088" y="7600"/>
                  </a:lnTo>
                  <a:cubicBezTo>
                    <a:pt x="5026" y="7600"/>
                    <a:pt x="4964" y="7538"/>
                    <a:pt x="4964" y="7476"/>
                  </a:cubicBezTo>
                  <a:lnTo>
                    <a:pt x="4964" y="6917"/>
                  </a:lnTo>
                  <a:cubicBezTo>
                    <a:pt x="5305" y="6855"/>
                    <a:pt x="5615" y="6638"/>
                    <a:pt x="5770" y="6297"/>
                  </a:cubicBezTo>
                  <a:lnTo>
                    <a:pt x="7694" y="6297"/>
                  </a:lnTo>
                  <a:cubicBezTo>
                    <a:pt x="7787" y="6297"/>
                    <a:pt x="7880" y="6204"/>
                    <a:pt x="7880" y="6111"/>
                  </a:cubicBezTo>
                  <a:cubicBezTo>
                    <a:pt x="7880" y="5987"/>
                    <a:pt x="7787" y="5894"/>
                    <a:pt x="7694" y="5894"/>
                  </a:cubicBezTo>
                  <a:lnTo>
                    <a:pt x="5708" y="5894"/>
                  </a:lnTo>
                  <a:cubicBezTo>
                    <a:pt x="5584" y="5894"/>
                    <a:pt x="5460" y="5956"/>
                    <a:pt x="5429" y="6080"/>
                  </a:cubicBezTo>
                  <a:cubicBezTo>
                    <a:pt x="5305" y="6374"/>
                    <a:pt x="5034" y="6522"/>
                    <a:pt x="4762" y="6522"/>
                  </a:cubicBezTo>
                  <a:cubicBezTo>
                    <a:pt x="4491" y="6522"/>
                    <a:pt x="4219" y="6374"/>
                    <a:pt x="4095" y="6080"/>
                  </a:cubicBezTo>
                  <a:cubicBezTo>
                    <a:pt x="4064" y="5956"/>
                    <a:pt x="3940" y="5894"/>
                    <a:pt x="3816" y="5894"/>
                  </a:cubicBezTo>
                  <a:lnTo>
                    <a:pt x="621" y="5894"/>
                  </a:lnTo>
                  <a:cubicBezTo>
                    <a:pt x="497" y="5894"/>
                    <a:pt x="373" y="5770"/>
                    <a:pt x="373" y="5645"/>
                  </a:cubicBezTo>
                  <a:lnTo>
                    <a:pt x="373" y="1179"/>
                  </a:lnTo>
                  <a:cubicBezTo>
                    <a:pt x="373" y="1024"/>
                    <a:pt x="497" y="931"/>
                    <a:pt x="621" y="931"/>
                  </a:cubicBezTo>
                  <a:lnTo>
                    <a:pt x="838" y="931"/>
                  </a:lnTo>
                  <a:lnTo>
                    <a:pt x="838" y="4839"/>
                  </a:lnTo>
                  <a:cubicBezTo>
                    <a:pt x="838" y="5180"/>
                    <a:pt x="1117" y="5428"/>
                    <a:pt x="1428" y="5428"/>
                  </a:cubicBezTo>
                  <a:lnTo>
                    <a:pt x="4312" y="5428"/>
                  </a:lnTo>
                  <a:cubicBezTo>
                    <a:pt x="4437" y="5428"/>
                    <a:pt x="4561" y="5521"/>
                    <a:pt x="4561" y="5676"/>
                  </a:cubicBezTo>
                  <a:cubicBezTo>
                    <a:pt x="4592" y="5770"/>
                    <a:pt x="4685" y="5832"/>
                    <a:pt x="4778" y="5863"/>
                  </a:cubicBezTo>
                  <a:cubicBezTo>
                    <a:pt x="4871" y="5832"/>
                    <a:pt x="4964" y="5770"/>
                    <a:pt x="4995" y="5676"/>
                  </a:cubicBezTo>
                  <a:cubicBezTo>
                    <a:pt x="4995" y="5521"/>
                    <a:pt x="5119" y="5428"/>
                    <a:pt x="5243" y="5428"/>
                  </a:cubicBezTo>
                  <a:lnTo>
                    <a:pt x="8128" y="5428"/>
                  </a:lnTo>
                  <a:cubicBezTo>
                    <a:pt x="8469" y="5428"/>
                    <a:pt x="8717" y="5180"/>
                    <a:pt x="8748" y="4839"/>
                  </a:cubicBezTo>
                  <a:lnTo>
                    <a:pt x="8748" y="900"/>
                  </a:lnTo>
                  <a:lnTo>
                    <a:pt x="8934" y="900"/>
                  </a:lnTo>
                  <a:cubicBezTo>
                    <a:pt x="9058" y="900"/>
                    <a:pt x="9182" y="1024"/>
                    <a:pt x="9182" y="1148"/>
                  </a:cubicBezTo>
                  <a:lnTo>
                    <a:pt x="9182" y="5645"/>
                  </a:lnTo>
                  <a:cubicBezTo>
                    <a:pt x="9182" y="5770"/>
                    <a:pt x="9058" y="5894"/>
                    <a:pt x="8934" y="5894"/>
                  </a:cubicBezTo>
                  <a:lnTo>
                    <a:pt x="8531" y="5894"/>
                  </a:lnTo>
                  <a:cubicBezTo>
                    <a:pt x="8438" y="5894"/>
                    <a:pt x="8345" y="5987"/>
                    <a:pt x="8345" y="6080"/>
                  </a:cubicBezTo>
                  <a:cubicBezTo>
                    <a:pt x="8345" y="6204"/>
                    <a:pt x="8438" y="6297"/>
                    <a:pt x="8531" y="6297"/>
                  </a:cubicBezTo>
                  <a:lnTo>
                    <a:pt x="8934" y="6297"/>
                  </a:lnTo>
                  <a:cubicBezTo>
                    <a:pt x="9307" y="6297"/>
                    <a:pt x="9586" y="5987"/>
                    <a:pt x="9586" y="5645"/>
                  </a:cubicBezTo>
                  <a:lnTo>
                    <a:pt x="9586" y="1179"/>
                  </a:lnTo>
                  <a:cubicBezTo>
                    <a:pt x="9586" y="806"/>
                    <a:pt x="9307" y="496"/>
                    <a:pt x="8934" y="496"/>
                  </a:cubicBezTo>
                  <a:lnTo>
                    <a:pt x="8717" y="496"/>
                  </a:lnTo>
                  <a:cubicBezTo>
                    <a:pt x="8655" y="217"/>
                    <a:pt x="8407" y="0"/>
                    <a:pt x="8128" y="0"/>
                  </a:cubicBezTo>
                  <a:lnTo>
                    <a:pt x="5243" y="0"/>
                  </a:lnTo>
                  <a:cubicBezTo>
                    <a:pt x="5057" y="0"/>
                    <a:pt x="4902" y="62"/>
                    <a:pt x="4778" y="186"/>
                  </a:cubicBezTo>
                  <a:cubicBezTo>
                    <a:pt x="4654" y="62"/>
                    <a:pt x="4499" y="0"/>
                    <a:pt x="4312" y="0"/>
                  </a:cubicBezTo>
                  <a:lnTo>
                    <a:pt x="3723" y="0"/>
                  </a:lnTo>
                  <a:cubicBezTo>
                    <a:pt x="3630" y="0"/>
                    <a:pt x="3537" y="93"/>
                    <a:pt x="3537" y="217"/>
                  </a:cubicBezTo>
                  <a:cubicBezTo>
                    <a:pt x="3537" y="310"/>
                    <a:pt x="3630" y="403"/>
                    <a:pt x="3723" y="403"/>
                  </a:cubicBezTo>
                  <a:lnTo>
                    <a:pt x="4312" y="403"/>
                  </a:lnTo>
                  <a:cubicBezTo>
                    <a:pt x="4468" y="403"/>
                    <a:pt x="4561" y="527"/>
                    <a:pt x="4561" y="682"/>
                  </a:cubicBezTo>
                  <a:lnTo>
                    <a:pt x="4561" y="5087"/>
                  </a:lnTo>
                  <a:cubicBezTo>
                    <a:pt x="4499" y="5056"/>
                    <a:pt x="4406" y="5025"/>
                    <a:pt x="4312" y="5025"/>
                  </a:cubicBezTo>
                  <a:lnTo>
                    <a:pt x="1428" y="5025"/>
                  </a:lnTo>
                  <a:cubicBezTo>
                    <a:pt x="1335" y="5025"/>
                    <a:pt x="1242" y="4963"/>
                    <a:pt x="1242" y="4839"/>
                  </a:cubicBezTo>
                  <a:lnTo>
                    <a:pt x="1242" y="589"/>
                  </a:lnTo>
                  <a:cubicBezTo>
                    <a:pt x="1242" y="496"/>
                    <a:pt x="1335" y="403"/>
                    <a:pt x="1428" y="403"/>
                  </a:cubicBezTo>
                  <a:lnTo>
                    <a:pt x="2917" y="403"/>
                  </a:lnTo>
                  <a:cubicBezTo>
                    <a:pt x="3041" y="403"/>
                    <a:pt x="3134" y="310"/>
                    <a:pt x="3134" y="186"/>
                  </a:cubicBezTo>
                  <a:cubicBezTo>
                    <a:pt x="3103" y="93"/>
                    <a:pt x="3041"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99"/>
            <p:cNvSpPr/>
            <p:nvPr/>
          </p:nvSpPr>
          <p:spPr>
            <a:xfrm>
              <a:off x="4816200" y="1951775"/>
              <a:ext cx="63625" cy="10100"/>
            </a:xfrm>
            <a:custGeom>
              <a:rect b="b" l="l" r="r" t="t"/>
              <a:pathLst>
                <a:path extrusionOk="0" h="404"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99"/>
            <p:cNvSpPr/>
            <p:nvPr/>
          </p:nvSpPr>
          <p:spPr>
            <a:xfrm>
              <a:off x="4816200" y="1975050"/>
              <a:ext cx="63625" cy="10100"/>
            </a:xfrm>
            <a:custGeom>
              <a:rect b="b" l="l" r="r" t="t"/>
              <a:pathLst>
                <a:path extrusionOk="0" h="404" w="2545">
                  <a:moveTo>
                    <a:pt x="280" y="0"/>
                  </a:moveTo>
                  <a:cubicBezTo>
                    <a:pt x="1" y="0"/>
                    <a:pt x="1" y="404"/>
                    <a:pt x="280" y="404"/>
                  </a:cubicBezTo>
                  <a:lnTo>
                    <a:pt x="2296" y="404"/>
                  </a:lnTo>
                  <a:cubicBezTo>
                    <a:pt x="2544" y="404"/>
                    <a:pt x="2544" y="0"/>
                    <a:pt x="2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99"/>
            <p:cNvSpPr/>
            <p:nvPr/>
          </p:nvSpPr>
          <p:spPr>
            <a:xfrm>
              <a:off x="4816200" y="1998300"/>
              <a:ext cx="63625" cy="10125"/>
            </a:xfrm>
            <a:custGeom>
              <a:rect b="b" l="l" r="r" t="t"/>
              <a:pathLst>
                <a:path extrusionOk="0" h="405" w="2545">
                  <a:moveTo>
                    <a:pt x="280" y="1"/>
                  </a:moveTo>
                  <a:cubicBezTo>
                    <a:pt x="1" y="1"/>
                    <a:pt x="1" y="404"/>
                    <a:pt x="280" y="404"/>
                  </a:cubicBezTo>
                  <a:lnTo>
                    <a:pt x="2296" y="404"/>
                  </a:lnTo>
                  <a:cubicBezTo>
                    <a:pt x="2544" y="404"/>
                    <a:pt x="2544" y="1"/>
                    <a:pt x="2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99"/>
            <p:cNvSpPr/>
            <p:nvPr/>
          </p:nvSpPr>
          <p:spPr>
            <a:xfrm>
              <a:off x="4817750" y="2021575"/>
              <a:ext cx="60525" cy="10100"/>
            </a:xfrm>
            <a:custGeom>
              <a:rect b="b" l="l" r="r" t="t"/>
              <a:pathLst>
                <a:path extrusionOk="0" h="404" w="2421">
                  <a:moveTo>
                    <a:pt x="218" y="0"/>
                  </a:moveTo>
                  <a:cubicBezTo>
                    <a:pt x="94" y="0"/>
                    <a:pt x="1" y="93"/>
                    <a:pt x="1" y="187"/>
                  </a:cubicBezTo>
                  <a:cubicBezTo>
                    <a:pt x="1" y="311"/>
                    <a:pt x="94" y="404"/>
                    <a:pt x="218" y="404"/>
                  </a:cubicBezTo>
                  <a:lnTo>
                    <a:pt x="2234" y="404"/>
                  </a:lnTo>
                  <a:cubicBezTo>
                    <a:pt x="2327" y="404"/>
                    <a:pt x="2420" y="311"/>
                    <a:pt x="2420" y="187"/>
                  </a:cubicBezTo>
                  <a:cubicBezTo>
                    <a:pt x="2420" y="93"/>
                    <a:pt x="2327"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99"/>
            <p:cNvSpPr/>
            <p:nvPr/>
          </p:nvSpPr>
          <p:spPr>
            <a:xfrm>
              <a:off x="4910825" y="1951775"/>
              <a:ext cx="63600" cy="10100"/>
            </a:xfrm>
            <a:custGeom>
              <a:rect b="b" l="l" r="r" t="t"/>
              <a:pathLst>
                <a:path extrusionOk="0" h="404"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99"/>
            <p:cNvSpPr/>
            <p:nvPr/>
          </p:nvSpPr>
          <p:spPr>
            <a:xfrm>
              <a:off x="4910825" y="1975050"/>
              <a:ext cx="63600" cy="10100"/>
            </a:xfrm>
            <a:custGeom>
              <a:rect b="b" l="l" r="r" t="t"/>
              <a:pathLst>
                <a:path extrusionOk="0" h="404" w="2544">
                  <a:moveTo>
                    <a:pt x="248" y="0"/>
                  </a:moveTo>
                  <a:cubicBezTo>
                    <a:pt x="0" y="0"/>
                    <a:pt x="0" y="404"/>
                    <a:pt x="248" y="404"/>
                  </a:cubicBezTo>
                  <a:lnTo>
                    <a:pt x="2265" y="404"/>
                  </a:lnTo>
                  <a:cubicBezTo>
                    <a:pt x="2544" y="404"/>
                    <a:pt x="2544" y="0"/>
                    <a:pt x="2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99"/>
            <p:cNvSpPr/>
            <p:nvPr/>
          </p:nvSpPr>
          <p:spPr>
            <a:xfrm>
              <a:off x="4910825" y="1998300"/>
              <a:ext cx="63600" cy="10125"/>
            </a:xfrm>
            <a:custGeom>
              <a:rect b="b" l="l" r="r" t="t"/>
              <a:pathLst>
                <a:path extrusionOk="0" h="405" w="2544">
                  <a:moveTo>
                    <a:pt x="248" y="1"/>
                  </a:moveTo>
                  <a:cubicBezTo>
                    <a:pt x="0" y="1"/>
                    <a:pt x="0" y="404"/>
                    <a:pt x="248" y="404"/>
                  </a:cubicBezTo>
                  <a:lnTo>
                    <a:pt x="2265" y="404"/>
                  </a:lnTo>
                  <a:cubicBezTo>
                    <a:pt x="2544" y="404"/>
                    <a:pt x="2544"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99"/>
            <p:cNvSpPr/>
            <p:nvPr/>
          </p:nvSpPr>
          <p:spPr>
            <a:xfrm>
              <a:off x="4912375" y="2021575"/>
              <a:ext cx="60500" cy="10100"/>
            </a:xfrm>
            <a:custGeom>
              <a:rect b="b" l="l" r="r" t="t"/>
              <a:pathLst>
                <a:path extrusionOk="0" h="404" w="2420">
                  <a:moveTo>
                    <a:pt x="186" y="0"/>
                  </a:moveTo>
                  <a:cubicBezTo>
                    <a:pt x="93" y="0"/>
                    <a:pt x="0" y="93"/>
                    <a:pt x="0" y="187"/>
                  </a:cubicBezTo>
                  <a:cubicBezTo>
                    <a:pt x="0" y="311"/>
                    <a:pt x="93" y="404"/>
                    <a:pt x="186" y="404"/>
                  </a:cubicBezTo>
                  <a:lnTo>
                    <a:pt x="2203" y="404"/>
                  </a:lnTo>
                  <a:cubicBezTo>
                    <a:pt x="2327" y="404"/>
                    <a:pt x="2420" y="311"/>
                    <a:pt x="2420" y="187"/>
                  </a:cubicBezTo>
                  <a:cubicBezTo>
                    <a:pt x="2420" y="93"/>
                    <a:pt x="2327"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99"/>
            <p:cNvSpPr/>
            <p:nvPr/>
          </p:nvSpPr>
          <p:spPr>
            <a:xfrm>
              <a:off x="4889100" y="2191400"/>
              <a:ext cx="10875" cy="13975"/>
            </a:xfrm>
            <a:custGeom>
              <a:rect b="b" l="l" r="r" t="t"/>
              <a:pathLst>
                <a:path extrusionOk="0" h="559" w="435">
                  <a:moveTo>
                    <a:pt x="218" y="1"/>
                  </a:moveTo>
                  <a:cubicBezTo>
                    <a:pt x="94" y="1"/>
                    <a:pt x="1" y="94"/>
                    <a:pt x="1" y="187"/>
                  </a:cubicBezTo>
                  <a:lnTo>
                    <a:pt x="1" y="373"/>
                  </a:lnTo>
                  <a:cubicBezTo>
                    <a:pt x="1" y="466"/>
                    <a:pt x="94" y="559"/>
                    <a:pt x="218" y="559"/>
                  </a:cubicBezTo>
                  <a:cubicBezTo>
                    <a:pt x="342" y="559"/>
                    <a:pt x="435" y="466"/>
                    <a:pt x="435" y="373"/>
                  </a:cubicBezTo>
                  <a:lnTo>
                    <a:pt x="435" y="187"/>
                  </a:lnTo>
                  <a:cubicBezTo>
                    <a:pt x="435" y="94"/>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4" name="Google Shape;20804;p99"/>
          <p:cNvGrpSpPr/>
          <p:nvPr/>
        </p:nvGrpSpPr>
        <p:grpSpPr>
          <a:xfrm>
            <a:off x="4725464" y="2293141"/>
            <a:ext cx="349000" cy="285450"/>
            <a:chOff x="4720050" y="3094050"/>
            <a:chExt cx="349000" cy="285450"/>
          </a:xfrm>
        </p:grpSpPr>
        <p:sp>
          <p:nvSpPr>
            <p:cNvPr id="20805" name="Google Shape;20805;p99"/>
            <p:cNvSpPr/>
            <p:nvPr/>
          </p:nvSpPr>
          <p:spPr>
            <a:xfrm>
              <a:off x="4783625" y="3198550"/>
              <a:ext cx="11675" cy="10300"/>
            </a:xfrm>
            <a:custGeom>
              <a:rect b="b" l="l" r="r" t="t"/>
              <a:pathLst>
                <a:path extrusionOk="0" h="412" w="467">
                  <a:moveTo>
                    <a:pt x="219" y="0"/>
                  </a:moveTo>
                  <a:cubicBezTo>
                    <a:pt x="126" y="0"/>
                    <a:pt x="58" y="61"/>
                    <a:pt x="32" y="163"/>
                  </a:cubicBezTo>
                  <a:cubicBezTo>
                    <a:pt x="1" y="257"/>
                    <a:pt x="63" y="381"/>
                    <a:pt x="187" y="412"/>
                  </a:cubicBezTo>
                  <a:cubicBezTo>
                    <a:pt x="404" y="412"/>
                    <a:pt x="466" y="101"/>
                    <a:pt x="280" y="8"/>
                  </a:cubicBezTo>
                  <a:cubicBezTo>
                    <a:pt x="259" y="3"/>
                    <a:pt x="238"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99"/>
            <p:cNvSpPr/>
            <p:nvPr/>
          </p:nvSpPr>
          <p:spPr>
            <a:xfrm>
              <a:off x="4720050" y="3094050"/>
              <a:ext cx="349000" cy="285450"/>
            </a:xfrm>
            <a:custGeom>
              <a:rect b="b" l="l" r="r" t="t"/>
              <a:pathLst>
                <a:path extrusionOk="0" h="11418" w="13960">
                  <a:moveTo>
                    <a:pt x="4002" y="1521"/>
                  </a:moveTo>
                  <a:cubicBezTo>
                    <a:pt x="4095" y="1521"/>
                    <a:pt x="4157" y="1583"/>
                    <a:pt x="4157" y="1676"/>
                  </a:cubicBezTo>
                  <a:lnTo>
                    <a:pt x="4157" y="1986"/>
                  </a:lnTo>
                  <a:lnTo>
                    <a:pt x="1769" y="1986"/>
                  </a:lnTo>
                  <a:lnTo>
                    <a:pt x="1769" y="1676"/>
                  </a:lnTo>
                  <a:cubicBezTo>
                    <a:pt x="1769" y="1583"/>
                    <a:pt x="1831" y="1521"/>
                    <a:pt x="1893" y="1521"/>
                  </a:cubicBezTo>
                  <a:close/>
                  <a:moveTo>
                    <a:pt x="3009" y="3878"/>
                  </a:moveTo>
                  <a:cubicBezTo>
                    <a:pt x="3506" y="3878"/>
                    <a:pt x="3878" y="4250"/>
                    <a:pt x="3878" y="4747"/>
                  </a:cubicBezTo>
                  <a:lnTo>
                    <a:pt x="3878" y="5305"/>
                  </a:lnTo>
                  <a:cubicBezTo>
                    <a:pt x="3878" y="5801"/>
                    <a:pt x="3506" y="6174"/>
                    <a:pt x="3009" y="6174"/>
                  </a:cubicBezTo>
                  <a:lnTo>
                    <a:pt x="1769" y="6174"/>
                  </a:lnTo>
                  <a:lnTo>
                    <a:pt x="1769" y="3878"/>
                  </a:lnTo>
                  <a:close/>
                  <a:moveTo>
                    <a:pt x="13215" y="435"/>
                  </a:moveTo>
                  <a:cubicBezTo>
                    <a:pt x="13401" y="435"/>
                    <a:pt x="13556" y="559"/>
                    <a:pt x="13556" y="745"/>
                  </a:cubicBezTo>
                  <a:lnTo>
                    <a:pt x="13556" y="7569"/>
                  </a:lnTo>
                  <a:lnTo>
                    <a:pt x="12439" y="7569"/>
                  </a:lnTo>
                  <a:lnTo>
                    <a:pt x="12439" y="2544"/>
                  </a:lnTo>
                  <a:cubicBezTo>
                    <a:pt x="12439" y="2234"/>
                    <a:pt x="12191" y="1986"/>
                    <a:pt x="11881" y="1986"/>
                  </a:cubicBezTo>
                  <a:lnTo>
                    <a:pt x="8252" y="1986"/>
                  </a:lnTo>
                  <a:cubicBezTo>
                    <a:pt x="8238" y="1983"/>
                    <a:pt x="8226" y="1981"/>
                    <a:pt x="8214" y="1981"/>
                  </a:cubicBezTo>
                  <a:cubicBezTo>
                    <a:pt x="8021" y="1981"/>
                    <a:pt x="8016" y="2400"/>
                    <a:pt x="8198" y="2400"/>
                  </a:cubicBezTo>
                  <a:cubicBezTo>
                    <a:pt x="8215" y="2400"/>
                    <a:pt x="8232" y="2396"/>
                    <a:pt x="8252" y="2389"/>
                  </a:cubicBezTo>
                  <a:lnTo>
                    <a:pt x="11881" y="2389"/>
                  </a:lnTo>
                  <a:cubicBezTo>
                    <a:pt x="11974" y="2389"/>
                    <a:pt x="12036" y="2451"/>
                    <a:pt x="12036" y="2513"/>
                  </a:cubicBezTo>
                  <a:lnTo>
                    <a:pt x="12036" y="7569"/>
                  </a:lnTo>
                  <a:lnTo>
                    <a:pt x="1769" y="7569"/>
                  </a:lnTo>
                  <a:lnTo>
                    <a:pt x="1769" y="6577"/>
                  </a:lnTo>
                  <a:lnTo>
                    <a:pt x="3009" y="6577"/>
                  </a:lnTo>
                  <a:cubicBezTo>
                    <a:pt x="3723" y="6577"/>
                    <a:pt x="4281" y="5987"/>
                    <a:pt x="4281" y="5305"/>
                  </a:cubicBezTo>
                  <a:lnTo>
                    <a:pt x="4281" y="4716"/>
                  </a:lnTo>
                  <a:cubicBezTo>
                    <a:pt x="4281" y="4002"/>
                    <a:pt x="3723" y="3444"/>
                    <a:pt x="3009" y="3444"/>
                  </a:cubicBezTo>
                  <a:lnTo>
                    <a:pt x="1769" y="3444"/>
                  </a:lnTo>
                  <a:lnTo>
                    <a:pt x="1769" y="2358"/>
                  </a:lnTo>
                  <a:lnTo>
                    <a:pt x="7445" y="2358"/>
                  </a:lnTo>
                  <a:cubicBezTo>
                    <a:pt x="7464" y="2365"/>
                    <a:pt x="7482" y="2369"/>
                    <a:pt x="7498" y="2369"/>
                  </a:cubicBezTo>
                  <a:cubicBezTo>
                    <a:pt x="7675" y="2369"/>
                    <a:pt x="7675" y="1976"/>
                    <a:pt x="7498" y="1976"/>
                  </a:cubicBezTo>
                  <a:cubicBezTo>
                    <a:pt x="7482" y="1976"/>
                    <a:pt x="7464" y="1979"/>
                    <a:pt x="7445" y="1986"/>
                  </a:cubicBezTo>
                  <a:lnTo>
                    <a:pt x="4560" y="1986"/>
                  </a:lnTo>
                  <a:lnTo>
                    <a:pt x="4560" y="1676"/>
                  </a:lnTo>
                  <a:cubicBezTo>
                    <a:pt x="4560" y="1366"/>
                    <a:pt x="4312" y="1086"/>
                    <a:pt x="4002" y="1086"/>
                  </a:cubicBezTo>
                  <a:lnTo>
                    <a:pt x="1893" y="1086"/>
                  </a:lnTo>
                  <a:cubicBezTo>
                    <a:pt x="1582" y="1086"/>
                    <a:pt x="1334" y="1366"/>
                    <a:pt x="1334" y="1676"/>
                  </a:cubicBezTo>
                  <a:lnTo>
                    <a:pt x="1334" y="7600"/>
                  </a:lnTo>
                  <a:lnTo>
                    <a:pt x="404" y="7600"/>
                  </a:lnTo>
                  <a:lnTo>
                    <a:pt x="404" y="745"/>
                  </a:lnTo>
                  <a:cubicBezTo>
                    <a:pt x="404" y="559"/>
                    <a:pt x="559" y="435"/>
                    <a:pt x="745" y="435"/>
                  </a:cubicBezTo>
                  <a:close/>
                  <a:moveTo>
                    <a:pt x="8283" y="9462"/>
                  </a:moveTo>
                  <a:lnTo>
                    <a:pt x="8500" y="11013"/>
                  </a:lnTo>
                  <a:lnTo>
                    <a:pt x="5491" y="11013"/>
                  </a:lnTo>
                  <a:lnTo>
                    <a:pt x="5708" y="9462"/>
                  </a:lnTo>
                  <a:close/>
                  <a:moveTo>
                    <a:pt x="745" y="1"/>
                  </a:moveTo>
                  <a:cubicBezTo>
                    <a:pt x="342" y="1"/>
                    <a:pt x="0" y="342"/>
                    <a:pt x="0" y="745"/>
                  </a:cubicBezTo>
                  <a:lnTo>
                    <a:pt x="0" y="8717"/>
                  </a:lnTo>
                  <a:cubicBezTo>
                    <a:pt x="0" y="9120"/>
                    <a:pt x="342" y="9462"/>
                    <a:pt x="745" y="9462"/>
                  </a:cubicBezTo>
                  <a:lnTo>
                    <a:pt x="2327" y="9462"/>
                  </a:lnTo>
                  <a:cubicBezTo>
                    <a:pt x="2606" y="9462"/>
                    <a:pt x="2606" y="9027"/>
                    <a:pt x="2327" y="9027"/>
                  </a:cubicBezTo>
                  <a:lnTo>
                    <a:pt x="745" y="9027"/>
                  </a:lnTo>
                  <a:cubicBezTo>
                    <a:pt x="559" y="9027"/>
                    <a:pt x="404" y="8903"/>
                    <a:pt x="404" y="8717"/>
                  </a:cubicBezTo>
                  <a:lnTo>
                    <a:pt x="404" y="7973"/>
                  </a:lnTo>
                  <a:lnTo>
                    <a:pt x="13556" y="7973"/>
                  </a:lnTo>
                  <a:lnTo>
                    <a:pt x="13556" y="8717"/>
                  </a:lnTo>
                  <a:cubicBezTo>
                    <a:pt x="13556" y="8903"/>
                    <a:pt x="13401" y="9027"/>
                    <a:pt x="13215" y="9027"/>
                  </a:cubicBezTo>
                  <a:lnTo>
                    <a:pt x="3164" y="9027"/>
                  </a:lnTo>
                  <a:cubicBezTo>
                    <a:pt x="2885" y="9027"/>
                    <a:pt x="2885" y="9462"/>
                    <a:pt x="3164" y="9462"/>
                  </a:cubicBezTo>
                  <a:lnTo>
                    <a:pt x="5274" y="9462"/>
                  </a:lnTo>
                  <a:lnTo>
                    <a:pt x="5057" y="11013"/>
                  </a:lnTo>
                  <a:lnTo>
                    <a:pt x="4405" y="11013"/>
                  </a:lnTo>
                  <a:cubicBezTo>
                    <a:pt x="4397" y="11012"/>
                    <a:pt x="4389" y="11011"/>
                    <a:pt x="4382" y="11011"/>
                  </a:cubicBezTo>
                  <a:cubicBezTo>
                    <a:pt x="4165" y="11011"/>
                    <a:pt x="4165" y="11417"/>
                    <a:pt x="4382" y="11417"/>
                  </a:cubicBezTo>
                  <a:cubicBezTo>
                    <a:pt x="4389" y="11417"/>
                    <a:pt x="4397" y="11417"/>
                    <a:pt x="4405" y="11416"/>
                  </a:cubicBezTo>
                  <a:lnTo>
                    <a:pt x="9554" y="11416"/>
                  </a:lnTo>
                  <a:cubicBezTo>
                    <a:pt x="9803" y="11385"/>
                    <a:pt x="9803" y="11044"/>
                    <a:pt x="9554" y="11013"/>
                  </a:cubicBezTo>
                  <a:lnTo>
                    <a:pt x="8903" y="11013"/>
                  </a:lnTo>
                  <a:lnTo>
                    <a:pt x="8686" y="9462"/>
                  </a:lnTo>
                  <a:lnTo>
                    <a:pt x="13215" y="9462"/>
                  </a:lnTo>
                  <a:cubicBezTo>
                    <a:pt x="13618" y="9462"/>
                    <a:pt x="13959" y="9120"/>
                    <a:pt x="13959" y="8717"/>
                  </a:cubicBezTo>
                  <a:lnTo>
                    <a:pt x="13959" y="745"/>
                  </a:lnTo>
                  <a:cubicBezTo>
                    <a:pt x="13959" y="342"/>
                    <a:pt x="13618" y="1"/>
                    <a:pt x="1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99"/>
            <p:cNvSpPr/>
            <p:nvPr/>
          </p:nvSpPr>
          <p:spPr>
            <a:xfrm>
              <a:off x="4784425" y="3215800"/>
              <a:ext cx="10100" cy="22325"/>
            </a:xfrm>
            <a:custGeom>
              <a:rect b="b" l="l" r="r" t="t"/>
              <a:pathLst>
                <a:path extrusionOk="0" h="893" w="404">
                  <a:moveTo>
                    <a:pt x="186" y="1"/>
                  </a:moveTo>
                  <a:cubicBezTo>
                    <a:pt x="93" y="1"/>
                    <a:pt x="0" y="94"/>
                    <a:pt x="0" y="218"/>
                  </a:cubicBezTo>
                  <a:lnTo>
                    <a:pt x="0" y="683"/>
                  </a:lnTo>
                  <a:cubicBezTo>
                    <a:pt x="0" y="823"/>
                    <a:pt x="101" y="893"/>
                    <a:pt x="202" y="893"/>
                  </a:cubicBezTo>
                  <a:cubicBezTo>
                    <a:pt x="302" y="893"/>
                    <a:pt x="403" y="823"/>
                    <a:pt x="403" y="683"/>
                  </a:cubicBezTo>
                  <a:lnTo>
                    <a:pt x="403" y="218"/>
                  </a:ln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99"/>
            <p:cNvSpPr/>
            <p:nvPr/>
          </p:nvSpPr>
          <p:spPr>
            <a:xfrm>
              <a:off x="4851100" y="3180125"/>
              <a:ext cx="52750" cy="10900"/>
            </a:xfrm>
            <a:custGeom>
              <a:rect b="b" l="l" r="r" t="t"/>
              <a:pathLst>
                <a:path extrusionOk="0" h="436" w="2110">
                  <a:moveTo>
                    <a:pt x="280" y="1"/>
                  </a:moveTo>
                  <a:cubicBezTo>
                    <a:pt x="1" y="1"/>
                    <a:pt x="1" y="435"/>
                    <a:pt x="280" y="435"/>
                  </a:cubicBezTo>
                  <a:lnTo>
                    <a:pt x="1831" y="435"/>
                  </a:lnTo>
                  <a:cubicBezTo>
                    <a:pt x="2110" y="435"/>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99"/>
            <p:cNvSpPr/>
            <p:nvPr/>
          </p:nvSpPr>
          <p:spPr>
            <a:xfrm>
              <a:off x="4852650" y="3204175"/>
              <a:ext cx="138075" cy="10100"/>
            </a:xfrm>
            <a:custGeom>
              <a:rect b="b" l="l" r="r" t="t"/>
              <a:pathLst>
                <a:path extrusionOk="0" h="404" w="5523">
                  <a:moveTo>
                    <a:pt x="218" y="1"/>
                  </a:moveTo>
                  <a:cubicBezTo>
                    <a:pt x="94" y="1"/>
                    <a:pt x="1" y="94"/>
                    <a:pt x="1" y="187"/>
                  </a:cubicBezTo>
                  <a:cubicBezTo>
                    <a:pt x="1" y="311"/>
                    <a:pt x="94" y="404"/>
                    <a:pt x="218" y="404"/>
                  </a:cubicBezTo>
                  <a:lnTo>
                    <a:pt x="5305" y="404"/>
                  </a:lnTo>
                  <a:cubicBezTo>
                    <a:pt x="5522" y="373"/>
                    <a:pt x="5522" y="32"/>
                    <a:pt x="5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99"/>
            <p:cNvSpPr/>
            <p:nvPr/>
          </p:nvSpPr>
          <p:spPr>
            <a:xfrm>
              <a:off x="4852650" y="3225900"/>
              <a:ext cx="137300" cy="10100"/>
            </a:xfrm>
            <a:custGeom>
              <a:rect b="b" l="l" r="r" t="t"/>
              <a:pathLst>
                <a:path extrusionOk="0" h="404" w="5492">
                  <a:moveTo>
                    <a:pt x="218" y="0"/>
                  </a:moveTo>
                  <a:cubicBezTo>
                    <a:pt x="94" y="0"/>
                    <a:pt x="1" y="93"/>
                    <a:pt x="1" y="217"/>
                  </a:cubicBezTo>
                  <a:cubicBezTo>
                    <a:pt x="1" y="310"/>
                    <a:pt x="94" y="403"/>
                    <a:pt x="218" y="403"/>
                  </a:cubicBezTo>
                  <a:lnTo>
                    <a:pt x="5305" y="403"/>
                  </a:lnTo>
                  <a:cubicBezTo>
                    <a:pt x="5398" y="403"/>
                    <a:pt x="5491" y="310"/>
                    <a:pt x="5491" y="217"/>
                  </a:cubicBezTo>
                  <a:cubicBezTo>
                    <a:pt x="5491" y="93"/>
                    <a:pt x="5398" y="0"/>
                    <a:pt x="5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99"/>
            <p:cNvSpPr/>
            <p:nvPr/>
          </p:nvSpPr>
          <p:spPr>
            <a:xfrm>
              <a:off x="4851100" y="3247600"/>
              <a:ext cx="140400" cy="10875"/>
            </a:xfrm>
            <a:custGeom>
              <a:rect b="b" l="l" r="r" t="t"/>
              <a:pathLst>
                <a:path extrusionOk="0" h="435" w="5616">
                  <a:moveTo>
                    <a:pt x="280" y="1"/>
                  </a:moveTo>
                  <a:cubicBezTo>
                    <a:pt x="1" y="1"/>
                    <a:pt x="1" y="435"/>
                    <a:pt x="280" y="435"/>
                  </a:cubicBezTo>
                  <a:lnTo>
                    <a:pt x="5367" y="435"/>
                  </a:lnTo>
                  <a:cubicBezTo>
                    <a:pt x="5615" y="435"/>
                    <a:pt x="5615" y="1"/>
                    <a:pt x="5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2" name="Google Shape;20812;p99"/>
          <p:cNvGrpSpPr/>
          <p:nvPr/>
        </p:nvGrpSpPr>
        <p:grpSpPr>
          <a:xfrm>
            <a:off x="3227595" y="2293141"/>
            <a:ext cx="349000" cy="285450"/>
            <a:chOff x="3195450" y="3094050"/>
            <a:chExt cx="349000" cy="285450"/>
          </a:xfrm>
        </p:grpSpPr>
        <p:sp>
          <p:nvSpPr>
            <p:cNvPr id="20813" name="Google Shape;20813;p99"/>
            <p:cNvSpPr/>
            <p:nvPr/>
          </p:nvSpPr>
          <p:spPr>
            <a:xfrm>
              <a:off x="3392175" y="3132825"/>
              <a:ext cx="11900" cy="7550"/>
            </a:xfrm>
            <a:custGeom>
              <a:rect b="b" l="l" r="r" t="t"/>
              <a:pathLst>
                <a:path extrusionOk="0" h="302" w="476">
                  <a:moveTo>
                    <a:pt x="258" y="1"/>
                  </a:moveTo>
                  <a:cubicBezTo>
                    <a:pt x="1" y="1"/>
                    <a:pt x="256" y="302"/>
                    <a:pt x="397" y="302"/>
                  </a:cubicBezTo>
                  <a:cubicBezTo>
                    <a:pt x="442" y="302"/>
                    <a:pt x="476" y="270"/>
                    <a:pt x="476" y="187"/>
                  </a:cubicBezTo>
                  <a:cubicBezTo>
                    <a:pt x="476" y="94"/>
                    <a:pt x="383"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99"/>
            <p:cNvSpPr/>
            <p:nvPr/>
          </p:nvSpPr>
          <p:spPr>
            <a:xfrm>
              <a:off x="3392025" y="3179350"/>
              <a:ext cx="12050" cy="7900"/>
            </a:xfrm>
            <a:custGeom>
              <a:rect b="b" l="l" r="r" t="t"/>
              <a:pathLst>
                <a:path extrusionOk="0" h="316" w="482">
                  <a:moveTo>
                    <a:pt x="264" y="1"/>
                  </a:moveTo>
                  <a:cubicBezTo>
                    <a:pt x="1" y="1"/>
                    <a:pt x="274" y="316"/>
                    <a:pt x="412" y="316"/>
                  </a:cubicBezTo>
                  <a:cubicBezTo>
                    <a:pt x="453" y="316"/>
                    <a:pt x="482" y="289"/>
                    <a:pt x="482" y="218"/>
                  </a:cubicBezTo>
                  <a:cubicBezTo>
                    <a:pt x="482" y="94"/>
                    <a:pt x="38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99"/>
            <p:cNvSpPr/>
            <p:nvPr/>
          </p:nvSpPr>
          <p:spPr>
            <a:xfrm>
              <a:off x="3392175" y="3226675"/>
              <a:ext cx="11900" cy="7550"/>
            </a:xfrm>
            <a:custGeom>
              <a:rect b="b" l="l" r="r" t="t"/>
              <a:pathLst>
                <a:path extrusionOk="0" h="302" w="476">
                  <a:moveTo>
                    <a:pt x="258" y="0"/>
                  </a:moveTo>
                  <a:cubicBezTo>
                    <a:pt x="1" y="0"/>
                    <a:pt x="239" y="301"/>
                    <a:pt x="384" y="301"/>
                  </a:cubicBezTo>
                  <a:cubicBezTo>
                    <a:pt x="431" y="301"/>
                    <a:pt x="468" y="270"/>
                    <a:pt x="476" y="186"/>
                  </a:cubicBezTo>
                  <a:cubicBezTo>
                    <a:pt x="476" y="93"/>
                    <a:pt x="383"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99"/>
            <p:cNvSpPr/>
            <p:nvPr/>
          </p:nvSpPr>
          <p:spPr>
            <a:xfrm>
              <a:off x="3195450" y="3094050"/>
              <a:ext cx="349000" cy="285450"/>
            </a:xfrm>
            <a:custGeom>
              <a:rect b="b" l="l" r="r" t="t"/>
              <a:pathLst>
                <a:path extrusionOk="0" h="11418" w="13960">
                  <a:moveTo>
                    <a:pt x="4343" y="1707"/>
                  </a:moveTo>
                  <a:cubicBezTo>
                    <a:pt x="5553" y="1707"/>
                    <a:pt x="6359" y="2917"/>
                    <a:pt x="5925" y="4033"/>
                  </a:cubicBezTo>
                  <a:cubicBezTo>
                    <a:pt x="5863" y="3630"/>
                    <a:pt x="5770" y="3227"/>
                    <a:pt x="5615" y="2824"/>
                  </a:cubicBezTo>
                  <a:cubicBezTo>
                    <a:pt x="5584" y="2699"/>
                    <a:pt x="5491" y="2606"/>
                    <a:pt x="5367" y="2544"/>
                  </a:cubicBezTo>
                  <a:cubicBezTo>
                    <a:pt x="5323" y="2522"/>
                    <a:pt x="5271" y="2512"/>
                    <a:pt x="5217" y="2512"/>
                  </a:cubicBezTo>
                  <a:cubicBezTo>
                    <a:pt x="5119" y="2512"/>
                    <a:pt x="5013" y="2546"/>
                    <a:pt x="4932" y="2606"/>
                  </a:cubicBezTo>
                  <a:cubicBezTo>
                    <a:pt x="4839" y="2668"/>
                    <a:pt x="4715" y="2730"/>
                    <a:pt x="4622" y="2824"/>
                  </a:cubicBezTo>
                  <a:cubicBezTo>
                    <a:pt x="4560" y="2886"/>
                    <a:pt x="4467" y="2917"/>
                    <a:pt x="4343" y="2948"/>
                  </a:cubicBezTo>
                  <a:cubicBezTo>
                    <a:pt x="4250" y="2948"/>
                    <a:pt x="4157" y="2886"/>
                    <a:pt x="4064" y="2824"/>
                  </a:cubicBezTo>
                  <a:cubicBezTo>
                    <a:pt x="3964" y="2723"/>
                    <a:pt x="3722" y="2502"/>
                    <a:pt x="3486" y="2502"/>
                  </a:cubicBezTo>
                  <a:cubicBezTo>
                    <a:pt x="3429" y="2502"/>
                    <a:pt x="3373" y="2514"/>
                    <a:pt x="3319" y="2544"/>
                  </a:cubicBezTo>
                  <a:cubicBezTo>
                    <a:pt x="3195" y="2606"/>
                    <a:pt x="3133" y="2699"/>
                    <a:pt x="3071" y="2824"/>
                  </a:cubicBezTo>
                  <a:cubicBezTo>
                    <a:pt x="2916" y="3196"/>
                    <a:pt x="2823" y="3599"/>
                    <a:pt x="2761" y="4033"/>
                  </a:cubicBezTo>
                  <a:cubicBezTo>
                    <a:pt x="2668" y="3816"/>
                    <a:pt x="2637" y="3599"/>
                    <a:pt x="2637" y="3413"/>
                  </a:cubicBezTo>
                  <a:cubicBezTo>
                    <a:pt x="2637" y="2451"/>
                    <a:pt x="3413" y="1707"/>
                    <a:pt x="4343" y="1707"/>
                  </a:cubicBezTo>
                  <a:close/>
                  <a:moveTo>
                    <a:pt x="5181" y="2948"/>
                  </a:moveTo>
                  <a:cubicBezTo>
                    <a:pt x="5212" y="2979"/>
                    <a:pt x="5212" y="2979"/>
                    <a:pt x="5212" y="3010"/>
                  </a:cubicBezTo>
                  <a:cubicBezTo>
                    <a:pt x="5398" y="3444"/>
                    <a:pt x="5491" y="3909"/>
                    <a:pt x="5553" y="4374"/>
                  </a:cubicBezTo>
                  <a:cubicBezTo>
                    <a:pt x="5615" y="4995"/>
                    <a:pt x="5367" y="5584"/>
                    <a:pt x="4839" y="5925"/>
                  </a:cubicBezTo>
                  <a:cubicBezTo>
                    <a:pt x="4684" y="6019"/>
                    <a:pt x="4506" y="6065"/>
                    <a:pt x="4328" y="6065"/>
                  </a:cubicBezTo>
                  <a:cubicBezTo>
                    <a:pt x="4149" y="6065"/>
                    <a:pt x="3971" y="6019"/>
                    <a:pt x="3816" y="5925"/>
                  </a:cubicBezTo>
                  <a:cubicBezTo>
                    <a:pt x="3319" y="5584"/>
                    <a:pt x="3040" y="4995"/>
                    <a:pt x="3133" y="4374"/>
                  </a:cubicBezTo>
                  <a:cubicBezTo>
                    <a:pt x="3164" y="3909"/>
                    <a:pt x="3257" y="3444"/>
                    <a:pt x="3444" y="3010"/>
                  </a:cubicBezTo>
                  <a:cubicBezTo>
                    <a:pt x="3444" y="2979"/>
                    <a:pt x="3475" y="2948"/>
                    <a:pt x="3475" y="2948"/>
                  </a:cubicBezTo>
                  <a:cubicBezTo>
                    <a:pt x="3599" y="3010"/>
                    <a:pt x="3692" y="3072"/>
                    <a:pt x="3785" y="3165"/>
                  </a:cubicBezTo>
                  <a:cubicBezTo>
                    <a:pt x="3940" y="3289"/>
                    <a:pt x="4126" y="3351"/>
                    <a:pt x="4343" y="3351"/>
                  </a:cubicBezTo>
                  <a:cubicBezTo>
                    <a:pt x="4529" y="3351"/>
                    <a:pt x="4715" y="3289"/>
                    <a:pt x="4870" y="3165"/>
                  </a:cubicBezTo>
                  <a:cubicBezTo>
                    <a:pt x="4963" y="3072"/>
                    <a:pt x="5057" y="3010"/>
                    <a:pt x="5181" y="2948"/>
                  </a:cubicBezTo>
                  <a:close/>
                  <a:moveTo>
                    <a:pt x="4746" y="6391"/>
                  </a:moveTo>
                  <a:cubicBezTo>
                    <a:pt x="4746" y="6546"/>
                    <a:pt x="4839" y="6701"/>
                    <a:pt x="4963" y="6763"/>
                  </a:cubicBezTo>
                  <a:lnTo>
                    <a:pt x="6142" y="7197"/>
                  </a:lnTo>
                  <a:cubicBezTo>
                    <a:pt x="6266" y="7259"/>
                    <a:pt x="6359" y="7352"/>
                    <a:pt x="6390" y="7476"/>
                  </a:cubicBezTo>
                  <a:cubicBezTo>
                    <a:pt x="6421" y="7476"/>
                    <a:pt x="6421" y="7507"/>
                    <a:pt x="6421" y="7538"/>
                  </a:cubicBezTo>
                  <a:lnTo>
                    <a:pt x="2172" y="7538"/>
                  </a:lnTo>
                  <a:cubicBezTo>
                    <a:pt x="2172" y="7507"/>
                    <a:pt x="2203" y="7476"/>
                    <a:pt x="2203" y="7476"/>
                  </a:cubicBezTo>
                  <a:cubicBezTo>
                    <a:pt x="2265" y="7352"/>
                    <a:pt x="2358" y="7259"/>
                    <a:pt x="2482" y="7228"/>
                  </a:cubicBezTo>
                  <a:lnTo>
                    <a:pt x="3630" y="6763"/>
                  </a:lnTo>
                  <a:cubicBezTo>
                    <a:pt x="3785" y="6701"/>
                    <a:pt x="3878" y="6577"/>
                    <a:pt x="3878" y="6422"/>
                  </a:cubicBezTo>
                  <a:lnTo>
                    <a:pt x="3878" y="6391"/>
                  </a:lnTo>
                  <a:cubicBezTo>
                    <a:pt x="4002" y="6422"/>
                    <a:pt x="4188" y="6453"/>
                    <a:pt x="4343" y="6453"/>
                  </a:cubicBezTo>
                  <a:cubicBezTo>
                    <a:pt x="4467" y="6453"/>
                    <a:pt x="4622" y="6453"/>
                    <a:pt x="4746" y="6391"/>
                  </a:cubicBezTo>
                  <a:close/>
                  <a:moveTo>
                    <a:pt x="8314" y="9462"/>
                  </a:moveTo>
                  <a:lnTo>
                    <a:pt x="8500" y="11013"/>
                  </a:lnTo>
                  <a:lnTo>
                    <a:pt x="5491" y="11013"/>
                  </a:lnTo>
                  <a:lnTo>
                    <a:pt x="5708" y="9462"/>
                  </a:lnTo>
                  <a:close/>
                  <a:moveTo>
                    <a:pt x="745" y="1"/>
                  </a:moveTo>
                  <a:cubicBezTo>
                    <a:pt x="311" y="1"/>
                    <a:pt x="0" y="342"/>
                    <a:pt x="0" y="745"/>
                  </a:cubicBezTo>
                  <a:lnTo>
                    <a:pt x="0" y="8717"/>
                  </a:lnTo>
                  <a:cubicBezTo>
                    <a:pt x="0" y="9120"/>
                    <a:pt x="311" y="9462"/>
                    <a:pt x="745" y="9462"/>
                  </a:cubicBezTo>
                  <a:lnTo>
                    <a:pt x="5274" y="9462"/>
                  </a:lnTo>
                  <a:lnTo>
                    <a:pt x="5057" y="11013"/>
                  </a:lnTo>
                  <a:lnTo>
                    <a:pt x="4374" y="11013"/>
                  </a:lnTo>
                  <a:cubicBezTo>
                    <a:pt x="4157" y="11044"/>
                    <a:pt x="4157" y="11385"/>
                    <a:pt x="4374" y="11416"/>
                  </a:cubicBezTo>
                  <a:lnTo>
                    <a:pt x="9554" y="11416"/>
                  </a:lnTo>
                  <a:cubicBezTo>
                    <a:pt x="9561" y="11417"/>
                    <a:pt x="9568" y="11417"/>
                    <a:pt x="9575" y="11417"/>
                  </a:cubicBezTo>
                  <a:cubicBezTo>
                    <a:pt x="9765" y="11417"/>
                    <a:pt x="9765" y="11011"/>
                    <a:pt x="9575" y="11011"/>
                  </a:cubicBezTo>
                  <a:cubicBezTo>
                    <a:pt x="9568" y="11011"/>
                    <a:pt x="9561" y="11012"/>
                    <a:pt x="9554" y="11013"/>
                  </a:cubicBezTo>
                  <a:lnTo>
                    <a:pt x="8872" y="11013"/>
                  </a:lnTo>
                  <a:lnTo>
                    <a:pt x="8655" y="9462"/>
                  </a:lnTo>
                  <a:lnTo>
                    <a:pt x="13184" y="9462"/>
                  </a:lnTo>
                  <a:cubicBezTo>
                    <a:pt x="13618" y="9462"/>
                    <a:pt x="13959" y="9120"/>
                    <a:pt x="13959" y="8717"/>
                  </a:cubicBezTo>
                  <a:lnTo>
                    <a:pt x="13959" y="745"/>
                  </a:lnTo>
                  <a:cubicBezTo>
                    <a:pt x="13959" y="342"/>
                    <a:pt x="13618" y="1"/>
                    <a:pt x="13184" y="1"/>
                  </a:cubicBezTo>
                  <a:lnTo>
                    <a:pt x="3940" y="1"/>
                  </a:lnTo>
                  <a:cubicBezTo>
                    <a:pt x="3661" y="1"/>
                    <a:pt x="3661" y="435"/>
                    <a:pt x="3940" y="435"/>
                  </a:cubicBezTo>
                  <a:lnTo>
                    <a:pt x="13246" y="435"/>
                  </a:lnTo>
                  <a:cubicBezTo>
                    <a:pt x="13432" y="435"/>
                    <a:pt x="13587" y="559"/>
                    <a:pt x="13587" y="745"/>
                  </a:cubicBezTo>
                  <a:lnTo>
                    <a:pt x="13587" y="7569"/>
                  </a:lnTo>
                  <a:lnTo>
                    <a:pt x="11198" y="7569"/>
                  </a:lnTo>
                  <a:cubicBezTo>
                    <a:pt x="11074" y="7569"/>
                    <a:pt x="10981" y="7663"/>
                    <a:pt x="10981" y="7787"/>
                  </a:cubicBezTo>
                  <a:cubicBezTo>
                    <a:pt x="10981" y="7880"/>
                    <a:pt x="11074" y="7973"/>
                    <a:pt x="11198" y="7973"/>
                  </a:cubicBezTo>
                  <a:lnTo>
                    <a:pt x="13587" y="7973"/>
                  </a:lnTo>
                  <a:lnTo>
                    <a:pt x="13587" y="8717"/>
                  </a:lnTo>
                  <a:cubicBezTo>
                    <a:pt x="13587" y="8903"/>
                    <a:pt x="13432" y="9027"/>
                    <a:pt x="13246" y="9027"/>
                  </a:cubicBezTo>
                  <a:lnTo>
                    <a:pt x="776" y="9027"/>
                  </a:lnTo>
                  <a:cubicBezTo>
                    <a:pt x="590" y="9027"/>
                    <a:pt x="435" y="8903"/>
                    <a:pt x="435" y="8717"/>
                  </a:cubicBezTo>
                  <a:lnTo>
                    <a:pt x="435" y="7973"/>
                  </a:lnTo>
                  <a:lnTo>
                    <a:pt x="10361" y="7973"/>
                  </a:lnTo>
                  <a:cubicBezTo>
                    <a:pt x="10485" y="7973"/>
                    <a:pt x="10578" y="7880"/>
                    <a:pt x="10578" y="7787"/>
                  </a:cubicBezTo>
                  <a:cubicBezTo>
                    <a:pt x="10578" y="7663"/>
                    <a:pt x="10485" y="7569"/>
                    <a:pt x="10361" y="7569"/>
                  </a:cubicBezTo>
                  <a:lnTo>
                    <a:pt x="6887" y="7569"/>
                  </a:lnTo>
                  <a:cubicBezTo>
                    <a:pt x="6856" y="7507"/>
                    <a:pt x="6825" y="7414"/>
                    <a:pt x="6794" y="7321"/>
                  </a:cubicBezTo>
                  <a:cubicBezTo>
                    <a:pt x="6701" y="7104"/>
                    <a:pt x="6514" y="6949"/>
                    <a:pt x="6297" y="6856"/>
                  </a:cubicBezTo>
                  <a:lnTo>
                    <a:pt x="5150" y="6391"/>
                  </a:lnTo>
                  <a:lnTo>
                    <a:pt x="5150" y="6236"/>
                  </a:lnTo>
                  <a:cubicBezTo>
                    <a:pt x="5150" y="6236"/>
                    <a:pt x="5150" y="6205"/>
                    <a:pt x="5150" y="6205"/>
                  </a:cubicBezTo>
                  <a:cubicBezTo>
                    <a:pt x="5584" y="5863"/>
                    <a:pt x="5894" y="5367"/>
                    <a:pt x="5925" y="4778"/>
                  </a:cubicBezTo>
                  <a:cubicBezTo>
                    <a:pt x="5925" y="4778"/>
                    <a:pt x="5925" y="4778"/>
                    <a:pt x="5956" y="4747"/>
                  </a:cubicBezTo>
                  <a:cubicBezTo>
                    <a:pt x="7095" y="3392"/>
                    <a:pt x="6126" y="1303"/>
                    <a:pt x="4351" y="1303"/>
                  </a:cubicBezTo>
                  <a:cubicBezTo>
                    <a:pt x="4338" y="1303"/>
                    <a:pt x="4325" y="1303"/>
                    <a:pt x="4312" y="1304"/>
                  </a:cubicBezTo>
                  <a:cubicBezTo>
                    <a:pt x="2513" y="1304"/>
                    <a:pt x="1551" y="3413"/>
                    <a:pt x="2699" y="4778"/>
                  </a:cubicBezTo>
                  <a:cubicBezTo>
                    <a:pt x="2761" y="5336"/>
                    <a:pt x="3009" y="5832"/>
                    <a:pt x="3444" y="6174"/>
                  </a:cubicBezTo>
                  <a:lnTo>
                    <a:pt x="3444" y="6391"/>
                  </a:lnTo>
                  <a:lnTo>
                    <a:pt x="2265" y="6856"/>
                  </a:lnTo>
                  <a:cubicBezTo>
                    <a:pt x="2079" y="6949"/>
                    <a:pt x="1893" y="7104"/>
                    <a:pt x="1800" y="7321"/>
                  </a:cubicBezTo>
                  <a:cubicBezTo>
                    <a:pt x="1769" y="7414"/>
                    <a:pt x="1737" y="7476"/>
                    <a:pt x="1706" y="7569"/>
                  </a:cubicBezTo>
                  <a:lnTo>
                    <a:pt x="404" y="7569"/>
                  </a:lnTo>
                  <a:lnTo>
                    <a:pt x="404" y="745"/>
                  </a:lnTo>
                  <a:cubicBezTo>
                    <a:pt x="404" y="559"/>
                    <a:pt x="559" y="435"/>
                    <a:pt x="745" y="435"/>
                  </a:cubicBezTo>
                  <a:lnTo>
                    <a:pt x="3071" y="435"/>
                  </a:lnTo>
                  <a:cubicBezTo>
                    <a:pt x="3319" y="435"/>
                    <a:pt x="3319" y="1"/>
                    <a:pt x="3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99"/>
            <p:cNvSpPr/>
            <p:nvPr/>
          </p:nvSpPr>
          <p:spPr>
            <a:xfrm>
              <a:off x="3411800" y="3132825"/>
              <a:ext cx="103175" cy="10125"/>
            </a:xfrm>
            <a:custGeom>
              <a:rect b="b" l="l" r="r" t="t"/>
              <a:pathLst>
                <a:path extrusionOk="0" h="405" w="4127">
                  <a:moveTo>
                    <a:pt x="280" y="1"/>
                  </a:moveTo>
                  <a:cubicBezTo>
                    <a:pt x="1" y="1"/>
                    <a:pt x="1" y="404"/>
                    <a:pt x="280" y="404"/>
                  </a:cubicBezTo>
                  <a:lnTo>
                    <a:pt x="3878" y="404"/>
                  </a:lnTo>
                  <a:cubicBezTo>
                    <a:pt x="4126" y="404"/>
                    <a:pt x="4126" y="1"/>
                    <a:pt x="38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99"/>
            <p:cNvSpPr/>
            <p:nvPr/>
          </p:nvSpPr>
          <p:spPr>
            <a:xfrm>
              <a:off x="3413350" y="3153000"/>
              <a:ext cx="55100" cy="10100"/>
            </a:xfrm>
            <a:custGeom>
              <a:rect b="b" l="l" r="r" t="t"/>
              <a:pathLst>
                <a:path extrusionOk="0" h="404" w="2204">
                  <a:moveTo>
                    <a:pt x="218" y="0"/>
                  </a:moveTo>
                  <a:cubicBezTo>
                    <a:pt x="94" y="0"/>
                    <a:pt x="1" y="93"/>
                    <a:pt x="1" y="186"/>
                  </a:cubicBezTo>
                  <a:cubicBezTo>
                    <a:pt x="1" y="310"/>
                    <a:pt x="94" y="404"/>
                    <a:pt x="218" y="404"/>
                  </a:cubicBezTo>
                  <a:lnTo>
                    <a:pt x="2017" y="404"/>
                  </a:lnTo>
                  <a:cubicBezTo>
                    <a:pt x="2110" y="404"/>
                    <a:pt x="2203" y="310"/>
                    <a:pt x="2203" y="186"/>
                  </a:cubicBezTo>
                  <a:cubicBezTo>
                    <a:pt x="2203" y="93"/>
                    <a:pt x="2110" y="0"/>
                    <a:pt x="20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99"/>
            <p:cNvSpPr/>
            <p:nvPr/>
          </p:nvSpPr>
          <p:spPr>
            <a:xfrm>
              <a:off x="3413350" y="3178575"/>
              <a:ext cx="100075" cy="10125"/>
            </a:xfrm>
            <a:custGeom>
              <a:rect b="b" l="l" r="r" t="t"/>
              <a:pathLst>
                <a:path extrusionOk="0" h="405" w="4003">
                  <a:moveTo>
                    <a:pt x="218" y="1"/>
                  </a:moveTo>
                  <a:cubicBezTo>
                    <a:pt x="94" y="1"/>
                    <a:pt x="1" y="94"/>
                    <a:pt x="1" y="218"/>
                  </a:cubicBezTo>
                  <a:cubicBezTo>
                    <a:pt x="1" y="311"/>
                    <a:pt x="94" y="404"/>
                    <a:pt x="218" y="404"/>
                  </a:cubicBezTo>
                  <a:lnTo>
                    <a:pt x="3816" y="404"/>
                  </a:lnTo>
                  <a:cubicBezTo>
                    <a:pt x="3909" y="404"/>
                    <a:pt x="4002" y="311"/>
                    <a:pt x="4002" y="218"/>
                  </a:cubicBezTo>
                  <a:cubicBezTo>
                    <a:pt x="4002" y="94"/>
                    <a:pt x="3909" y="1"/>
                    <a:pt x="3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99"/>
            <p:cNvSpPr/>
            <p:nvPr/>
          </p:nvSpPr>
          <p:spPr>
            <a:xfrm>
              <a:off x="3411800" y="3198750"/>
              <a:ext cx="58200" cy="10875"/>
            </a:xfrm>
            <a:custGeom>
              <a:rect b="b" l="l" r="r" t="t"/>
              <a:pathLst>
                <a:path extrusionOk="0" h="435" w="2328">
                  <a:moveTo>
                    <a:pt x="280" y="0"/>
                  </a:moveTo>
                  <a:cubicBezTo>
                    <a:pt x="1" y="0"/>
                    <a:pt x="1" y="435"/>
                    <a:pt x="280" y="435"/>
                  </a:cubicBezTo>
                  <a:lnTo>
                    <a:pt x="2079" y="435"/>
                  </a:lnTo>
                  <a:cubicBezTo>
                    <a:pt x="2327" y="435"/>
                    <a:pt x="2327" y="0"/>
                    <a:pt x="2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99"/>
            <p:cNvSpPr/>
            <p:nvPr/>
          </p:nvSpPr>
          <p:spPr>
            <a:xfrm>
              <a:off x="3413350" y="3225125"/>
              <a:ext cx="100075" cy="10100"/>
            </a:xfrm>
            <a:custGeom>
              <a:rect b="b" l="l" r="r" t="t"/>
              <a:pathLst>
                <a:path extrusionOk="0" h="404" w="4003">
                  <a:moveTo>
                    <a:pt x="218" y="0"/>
                  </a:moveTo>
                  <a:cubicBezTo>
                    <a:pt x="94" y="0"/>
                    <a:pt x="1" y="93"/>
                    <a:pt x="1" y="186"/>
                  </a:cubicBezTo>
                  <a:cubicBezTo>
                    <a:pt x="1" y="310"/>
                    <a:pt x="94" y="403"/>
                    <a:pt x="218" y="403"/>
                  </a:cubicBezTo>
                  <a:lnTo>
                    <a:pt x="3816" y="403"/>
                  </a:lnTo>
                  <a:cubicBezTo>
                    <a:pt x="3909" y="403"/>
                    <a:pt x="4002" y="310"/>
                    <a:pt x="4002" y="186"/>
                  </a:cubicBezTo>
                  <a:cubicBezTo>
                    <a:pt x="4002" y="93"/>
                    <a:pt x="3909"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99"/>
            <p:cNvSpPr/>
            <p:nvPr/>
          </p:nvSpPr>
          <p:spPr>
            <a:xfrm>
              <a:off x="3413350" y="3245275"/>
              <a:ext cx="55100" cy="10100"/>
            </a:xfrm>
            <a:custGeom>
              <a:rect b="b" l="l" r="r" t="t"/>
              <a:pathLst>
                <a:path extrusionOk="0" h="404" w="2204">
                  <a:moveTo>
                    <a:pt x="218" y="1"/>
                  </a:moveTo>
                  <a:cubicBezTo>
                    <a:pt x="94" y="1"/>
                    <a:pt x="1" y="94"/>
                    <a:pt x="1" y="218"/>
                  </a:cubicBezTo>
                  <a:cubicBezTo>
                    <a:pt x="1" y="311"/>
                    <a:pt x="94" y="404"/>
                    <a:pt x="218" y="404"/>
                  </a:cubicBezTo>
                  <a:lnTo>
                    <a:pt x="2017" y="404"/>
                  </a:lnTo>
                  <a:cubicBezTo>
                    <a:pt x="2110" y="404"/>
                    <a:pt x="2203" y="311"/>
                    <a:pt x="2203" y="218"/>
                  </a:cubicBezTo>
                  <a:cubicBezTo>
                    <a:pt x="2203" y="94"/>
                    <a:pt x="2110" y="1"/>
                    <a:pt x="2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3" name="Google Shape;20823;p99"/>
          <p:cNvGrpSpPr/>
          <p:nvPr/>
        </p:nvGrpSpPr>
        <p:grpSpPr>
          <a:xfrm>
            <a:off x="2440773" y="2262529"/>
            <a:ext cx="349775" cy="346675"/>
            <a:chOff x="2443225" y="3063825"/>
            <a:chExt cx="349775" cy="346675"/>
          </a:xfrm>
        </p:grpSpPr>
        <p:sp>
          <p:nvSpPr>
            <p:cNvPr id="20824" name="Google Shape;20824;p99"/>
            <p:cNvSpPr/>
            <p:nvPr/>
          </p:nvSpPr>
          <p:spPr>
            <a:xfrm>
              <a:off x="2477350" y="3319725"/>
              <a:ext cx="281525" cy="90775"/>
            </a:xfrm>
            <a:custGeom>
              <a:rect b="b" l="l" r="r" t="t"/>
              <a:pathLst>
                <a:path extrusionOk="0" h="3631" w="11261">
                  <a:moveTo>
                    <a:pt x="993" y="1334"/>
                  </a:moveTo>
                  <a:lnTo>
                    <a:pt x="993" y="3226"/>
                  </a:lnTo>
                  <a:lnTo>
                    <a:pt x="466" y="3226"/>
                  </a:lnTo>
                  <a:cubicBezTo>
                    <a:pt x="435" y="3226"/>
                    <a:pt x="435" y="3195"/>
                    <a:pt x="404" y="3164"/>
                  </a:cubicBezTo>
                  <a:lnTo>
                    <a:pt x="404" y="1613"/>
                  </a:lnTo>
                  <a:cubicBezTo>
                    <a:pt x="404" y="1458"/>
                    <a:pt x="528" y="1334"/>
                    <a:pt x="683" y="1334"/>
                  </a:cubicBezTo>
                  <a:close/>
                  <a:moveTo>
                    <a:pt x="9523" y="404"/>
                  </a:moveTo>
                  <a:cubicBezTo>
                    <a:pt x="9710" y="404"/>
                    <a:pt x="9896" y="590"/>
                    <a:pt x="9896" y="776"/>
                  </a:cubicBezTo>
                  <a:lnTo>
                    <a:pt x="9896" y="3226"/>
                  </a:lnTo>
                  <a:lnTo>
                    <a:pt x="5832" y="3226"/>
                  </a:lnTo>
                  <a:lnTo>
                    <a:pt x="5832" y="776"/>
                  </a:lnTo>
                  <a:cubicBezTo>
                    <a:pt x="5832" y="590"/>
                    <a:pt x="5987" y="404"/>
                    <a:pt x="6204" y="404"/>
                  </a:cubicBezTo>
                  <a:close/>
                  <a:moveTo>
                    <a:pt x="10578" y="1334"/>
                  </a:moveTo>
                  <a:cubicBezTo>
                    <a:pt x="10733" y="1334"/>
                    <a:pt x="10857" y="1427"/>
                    <a:pt x="10857" y="1582"/>
                  </a:cubicBezTo>
                  <a:lnTo>
                    <a:pt x="10857" y="3164"/>
                  </a:lnTo>
                  <a:cubicBezTo>
                    <a:pt x="10857" y="3195"/>
                    <a:pt x="10826" y="3226"/>
                    <a:pt x="10795" y="3226"/>
                  </a:cubicBezTo>
                  <a:lnTo>
                    <a:pt x="10268" y="3226"/>
                  </a:lnTo>
                  <a:lnTo>
                    <a:pt x="10268" y="1334"/>
                  </a:lnTo>
                  <a:close/>
                  <a:moveTo>
                    <a:pt x="1769" y="0"/>
                  </a:moveTo>
                  <a:cubicBezTo>
                    <a:pt x="1334" y="0"/>
                    <a:pt x="993" y="342"/>
                    <a:pt x="993" y="776"/>
                  </a:cubicBezTo>
                  <a:lnTo>
                    <a:pt x="993" y="900"/>
                  </a:lnTo>
                  <a:lnTo>
                    <a:pt x="683" y="900"/>
                  </a:lnTo>
                  <a:cubicBezTo>
                    <a:pt x="311" y="900"/>
                    <a:pt x="1" y="1210"/>
                    <a:pt x="1" y="1582"/>
                  </a:cubicBezTo>
                  <a:lnTo>
                    <a:pt x="1" y="3164"/>
                  </a:lnTo>
                  <a:cubicBezTo>
                    <a:pt x="1" y="3412"/>
                    <a:pt x="218" y="3630"/>
                    <a:pt x="466" y="3630"/>
                  </a:cubicBezTo>
                  <a:lnTo>
                    <a:pt x="2885" y="3630"/>
                  </a:lnTo>
                  <a:cubicBezTo>
                    <a:pt x="2892" y="3631"/>
                    <a:pt x="2898" y="3631"/>
                    <a:pt x="2904" y="3631"/>
                  </a:cubicBezTo>
                  <a:cubicBezTo>
                    <a:pt x="3096" y="3631"/>
                    <a:pt x="3096" y="3194"/>
                    <a:pt x="2904" y="3194"/>
                  </a:cubicBezTo>
                  <a:cubicBezTo>
                    <a:pt x="2898" y="3194"/>
                    <a:pt x="2892" y="3194"/>
                    <a:pt x="2885" y="3195"/>
                  </a:cubicBezTo>
                  <a:lnTo>
                    <a:pt x="1396" y="3195"/>
                  </a:lnTo>
                  <a:lnTo>
                    <a:pt x="1396" y="776"/>
                  </a:lnTo>
                  <a:cubicBezTo>
                    <a:pt x="1396" y="590"/>
                    <a:pt x="1551" y="404"/>
                    <a:pt x="1769" y="404"/>
                  </a:cubicBezTo>
                  <a:lnTo>
                    <a:pt x="5057" y="404"/>
                  </a:lnTo>
                  <a:cubicBezTo>
                    <a:pt x="5274" y="404"/>
                    <a:pt x="5429" y="590"/>
                    <a:pt x="5429" y="776"/>
                  </a:cubicBezTo>
                  <a:lnTo>
                    <a:pt x="5429" y="3226"/>
                  </a:lnTo>
                  <a:lnTo>
                    <a:pt x="3723" y="3226"/>
                  </a:lnTo>
                  <a:cubicBezTo>
                    <a:pt x="3708" y="3223"/>
                    <a:pt x="3694" y="3221"/>
                    <a:pt x="3682" y="3221"/>
                  </a:cubicBezTo>
                  <a:cubicBezTo>
                    <a:pt x="3482" y="3221"/>
                    <a:pt x="3489" y="3631"/>
                    <a:pt x="3701" y="3631"/>
                  </a:cubicBezTo>
                  <a:cubicBezTo>
                    <a:pt x="3708" y="3631"/>
                    <a:pt x="3715" y="3631"/>
                    <a:pt x="3723" y="3630"/>
                  </a:cubicBezTo>
                  <a:lnTo>
                    <a:pt x="10795" y="3630"/>
                  </a:lnTo>
                  <a:cubicBezTo>
                    <a:pt x="11043" y="3630"/>
                    <a:pt x="11261" y="3412"/>
                    <a:pt x="11261" y="3164"/>
                  </a:cubicBezTo>
                  <a:lnTo>
                    <a:pt x="11261" y="1582"/>
                  </a:lnTo>
                  <a:cubicBezTo>
                    <a:pt x="11261" y="1210"/>
                    <a:pt x="10950" y="900"/>
                    <a:pt x="10578" y="900"/>
                  </a:cubicBezTo>
                  <a:lnTo>
                    <a:pt x="10578" y="931"/>
                  </a:lnTo>
                  <a:lnTo>
                    <a:pt x="10268" y="931"/>
                  </a:lnTo>
                  <a:lnTo>
                    <a:pt x="10268" y="776"/>
                  </a:lnTo>
                  <a:cubicBezTo>
                    <a:pt x="10268" y="342"/>
                    <a:pt x="9927" y="0"/>
                    <a:pt x="9492" y="0"/>
                  </a:cubicBezTo>
                  <a:lnTo>
                    <a:pt x="6173" y="0"/>
                  </a:lnTo>
                  <a:cubicBezTo>
                    <a:pt x="5987" y="0"/>
                    <a:pt x="5770" y="93"/>
                    <a:pt x="5615" y="249"/>
                  </a:cubicBezTo>
                  <a:cubicBezTo>
                    <a:pt x="5491" y="93"/>
                    <a:pt x="5274" y="0"/>
                    <a:pt x="5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99"/>
            <p:cNvSpPr/>
            <p:nvPr/>
          </p:nvSpPr>
          <p:spPr>
            <a:xfrm>
              <a:off x="2443225" y="3063825"/>
              <a:ext cx="349775" cy="225725"/>
            </a:xfrm>
            <a:custGeom>
              <a:rect b="b" l="l" r="r" t="t"/>
              <a:pathLst>
                <a:path extrusionOk="0" h="9029" w="13991">
                  <a:moveTo>
                    <a:pt x="7059" y="2236"/>
                  </a:moveTo>
                  <a:cubicBezTo>
                    <a:pt x="7896" y="2236"/>
                    <a:pt x="8596" y="2923"/>
                    <a:pt x="8624" y="3784"/>
                  </a:cubicBezTo>
                  <a:cubicBezTo>
                    <a:pt x="8624" y="3971"/>
                    <a:pt x="8593" y="4157"/>
                    <a:pt x="8531" y="4312"/>
                  </a:cubicBezTo>
                  <a:cubicBezTo>
                    <a:pt x="8469" y="3939"/>
                    <a:pt x="8376" y="3567"/>
                    <a:pt x="8221" y="3226"/>
                  </a:cubicBezTo>
                  <a:cubicBezTo>
                    <a:pt x="8190" y="3102"/>
                    <a:pt x="8097" y="3040"/>
                    <a:pt x="8004" y="2978"/>
                  </a:cubicBezTo>
                  <a:cubicBezTo>
                    <a:pt x="7978" y="2953"/>
                    <a:pt x="7933" y="2922"/>
                    <a:pt x="7856" y="2922"/>
                  </a:cubicBezTo>
                  <a:cubicBezTo>
                    <a:pt x="7744" y="2922"/>
                    <a:pt x="7566" y="2987"/>
                    <a:pt x="7290" y="3226"/>
                  </a:cubicBezTo>
                  <a:cubicBezTo>
                    <a:pt x="7228" y="3288"/>
                    <a:pt x="7135" y="3319"/>
                    <a:pt x="7042" y="3319"/>
                  </a:cubicBezTo>
                  <a:cubicBezTo>
                    <a:pt x="6949" y="3319"/>
                    <a:pt x="6856" y="3288"/>
                    <a:pt x="6763" y="3226"/>
                  </a:cubicBezTo>
                  <a:cubicBezTo>
                    <a:pt x="6689" y="3128"/>
                    <a:pt x="6460" y="2932"/>
                    <a:pt x="6229" y="2932"/>
                  </a:cubicBezTo>
                  <a:cubicBezTo>
                    <a:pt x="6168" y="2932"/>
                    <a:pt x="6107" y="2946"/>
                    <a:pt x="6049" y="2978"/>
                  </a:cubicBezTo>
                  <a:cubicBezTo>
                    <a:pt x="5956" y="3040"/>
                    <a:pt x="5894" y="3102"/>
                    <a:pt x="5832" y="3226"/>
                  </a:cubicBezTo>
                  <a:lnTo>
                    <a:pt x="5801" y="3226"/>
                  </a:lnTo>
                  <a:cubicBezTo>
                    <a:pt x="5677" y="3567"/>
                    <a:pt x="5584" y="3939"/>
                    <a:pt x="5522" y="4312"/>
                  </a:cubicBezTo>
                  <a:cubicBezTo>
                    <a:pt x="5212" y="3381"/>
                    <a:pt x="5801" y="2420"/>
                    <a:pt x="6763" y="2264"/>
                  </a:cubicBezTo>
                  <a:cubicBezTo>
                    <a:pt x="6863" y="2245"/>
                    <a:pt x="6962" y="2236"/>
                    <a:pt x="7059" y="2236"/>
                  </a:cubicBezTo>
                  <a:close/>
                  <a:moveTo>
                    <a:pt x="7818" y="3350"/>
                  </a:moveTo>
                  <a:cubicBezTo>
                    <a:pt x="7818" y="3350"/>
                    <a:pt x="7818" y="3381"/>
                    <a:pt x="7818" y="3381"/>
                  </a:cubicBezTo>
                  <a:cubicBezTo>
                    <a:pt x="8004" y="3784"/>
                    <a:pt x="8097" y="4219"/>
                    <a:pt x="8128" y="4653"/>
                  </a:cubicBezTo>
                  <a:cubicBezTo>
                    <a:pt x="8221" y="5242"/>
                    <a:pt x="7973" y="5801"/>
                    <a:pt x="7476" y="6111"/>
                  </a:cubicBezTo>
                  <a:cubicBezTo>
                    <a:pt x="7337" y="6204"/>
                    <a:pt x="7174" y="6250"/>
                    <a:pt x="7011" y="6250"/>
                  </a:cubicBezTo>
                  <a:cubicBezTo>
                    <a:pt x="6848" y="6250"/>
                    <a:pt x="6685" y="6204"/>
                    <a:pt x="6546" y="6111"/>
                  </a:cubicBezTo>
                  <a:cubicBezTo>
                    <a:pt x="6049" y="5801"/>
                    <a:pt x="5801" y="5242"/>
                    <a:pt x="5894" y="4653"/>
                  </a:cubicBezTo>
                  <a:cubicBezTo>
                    <a:pt x="5925" y="4219"/>
                    <a:pt x="6018" y="3784"/>
                    <a:pt x="6205" y="3381"/>
                  </a:cubicBezTo>
                  <a:cubicBezTo>
                    <a:pt x="6205" y="3381"/>
                    <a:pt x="6205" y="3350"/>
                    <a:pt x="6236" y="3350"/>
                  </a:cubicBezTo>
                  <a:cubicBezTo>
                    <a:pt x="6329" y="3381"/>
                    <a:pt x="6422" y="3443"/>
                    <a:pt x="6484" y="3536"/>
                  </a:cubicBezTo>
                  <a:cubicBezTo>
                    <a:pt x="6639" y="3660"/>
                    <a:pt x="6825" y="3722"/>
                    <a:pt x="7011" y="3722"/>
                  </a:cubicBezTo>
                  <a:cubicBezTo>
                    <a:pt x="7197" y="3722"/>
                    <a:pt x="7383" y="3660"/>
                    <a:pt x="7538" y="3536"/>
                  </a:cubicBezTo>
                  <a:cubicBezTo>
                    <a:pt x="7600" y="3443"/>
                    <a:pt x="7693" y="3381"/>
                    <a:pt x="7818" y="3350"/>
                  </a:cubicBezTo>
                  <a:close/>
                  <a:moveTo>
                    <a:pt x="6608" y="6607"/>
                  </a:moveTo>
                  <a:cubicBezTo>
                    <a:pt x="6732" y="6669"/>
                    <a:pt x="6887" y="6669"/>
                    <a:pt x="7011" y="6669"/>
                  </a:cubicBezTo>
                  <a:cubicBezTo>
                    <a:pt x="7135" y="6669"/>
                    <a:pt x="7290" y="6669"/>
                    <a:pt x="7414" y="6638"/>
                  </a:cubicBezTo>
                  <a:cubicBezTo>
                    <a:pt x="7414" y="6762"/>
                    <a:pt x="7507" y="6917"/>
                    <a:pt x="7631" y="6979"/>
                  </a:cubicBezTo>
                  <a:lnTo>
                    <a:pt x="8717" y="7383"/>
                  </a:lnTo>
                  <a:cubicBezTo>
                    <a:pt x="8841" y="7445"/>
                    <a:pt x="8903" y="7507"/>
                    <a:pt x="8965" y="7631"/>
                  </a:cubicBezTo>
                  <a:cubicBezTo>
                    <a:pt x="8965" y="7662"/>
                    <a:pt x="8996" y="7662"/>
                    <a:pt x="8996" y="7693"/>
                  </a:cubicBezTo>
                  <a:lnTo>
                    <a:pt x="5026" y="7693"/>
                  </a:lnTo>
                  <a:cubicBezTo>
                    <a:pt x="5026" y="7662"/>
                    <a:pt x="5026" y="7662"/>
                    <a:pt x="5057" y="7631"/>
                  </a:cubicBezTo>
                  <a:cubicBezTo>
                    <a:pt x="5088" y="7507"/>
                    <a:pt x="5181" y="7445"/>
                    <a:pt x="5274" y="7383"/>
                  </a:cubicBezTo>
                  <a:lnTo>
                    <a:pt x="6360" y="6948"/>
                  </a:lnTo>
                  <a:cubicBezTo>
                    <a:pt x="6484" y="6886"/>
                    <a:pt x="6577" y="6762"/>
                    <a:pt x="6608" y="6607"/>
                  </a:cubicBezTo>
                  <a:close/>
                  <a:moveTo>
                    <a:pt x="11850" y="1272"/>
                  </a:moveTo>
                  <a:cubicBezTo>
                    <a:pt x="11850" y="1272"/>
                    <a:pt x="11850" y="1272"/>
                    <a:pt x="11850" y="1303"/>
                  </a:cubicBezTo>
                  <a:lnTo>
                    <a:pt x="11850" y="7693"/>
                  </a:lnTo>
                  <a:lnTo>
                    <a:pt x="9431" y="7693"/>
                  </a:lnTo>
                  <a:cubicBezTo>
                    <a:pt x="9400" y="7600"/>
                    <a:pt x="9368" y="7538"/>
                    <a:pt x="9337" y="7445"/>
                  </a:cubicBezTo>
                  <a:cubicBezTo>
                    <a:pt x="9244" y="7228"/>
                    <a:pt x="9089" y="7072"/>
                    <a:pt x="8872" y="7010"/>
                  </a:cubicBezTo>
                  <a:lnTo>
                    <a:pt x="7787" y="6576"/>
                  </a:lnTo>
                  <a:lnTo>
                    <a:pt x="7787" y="6421"/>
                  </a:lnTo>
                  <a:cubicBezTo>
                    <a:pt x="8221" y="6080"/>
                    <a:pt x="8500" y="5615"/>
                    <a:pt x="8531" y="5087"/>
                  </a:cubicBezTo>
                  <a:lnTo>
                    <a:pt x="8562" y="5025"/>
                  </a:lnTo>
                  <a:cubicBezTo>
                    <a:pt x="9617" y="3722"/>
                    <a:pt x="8686" y="1799"/>
                    <a:pt x="7011" y="1799"/>
                  </a:cubicBezTo>
                  <a:cubicBezTo>
                    <a:pt x="5336" y="1799"/>
                    <a:pt x="4405" y="3722"/>
                    <a:pt x="5460" y="5025"/>
                  </a:cubicBezTo>
                  <a:cubicBezTo>
                    <a:pt x="5460" y="5056"/>
                    <a:pt x="5491" y="5056"/>
                    <a:pt x="5491" y="5087"/>
                  </a:cubicBezTo>
                  <a:cubicBezTo>
                    <a:pt x="5522" y="5583"/>
                    <a:pt x="5770" y="6049"/>
                    <a:pt x="6205" y="6390"/>
                  </a:cubicBezTo>
                  <a:lnTo>
                    <a:pt x="6205" y="6576"/>
                  </a:lnTo>
                  <a:lnTo>
                    <a:pt x="5119" y="7010"/>
                  </a:lnTo>
                  <a:cubicBezTo>
                    <a:pt x="4933" y="7103"/>
                    <a:pt x="4778" y="7259"/>
                    <a:pt x="4685" y="7445"/>
                  </a:cubicBezTo>
                  <a:cubicBezTo>
                    <a:pt x="4654" y="7538"/>
                    <a:pt x="4623" y="7600"/>
                    <a:pt x="4592" y="7693"/>
                  </a:cubicBezTo>
                  <a:lnTo>
                    <a:pt x="2172" y="7693"/>
                  </a:lnTo>
                  <a:lnTo>
                    <a:pt x="2172" y="1303"/>
                  </a:lnTo>
                  <a:cubicBezTo>
                    <a:pt x="2172" y="1272"/>
                    <a:pt x="2203" y="1272"/>
                    <a:pt x="2203" y="1272"/>
                  </a:cubicBezTo>
                  <a:close/>
                  <a:moveTo>
                    <a:pt x="7973" y="8096"/>
                  </a:moveTo>
                  <a:lnTo>
                    <a:pt x="7973" y="8592"/>
                  </a:lnTo>
                  <a:lnTo>
                    <a:pt x="5987" y="8592"/>
                  </a:lnTo>
                  <a:lnTo>
                    <a:pt x="5987" y="8096"/>
                  </a:lnTo>
                  <a:close/>
                  <a:moveTo>
                    <a:pt x="5584" y="8096"/>
                  </a:moveTo>
                  <a:lnTo>
                    <a:pt x="5584" y="8592"/>
                  </a:lnTo>
                  <a:lnTo>
                    <a:pt x="621" y="8592"/>
                  </a:lnTo>
                  <a:cubicBezTo>
                    <a:pt x="609" y="8596"/>
                    <a:pt x="597" y="8598"/>
                    <a:pt x="585" y="8598"/>
                  </a:cubicBezTo>
                  <a:cubicBezTo>
                    <a:pt x="505" y="8598"/>
                    <a:pt x="435" y="8514"/>
                    <a:pt x="435" y="8406"/>
                  </a:cubicBezTo>
                  <a:lnTo>
                    <a:pt x="435" y="8096"/>
                  </a:lnTo>
                  <a:close/>
                  <a:moveTo>
                    <a:pt x="1583" y="0"/>
                  </a:moveTo>
                  <a:cubicBezTo>
                    <a:pt x="1179" y="0"/>
                    <a:pt x="869" y="310"/>
                    <a:pt x="869" y="714"/>
                  </a:cubicBezTo>
                  <a:lnTo>
                    <a:pt x="869" y="4622"/>
                  </a:lnTo>
                  <a:cubicBezTo>
                    <a:pt x="869" y="4761"/>
                    <a:pt x="978" y="4831"/>
                    <a:pt x="1086" y="4831"/>
                  </a:cubicBezTo>
                  <a:cubicBezTo>
                    <a:pt x="1195" y="4831"/>
                    <a:pt x="1303" y="4761"/>
                    <a:pt x="1303" y="4622"/>
                  </a:cubicBezTo>
                  <a:lnTo>
                    <a:pt x="1303" y="682"/>
                  </a:lnTo>
                  <a:cubicBezTo>
                    <a:pt x="1303" y="527"/>
                    <a:pt x="1428" y="403"/>
                    <a:pt x="1583" y="403"/>
                  </a:cubicBezTo>
                  <a:lnTo>
                    <a:pt x="12439" y="403"/>
                  </a:lnTo>
                  <a:cubicBezTo>
                    <a:pt x="12595" y="403"/>
                    <a:pt x="12719" y="527"/>
                    <a:pt x="12719" y="682"/>
                  </a:cubicBezTo>
                  <a:lnTo>
                    <a:pt x="12719" y="7662"/>
                  </a:lnTo>
                  <a:lnTo>
                    <a:pt x="12284" y="7662"/>
                  </a:lnTo>
                  <a:lnTo>
                    <a:pt x="12284" y="1303"/>
                  </a:lnTo>
                  <a:cubicBezTo>
                    <a:pt x="12284" y="1055"/>
                    <a:pt x="12067" y="869"/>
                    <a:pt x="11850" y="869"/>
                  </a:cubicBezTo>
                  <a:lnTo>
                    <a:pt x="2172" y="869"/>
                  </a:lnTo>
                  <a:cubicBezTo>
                    <a:pt x="1955" y="869"/>
                    <a:pt x="1738" y="1055"/>
                    <a:pt x="1738" y="1303"/>
                  </a:cubicBezTo>
                  <a:lnTo>
                    <a:pt x="1738" y="7693"/>
                  </a:lnTo>
                  <a:lnTo>
                    <a:pt x="1303" y="7693"/>
                  </a:lnTo>
                  <a:lnTo>
                    <a:pt x="1303" y="5428"/>
                  </a:lnTo>
                  <a:cubicBezTo>
                    <a:pt x="1303" y="5304"/>
                    <a:pt x="1195" y="5242"/>
                    <a:pt x="1086" y="5242"/>
                  </a:cubicBezTo>
                  <a:cubicBezTo>
                    <a:pt x="978" y="5242"/>
                    <a:pt x="869" y="5304"/>
                    <a:pt x="869" y="5428"/>
                  </a:cubicBezTo>
                  <a:lnTo>
                    <a:pt x="869" y="7693"/>
                  </a:lnTo>
                  <a:lnTo>
                    <a:pt x="404" y="7693"/>
                  </a:lnTo>
                  <a:cubicBezTo>
                    <a:pt x="187" y="7693"/>
                    <a:pt x="1" y="7848"/>
                    <a:pt x="1" y="8065"/>
                  </a:cubicBezTo>
                  <a:lnTo>
                    <a:pt x="1" y="8437"/>
                  </a:lnTo>
                  <a:cubicBezTo>
                    <a:pt x="1" y="8778"/>
                    <a:pt x="280" y="9027"/>
                    <a:pt x="621" y="9027"/>
                  </a:cubicBezTo>
                  <a:lnTo>
                    <a:pt x="9679" y="9027"/>
                  </a:lnTo>
                  <a:cubicBezTo>
                    <a:pt x="9958" y="9027"/>
                    <a:pt x="9958" y="8623"/>
                    <a:pt x="9679" y="8623"/>
                  </a:cubicBezTo>
                  <a:lnTo>
                    <a:pt x="8407" y="8623"/>
                  </a:lnTo>
                  <a:lnTo>
                    <a:pt x="8407" y="8096"/>
                  </a:lnTo>
                  <a:lnTo>
                    <a:pt x="13587" y="8096"/>
                  </a:lnTo>
                  <a:lnTo>
                    <a:pt x="13587" y="8437"/>
                  </a:lnTo>
                  <a:cubicBezTo>
                    <a:pt x="13587" y="8530"/>
                    <a:pt x="13494" y="8623"/>
                    <a:pt x="13370" y="8623"/>
                  </a:cubicBezTo>
                  <a:lnTo>
                    <a:pt x="10516" y="8623"/>
                  </a:lnTo>
                  <a:cubicBezTo>
                    <a:pt x="10237" y="8623"/>
                    <a:pt x="10237" y="9027"/>
                    <a:pt x="10516" y="9027"/>
                  </a:cubicBezTo>
                  <a:lnTo>
                    <a:pt x="13370" y="9027"/>
                  </a:lnTo>
                  <a:cubicBezTo>
                    <a:pt x="13386" y="9028"/>
                    <a:pt x="13402" y="9029"/>
                    <a:pt x="13417" y="9029"/>
                  </a:cubicBezTo>
                  <a:cubicBezTo>
                    <a:pt x="13737" y="9029"/>
                    <a:pt x="13990" y="8732"/>
                    <a:pt x="13990" y="8406"/>
                  </a:cubicBezTo>
                  <a:lnTo>
                    <a:pt x="13990" y="8065"/>
                  </a:lnTo>
                  <a:cubicBezTo>
                    <a:pt x="13990" y="7848"/>
                    <a:pt x="13804" y="7662"/>
                    <a:pt x="13618" y="7662"/>
                  </a:cubicBezTo>
                  <a:lnTo>
                    <a:pt x="13618" y="7693"/>
                  </a:lnTo>
                  <a:lnTo>
                    <a:pt x="13122" y="7693"/>
                  </a:lnTo>
                  <a:lnTo>
                    <a:pt x="13122" y="714"/>
                  </a:lnTo>
                  <a:cubicBezTo>
                    <a:pt x="13122" y="310"/>
                    <a:pt x="12812" y="0"/>
                    <a:pt x="12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99"/>
            <p:cNvSpPr/>
            <p:nvPr/>
          </p:nvSpPr>
          <p:spPr>
            <a:xfrm>
              <a:off x="2526200" y="3349975"/>
              <a:ext cx="75250" cy="10875"/>
            </a:xfrm>
            <a:custGeom>
              <a:rect b="b" l="l" r="r" t="t"/>
              <a:pathLst>
                <a:path extrusionOk="0" h="435" w="3010">
                  <a:moveTo>
                    <a:pt x="280" y="0"/>
                  </a:moveTo>
                  <a:cubicBezTo>
                    <a:pt x="1" y="0"/>
                    <a:pt x="1" y="434"/>
                    <a:pt x="280" y="434"/>
                  </a:cubicBezTo>
                  <a:lnTo>
                    <a:pt x="2730" y="434"/>
                  </a:lnTo>
                  <a:cubicBezTo>
                    <a:pt x="3010" y="434"/>
                    <a:pt x="3010"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99"/>
            <p:cNvSpPr/>
            <p:nvPr/>
          </p:nvSpPr>
          <p:spPr>
            <a:xfrm>
              <a:off x="2526200" y="3374000"/>
              <a:ext cx="75250" cy="10875"/>
            </a:xfrm>
            <a:custGeom>
              <a:rect b="b" l="l" r="r" t="t"/>
              <a:pathLst>
                <a:path extrusionOk="0" h="435" w="3010">
                  <a:moveTo>
                    <a:pt x="280" y="1"/>
                  </a:moveTo>
                  <a:cubicBezTo>
                    <a:pt x="1" y="1"/>
                    <a:pt x="1" y="435"/>
                    <a:pt x="280" y="435"/>
                  </a:cubicBezTo>
                  <a:lnTo>
                    <a:pt x="2730" y="435"/>
                  </a:lnTo>
                  <a:cubicBezTo>
                    <a:pt x="3010" y="435"/>
                    <a:pt x="3010" y="1"/>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99"/>
            <p:cNvSpPr/>
            <p:nvPr/>
          </p:nvSpPr>
          <p:spPr>
            <a:xfrm>
              <a:off x="2635550" y="3349975"/>
              <a:ext cx="76025" cy="10875"/>
            </a:xfrm>
            <a:custGeom>
              <a:rect b="b" l="l" r="r" t="t"/>
              <a:pathLst>
                <a:path extrusionOk="0" h="435" w="3041">
                  <a:moveTo>
                    <a:pt x="280" y="0"/>
                  </a:moveTo>
                  <a:cubicBezTo>
                    <a:pt x="0" y="0"/>
                    <a:pt x="0" y="434"/>
                    <a:pt x="280" y="434"/>
                  </a:cubicBezTo>
                  <a:lnTo>
                    <a:pt x="2761" y="434"/>
                  </a:lnTo>
                  <a:cubicBezTo>
                    <a:pt x="3040" y="434"/>
                    <a:pt x="3040" y="0"/>
                    <a:pt x="27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99"/>
            <p:cNvSpPr/>
            <p:nvPr/>
          </p:nvSpPr>
          <p:spPr>
            <a:xfrm>
              <a:off x="2635550" y="3374000"/>
              <a:ext cx="76025" cy="10875"/>
            </a:xfrm>
            <a:custGeom>
              <a:rect b="b" l="l" r="r" t="t"/>
              <a:pathLst>
                <a:path extrusionOk="0" h="435" w="3041">
                  <a:moveTo>
                    <a:pt x="280" y="1"/>
                  </a:moveTo>
                  <a:cubicBezTo>
                    <a:pt x="0" y="1"/>
                    <a:pt x="0" y="435"/>
                    <a:pt x="280" y="435"/>
                  </a:cubicBezTo>
                  <a:lnTo>
                    <a:pt x="2761" y="435"/>
                  </a:lnTo>
                  <a:cubicBezTo>
                    <a:pt x="3040" y="435"/>
                    <a:pt x="3040"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0" name="Google Shape;20830;p99"/>
          <p:cNvGrpSpPr/>
          <p:nvPr/>
        </p:nvGrpSpPr>
        <p:grpSpPr>
          <a:xfrm>
            <a:off x="1740308" y="2260766"/>
            <a:ext cx="334275" cy="350200"/>
            <a:chOff x="6224475" y="2492100"/>
            <a:chExt cx="334275" cy="350200"/>
          </a:xfrm>
        </p:grpSpPr>
        <p:sp>
          <p:nvSpPr>
            <p:cNvPr id="20831" name="Google Shape;20831;p99"/>
            <p:cNvSpPr/>
            <p:nvPr/>
          </p:nvSpPr>
          <p:spPr>
            <a:xfrm>
              <a:off x="6309800" y="2665025"/>
              <a:ext cx="168300" cy="117125"/>
            </a:xfrm>
            <a:custGeom>
              <a:rect b="b" l="l" r="r" t="t"/>
              <a:pathLst>
                <a:path extrusionOk="0" h="4685" w="6732">
                  <a:moveTo>
                    <a:pt x="3354" y="396"/>
                  </a:moveTo>
                  <a:cubicBezTo>
                    <a:pt x="3412" y="396"/>
                    <a:pt x="3474" y="411"/>
                    <a:pt x="3536" y="443"/>
                  </a:cubicBezTo>
                  <a:lnTo>
                    <a:pt x="6235" y="1652"/>
                  </a:lnTo>
                  <a:lnTo>
                    <a:pt x="3474" y="2924"/>
                  </a:lnTo>
                  <a:cubicBezTo>
                    <a:pt x="3428" y="2940"/>
                    <a:pt x="3381" y="2947"/>
                    <a:pt x="3335" y="2947"/>
                  </a:cubicBezTo>
                  <a:cubicBezTo>
                    <a:pt x="3288" y="2947"/>
                    <a:pt x="3242" y="2940"/>
                    <a:pt x="3195" y="2924"/>
                  </a:cubicBezTo>
                  <a:lnTo>
                    <a:pt x="465" y="1652"/>
                  </a:lnTo>
                  <a:lnTo>
                    <a:pt x="3195" y="443"/>
                  </a:lnTo>
                  <a:cubicBezTo>
                    <a:pt x="3242" y="411"/>
                    <a:pt x="3296" y="396"/>
                    <a:pt x="3354" y="396"/>
                  </a:cubicBezTo>
                  <a:close/>
                  <a:moveTo>
                    <a:pt x="1644" y="2645"/>
                  </a:moveTo>
                  <a:lnTo>
                    <a:pt x="3009" y="3327"/>
                  </a:lnTo>
                  <a:cubicBezTo>
                    <a:pt x="3117" y="3374"/>
                    <a:pt x="3226" y="3397"/>
                    <a:pt x="3335" y="3397"/>
                  </a:cubicBezTo>
                  <a:cubicBezTo>
                    <a:pt x="3443" y="3397"/>
                    <a:pt x="3552" y="3374"/>
                    <a:pt x="3660" y="3327"/>
                  </a:cubicBezTo>
                  <a:lnTo>
                    <a:pt x="5025" y="2676"/>
                  </a:lnTo>
                  <a:lnTo>
                    <a:pt x="5025" y="3886"/>
                  </a:lnTo>
                  <a:lnTo>
                    <a:pt x="4777" y="4010"/>
                  </a:lnTo>
                  <a:cubicBezTo>
                    <a:pt x="4312" y="4196"/>
                    <a:pt x="3823" y="4289"/>
                    <a:pt x="3335" y="4289"/>
                  </a:cubicBezTo>
                  <a:cubicBezTo>
                    <a:pt x="2846" y="4289"/>
                    <a:pt x="2357" y="4196"/>
                    <a:pt x="1892" y="4010"/>
                  </a:cubicBezTo>
                  <a:lnTo>
                    <a:pt x="1644" y="3886"/>
                  </a:lnTo>
                  <a:lnTo>
                    <a:pt x="1644" y="2645"/>
                  </a:lnTo>
                  <a:close/>
                  <a:moveTo>
                    <a:pt x="3335" y="0"/>
                  </a:moveTo>
                  <a:cubicBezTo>
                    <a:pt x="3211" y="0"/>
                    <a:pt x="3086" y="24"/>
                    <a:pt x="2978" y="70"/>
                  </a:cubicBezTo>
                  <a:lnTo>
                    <a:pt x="186" y="1342"/>
                  </a:lnTo>
                  <a:cubicBezTo>
                    <a:pt x="62" y="1404"/>
                    <a:pt x="0" y="1528"/>
                    <a:pt x="0" y="1652"/>
                  </a:cubicBezTo>
                  <a:cubicBezTo>
                    <a:pt x="0" y="1807"/>
                    <a:pt x="93" y="1931"/>
                    <a:pt x="217" y="1993"/>
                  </a:cubicBezTo>
                  <a:lnTo>
                    <a:pt x="1241" y="2459"/>
                  </a:lnTo>
                  <a:lnTo>
                    <a:pt x="1241" y="3948"/>
                  </a:lnTo>
                  <a:cubicBezTo>
                    <a:pt x="1210" y="4072"/>
                    <a:pt x="1303" y="4196"/>
                    <a:pt x="1427" y="4227"/>
                  </a:cubicBezTo>
                  <a:lnTo>
                    <a:pt x="1737" y="4382"/>
                  </a:lnTo>
                  <a:cubicBezTo>
                    <a:pt x="2249" y="4584"/>
                    <a:pt x="2792" y="4684"/>
                    <a:pt x="3335" y="4684"/>
                  </a:cubicBezTo>
                  <a:cubicBezTo>
                    <a:pt x="3877" y="4684"/>
                    <a:pt x="4420" y="4584"/>
                    <a:pt x="4932" y="4382"/>
                  </a:cubicBezTo>
                  <a:lnTo>
                    <a:pt x="5273" y="4227"/>
                  </a:lnTo>
                  <a:cubicBezTo>
                    <a:pt x="5397" y="4196"/>
                    <a:pt x="5459" y="4072"/>
                    <a:pt x="5459" y="3948"/>
                  </a:cubicBezTo>
                  <a:lnTo>
                    <a:pt x="5459" y="2459"/>
                  </a:lnTo>
                  <a:lnTo>
                    <a:pt x="6483" y="1993"/>
                  </a:lnTo>
                  <a:cubicBezTo>
                    <a:pt x="6731" y="1838"/>
                    <a:pt x="6731" y="1497"/>
                    <a:pt x="6483" y="1342"/>
                  </a:cubicBezTo>
                  <a:lnTo>
                    <a:pt x="3691" y="70"/>
                  </a:lnTo>
                  <a:cubicBezTo>
                    <a:pt x="3583" y="24"/>
                    <a:pt x="3459" y="0"/>
                    <a:pt x="3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99"/>
            <p:cNvSpPr/>
            <p:nvPr/>
          </p:nvSpPr>
          <p:spPr>
            <a:xfrm>
              <a:off x="6372600" y="2633425"/>
              <a:ext cx="38025" cy="15725"/>
            </a:xfrm>
            <a:custGeom>
              <a:rect b="b" l="l" r="r" t="t"/>
              <a:pathLst>
                <a:path extrusionOk="0" h="629" w="1521">
                  <a:moveTo>
                    <a:pt x="776" y="0"/>
                  </a:moveTo>
                  <a:cubicBezTo>
                    <a:pt x="497" y="0"/>
                    <a:pt x="280" y="94"/>
                    <a:pt x="94" y="280"/>
                  </a:cubicBezTo>
                  <a:cubicBezTo>
                    <a:pt x="1" y="342"/>
                    <a:pt x="1" y="497"/>
                    <a:pt x="94" y="559"/>
                  </a:cubicBezTo>
                  <a:cubicBezTo>
                    <a:pt x="125" y="605"/>
                    <a:pt x="179" y="629"/>
                    <a:pt x="233" y="629"/>
                  </a:cubicBezTo>
                  <a:cubicBezTo>
                    <a:pt x="288" y="629"/>
                    <a:pt x="342" y="605"/>
                    <a:pt x="373" y="559"/>
                  </a:cubicBezTo>
                  <a:cubicBezTo>
                    <a:pt x="481" y="450"/>
                    <a:pt x="621" y="396"/>
                    <a:pt x="761" y="396"/>
                  </a:cubicBezTo>
                  <a:cubicBezTo>
                    <a:pt x="900" y="396"/>
                    <a:pt x="1040" y="450"/>
                    <a:pt x="1148" y="559"/>
                  </a:cubicBezTo>
                  <a:cubicBezTo>
                    <a:pt x="1179" y="590"/>
                    <a:pt x="1241" y="621"/>
                    <a:pt x="1303" y="621"/>
                  </a:cubicBezTo>
                  <a:cubicBezTo>
                    <a:pt x="1365" y="621"/>
                    <a:pt x="1396" y="590"/>
                    <a:pt x="1458" y="559"/>
                  </a:cubicBezTo>
                  <a:cubicBezTo>
                    <a:pt x="1521" y="497"/>
                    <a:pt x="1521" y="342"/>
                    <a:pt x="1458" y="280"/>
                  </a:cubicBezTo>
                  <a:cubicBezTo>
                    <a:pt x="1272" y="94"/>
                    <a:pt x="1024" y="0"/>
                    <a:pt x="7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99"/>
            <p:cNvSpPr/>
            <p:nvPr/>
          </p:nvSpPr>
          <p:spPr>
            <a:xfrm>
              <a:off x="6356800" y="2612875"/>
              <a:ext cx="68550" cy="22125"/>
            </a:xfrm>
            <a:custGeom>
              <a:rect b="b" l="l" r="r" t="t"/>
              <a:pathLst>
                <a:path extrusionOk="0" h="885" w="2742">
                  <a:moveTo>
                    <a:pt x="1408" y="0"/>
                  </a:moveTo>
                  <a:cubicBezTo>
                    <a:pt x="958" y="0"/>
                    <a:pt x="508" y="171"/>
                    <a:pt x="167" y="512"/>
                  </a:cubicBezTo>
                  <a:cubicBezTo>
                    <a:pt x="0" y="679"/>
                    <a:pt x="146" y="883"/>
                    <a:pt x="306" y="883"/>
                  </a:cubicBezTo>
                  <a:cubicBezTo>
                    <a:pt x="354" y="883"/>
                    <a:pt x="404" y="865"/>
                    <a:pt x="446" y="822"/>
                  </a:cubicBezTo>
                  <a:cubicBezTo>
                    <a:pt x="710" y="543"/>
                    <a:pt x="1059" y="404"/>
                    <a:pt x="1408" y="404"/>
                  </a:cubicBezTo>
                  <a:cubicBezTo>
                    <a:pt x="1757" y="404"/>
                    <a:pt x="2106" y="543"/>
                    <a:pt x="2370" y="822"/>
                  </a:cubicBezTo>
                  <a:cubicBezTo>
                    <a:pt x="2401" y="853"/>
                    <a:pt x="2463" y="885"/>
                    <a:pt x="2525" y="885"/>
                  </a:cubicBezTo>
                  <a:cubicBezTo>
                    <a:pt x="2556" y="885"/>
                    <a:pt x="2618" y="853"/>
                    <a:pt x="2649" y="822"/>
                  </a:cubicBezTo>
                  <a:cubicBezTo>
                    <a:pt x="2742" y="729"/>
                    <a:pt x="2742" y="605"/>
                    <a:pt x="2649" y="512"/>
                  </a:cubicBezTo>
                  <a:cubicBezTo>
                    <a:pt x="2308" y="171"/>
                    <a:pt x="1858" y="0"/>
                    <a:pt x="1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99"/>
            <p:cNvSpPr/>
            <p:nvPr/>
          </p:nvSpPr>
          <p:spPr>
            <a:xfrm>
              <a:off x="6343900" y="2592525"/>
              <a:ext cx="96200" cy="27750"/>
            </a:xfrm>
            <a:custGeom>
              <a:rect b="b" l="l" r="r" t="t"/>
              <a:pathLst>
                <a:path extrusionOk="0" h="1110" w="3848">
                  <a:moveTo>
                    <a:pt x="1924" y="0"/>
                  </a:moveTo>
                  <a:cubicBezTo>
                    <a:pt x="1257" y="0"/>
                    <a:pt x="590" y="256"/>
                    <a:pt x="94" y="768"/>
                  </a:cubicBezTo>
                  <a:cubicBezTo>
                    <a:pt x="1" y="830"/>
                    <a:pt x="1" y="954"/>
                    <a:pt x="94" y="1047"/>
                  </a:cubicBezTo>
                  <a:cubicBezTo>
                    <a:pt x="125" y="1078"/>
                    <a:pt x="171" y="1094"/>
                    <a:pt x="222" y="1094"/>
                  </a:cubicBezTo>
                  <a:cubicBezTo>
                    <a:pt x="272" y="1094"/>
                    <a:pt x="327" y="1078"/>
                    <a:pt x="373" y="1047"/>
                  </a:cubicBezTo>
                  <a:cubicBezTo>
                    <a:pt x="792" y="613"/>
                    <a:pt x="1350" y="396"/>
                    <a:pt x="1912" y="396"/>
                  </a:cubicBezTo>
                  <a:cubicBezTo>
                    <a:pt x="2475" y="396"/>
                    <a:pt x="3041" y="613"/>
                    <a:pt x="3475" y="1047"/>
                  </a:cubicBezTo>
                  <a:cubicBezTo>
                    <a:pt x="3506" y="1078"/>
                    <a:pt x="3568" y="1109"/>
                    <a:pt x="3630" y="1109"/>
                  </a:cubicBezTo>
                  <a:cubicBezTo>
                    <a:pt x="3661" y="1109"/>
                    <a:pt x="3723" y="1078"/>
                    <a:pt x="3754" y="1047"/>
                  </a:cubicBezTo>
                  <a:cubicBezTo>
                    <a:pt x="3847" y="954"/>
                    <a:pt x="3847" y="830"/>
                    <a:pt x="3754" y="768"/>
                  </a:cubicBezTo>
                  <a:cubicBezTo>
                    <a:pt x="3258" y="256"/>
                    <a:pt x="259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99"/>
            <p:cNvSpPr/>
            <p:nvPr/>
          </p:nvSpPr>
          <p:spPr>
            <a:xfrm>
              <a:off x="6224475" y="2492100"/>
              <a:ext cx="334275" cy="350200"/>
            </a:xfrm>
            <a:custGeom>
              <a:rect b="b" l="l" r="r" t="t"/>
              <a:pathLst>
                <a:path extrusionOk="0" h="14008" w="13371">
                  <a:moveTo>
                    <a:pt x="6670" y="2179"/>
                  </a:moveTo>
                  <a:lnTo>
                    <a:pt x="12222" y="6646"/>
                  </a:lnTo>
                  <a:lnTo>
                    <a:pt x="12254" y="12447"/>
                  </a:lnTo>
                  <a:lnTo>
                    <a:pt x="1242" y="12447"/>
                  </a:lnTo>
                  <a:lnTo>
                    <a:pt x="1242" y="6553"/>
                  </a:lnTo>
                  <a:lnTo>
                    <a:pt x="6670" y="2179"/>
                  </a:lnTo>
                  <a:close/>
                  <a:moveTo>
                    <a:pt x="6701" y="0"/>
                  </a:moveTo>
                  <a:cubicBezTo>
                    <a:pt x="6624" y="0"/>
                    <a:pt x="6546" y="24"/>
                    <a:pt x="6484" y="70"/>
                  </a:cubicBezTo>
                  <a:lnTo>
                    <a:pt x="3103" y="2800"/>
                  </a:lnTo>
                  <a:cubicBezTo>
                    <a:pt x="2908" y="2921"/>
                    <a:pt x="3038" y="3176"/>
                    <a:pt x="3207" y="3176"/>
                  </a:cubicBezTo>
                  <a:cubicBezTo>
                    <a:pt x="3254" y="3176"/>
                    <a:pt x="3304" y="3157"/>
                    <a:pt x="3351" y="3110"/>
                  </a:cubicBezTo>
                  <a:lnTo>
                    <a:pt x="6701" y="442"/>
                  </a:lnTo>
                  <a:lnTo>
                    <a:pt x="12967" y="5467"/>
                  </a:lnTo>
                  <a:lnTo>
                    <a:pt x="12967" y="6708"/>
                  </a:lnTo>
                  <a:lnTo>
                    <a:pt x="6918" y="1838"/>
                  </a:lnTo>
                  <a:cubicBezTo>
                    <a:pt x="6856" y="1792"/>
                    <a:pt x="6779" y="1768"/>
                    <a:pt x="6701" y="1768"/>
                  </a:cubicBezTo>
                  <a:cubicBezTo>
                    <a:pt x="6624" y="1768"/>
                    <a:pt x="6546" y="1792"/>
                    <a:pt x="6484" y="1838"/>
                  </a:cubicBezTo>
                  <a:lnTo>
                    <a:pt x="435" y="6677"/>
                  </a:lnTo>
                  <a:lnTo>
                    <a:pt x="435" y="5436"/>
                  </a:lnTo>
                  <a:lnTo>
                    <a:pt x="2762" y="3575"/>
                  </a:lnTo>
                  <a:cubicBezTo>
                    <a:pt x="2855" y="3482"/>
                    <a:pt x="2855" y="3358"/>
                    <a:pt x="2793" y="3265"/>
                  </a:cubicBezTo>
                  <a:cubicBezTo>
                    <a:pt x="2754" y="3227"/>
                    <a:pt x="2692" y="3200"/>
                    <a:pt x="2628" y="3200"/>
                  </a:cubicBezTo>
                  <a:cubicBezTo>
                    <a:pt x="2589" y="3200"/>
                    <a:pt x="2549" y="3210"/>
                    <a:pt x="2513" y="3234"/>
                  </a:cubicBezTo>
                  <a:lnTo>
                    <a:pt x="156" y="5157"/>
                  </a:lnTo>
                  <a:cubicBezTo>
                    <a:pt x="63" y="5219"/>
                    <a:pt x="32" y="5312"/>
                    <a:pt x="32" y="5436"/>
                  </a:cubicBezTo>
                  <a:lnTo>
                    <a:pt x="32" y="6801"/>
                  </a:lnTo>
                  <a:cubicBezTo>
                    <a:pt x="1" y="6956"/>
                    <a:pt x="94" y="7080"/>
                    <a:pt x="218" y="7111"/>
                  </a:cubicBezTo>
                  <a:cubicBezTo>
                    <a:pt x="274" y="7139"/>
                    <a:pt x="336" y="7155"/>
                    <a:pt x="396" y="7155"/>
                  </a:cubicBezTo>
                  <a:cubicBezTo>
                    <a:pt x="469" y="7155"/>
                    <a:pt x="539" y="7132"/>
                    <a:pt x="590" y="7080"/>
                  </a:cubicBezTo>
                  <a:lnTo>
                    <a:pt x="838" y="6894"/>
                  </a:lnTo>
                  <a:lnTo>
                    <a:pt x="838" y="12447"/>
                  </a:lnTo>
                  <a:cubicBezTo>
                    <a:pt x="404" y="12509"/>
                    <a:pt x="63" y="12881"/>
                    <a:pt x="94" y="13346"/>
                  </a:cubicBezTo>
                  <a:lnTo>
                    <a:pt x="94" y="13594"/>
                  </a:lnTo>
                  <a:cubicBezTo>
                    <a:pt x="63" y="13811"/>
                    <a:pt x="249" y="13967"/>
                    <a:pt x="435" y="13998"/>
                  </a:cubicBezTo>
                  <a:lnTo>
                    <a:pt x="4437" y="13998"/>
                  </a:lnTo>
                  <a:cubicBezTo>
                    <a:pt x="4455" y="14004"/>
                    <a:pt x="4472" y="14008"/>
                    <a:pt x="4487" y="14008"/>
                  </a:cubicBezTo>
                  <a:cubicBezTo>
                    <a:pt x="4668" y="14008"/>
                    <a:pt x="4668" y="13584"/>
                    <a:pt x="4487" y="13584"/>
                  </a:cubicBezTo>
                  <a:cubicBezTo>
                    <a:pt x="4472" y="13584"/>
                    <a:pt x="4455" y="13588"/>
                    <a:pt x="4437" y="13594"/>
                  </a:cubicBezTo>
                  <a:lnTo>
                    <a:pt x="497" y="13594"/>
                  </a:lnTo>
                  <a:lnTo>
                    <a:pt x="497" y="13346"/>
                  </a:lnTo>
                  <a:cubicBezTo>
                    <a:pt x="497" y="13067"/>
                    <a:pt x="683" y="12881"/>
                    <a:pt x="962" y="12881"/>
                  </a:cubicBezTo>
                  <a:lnTo>
                    <a:pt x="12440" y="12881"/>
                  </a:lnTo>
                  <a:cubicBezTo>
                    <a:pt x="12688" y="12881"/>
                    <a:pt x="12905" y="13067"/>
                    <a:pt x="12905" y="13346"/>
                  </a:cubicBezTo>
                  <a:lnTo>
                    <a:pt x="12905" y="13563"/>
                  </a:lnTo>
                  <a:lnTo>
                    <a:pt x="5243" y="13563"/>
                  </a:lnTo>
                  <a:cubicBezTo>
                    <a:pt x="5224" y="13556"/>
                    <a:pt x="5206" y="13553"/>
                    <a:pt x="5190" y="13553"/>
                  </a:cubicBezTo>
                  <a:cubicBezTo>
                    <a:pt x="5008" y="13553"/>
                    <a:pt x="5013" y="13971"/>
                    <a:pt x="5206" y="13971"/>
                  </a:cubicBezTo>
                  <a:cubicBezTo>
                    <a:pt x="5218" y="13971"/>
                    <a:pt x="5230" y="13970"/>
                    <a:pt x="5243" y="13967"/>
                  </a:cubicBezTo>
                  <a:lnTo>
                    <a:pt x="12936" y="13967"/>
                  </a:lnTo>
                  <a:cubicBezTo>
                    <a:pt x="13153" y="13967"/>
                    <a:pt x="13339" y="13780"/>
                    <a:pt x="13339" y="13563"/>
                  </a:cubicBezTo>
                  <a:lnTo>
                    <a:pt x="13339" y="13346"/>
                  </a:lnTo>
                  <a:cubicBezTo>
                    <a:pt x="13339" y="12943"/>
                    <a:pt x="13060" y="12571"/>
                    <a:pt x="12657" y="12478"/>
                  </a:cubicBezTo>
                  <a:lnTo>
                    <a:pt x="12657" y="6987"/>
                  </a:lnTo>
                  <a:lnTo>
                    <a:pt x="12812" y="7080"/>
                  </a:lnTo>
                  <a:cubicBezTo>
                    <a:pt x="12843" y="7142"/>
                    <a:pt x="12936" y="7173"/>
                    <a:pt x="13029" y="7173"/>
                  </a:cubicBezTo>
                  <a:cubicBezTo>
                    <a:pt x="13060" y="7173"/>
                    <a:pt x="13122" y="7142"/>
                    <a:pt x="13184" y="7142"/>
                  </a:cubicBezTo>
                  <a:cubicBezTo>
                    <a:pt x="13308" y="7080"/>
                    <a:pt x="13370" y="6956"/>
                    <a:pt x="13370" y="6801"/>
                  </a:cubicBezTo>
                  <a:lnTo>
                    <a:pt x="13370" y="5436"/>
                  </a:lnTo>
                  <a:cubicBezTo>
                    <a:pt x="13370" y="5312"/>
                    <a:pt x="13339" y="5219"/>
                    <a:pt x="13246" y="5157"/>
                  </a:cubicBezTo>
                  <a:lnTo>
                    <a:pt x="6918" y="70"/>
                  </a:lnTo>
                  <a:cubicBezTo>
                    <a:pt x="6856" y="24"/>
                    <a:pt x="6779" y="0"/>
                    <a:pt x="6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6" name="Google Shape;20836;p99"/>
          <p:cNvGrpSpPr/>
          <p:nvPr/>
        </p:nvGrpSpPr>
        <p:grpSpPr>
          <a:xfrm>
            <a:off x="1058581" y="2894254"/>
            <a:ext cx="348975" cy="297025"/>
            <a:chOff x="931825" y="3088625"/>
            <a:chExt cx="348975" cy="297025"/>
          </a:xfrm>
        </p:grpSpPr>
        <p:sp>
          <p:nvSpPr>
            <p:cNvPr id="20837" name="Google Shape;20837;p99"/>
            <p:cNvSpPr/>
            <p:nvPr/>
          </p:nvSpPr>
          <p:spPr>
            <a:xfrm>
              <a:off x="1196775" y="3139025"/>
              <a:ext cx="11325" cy="7550"/>
            </a:xfrm>
            <a:custGeom>
              <a:rect b="b" l="l" r="r" t="t"/>
              <a:pathLst>
                <a:path extrusionOk="0" h="302" w="453">
                  <a:moveTo>
                    <a:pt x="259" y="1"/>
                  </a:moveTo>
                  <a:cubicBezTo>
                    <a:pt x="1" y="1"/>
                    <a:pt x="257" y="302"/>
                    <a:pt x="384" y="302"/>
                  </a:cubicBezTo>
                  <a:cubicBezTo>
                    <a:pt x="425" y="302"/>
                    <a:pt x="452" y="270"/>
                    <a:pt x="445" y="187"/>
                  </a:cubicBezTo>
                  <a:cubicBezTo>
                    <a:pt x="445" y="94"/>
                    <a:pt x="352" y="1"/>
                    <a:pt x="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99"/>
            <p:cNvSpPr/>
            <p:nvPr/>
          </p:nvSpPr>
          <p:spPr>
            <a:xfrm>
              <a:off x="1218400" y="3138775"/>
              <a:ext cx="11225" cy="10625"/>
            </a:xfrm>
            <a:custGeom>
              <a:rect b="b" l="l" r="r" t="t"/>
              <a:pathLst>
                <a:path extrusionOk="0" h="425" w="449">
                  <a:moveTo>
                    <a:pt x="181" y="1"/>
                  </a:moveTo>
                  <a:cubicBezTo>
                    <a:pt x="0" y="1"/>
                    <a:pt x="0" y="424"/>
                    <a:pt x="181" y="424"/>
                  </a:cubicBezTo>
                  <a:cubicBezTo>
                    <a:pt x="196" y="424"/>
                    <a:pt x="213" y="421"/>
                    <a:pt x="231" y="414"/>
                  </a:cubicBezTo>
                  <a:cubicBezTo>
                    <a:pt x="350" y="414"/>
                    <a:pt x="441" y="329"/>
                    <a:pt x="448" y="213"/>
                  </a:cubicBezTo>
                  <a:lnTo>
                    <a:pt x="448" y="213"/>
                  </a:lnTo>
                  <a:cubicBezTo>
                    <a:pt x="448" y="218"/>
                    <a:pt x="448" y="223"/>
                    <a:pt x="448" y="228"/>
                  </a:cubicBezTo>
                  <a:lnTo>
                    <a:pt x="448" y="197"/>
                  </a:lnTo>
                  <a:cubicBezTo>
                    <a:pt x="448" y="202"/>
                    <a:pt x="448" y="207"/>
                    <a:pt x="448" y="213"/>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99"/>
            <p:cNvSpPr/>
            <p:nvPr/>
          </p:nvSpPr>
          <p:spPr>
            <a:xfrm>
              <a:off x="1240100" y="3138775"/>
              <a:ext cx="10450" cy="10625"/>
            </a:xfrm>
            <a:custGeom>
              <a:rect b="b" l="l" r="r" t="t"/>
              <a:pathLst>
                <a:path extrusionOk="0" h="425" w="418">
                  <a:moveTo>
                    <a:pt x="181" y="1"/>
                  </a:moveTo>
                  <a:cubicBezTo>
                    <a:pt x="1" y="1"/>
                    <a:pt x="1" y="424"/>
                    <a:pt x="181" y="424"/>
                  </a:cubicBezTo>
                  <a:cubicBezTo>
                    <a:pt x="197" y="424"/>
                    <a:pt x="214" y="421"/>
                    <a:pt x="232" y="414"/>
                  </a:cubicBezTo>
                  <a:cubicBezTo>
                    <a:pt x="321" y="414"/>
                    <a:pt x="410" y="329"/>
                    <a:pt x="417" y="213"/>
                  </a:cubicBezTo>
                  <a:lnTo>
                    <a:pt x="417" y="213"/>
                  </a:lnTo>
                  <a:cubicBezTo>
                    <a:pt x="418" y="218"/>
                    <a:pt x="418" y="223"/>
                    <a:pt x="418" y="228"/>
                  </a:cubicBezTo>
                  <a:lnTo>
                    <a:pt x="418" y="197"/>
                  </a:lnTo>
                  <a:cubicBezTo>
                    <a:pt x="418" y="202"/>
                    <a:pt x="418" y="207"/>
                    <a:pt x="417" y="213"/>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99"/>
            <p:cNvSpPr/>
            <p:nvPr/>
          </p:nvSpPr>
          <p:spPr>
            <a:xfrm>
              <a:off x="931825" y="3088625"/>
              <a:ext cx="348975" cy="297025"/>
            </a:xfrm>
            <a:custGeom>
              <a:rect b="b" l="l" r="r" t="t"/>
              <a:pathLst>
                <a:path extrusionOk="0" h="11881" w="13959">
                  <a:moveTo>
                    <a:pt x="4591" y="404"/>
                  </a:moveTo>
                  <a:cubicBezTo>
                    <a:pt x="4715" y="404"/>
                    <a:pt x="4839" y="497"/>
                    <a:pt x="4839" y="652"/>
                  </a:cubicBezTo>
                  <a:lnTo>
                    <a:pt x="4839" y="1179"/>
                  </a:lnTo>
                  <a:lnTo>
                    <a:pt x="403" y="1179"/>
                  </a:lnTo>
                  <a:lnTo>
                    <a:pt x="403" y="652"/>
                  </a:lnTo>
                  <a:cubicBezTo>
                    <a:pt x="403" y="497"/>
                    <a:pt x="527" y="404"/>
                    <a:pt x="682" y="404"/>
                  </a:cubicBezTo>
                  <a:close/>
                  <a:moveTo>
                    <a:pt x="9988" y="5491"/>
                  </a:moveTo>
                  <a:lnTo>
                    <a:pt x="10298" y="6670"/>
                  </a:lnTo>
                  <a:cubicBezTo>
                    <a:pt x="10298" y="6670"/>
                    <a:pt x="10298" y="6701"/>
                    <a:pt x="10298" y="6701"/>
                  </a:cubicBezTo>
                  <a:lnTo>
                    <a:pt x="10329" y="6732"/>
                  </a:lnTo>
                  <a:lnTo>
                    <a:pt x="9709" y="6732"/>
                  </a:lnTo>
                  <a:lnTo>
                    <a:pt x="9709" y="6701"/>
                  </a:lnTo>
                  <a:cubicBezTo>
                    <a:pt x="9678" y="6701"/>
                    <a:pt x="9678" y="6670"/>
                    <a:pt x="9709" y="6670"/>
                  </a:cubicBezTo>
                  <a:lnTo>
                    <a:pt x="9988" y="5491"/>
                  </a:lnTo>
                  <a:close/>
                  <a:moveTo>
                    <a:pt x="12004" y="5522"/>
                  </a:moveTo>
                  <a:lnTo>
                    <a:pt x="12346" y="6918"/>
                  </a:lnTo>
                  <a:lnTo>
                    <a:pt x="12346" y="6949"/>
                  </a:lnTo>
                  <a:cubicBezTo>
                    <a:pt x="12346" y="6949"/>
                    <a:pt x="12346" y="6980"/>
                    <a:pt x="12346" y="6980"/>
                  </a:cubicBezTo>
                  <a:lnTo>
                    <a:pt x="12315" y="7383"/>
                  </a:lnTo>
                  <a:lnTo>
                    <a:pt x="11725" y="7383"/>
                  </a:lnTo>
                  <a:lnTo>
                    <a:pt x="11725" y="7011"/>
                  </a:lnTo>
                  <a:cubicBezTo>
                    <a:pt x="11694" y="7011"/>
                    <a:pt x="11694" y="6980"/>
                    <a:pt x="11725" y="6980"/>
                  </a:cubicBezTo>
                  <a:lnTo>
                    <a:pt x="11725" y="6949"/>
                  </a:lnTo>
                  <a:lnTo>
                    <a:pt x="12004" y="5522"/>
                  </a:lnTo>
                  <a:close/>
                  <a:moveTo>
                    <a:pt x="10329" y="7135"/>
                  </a:moveTo>
                  <a:lnTo>
                    <a:pt x="10329" y="11478"/>
                  </a:lnTo>
                  <a:lnTo>
                    <a:pt x="9709" y="11478"/>
                  </a:lnTo>
                  <a:lnTo>
                    <a:pt x="9709" y="7135"/>
                  </a:lnTo>
                  <a:close/>
                  <a:moveTo>
                    <a:pt x="12315" y="7786"/>
                  </a:moveTo>
                  <a:lnTo>
                    <a:pt x="12315" y="11478"/>
                  </a:lnTo>
                  <a:lnTo>
                    <a:pt x="11725" y="11478"/>
                  </a:lnTo>
                  <a:lnTo>
                    <a:pt x="11694" y="7786"/>
                  </a:lnTo>
                  <a:close/>
                  <a:moveTo>
                    <a:pt x="13586" y="1583"/>
                  </a:moveTo>
                  <a:lnTo>
                    <a:pt x="13586" y="2854"/>
                  </a:lnTo>
                  <a:lnTo>
                    <a:pt x="3722" y="2854"/>
                  </a:lnTo>
                  <a:cubicBezTo>
                    <a:pt x="3443" y="2854"/>
                    <a:pt x="3443" y="3258"/>
                    <a:pt x="3722" y="3258"/>
                  </a:cubicBezTo>
                  <a:lnTo>
                    <a:pt x="13586" y="3258"/>
                  </a:lnTo>
                  <a:lnTo>
                    <a:pt x="13586" y="11478"/>
                  </a:lnTo>
                  <a:lnTo>
                    <a:pt x="13524" y="11509"/>
                  </a:lnTo>
                  <a:lnTo>
                    <a:pt x="12749" y="11509"/>
                  </a:lnTo>
                  <a:lnTo>
                    <a:pt x="12749" y="6980"/>
                  </a:lnTo>
                  <a:cubicBezTo>
                    <a:pt x="12749" y="6918"/>
                    <a:pt x="12749" y="6856"/>
                    <a:pt x="12718" y="6825"/>
                  </a:cubicBezTo>
                  <a:lnTo>
                    <a:pt x="12377" y="5150"/>
                  </a:lnTo>
                  <a:cubicBezTo>
                    <a:pt x="12330" y="4948"/>
                    <a:pt x="12175" y="4847"/>
                    <a:pt x="12024" y="4847"/>
                  </a:cubicBezTo>
                  <a:cubicBezTo>
                    <a:pt x="11873" y="4847"/>
                    <a:pt x="11725" y="4948"/>
                    <a:pt x="11694" y="5150"/>
                  </a:cubicBezTo>
                  <a:lnTo>
                    <a:pt x="11322" y="6825"/>
                  </a:lnTo>
                  <a:cubicBezTo>
                    <a:pt x="11322" y="6856"/>
                    <a:pt x="11322" y="6918"/>
                    <a:pt x="11322" y="6980"/>
                  </a:cubicBezTo>
                  <a:lnTo>
                    <a:pt x="11322" y="11478"/>
                  </a:lnTo>
                  <a:lnTo>
                    <a:pt x="10733" y="11478"/>
                  </a:lnTo>
                  <a:lnTo>
                    <a:pt x="10733" y="6701"/>
                  </a:lnTo>
                  <a:cubicBezTo>
                    <a:pt x="10733" y="6670"/>
                    <a:pt x="10733" y="6608"/>
                    <a:pt x="10733" y="6546"/>
                  </a:cubicBezTo>
                  <a:lnTo>
                    <a:pt x="10329" y="5088"/>
                  </a:lnTo>
                  <a:cubicBezTo>
                    <a:pt x="10283" y="4933"/>
                    <a:pt x="10159" y="4855"/>
                    <a:pt x="10035" y="4855"/>
                  </a:cubicBezTo>
                  <a:cubicBezTo>
                    <a:pt x="9911" y="4855"/>
                    <a:pt x="9787" y="4933"/>
                    <a:pt x="9740" y="5088"/>
                  </a:cubicBezTo>
                  <a:lnTo>
                    <a:pt x="9337" y="6546"/>
                  </a:lnTo>
                  <a:cubicBezTo>
                    <a:pt x="9337" y="6608"/>
                    <a:pt x="9306" y="6670"/>
                    <a:pt x="9306" y="6701"/>
                  </a:cubicBezTo>
                  <a:lnTo>
                    <a:pt x="9306" y="11478"/>
                  </a:lnTo>
                  <a:lnTo>
                    <a:pt x="8685" y="11478"/>
                  </a:lnTo>
                  <a:lnTo>
                    <a:pt x="8685" y="10609"/>
                  </a:lnTo>
                  <a:cubicBezTo>
                    <a:pt x="8685" y="10470"/>
                    <a:pt x="8577" y="10400"/>
                    <a:pt x="8468" y="10400"/>
                  </a:cubicBezTo>
                  <a:cubicBezTo>
                    <a:pt x="8360" y="10400"/>
                    <a:pt x="8251" y="10470"/>
                    <a:pt x="8251" y="10609"/>
                  </a:cubicBezTo>
                  <a:lnTo>
                    <a:pt x="8251" y="11478"/>
                  </a:lnTo>
                  <a:lnTo>
                    <a:pt x="1675" y="11478"/>
                  </a:lnTo>
                  <a:lnTo>
                    <a:pt x="1675" y="5367"/>
                  </a:lnTo>
                  <a:cubicBezTo>
                    <a:pt x="1675" y="5305"/>
                    <a:pt x="1737" y="5243"/>
                    <a:pt x="1799" y="5243"/>
                  </a:cubicBezTo>
                  <a:lnTo>
                    <a:pt x="8158" y="5243"/>
                  </a:lnTo>
                  <a:cubicBezTo>
                    <a:pt x="8220" y="5243"/>
                    <a:pt x="8282" y="5305"/>
                    <a:pt x="8282" y="5367"/>
                  </a:cubicBezTo>
                  <a:lnTo>
                    <a:pt x="8282" y="9772"/>
                  </a:lnTo>
                  <a:cubicBezTo>
                    <a:pt x="8282" y="9911"/>
                    <a:pt x="8383" y="9981"/>
                    <a:pt x="8484" y="9981"/>
                  </a:cubicBezTo>
                  <a:cubicBezTo>
                    <a:pt x="8585" y="9981"/>
                    <a:pt x="8685" y="9911"/>
                    <a:pt x="8685" y="9772"/>
                  </a:cubicBezTo>
                  <a:lnTo>
                    <a:pt x="8685" y="5367"/>
                  </a:lnTo>
                  <a:cubicBezTo>
                    <a:pt x="8685" y="5057"/>
                    <a:pt x="8437" y="4840"/>
                    <a:pt x="8158" y="4840"/>
                  </a:cubicBezTo>
                  <a:lnTo>
                    <a:pt x="1799" y="4840"/>
                  </a:lnTo>
                  <a:cubicBezTo>
                    <a:pt x="1520" y="4840"/>
                    <a:pt x="1272" y="5057"/>
                    <a:pt x="1272" y="5367"/>
                  </a:cubicBezTo>
                  <a:lnTo>
                    <a:pt x="1272" y="11478"/>
                  </a:lnTo>
                  <a:lnTo>
                    <a:pt x="403" y="11478"/>
                  </a:lnTo>
                  <a:lnTo>
                    <a:pt x="403" y="3258"/>
                  </a:lnTo>
                  <a:lnTo>
                    <a:pt x="2885" y="3258"/>
                  </a:lnTo>
                  <a:cubicBezTo>
                    <a:pt x="3164" y="3258"/>
                    <a:pt x="3164" y="2854"/>
                    <a:pt x="2885" y="2854"/>
                  </a:cubicBezTo>
                  <a:lnTo>
                    <a:pt x="403" y="2854"/>
                  </a:lnTo>
                  <a:lnTo>
                    <a:pt x="403" y="1583"/>
                  </a:lnTo>
                  <a:close/>
                  <a:moveTo>
                    <a:pt x="682" y="1"/>
                  </a:moveTo>
                  <a:cubicBezTo>
                    <a:pt x="310" y="1"/>
                    <a:pt x="0" y="280"/>
                    <a:pt x="0" y="652"/>
                  </a:cubicBezTo>
                  <a:lnTo>
                    <a:pt x="0" y="11478"/>
                  </a:lnTo>
                  <a:cubicBezTo>
                    <a:pt x="0" y="11695"/>
                    <a:pt x="186" y="11881"/>
                    <a:pt x="403" y="11881"/>
                  </a:cubicBezTo>
                  <a:lnTo>
                    <a:pt x="13555" y="11881"/>
                  </a:lnTo>
                  <a:cubicBezTo>
                    <a:pt x="13773" y="11881"/>
                    <a:pt x="13959" y="11695"/>
                    <a:pt x="13959" y="11478"/>
                  </a:cubicBezTo>
                  <a:lnTo>
                    <a:pt x="13959" y="1583"/>
                  </a:lnTo>
                  <a:cubicBezTo>
                    <a:pt x="13959" y="1366"/>
                    <a:pt x="13773" y="1179"/>
                    <a:pt x="13555" y="1179"/>
                  </a:cubicBezTo>
                  <a:lnTo>
                    <a:pt x="5273" y="1179"/>
                  </a:lnTo>
                  <a:lnTo>
                    <a:pt x="5273" y="652"/>
                  </a:lnTo>
                  <a:cubicBezTo>
                    <a:pt x="5242" y="280"/>
                    <a:pt x="4963"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99"/>
            <p:cNvSpPr/>
            <p:nvPr/>
          </p:nvSpPr>
          <p:spPr>
            <a:xfrm>
              <a:off x="999275" y="3246825"/>
              <a:ext cx="61300" cy="10100"/>
            </a:xfrm>
            <a:custGeom>
              <a:rect b="b" l="l" r="r" t="t"/>
              <a:pathLst>
                <a:path extrusionOk="0" h="404" w="2452">
                  <a:moveTo>
                    <a:pt x="187" y="1"/>
                  </a:moveTo>
                  <a:cubicBezTo>
                    <a:pt x="94" y="1"/>
                    <a:pt x="1" y="94"/>
                    <a:pt x="32" y="218"/>
                  </a:cubicBezTo>
                  <a:cubicBezTo>
                    <a:pt x="1" y="311"/>
                    <a:pt x="94" y="404"/>
                    <a:pt x="218" y="404"/>
                  </a:cubicBezTo>
                  <a:lnTo>
                    <a:pt x="2234" y="404"/>
                  </a:lnTo>
                  <a:cubicBezTo>
                    <a:pt x="2358" y="404"/>
                    <a:pt x="2451" y="311"/>
                    <a:pt x="2451" y="187"/>
                  </a:cubicBezTo>
                  <a:cubicBezTo>
                    <a:pt x="2451" y="94"/>
                    <a:pt x="2358" y="1"/>
                    <a:pt x="2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99"/>
            <p:cNvSpPr/>
            <p:nvPr/>
          </p:nvSpPr>
          <p:spPr>
            <a:xfrm>
              <a:off x="999275" y="3270875"/>
              <a:ext cx="117125" cy="10100"/>
            </a:xfrm>
            <a:custGeom>
              <a:rect b="b" l="l" r="r" t="t"/>
              <a:pathLst>
                <a:path extrusionOk="0" h="404" w="4685">
                  <a:moveTo>
                    <a:pt x="187" y="0"/>
                  </a:moveTo>
                  <a:cubicBezTo>
                    <a:pt x="94" y="0"/>
                    <a:pt x="1" y="93"/>
                    <a:pt x="1" y="186"/>
                  </a:cubicBezTo>
                  <a:cubicBezTo>
                    <a:pt x="1" y="310"/>
                    <a:pt x="94" y="403"/>
                    <a:pt x="187" y="403"/>
                  </a:cubicBezTo>
                  <a:lnTo>
                    <a:pt x="4498" y="403"/>
                  </a:lnTo>
                  <a:cubicBezTo>
                    <a:pt x="4592" y="403"/>
                    <a:pt x="4685" y="310"/>
                    <a:pt x="4685" y="186"/>
                  </a:cubicBezTo>
                  <a:cubicBezTo>
                    <a:pt x="4685" y="93"/>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99"/>
            <p:cNvSpPr/>
            <p:nvPr/>
          </p:nvSpPr>
          <p:spPr>
            <a:xfrm>
              <a:off x="997725" y="3294900"/>
              <a:ext cx="120225" cy="10100"/>
            </a:xfrm>
            <a:custGeom>
              <a:rect b="b" l="l" r="r" t="t"/>
              <a:pathLst>
                <a:path extrusionOk="0" h="404" w="4809">
                  <a:moveTo>
                    <a:pt x="249" y="1"/>
                  </a:moveTo>
                  <a:cubicBezTo>
                    <a:pt x="1" y="1"/>
                    <a:pt x="1" y="404"/>
                    <a:pt x="249" y="404"/>
                  </a:cubicBezTo>
                  <a:lnTo>
                    <a:pt x="4560" y="404"/>
                  </a:lnTo>
                  <a:cubicBezTo>
                    <a:pt x="4809" y="404"/>
                    <a:pt x="4809" y="1"/>
                    <a:pt x="4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99"/>
            <p:cNvSpPr/>
            <p:nvPr/>
          </p:nvSpPr>
          <p:spPr>
            <a:xfrm>
              <a:off x="999275" y="3318950"/>
              <a:ext cx="117125" cy="10100"/>
            </a:xfrm>
            <a:custGeom>
              <a:rect b="b" l="l" r="r" t="t"/>
              <a:pathLst>
                <a:path extrusionOk="0" h="404" w="4685">
                  <a:moveTo>
                    <a:pt x="187" y="0"/>
                  </a:moveTo>
                  <a:cubicBezTo>
                    <a:pt x="94" y="0"/>
                    <a:pt x="1" y="93"/>
                    <a:pt x="1" y="186"/>
                  </a:cubicBezTo>
                  <a:cubicBezTo>
                    <a:pt x="1" y="311"/>
                    <a:pt x="94" y="404"/>
                    <a:pt x="187" y="404"/>
                  </a:cubicBezTo>
                  <a:lnTo>
                    <a:pt x="4498" y="404"/>
                  </a:lnTo>
                  <a:cubicBezTo>
                    <a:pt x="4592" y="404"/>
                    <a:pt x="4685" y="311"/>
                    <a:pt x="4685" y="186"/>
                  </a:cubicBezTo>
                  <a:cubicBezTo>
                    <a:pt x="4685" y="62"/>
                    <a:pt x="4592"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99"/>
            <p:cNvSpPr/>
            <p:nvPr/>
          </p:nvSpPr>
          <p:spPr>
            <a:xfrm>
              <a:off x="999275" y="3342825"/>
              <a:ext cx="117125" cy="10275"/>
            </a:xfrm>
            <a:custGeom>
              <a:rect b="b" l="l" r="r" t="t"/>
              <a:pathLst>
                <a:path extrusionOk="0" h="411" w="4685">
                  <a:moveTo>
                    <a:pt x="150" y="1"/>
                  </a:moveTo>
                  <a:cubicBezTo>
                    <a:pt x="71" y="1"/>
                    <a:pt x="1" y="85"/>
                    <a:pt x="1" y="193"/>
                  </a:cubicBezTo>
                  <a:cubicBezTo>
                    <a:pt x="1" y="317"/>
                    <a:pt x="94" y="410"/>
                    <a:pt x="187" y="410"/>
                  </a:cubicBezTo>
                  <a:lnTo>
                    <a:pt x="4498" y="410"/>
                  </a:lnTo>
                  <a:cubicBezTo>
                    <a:pt x="4592" y="410"/>
                    <a:pt x="4685" y="317"/>
                    <a:pt x="4685" y="193"/>
                  </a:cubicBezTo>
                  <a:cubicBezTo>
                    <a:pt x="4685" y="69"/>
                    <a:pt x="4592" y="7"/>
                    <a:pt x="4498" y="7"/>
                  </a:cubicBezTo>
                  <a:lnTo>
                    <a:pt x="187" y="7"/>
                  </a:lnTo>
                  <a:cubicBezTo>
                    <a:pt x="175"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6" name="Google Shape;20846;p99"/>
          <p:cNvGrpSpPr/>
          <p:nvPr/>
        </p:nvGrpSpPr>
        <p:grpSpPr>
          <a:xfrm>
            <a:off x="1814370" y="2868279"/>
            <a:ext cx="186150" cy="348975"/>
            <a:chOff x="6298925" y="1923875"/>
            <a:chExt cx="186150" cy="348975"/>
          </a:xfrm>
        </p:grpSpPr>
        <p:sp>
          <p:nvSpPr>
            <p:cNvPr id="20847" name="Google Shape;20847;p99"/>
            <p:cNvSpPr/>
            <p:nvPr/>
          </p:nvSpPr>
          <p:spPr>
            <a:xfrm>
              <a:off x="6298925"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6886"/>
                  </a:lnTo>
                  <a:cubicBezTo>
                    <a:pt x="1" y="7026"/>
                    <a:pt x="102" y="7096"/>
                    <a:pt x="202" y="7096"/>
                  </a:cubicBezTo>
                  <a:cubicBezTo>
                    <a:pt x="303" y="7096"/>
                    <a:pt x="404" y="7026"/>
                    <a:pt x="404" y="6886"/>
                  </a:cubicBezTo>
                  <a:lnTo>
                    <a:pt x="404" y="1861"/>
                  </a:lnTo>
                  <a:lnTo>
                    <a:pt x="7042" y="1861"/>
                  </a:lnTo>
                  <a:lnTo>
                    <a:pt x="7042" y="12128"/>
                  </a:lnTo>
                  <a:lnTo>
                    <a:pt x="5646" y="12128"/>
                  </a:lnTo>
                  <a:cubicBezTo>
                    <a:pt x="5553" y="12128"/>
                    <a:pt x="5460" y="12222"/>
                    <a:pt x="5460" y="12315"/>
                  </a:cubicBezTo>
                  <a:cubicBezTo>
                    <a:pt x="5460" y="12439"/>
                    <a:pt x="5522" y="12532"/>
                    <a:pt x="5646"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4840" y="12532"/>
                  </a:lnTo>
                  <a:cubicBezTo>
                    <a:pt x="4933" y="12532"/>
                    <a:pt x="5026" y="12439"/>
                    <a:pt x="5026" y="12315"/>
                  </a:cubicBezTo>
                  <a:cubicBezTo>
                    <a:pt x="5026" y="12222"/>
                    <a:pt x="4933" y="12128"/>
                    <a:pt x="4840" y="12128"/>
                  </a:cubicBezTo>
                  <a:lnTo>
                    <a:pt x="404" y="12128"/>
                  </a:lnTo>
                  <a:lnTo>
                    <a:pt x="404" y="7724"/>
                  </a:lnTo>
                  <a:cubicBezTo>
                    <a:pt x="404" y="7584"/>
                    <a:pt x="303" y="7514"/>
                    <a:pt x="202" y="7514"/>
                  </a:cubicBezTo>
                  <a:cubicBezTo>
                    <a:pt x="102" y="7514"/>
                    <a:pt x="1" y="7584"/>
                    <a:pt x="1" y="7724"/>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99"/>
            <p:cNvSpPr/>
            <p:nvPr/>
          </p:nvSpPr>
          <p:spPr>
            <a:xfrm>
              <a:off x="6324525" y="2049400"/>
              <a:ext cx="134175" cy="102475"/>
            </a:xfrm>
            <a:custGeom>
              <a:rect b="b" l="l" r="r" t="t"/>
              <a:pathLst>
                <a:path extrusionOk="0" h="4099" w="5367">
                  <a:moveTo>
                    <a:pt x="1427" y="407"/>
                  </a:moveTo>
                  <a:cubicBezTo>
                    <a:pt x="1986" y="407"/>
                    <a:pt x="2451" y="873"/>
                    <a:pt x="2451" y="1431"/>
                  </a:cubicBezTo>
                  <a:lnTo>
                    <a:pt x="2451" y="2982"/>
                  </a:lnTo>
                  <a:cubicBezTo>
                    <a:pt x="2172" y="2703"/>
                    <a:pt x="1799" y="2563"/>
                    <a:pt x="1427" y="2563"/>
                  </a:cubicBezTo>
                  <a:cubicBezTo>
                    <a:pt x="1055" y="2563"/>
                    <a:pt x="683" y="2703"/>
                    <a:pt x="404" y="2982"/>
                  </a:cubicBezTo>
                  <a:lnTo>
                    <a:pt x="404" y="1431"/>
                  </a:lnTo>
                  <a:cubicBezTo>
                    <a:pt x="404" y="873"/>
                    <a:pt x="869" y="407"/>
                    <a:pt x="1427" y="407"/>
                  </a:cubicBezTo>
                  <a:close/>
                  <a:moveTo>
                    <a:pt x="3909" y="407"/>
                  </a:moveTo>
                  <a:cubicBezTo>
                    <a:pt x="4498" y="407"/>
                    <a:pt x="4963" y="873"/>
                    <a:pt x="4963" y="1431"/>
                  </a:cubicBezTo>
                  <a:lnTo>
                    <a:pt x="4963" y="2982"/>
                  </a:lnTo>
                  <a:cubicBezTo>
                    <a:pt x="4669" y="2703"/>
                    <a:pt x="4289" y="2563"/>
                    <a:pt x="3913" y="2563"/>
                  </a:cubicBezTo>
                  <a:cubicBezTo>
                    <a:pt x="3537" y="2563"/>
                    <a:pt x="3164" y="2703"/>
                    <a:pt x="2885" y="2982"/>
                  </a:cubicBezTo>
                  <a:lnTo>
                    <a:pt x="2885" y="1431"/>
                  </a:lnTo>
                  <a:cubicBezTo>
                    <a:pt x="2885" y="873"/>
                    <a:pt x="3350" y="407"/>
                    <a:pt x="3909" y="407"/>
                  </a:cubicBezTo>
                  <a:close/>
                  <a:moveTo>
                    <a:pt x="1443" y="2974"/>
                  </a:moveTo>
                  <a:cubicBezTo>
                    <a:pt x="1854" y="2974"/>
                    <a:pt x="2265" y="3215"/>
                    <a:pt x="2420" y="3695"/>
                  </a:cubicBezTo>
                  <a:lnTo>
                    <a:pt x="466" y="3695"/>
                  </a:lnTo>
                  <a:cubicBezTo>
                    <a:pt x="621" y="3215"/>
                    <a:pt x="1032" y="2974"/>
                    <a:pt x="1443" y="2974"/>
                  </a:cubicBezTo>
                  <a:close/>
                  <a:moveTo>
                    <a:pt x="3924" y="2974"/>
                  </a:moveTo>
                  <a:cubicBezTo>
                    <a:pt x="4335" y="2974"/>
                    <a:pt x="4746" y="3215"/>
                    <a:pt x="4901" y="3695"/>
                  </a:cubicBezTo>
                  <a:lnTo>
                    <a:pt x="2947" y="3695"/>
                  </a:lnTo>
                  <a:cubicBezTo>
                    <a:pt x="3102" y="3215"/>
                    <a:pt x="3513" y="2974"/>
                    <a:pt x="3924" y="2974"/>
                  </a:cubicBezTo>
                  <a:close/>
                  <a:moveTo>
                    <a:pt x="1448" y="1"/>
                  </a:moveTo>
                  <a:cubicBezTo>
                    <a:pt x="719" y="1"/>
                    <a:pt x="0" y="552"/>
                    <a:pt x="0" y="1462"/>
                  </a:cubicBezTo>
                  <a:lnTo>
                    <a:pt x="0" y="3913"/>
                  </a:lnTo>
                  <a:cubicBezTo>
                    <a:pt x="0" y="4006"/>
                    <a:pt x="93" y="4099"/>
                    <a:pt x="186" y="4099"/>
                  </a:cubicBezTo>
                  <a:lnTo>
                    <a:pt x="5150" y="4099"/>
                  </a:lnTo>
                  <a:cubicBezTo>
                    <a:pt x="5274" y="4099"/>
                    <a:pt x="5367" y="4006"/>
                    <a:pt x="5367" y="3913"/>
                  </a:cubicBezTo>
                  <a:lnTo>
                    <a:pt x="5367" y="1462"/>
                  </a:lnTo>
                  <a:cubicBezTo>
                    <a:pt x="5367" y="552"/>
                    <a:pt x="4648" y="1"/>
                    <a:pt x="3912" y="1"/>
                  </a:cubicBezTo>
                  <a:cubicBezTo>
                    <a:pt x="3444" y="1"/>
                    <a:pt x="2969" y="223"/>
                    <a:pt x="2668" y="718"/>
                  </a:cubicBezTo>
                  <a:cubicBezTo>
                    <a:pt x="2379" y="223"/>
                    <a:pt x="1911"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99"/>
            <p:cNvSpPr/>
            <p:nvPr/>
          </p:nvSpPr>
          <p:spPr>
            <a:xfrm>
              <a:off x="6412925" y="2171625"/>
              <a:ext cx="21750" cy="32200"/>
            </a:xfrm>
            <a:custGeom>
              <a:rect b="b" l="l" r="r" t="t"/>
              <a:pathLst>
                <a:path extrusionOk="0" h="1288" w="870">
                  <a:moveTo>
                    <a:pt x="218" y="1"/>
                  </a:moveTo>
                  <a:cubicBezTo>
                    <a:pt x="163" y="1"/>
                    <a:pt x="109" y="16"/>
                    <a:pt x="63" y="47"/>
                  </a:cubicBezTo>
                  <a:cubicBezTo>
                    <a:pt x="1" y="140"/>
                    <a:pt x="1" y="264"/>
                    <a:pt x="63" y="357"/>
                  </a:cubicBezTo>
                  <a:lnTo>
                    <a:pt x="373" y="636"/>
                  </a:lnTo>
                  <a:lnTo>
                    <a:pt x="63" y="947"/>
                  </a:lnTo>
                  <a:cubicBezTo>
                    <a:pt x="1" y="1009"/>
                    <a:pt x="1" y="1164"/>
                    <a:pt x="63" y="1226"/>
                  </a:cubicBezTo>
                  <a:cubicBezTo>
                    <a:pt x="94" y="1257"/>
                    <a:pt x="156" y="1288"/>
                    <a:pt x="218" y="1288"/>
                  </a:cubicBezTo>
                  <a:cubicBezTo>
                    <a:pt x="280" y="1288"/>
                    <a:pt x="311" y="1257"/>
                    <a:pt x="373" y="1226"/>
                  </a:cubicBezTo>
                  <a:lnTo>
                    <a:pt x="807" y="792"/>
                  </a:lnTo>
                  <a:cubicBezTo>
                    <a:pt x="838" y="761"/>
                    <a:pt x="869" y="699"/>
                    <a:pt x="869" y="636"/>
                  </a:cubicBezTo>
                  <a:cubicBezTo>
                    <a:pt x="869" y="574"/>
                    <a:pt x="838" y="543"/>
                    <a:pt x="807" y="512"/>
                  </a:cubicBezTo>
                  <a:lnTo>
                    <a:pt x="373" y="47"/>
                  </a:lnTo>
                  <a:cubicBezTo>
                    <a:pt x="326" y="16"/>
                    <a:pt x="27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99"/>
            <p:cNvSpPr/>
            <p:nvPr/>
          </p:nvSpPr>
          <p:spPr>
            <a:xfrm>
              <a:off x="6349325" y="2171625"/>
              <a:ext cx="21750" cy="32200"/>
            </a:xfrm>
            <a:custGeom>
              <a:rect b="b" l="l" r="r" t="t"/>
              <a:pathLst>
                <a:path extrusionOk="0" h="1288" w="870">
                  <a:moveTo>
                    <a:pt x="649" y="1"/>
                  </a:moveTo>
                  <a:cubicBezTo>
                    <a:pt x="598" y="1"/>
                    <a:pt x="544" y="16"/>
                    <a:pt x="497" y="47"/>
                  </a:cubicBezTo>
                  <a:lnTo>
                    <a:pt x="63" y="512"/>
                  </a:lnTo>
                  <a:cubicBezTo>
                    <a:pt x="1" y="543"/>
                    <a:pt x="1" y="574"/>
                    <a:pt x="1" y="636"/>
                  </a:cubicBezTo>
                  <a:cubicBezTo>
                    <a:pt x="1" y="699"/>
                    <a:pt x="1" y="761"/>
                    <a:pt x="63" y="792"/>
                  </a:cubicBezTo>
                  <a:lnTo>
                    <a:pt x="497" y="1226"/>
                  </a:lnTo>
                  <a:cubicBezTo>
                    <a:pt x="528" y="1257"/>
                    <a:pt x="590" y="1288"/>
                    <a:pt x="652" y="1288"/>
                  </a:cubicBezTo>
                  <a:cubicBezTo>
                    <a:pt x="683" y="1288"/>
                    <a:pt x="745" y="1257"/>
                    <a:pt x="776" y="1226"/>
                  </a:cubicBezTo>
                  <a:cubicBezTo>
                    <a:pt x="870" y="1164"/>
                    <a:pt x="870" y="1009"/>
                    <a:pt x="776" y="947"/>
                  </a:cubicBezTo>
                  <a:lnTo>
                    <a:pt x="497" y="636"/>
                  </a:lnTo>
                  <a:lnTo>
                    <a:pt x="776" y="357"/>
                  </a:lnTo>
                  <a:cubicBezTo>
                    <a:pt x="870" y="264"/>
                    <a:pt x="870" y="140"/>
                    <a:pt x="776" y="47"/>
                  </a:cubicBezTo>
                  <a:cubicBezTo>
                    <a:pt x="745" y="16"/>
                    <a:pt x="699"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99"/>
            <p:cNvSpPr/>
            <p:nvPr/>
          </p:nvSpPr>
          <p:spPr>
            <a:xfrm>
              <a:off x="6328850" y="1999600"/>
              <a:ext cx="37125" cy="9850"/>
            </a:xfrm>
            <a:custGeom>
              <a:rect b="b" l="l" r="r" t="t"/>
              <a:pathLst>
                <a:path extrusionOk="0" h="394" w="1485">
                  <a:moveTo>
                    <a:pt x="177" y="0"/>
                  </a:moveTo>
                  <a:cubicBezTo>
                    <a:pt x="0" y="0"/>
                    <a:pt x="0" y="394"/>
                    <a:pt x="177" y="394"/>
                  </a:cubicBezTo>
                  <a:cubicBezTo>
                    <a:pt x="194" y="394"/>
                    <a:pt x="211" y="390"/>
                    <a:pt x="231" y="383"/>
                  </a:cubicBezTo>
                  <a:lnTo>
                    <a:pt x="1254" y="383"/>
                  </a:lnTo>
                  <a:cubicBezTo>
                    <a:pt x="1273" y="390"/>
                    <a:pt x="1291" y="394"/>
                    <a:pt x="1307" y="394"/>
                  </a:cubicBezTo>
                  <a:cubicBezTo>
                    <a:pt x="1485" y="394"/>
                    <a:pt x="1485" y="0"/>
                    <a:pt x="1307" y="0"/>
                  </a:cubicBezTo>
                  <a:cubicBezTo>
                    <a:pt x="1291" y="0"/>
                    <a:pt x="1273" y="4"/>
                    <a:pt x="1254" y="11"/>
                  </a:cubicBezTo>
                  <a:lnTo>
                    <a:pt x="231" y="11"/>
                  </a:lnTo>
                  <a:cubicBezTo>
                    <a:pt x="211" y="4"/>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99"/>
            <p:cNvSpPr/>
            <p:nvPr/>
          </p:nvSpPr>
          <p:spPr>
            <a:xfrm>
              <a:off x="6327625" y="2020800"/>
              <a:ext cx="122550" cy="10100"/>
            </a:xfrm>
            <a:custGeom>
              <a:rect b="b" l="l" r="r" t="t"/>
              <a:pathLst>
                <a:path extrusionOk="0" h="404" w="4902">
                  <a:moveTo>
                    <a:pt x="280" y="0"/>
                  </a:moveTo>
                  <a:cubicBezTo>
                    <a:pt x="0" y="0"/>
                    <a:pt x="0" y="404"/>
                    <a:pt x="280" y="404"/>
                  </a:cubicBezTo>
                  <a:lnTo>
                    <a:pt x="4622" y="404"/>
                  </a:lnTo>
                  <a:cubicBezTo>
                    <a:pt x="4902" y="404"/>
                    <a:pt x="4902"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3" name="Google Shape;20853;p99"/>
          <p:cNvGrpSpPr/>
          <p:nvPr/>
        </p:nvGrpSpPr>
        <p:grpSpPr>
          <a:xfrm>
            <a:off x="2427260" y="2879016"/>
            <a:ext cx="376800" cy="327500"/>
            <a:chOff x="7718850" y="3678550"/>
            <a:chExt cx="376800" cy="327500"/>
          </a:xfrm>
        </p:grpSpPr>
        <p:sp>
          <p:nvSpPr>
            <p:cNvPr id="20854" name="Google Shape;20854;p99"/>
            <p:cNvSpPr/>
            <p:nvPr/>
          </p:nvSpPr>
          <p:spPr>
            <a:xfrm>
              <a:off x="7718850" y="3678550"/>
              <a:ext cx="376800" cy="327500"/>
            </a:xfrm>
            <a:custGeom>
              <a:rect b="b" l="l" r="r" t="t"/>
              <a:pathLst>
                <a:path extrusionOk="0" h="13100" w="15072">
                  <a:moveTo>
                    <a:pt x="4560" y="5344"/>
                  </a:moveTo>
                  <a:cubicBezTo>
                    <a:pt x="4746" y="6709"/>
                    <a:pt x="5522" y="7950"/>
                    <a:pt x="6700" y="8726"/>
                  </a:cubicBezTo>
                  <a:lnTo>
                    <a:pt x="6762" y="9594"/>
                  </a:lnTo>
                  <a:cubicBezTo>
                    <a:pt x="6793" y="9687"/>
                    <a:pt x="6855" y="9780"/>
                    <a:pt x="6948" y="9811"/>
                  </a:cubicBezTo>
                  <a:cubicBezTo>
                    <a:pt x="6979" y="9842"/>
                    <a:pt x="7010" y="9842"/>
                    <a:pt x="7073" y="9842"/>
                  </a:cubicBezTo>
                  <a:cubicBezTo>
                    <a:pt x="7135" y="9842"/>
                    <a:pt x="7197" y="9842"/>
                    <a:pt x="7228" y="9780"/>
                  </a:cubicBezTo>
                  <a:lnTo>
                    <a:pt x="7941" y="9284"/>
                  </a:lnTo>
                  <a:cubicBezTo>
                    <a:pt x="8382" y="9417"/>
                    <a:pt x="8833" y="9483"/>
                    <a:pt x="9282" y="9483"/>
                  </a:cubicBezTo>
                  <a:cubicBezTo>
                    <a:pt x="10191" y="9483"/>
                    <a:pt x="11091" y="9214"/>
                    <a:pt x="11881" y="8695"/>
                  </a:cubicBezTo>
                  <a:lnTo>
                    <a:pt x="11881" y="11765"/>
                  </a:lnTo>
                  <a:lnTo>
                    <a:pt x="2202" y="11765"/>
                  </a:lnTo>
                  <a:lnTo>
                    <a:pt x="2202" y="5376"/>
                  </a:lnTo>
                  <a:cubicBezTo>
                    <a:pt x="2202" y="5344"/>
                    <a:pt x="2202" y="5344"/>
                    <a:pt x="2202" y="5344"/>
                  </a:cubicBezTo>
                  <a:close/>
                  <a:moveTo>
                    <a:pt x="12749" y="7950"/>
                  </a:moveTo>
                  <a:lnTo>
                    <a:pt x="12749" y="11765"/>
                  </a:lnTo>
                  <a:lnTo>
                    <a:pt x="12284" y="11765"/>
                  </a:lnTo>
                  <a:lnTo>
                    <a:pt x="12284" y="8415"/>
                  </a:lnTo>
                  <a:cubicBezTo>
                    <a:pt x="12284" y="8415"/>
                    <a:pt x="12284" y="8415"/>
                    <a:pt x="12284" y="8384"/>
                  </a:cubicBezTo>
                  <a:cubicBezTo>
                    <a:pt x="12439" y="8260"/>
                    <a:pt x="12594" y="8105"/>
                    <a:pt x="12749" y="7950"/>
                  </a:cubicBezTo>
                  <a:close/>
                  <a:moveTo>
                    <a:pt x="5615" y="12169"/>
                  </a:moveTo>
                  <a:lnTo>
                    <a:pt x="5615" y="12665"/>
                  </a:lnTo>
                  <a:lnTo>
                    <a:pt x="652" y="12665"/>
                  </a:lnTo>
                  <a:cubicBezTo>
                    <a:pt x="527" y="12665"/>
                    <a:pt x="434" y="12603"/>
                    <a:pt x="434" y="12479"/>
                  </a:cubicBezTo>
                  <a:lnTo>
                    <a:pt x="434" y="12169"/>
                  </a:lnTo>
                  <a:close/>
                  <a:moveTo>
                    <a:pt x="8003" y="12169"/>
                  </a:moveTo>
                  <a:lnTo>
                    <a:pt x="8003" y="12665"/>
                  </a:lnTo>
                  <a:lnTo>
                    <a:pt x="6018" y="12665"/>
                  </a:lnTo>
                  <a:lnTo>
                    <a:pt x="6018" y="12169"/>
                  </a:lnTo>
                  <a:close/>
                  <a:moveTo>
                    <a:pt x="9256" y="0"/>
                  </a:moveTo>
                  <a:cubicBezTo>
                    <a:pt x="8531" y="0"/>
                    <a:pt x="7779" y="176"/>
                    <a:pt x="7042" y="568"/>
                  </a:cubicBezTo>
                  <a:cubicBezTo>
                    <a:pt x="6824" y="622"/>
                    <a:pt x="6964" y="962"/>
                    <a:pt x="7148" y="962"/>
                  </a:cubicBezTo>
                  <a:cubicBezTo>
                    <a:pt x="7174" y="962"/>
                    <a:pt x="7201" y="955"/>
                    <a:pt x="7228" y="940"/>
                  </a:cubicBezTo>
                  <a:cubicBezTo>
                    <a:pt x="7887" y="588"/>
                    <a:pt x="8581" y="425"/>
                    <a:pt x="9258" y="425"/>
                  </a:cubicBezTo>
                  <a:cubicBezTo>
                    <a:pt x="11384" y="425"/>
                    <a:pt x="13344" y="2023"/>
                    <a:pt x="13556" y="4352"/>
                  </a:cubicBezTo>
                  <a:cubicBezTo>
                    <a:pt x="13793" y="6965"/>
                    <a:pt x="11694" y="9084"/>
                    <a:pt x="9248" y="9084"/>
                  </a:cubicBezTo>
                  <a:cubicBezTo>
                    <a:pt x="8819" y="9084"/>
                    <a:pt x="8380" y="9019"/>
                    <a:pt x="7941" y="8881"/>
                  </a:cubicBezTo>
                  <a:cubicBezTo>
                    <a:pt x="7915" y="8868"/>
                    <a:pt x="7890" y="8860"/>
                    <a:pt x="7864" y="8860"/>
                  </a:cubicBezTo>
                  <a:cubicBezTo>
                    <a:pt x="7828" y="8860"/>
                    <a:pt x="7791" y="8875"/>
                    <a:pt x="7755" y="8912"/>
                  </a:cubicBezTo>
                  <a:lnTo>
                    <a:pt x="7135" y="9346"/>
                  </a:lnTo>
                  <a:lnTo>
                    <a:pt x="7073" y="8570"/>
                  </a:lnTo>
                  <a:cubicBezTo>
                    <a:pt x="7073" y="8508"/>
                    <a:pt x="7010" y="8446"/>
                    <a:pt x="6979" y="8415"/>
                  </a:cubicBezTo>
                  <a:cubicBezTo>
                    <a:pt x="4405" y="6802"/>
                    <a:pt x="4219" y="3111"/>
                    <a:pt x="6638" y="1281"/>
                  </a:cubicBezTo>
                  <a:cubicBezTo>
                    <a:pt x="6833" y="1159"/>
                    <a:pt x="6703" y="904"/>
                    <a:pt x="6534" y="904"/>
                  </a:cubicBezTo>
                  <a:cubicBezTo>
                    <a:pt x="6487" y="904"/>
                    <a:pt x="6437" y="924"/>
                    <a:pt x="6390" y="971"/>
                  </a:cubicBezTo>
                  <a:cubicBezTo>
                    <a:pt x="5770" y="1436"/>
                    <a:pt x="5273" y="2056"/>
                    <a:pt x="4932" y="2770"/>
                  </a:cubicBezTo>
                  <a:cubicBezTo>
                    <a:pt x="4746" y="3173"/>
                    <a:pt x="4622" y="3607"/>
                    <a:pt x="4560" y="4042"/>
                  </a:cubicBezTo>
                  <a:lnTo>
                    <a:pt x="1582" y="4042"/>
                  </a:lnTo>
                  <a:cubicBezTo>
                    <a:pt x="1179" y="4042"/>
                    <a:pt x="869" y="4352"/>
                    <a:pt x="869" y="4755"/>
                  </a:cubicBezTo>
                  <a:lnTo>
                    <a:pt x="869" y="8664"/>
                  </a:lnTo>
                  <a:cubicBezTo>
                    <a:pt x="869" y="8803"/>
                    <a:pt x="977" y="8873"/>
                    <a:pt x="1086" y="8873"/>
                  </a:cubicBezTo>
                  <a:cubicBezTo>
                    <a:pt x="1194" y="8873"/>
                    <a:pt x="1303" y="8803"/>
                    <a:pt x="1303" y="8664"/>
                  </a:cubicBezTo>
                  <a:lnTo>
                    <a:pt x="1303" y="4755"/>
                  </a:lnTo>
                  <a:cubicBezTo>
                    <a:pt x="1272" y="4600"/>
                    <a:pt x="1427" y="4476"/>
                    <a:pt x="1582" y="4476"/>
                  </a:cubicBezTo>
                  <a:lnTo>
                    <a:pt x="4529" y="4476"/>
                  </a:lnTo>
                  <a:lnTo>
                    <a:pt x="4529" y="4941"/>
                  </a:lnTo>
                  <a:lnTo>
                    <a:pt x="2202" y="4941"/>
                  </a:lnTo>
                  <a:cubicBezTo>
                    <a:pt x="1954" y="4941"/>
                    <a:pt x="1768" y="5127"/>
                    <a:pt x="1768" y="5376"/>
                  </a:cubicBezTo>
                  <a:lnTo>
                    <a:pt x="1768" y="11765"/>
                  </a:lnTo>
                  <a:lnTo>
                    <a:pt x="1303" y="11765"/>
                  </a:lnTo>
                  <a:lnTo>
                    <a:pt x="1303" y="9501"/>
                  </a:lnTo>
                  <a:cubicBezTo>
                    <a:pt x="1303" y="9361"/>
                    <a:pt x="1194" y="9292"/>
                    <a:pt x="1086" y="9292"/>
                  </a:cubicBezTo>
                  <a:cubicBezTo>
                    <a:pt x="977" y="9292"/>
                    <a:pt x="869" y="9361"/>
                    <a:pt x="869" y="9501"/>
                  </a:cubicBezTo>
                  <a:lnTo>
                    <a:pt x="869" y="11765"/>
                  </a:lnTo>
                  <a:lnTo>
                    <a:pt x="403" y="11765"/>
                  </a:lnTo>
                  <a:cubicBezTo>
                    <a:pt x="186" y="11765"/>
                    <a:pt x="0" y="11921"/>
                    <a:pt x="0" y="12138"/>
                  </a:cubicBezTo>
                  <a:lnTo>
                    <a:pt x="0" y="12479"/>
                  </a:lnTo>
                  <a:cubicBezTo>
                    <a:pt x="0" y="12820"/>
                    <a:pt x="279" y="13099"/>
                    <a:pt x="621" y="13099"/>
                  </a:cubicBezTo>
                  <a:lnTo>
                    <a:pt x="9678" y="13099"/>
                  </a:lnTo>
                  <a:cubicBezTo>
                    <a:pt x="9802" y="13099"/>
                    <a:pt x="9895" y="13006"/>
                    <a:pt x="9895" y="12882"/>
                  </a:cubicBezTo>
                  <a:cubicBezTo>
                    <a:pt x="9895" y="12789"/>
                    <a:pt x="9802" y="12696"/>
                    <a:pt x="9678" y="12696"/>
                  </a:cubicBezTo>
                  <a:lnTo>
                    <a:pt x="8375" y="12696"/>
                  </a:lnTo>
                  <a:lnTo>
                    <a:pt x="8375" y="12169"/>
                  </a:lnTo>
                  <a:lnTo>
                    <a:pt x="13587" y="12169"/>
                  </a:lnTo>
                  <a:lnTo>
                    <a:pt x="13587" y="12479"/>
                  </a:lnTo>
                  <a:cubicBezTo>
                    <a:pt x="13587" y="12603"/>
                    <a:pt x="13494" y="12696"/>
                    <a:pt x="13400" y="12696"/>
                  </a:cubicBezTo>
                  <a:lnTo>
                    <a:pt x="10516" y="12696"/>
                  </a:lnTo>
                  <a:cubicBezTo>
                    <a:pt x="10423" y="12696"/>
                    <a:pt x="10330" y="12789"/>
                    <a:pt x="10330" y="12882"/>
                  </a:cubicBezTo>
                  <a:cubicBezTo>
                    <a:pt x="10330" y="13006"/>
                    <a:pt x="10392" y="13099"/>
                    <a:pt x="10516" y="13099"/>
                  </a:cubicBezTo>
                  <a:lnTo>
                    <a:pt x="13400" y="13099"/>
                  </a:lnTo>
                  <a:cubicBezTo>
                    <a:pt x="13711" y="13099"/>
                    <a:pt x="13990" y="12820"/>
                    <a:pt x="13990" y="12479"/>
                  </a:cubicBezTo>
                  <a:lnTo>
                    <a:pt x="13990" y="12138"/>
                  </a:lnTo>
                  <a:cubicBezTo>
                    <a:pt x="13990" y="11921"/>
                    <a:pt x="13835" y="11734"/>
                    <a:pt x="13618" y="11734"/>
                  </a:cubicBezTo>
                  <a:lnTo>
                    <a:pt x="13618" y="11765"/>
                  </a:lnTo>
                  <a:lnTo>
                    <a:pt x="13121" y="11765"/>
                  </a:lnTo>
                  <a:lnTo>
                    <a:pt x="13121" y="7516"/>
                  </a:lnTo>
                  <a:cubicBezTo>
                    <a:pt x="13121" y="7485"/>
                    <a:pt x="13121" y="7485"/>
                    <a:pt x="13121" y="7454"/>
                  </a:cubicBezTo>
                  <a:cubicBezTo>
                    <a:pt x="13276" y="7237"/>
                    <a:pt x="13431" y="6988"/>
                    <a:pt x="13556" y="6709"/>
                  </a:cubicBezTo>
                  <a:cubicBezTo>
                    <a:pt x="15071" y="3375"/>
                    <a:pt x="12432" y="0"/>
                    <a:pt x="92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99"/>
            <p:cNvSpPr/>
            <p:nvPr/>
          </p:nvSpPr>
          <p:spPr>
            <a:xfrm>
              <a:off x="7863075" y="3709550"/>
              <a:ext cx="203200" cy="174750"/>
            </a:xfrm>
            <a:custGeom>
              <a:rect b="b" l="l" r="r" t="t"/>
              <a:pathLst>
                <a:path extrusionOk="0" h="6990" w="8128">
                  <a:moveTo>
                    <a:pt x="4374" y="506"/>
                  </a:moveTo>
                  <a:cubicBezTo>
                    <a:pt x="5553" y="847"/>
                    <a:pt x="6422" y="1871"/>
                    <a:pt x="6577" y="3081"/>
                  </a:cubicBezTo>
                  <a:lnTo>
                    <a:pt x="3847" y="3081"/>
                  </a:lnTo>
                  <a:cubicBezTo>
                    <a:pt x="3785" y="3081"/>
                    <a:pt x="3754" y="3050"/>
                    <a:pt x="3754" y="2988"/>
                  </a:cubicBezTo>
                  <a:lnTo>
                    <a:pt x="3754" y="2523"/>
                  </a:lnTo>
                  <a:cubicBezTo>
                    <a:pt x="3754" y="2460"/>
                    <a:pt x="3785" y="2398"/>
                    <a:pt x="3847" y="2398"/>
                  </a:cubicBezTo>
                  <a:cubicBezTo>
                    <a:pt x="4126" y="2398"/>
                    <a:pt x="4343" y="2181"/>
                    <a:pt x="4374" y="1902"/>
                  </a:cubicBezTo>
                  <a:lnTo>
                    <a:pt x="4374" y="506"/>
                  </a:lnTo>
                  <a:close/>
                  <a:moveTo>
                    <a:pt x="2234" y="661"/>
                  </a:moveTo>
                  <a:lnTo>
                    <a:pt x="2234" y="1809"/>
                  </a:lnTo>
                  <a:cubicBezTo>
                    <a:pt x="2234" y="2647"/>
                    <a:pt x="1552" y="3298"/>
                    <a:pt x="745" y="3329"/>
                  </a:cubicBezTo>
                  <a:lnTo>
                    <a:pt x="404" y="3329"/>
                  </a:lnTo>
                  <a:cubicBezTo>
                    <a:pt x="466" y="2150"/>
                    <a:pt x="1179" y="1127"/>
                    <a:pt x="2234" y="661"/>
                  </a:cubicBezTo>
                  <a:close/>
                  <a:moveTo>
                    <a:pt x="2141" y="4787"/>
                  </a:moveTo>
                  <a:cubicBezTo>
                    <a:pt x="2451" y="4787"/>
                    <a:pt x="2699" y="5035"/>
                    <a:pt x="2699" y="5345"/>
                  </a:cubicBezTo>
                  <a:lnTo>
                    <a:pt x="2699" y="6121"/>
                  </a:lnTo>
                  <a:cubicBezTo>
                    <a:pt x="2699" y="6245"/>
                    <a:pt x="2699" y="6338"/>
                    <a:pt x="2668" y="6462"/>
                  </a:cubicBezTo>
                  <a:cubicBezTo>
                    <a:pt x="1800" y="6214"/>
                    <a:pt x="1055" y="5593"/>
                    <a:pt x="683" y="4787"/>
                  </a:cubicBezTo>
                  <a:close/>
                  <a:moveTo>
                    <a:pt x="6391" y="4570"/>
                  </a:moveTo>
                  <a:cubicBezTo>
                    <a:pt x="6018" y="5531"/>
                    <a:pt x="5181" y="6276"/>
                    <a:pt x="4157" y="6493"/>
                  </a:cubicBezTo>
                  <a:lnTo>
                    <a:pt x="4157" y="5842"/>
                  </a:lnTo>
                  <a:cubicBezTo>
                    <a:pt x="4157" y="5128"/>
                    <a:pt x="4747" y="4570"/>
                    <a:pt x="5460" y="4570"/>
                  </a:cubicBezTo>
                  <a:close/>
                  <a:moveTo>
                    <a:pt x="3506" y="382"/>
                  </a:moveTo>
                  <a:cubicBezTo>
                    <a:pt x="3661" y="382"/>
                    <a:pt x="3785" y="382"/>
                    <a:pt x="3940" y="413"/>
                  </a:cubicBezTo>
                  <a:lnTo>
                    <a:pt x="3940" y="1902"/>
                  </a:lnTo>
                  <a:cubicBezTo>
                    <a:pt x="3940" y="1933"/>
                    <a:pt x="3878" y="1995"/>
                    <a:pt x="3816" y="1995"/>
                  </a:cubicBezTo>
                  <a:cubicBezTo>
                    <a:pt x="3537" y="1995"/>
                    <a:pt x="3320" y="2212"/>
                    <a:pt x="3320" y="2523"/>
                  </a:cubicBezTo>
                  <a:lnTo>
                    <a:pt x="3320" y="2988"/>
                  </a:lnTo>
                  <a:cubicBezTo>
                    <a:pt x="3320" y="3267"/>
                    <a:pt x="3537" y="3515"/>
                    <a:pt x="3816" y="3515"/>
                  </a:cubicBezTo>
                  <a:lnTo>
                    <a:pt x="6577" y="3515"/>
                  </a:lnTo>
                  <a:cubicBezTo>
                    <a:pt x="6577" y="3732"/>
                    <a:pt x="6546" y="3949"/>
                    <a:pt x="6515" y="4167"/>
                  </a:cubicBezTo>
                  <a:lnTo>
                    <a:pt x="5429" y="4167"/>
                  </a:lnTo>
                  <a:cubicBezTo>
                    <a:pt x="4499" y="4167"/>
                    <a:pt x="3754" y="4911"/>
                    <a:pt x="3754" y="5842"/>
                  </a:cubicBezTo>
                  <a:lnTo>
                    <a:pt x="3754" y="6555"/>
                  </a:lnTo>
                  <a:lnTo>
                    <a:pt x="3475" y="6555"/>
                  </a:lnTo>
                  <a:cubicBezTo>
                    <a:pt x="3351" y="6555"/>
                    <a:pt x="3227" y="6555"/>
                    <a:pt x="3103" y="6524"/>
                  </a:cubicBezTo>
                  <a:cubicBezTo>
                    <a:pt x="3134" y="6400"/>
                    <a:pt x="3134" y="6276"/>
                    <a:pt x="3134" y="6121"/>
                  </a:cubicBezTo>
                  <a:lnTo>
                    <a:pt x="3134" y="5345"/>
                  </a:lnTo>
                  <a:cubicBezTo>
                    <a:pt x="3134" y="4818"/>
                    <a:pt x="2699" y="4384"/>
                    <a:pt x="2172" y="4384"/>
                  </a:cubicBezTo>
                  <a:lnTo>
                    <a:pt x="528" y="4384"/>
                  </a:lnTo>
                  <a:cubicBezTo>
                    <a:pt x="466" y="4167"/>
                    <a:pt x="435" y="3949"/>
                    <a:pt x="404" y="3701"/>
                  </a:cubicBezTo>
                  <a:lnTo>
                    <a:pt x="745" y="3701"/>
                  </a:lnTo>
                  <a:cubicBezTo>
                    <a:pt x="1800" y="3701"/>
                    <a:pt x="2637" y="2864"/>
                    <a:pt x="2637" y="1809"/>
                  </a:cubicBezTo>
                  <a:lnTo>
                    <a:pt x="2637" y="506"/>
                  </a:lnTo>
                  <a:cubicBezTo>
                    <a:pt x="2917" y="413"/>
                    <a:pt x="3227" y="382"/>
                    <a:pt x="3506" y="382"/>
                  </a:cubicBezTo>
                  <a:close/>
                  <a:moveTo>
                    <a:pt x="3506" y="0"/>
                  </a:moveTo>
                  <a:cubicBezTo>
                    <a:pt x="1715" y="0"/>
                    <a:pt x="1" y="1388"/>
                    <a:pt x="1" y="3484"/>
                  </a:cubicBezTo>
                  <a:cubicBezTo>
                    <a:pt x="1" y="5407"/>
                    <a:pt x="1552" y="6989"/>
                    <a:pt x="3475" y="6989"/>
                  </a:cubicBezTo>
                  <a:cubicBezTo>
                    <a:pt x="6577" y="6989"/>
                    <a:pt x="8128" y="3236"/>
                    <a:pt x="5956" y="1034"/>
                  </a:cubicBezTo>
                  <a:cubicBezTo>
                    <a:pt x="5242" y="320"/>
                    <a:pt x="4365" y="0"/>
                    <a:pt x="3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6" name="Google Shape;20856;p99"/>
          <p:cNvGrpSpPr/>
          <p:nvPr/>
        </p:nvGrpSpPr>
        <p:grpSpPr>
          <a:xfrm>
            <a:off x="3253183" y="2868179"/>
            <a:ext cx="297825" cy="349175"/>
            <a:chOff x="957400" y="1923675"/>
            <a:chExt cx="297825" cy="349175"/>
          </a:xfrm>
        </p:grpSpPr>
        <p:sp>
          <p:nvSpPr>
            <p:cNvPr id="20857" name="Google Shape;20857;p99"/>
            <p:cNvSpPr/>
            <p:nvPr/>
          </p:nvSpPr>
          <p:spPr>
            <a:xfrm>
              <a:off x="1085350" y="1977950"/>
              <a:ext cx="48400" cy="17275"/>
            </a:xfrm>
            <a:custGeom>
              <a:rect b="b" l="l" r="r" t="t"/>
              <a:pathLst>
                <a:path extrusionOk="0" h="691" w="1936">
                  <a:moveTo>
                    <a:pt x="931" y="1"/>
                  </a:moveTo>
                  <a:cubicBezTo>
                    <a:pt x="629" y="1"/>
                    <a:pt x="327" y="117"/>
                    <a:pt x="94" y="350"/>
                  </a:cubicBezTo>
                  <a:cubicBezTo>
                    <a:pt x="1" y="443"/>
                    <a:pt x="1" y="567"/>
                    <a:pt x="94" y="629"/>
                  </a:cubicBezTo>
                  <a:cubicBezTo>
                    <a:pt x="125" y="660"/>
                    <a:pt x="187" y="691"/>
                    <a:pt x="218" y="691"/>
                  </a:cubicBezTo>
                  <a:cubicBezTo>
                    <a:pt x="280" y="691"/>
                    <a:pt x="342" y="660"/>
                    <a:pt x="373" y="629"/>
                  </a:cubicBezTo>
                  <a:cubicBezTo>
                    <a:pt x="528" y="474"/>
                    <a:pt x="714" y="412"/>
                    <a:pt x="931" y="412"/>
                  </a:cubicBezTo>
                  <a:cubicBezTo>
                    <a:pt x="1149" y="412"/>
                    <a:pt x="1335" y="474"/>
                    <a:pt x="1490" y="629"/>
                  </a:cubicBezTo>
                  <a:cubicBezTo>
                    <a:pt x="1533" y="672"/>
                    <a:pt x="1583" y="690"/>
                    <a:pt x="1631" y="690"/>
                  </a:cubicBezTo>
                  <a:cubicBezTo>
                    <a:pt x="1792" y="690"/>
                    <a:pt x="1936" y="492"/>
                    <a:pt x="1769" y="350"/>
                  </a:cubicBezTo>
                  <a:cubicBezTo>
                    <a:pt x="1536" y="117"/>
                    <a:pt x="1234"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99"/>
            <p:cNvSpPr/>
            <p:nvPr/>
          </p:nvSpPr>
          <p:spPr>
            <a:xfrm>
              <a:off x="1064725" y="1951200"/>
              <a:ext cx="85800" cy="25425"/>
            </a:xfrm>
            <a:custGeom>
              <a:rect b="b" l="l" r="r" t="t"/>
              <a:pathLst>
                <a:path extrusionOk="0" h="1017" w="3432">
                  <a:moveTo>
                    <a:pt x="1756" y="0"/>
                  </a:moveTo>
                  <a:cubicBezTo>
                    <a:pt x="1175" y="0"/>
                    <a:pt x="593" y="225"/>
                    <a:pt x="143" y="675"/>
                  </a:cubicBezTo>
                  <a:cubicBezTo>
                    <a:pt x="1" y="818"/>
                    <a:pt x="132" y="1016"/>
                    <a:pt x="299" y="1016"/>
                  </a:cubicBezTo>
                  <a:cubicBezTo>
                    <a:pt x="349" y="1016"/>
                    <a:pt x="403" y="998"/>
                    <a:pt x="454" y="954"/>
                  </a:cubicBezTo>
                  <a:cubicBezTo>
                    <a:pt x="810" y="598"/>
                    <a:pt x="1283" y="419"/>
                    <a:pt x="1756" y="419"/>
                  </a:cubicBezTo>
                  <a:cubicBezTo>
                    <a:pt x="2229" y="419"/>
                    <a:pt x="2702" y="598"/>
                    <a:pt x="3059" y="954"/>
                  </a:cubicBezTo>
                  <a:cubicBezTo>
                    <a:pt x="3121" y="985"/>
                    <a:pt x="3152" y="1016"/>
                    <a:pt x="3214" y="1016"/>
                  </a:cubicBezTo>
                  <a:cubicBezTo>
                    <a:pt x="3276" y="1016"/>
                    <a:pt x="3307" y="985"/>
                    <a:pt x="3369" y="954"/>
                  </a:cubicBezTo>
                  <a:cubicBezTo>
                    <a:pt x="3431" y="861"/>
                    <a:pt x="3431" y="737"/>
                    <a:pt x="3369" y="675"/>
                  </a:cubicBezTo>
                  <a:cubicBezTo>
                    <a:pt x="2920" y="225"/>
                    <a:pt x="2338"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99"/>
            <p:cNvSpPr/>
            <p:nvPr/>
          </p:nvSpPr>
          <p:spPr>
            <a:xfrm>
              <a:off x="1047350" y="1923675"/>
              <a:ext cx="122550" cy="33750"/>
            </a:xfrm>
            <a:custGeom>
              <a:rect b="b" l="l" r="r" t="t"/>
              <a:pathLst>
                <a:path extrusionOk="0" h="1350" w="4902">
                  <a:moveTo>
                    <a:pt x="2455" y="0"/>
                  </a:moveTo>
                  <a:cubicBezTo>
                    <a:pt x="1598" y="0"/>
                    <a:pt x="745" y="334"/>
                    <a:pt x="94" y="1001"/>
                  </a:cubicBezTo>
                  <a:cubicBezTo>
                    <a:pt x="1" y="1063"/>
                    <a:pt x="1" y="1187"/>
                    <a:pt x="94" y="1280"/>
                  </a:cubicBezTo>
                  <a:cubicBezTo>
                    <a:pt x="125" y="1326"/>
                    <a:pt x="171" y="1350"/>
                    <a:pt x="222" y="1350"/>
                  </a:cubicBezTo>
                  <a:cubicBezTo>
                    <a:pt x="272" y="1350"/>
                    <a:pt x="327" y="1326"/>
                    <a:pt x="373" y="1280"/>
                  </a:cubicBezTo>
                  <a:cubicBezTo>
                    <a:pt x="947" y="706"/>
                    <a:pt x="1699" y="419"/>
                    <a:pt x="2451" y="419"/>
                  </a:cubicBezTo>
                  <a:cubicBezTo>
                    <a:pt x="3204" y="419"/>
                    <a:pt x="3956" y="706"/>
                    <a:pt x="4530" y="1280"/>
                  </a:cubicBezTo>
                  <a:cubicBezTo>
                    <a:pt x="4592" y="1311"/>
                    <a:pt x="4623" y="1342"/>
                    <a:pt x="4685" y="1342"/>
                  </a:cubicBezTo>
                  <a:cubicBezTo>
                    <a:pt x="4747" y="1342"/>
                    <a:pt x="4778" y="1311"/>
                    <a:pt x="4840" y="1280"/>
                  </a:cubicBezTo>
                  <a:cubicBezTo>
                    <a:pt x="4902" y="1187"/>
                    <a:pt x="4902" y="1063"/>
                    <a:pt x="4840" y="1001"/>
                  </a:cubicBezTo>
                  <a:cubicBezTo>
                    <a:pt x="4173" y="334"/>
                    <a:pt x="3312" y="0"/>
                    <a:pt x="2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99"/>
            <p:cNvSpPr/>
            <p:nvPr/>
          </p:nvSpPr>
          <p:spPr>
            <a:xfrm>
              <a:off x="957400" y="2025450"/>
              <a:ext cx="297825" cy="247400"/>
            </a:xfrm>
            <a:custGeom>
              <a:rect b="b" l="l" r="r" t="t"/>
              <a:pathLst>
                <a:path extrusionOk="0" h="9896" w="11913">
                  <a:moveTo>
                    <a:pt x="7197" y="404"/>
                  </a:moveTo>
                  <a:cubicBezTo>
                    <a:pt x="7321" y="404"/>
                    <a:pt x="7476" y="497"/>
                    <a:pt x="7507" y="652"/>
                  </a:cubicBezTo>
                  <a:lnTo>
                    <a:pt x="7507" y="683"/>
                  </a:lnTo>
                  <a:lnTo>
                    <a:pt x="4405" y="683"/>
                  </a:lnTo>
                  <a:lnTo>
                    <a:pt x="4405" y="652"/>
                  </a:lnTo>
                  <a:cubicBezTo>
                    <a:pt x="4436" y="497"/>
                    <a:pt x="4560" y="404"/>
                    <a:pt x="4716" y="404"/>
                  </a:cubicBezTo>
                  <a:close/>
                  <a:moveTo>
                    <a:pt x="7600" y="1086"/>
                  </a:moveTo>
                  <a:lnTo>
                    <a:pt x="7724" y="1551"/>
                  </a:lnTo>
                  <a:lnTo>
                    <a:pt x="4219" y="1551"/>
                  </a:lnTo>
                  <a:lnTo>
                    <a:pt x="4312" y="1086"/>
                  </a:lnTo>
                  <a:close/>
                  <a:moveTo>
                    <a:pt x="3584" y="5425"/>
                  </a:moveTo>
                  <a:cubicBezTo>
                    <a:pt x="3780" y="5425"/>
                    <a:pt x="3940" y="5600"/>
                    <a:pt x="3940" y="5801"/>
                  </a:cubicBezTo>
                  <a:lnTo>
                    <a:pt x="3940" y="7011"/>
                  </a:lnTo>
                  <a:lnTo>
                    <a:pt x="3134" y="7011"/>
                  </a:lnTo>
                  <a:lnTo>
                    <a:pt x="3134" y="5832"/>
                  </a:lnTo>
                  <a:cubicBezTo>
                    <a:pt x="3134" y="5584"/>
                    <a:pt x="3320" y="5429"/>
                    <a:pt x="3537" y="5429"/>
                  </a:cubicBezTo>
                  <a:cubicBezTo>
                    <a:pt x="3553" y="5427"/>
                    <a:pt x="3569" y="5425"/>
                    <a:pt x="3584" y="5425"/>
                  </a:cubicBezTo>
                  <a:close/>
                  <a:moveTo>
                    <a:pt x="8423" y="5425"/>
                  </a:moveTo>
                  <a:cubicBezTo>
                    <a:pt x="8619" y="5425"/>
                    <a:pt x="8779" y="5600"/>
                    <a:pt x="8779" y="5801"/>
                  </a:cubicBezTo>
                  <a:lnTo>
                    <a:pt x="8779" y="7042"/>
                  </a:lnTo>
                  <a:lnTo>
                    <a:pt x="7973" y="7042"/>
                  </a:lnTo>
                  <a:lnTo>
                    <a:pt x="7973" y="5832"/>
                  </a:lnTo>
                  <a:cubicBezTo>
                    <a:pt x="7942" y="5584"/>
                    <a:pt x="8128" y="5429"/>
                    <a:pt x="8376" y="5429"/>
                  </a:cubicBezTo>
                  <a:cubicBezTo>
                    <a:pt x="8392" y="5427"/>
                    <a:pt x="8408" y="5425"/>
                    <a:pt x="8423" y="5425"/>
                  </a:cubicBezTo>
                  <a:close/>
                  <a:moveTo>
                    <a:pt x="4281" y="7445"/>
                  </a:moveTo>
                  <a:cubicBezTo>
                    <a:pt x="4281" y="7445"/>
                    <a:pt x="4312" y="7476"/>
                    <a:pt x="4312" y="7476"/>
                  </a:cubicBezTo>
                  <a:lnTo>
                    <a:pt x="4312" y="7879"/>
                  </a:lnTo>
                  <a:lnTo>
                    <a:pt x="2761" y="7879"/>
                  </a:lnTo>
                  <a:lnTo>
                    <a:pt x="2761" y="7476"/>
                  </a:lnTo>
                  <a:cubicBezTo>
                    <a:pt x="2761" y="7476"/>
                    <a:pt x="2792" y="7445"/>
                    <a:pt x="2792" y="7445"/>
                  </a:cubicBezTo>
                  <a:close/>
                  <a:moveTo>
                    <a:pt x="9120" y="7445"/>
                  </a:moveTo>
                  <a:cubicBezTo>
                    <a:pt x="9120" y="7445"/>
                    <a:pt x="9151" y="7476"/>
                    <a:pt x="9151" y="7476"/>
                  </a:cubicBezTo>
                  <a:lnTo>
                    <a:pt x="9151" y="7879"/>
                  </a:lnTo>
                  <a:lnTo>
                    <a:pt x="7600" y="7879"/>
                  </a:lnTo>
                  <a:lnTo>
                    <a:pt x="7600" y="7476"/>
                  </a:lnTo>
                  <a:cubicBezTo>
                    <a:pt x="7600" y="7476"/>
                    <a:pt x="7631" y="7445"/>
                    <a:pt x="7631" y="7445"/>
                  </a:cubicBezTo>
                  <a:close/>
                  <a:moveTo>
                    <a:pt x="714" y="6018"/>
                  </a:moveTo>
                  <a:cubicBezTo>
                    <a:pt x="1179" y="6483"/>
                    <a:pt x="1831" y="6763"/>
                    <a:pt x="2513" y="6763"/>
                  </a:cubicBezTo>
                  <a:lnTo>
                    <a:pt x="2699" y="6763"/>
                  </a:lnTo>
                  <a:lnTo>
                    <a:pt x="2699" y="7073"/>
                  </a:lnTo>
                  <a:cubicBezTo>
                    <a:pt x="2513" y="7104"/>
                    <a:pt x="2358" y="7290"/>
                    <a:pt x="2358" y="7476"/>
                  </a:cubicBezTo>
                  <a:lnTo>
                    <a:pt x="2358" y="7879"/>
                  </a:lnTo>
                  <a:cubicBezTo>
                    <a:pt x="2358" y="8096"/>
                    <a:pt x="2513" y="8252"/>
                    <a:pt x="2699" y="8314"/>
                  </a:cubicBezTo>
                  <a:lnTo>
                    <a:pt x="2699" y="9523"/>
                  </a:lnTo>
                  <a:lnTo>
                    <a:pt x="1303" y="9523"/>
                  </a:lnTo>
                  <a:cubicBezTo>
                    <a:pt x="993" y="9523"/>
                    <a:pt x="714" y="9244"/>
                    <a:pt x="714" y="8934"/>
                  </a:cubicBezTo>
                  <a:lnTo>
                    <a:pt x="714" y="8903"/>
                  </a:lnTo>
                  <a:lnTo>
                    <a:pt x="714" y="6018"/>
                  </a:lnTo>
                  <a:close/>
                  <a:moveTo>
                    <a:pt x="3940" y="8283"/>
                  </a:moveTo>
                  <a:lnTo>
                    <a:pt x="3940" y="9523"/>
                  </a:lnTo>
                  <a:lnTo>
                    <a:pt x="3134" y="9523"/>
                  </a:lnTo>
                  <a:lnTo>
                    <a:pt x="3134" y="8283"/>
                  </a:lnTo>
                  <a:close/>
                  <a:moveTo>
                    <a:pt x="7538" y="6732"/>
                  </a:moveTo>
                  <a:lnTo>
                    <a:pt x="7538" y="7042"/>
                  </a:lnTo>
                  <a:cubicBezTo>
                    <a:pt x="7352" y="7104"/>
                    <a:pt x="7197" y="7259"/>
                    <a:pt x="7197" y="7476"/>
                  </a:cubicBezTo>
                  <a:lnTo>
                    <a:pt x="7197" y="7879"/>
                  </a:lnTo>
                  <a:cubicBezTo>
                    <a:pt x="7197" y="8065"/>
                    <a:pt x="7352" y="8252"/>
                    <a:pt x="7538" y="8283"/>
                  </a:cubicBezTo>
                  <a:lnTo>
                    <a:pt x="7538" y="9523"/>
                  </a:lnTo>
                  <a:lnTo>
                    <a:pt x="4343" y="9523"/>
                  </a:lnTo>
                  <a:lnTo>
                    <a:pt x="4343" y="8314"/>
                  </a:lnTo>
                  <a:cubicBezTo>
                    <a:pt x="4560" y="8283"/>
                    <a:pt x="4716" y="8096"/>
                    <a:pt x="4716" y="7879"/>
                  </a:cubicBezTo>
                  <a:lnTo>
                    <a:pt x="4716" y="7507"/>
                  </a:lnTo>
                  <a:cubicBezTo>
                    <a:pt x="4716" y="7290"/>
                    <a:pt x="4560" y="7104"/>
                    <a:pt x="4343" y="7073"/>
                  </a:cubicBezTo>
                  <a:lnTo>
                    <a:pt x="4343" y="6763"/>
                  </a:lnTo>
                  <a:lnTo>
                    <a:pt x="7538" y="6732"/>
                  </a:lnTo>
                  <a:close/>
                  <a:moveTo>
                    <a:pt x="8779" y="8283"/>
                  </a:moveTo>
                  <a:lnTo>
                    <a:pt x="8779" y="9523"/>
                  </a:lnTo>
                  <a:lnTo>
                    <a:pt x="7973" y="9523"/>
                  </a:lnTo>
                  <a:lnTo>
                    <a:pt x="7973" y="8283"/>
                  </a:lnTo>
                  <a:close/>
                  <a:moveTo>
                    <a:pt x="4716" y="1"/>
                  </a:moveTo>
                  <a:cubicBezTo>
                    <a:pt x="4374" y="1"/>
                    <a:pt x="4095" y="218"/>
                    <a:pt x="4033" y="559"/>
                  </a:cubicBezTo>
                  <a:lnTo>
                    <a:pt x="3785" y="1551"/>
                  </a:lnTo>
                  <a:lnTo>
                    <a:pt x="3134" y="1551"/>
                  </a:lnTo>
                  <a:cubicBezTo>
                    <a:pt x="3114" y="1544"/>
                    <a:pt x="3097" y="1541"/>
                    <a:pt x="3081" y="1541"/>
                  </a:cubicBezTo>
                  <a:cubicBezTo>
                    <a:pt x="2898" y="1541"/>
                    <a:pt x="2903" y="1960"/>
                    <a:pt x="3096" y="1960"/>
                  </a:cubicBezTo>
                  <a:cubicBezTo>
                    <a:pt x="3108" y="1960"/>
                    <a:pt x="3120" y="1958"/>
                    <a:pt x="3134" y="1955"/>
                  </a:cubicBezTo>
                  <a:lnTo>
                    <a:pt x="11044" y="1955"/>
                  </a:lnTo>
                  <a:cubicBezTo>
                    <a:pt x="11292" y="1955"/>
                    <a:pt x="11509" y="2141"/>
                    <a:pt x="11509" y="2420"/>
                  </a:cubicBezTo>
                  <a:lnTo>
                    <a:pt x="11509" y="4219"/>
                  </a:lnTo>
                  <a:cubicBezTo>
                    <a:pt x="11509" y="5367"/>
                    <a:pt x="10578" y="6328"/>
                    <a:pt x="9399" y="6328"/>
                  </a:cubicBezTo>
                  <a:lnTo>
                    <a:pt x="9182" y="6328"/>
                  </a:lnTo>
                  <a:lnTo>
                    <a:pt x="9182" y="5832"/>
                  </a:lnTo>
                  <a:cubicBezTo>
                    <a:pt x="9182" y="5367"/>
                    <a:pt x="8810" y="4995"/>
                    <a:pt x="8376" y="4995"/>
                  </a:cubicBezTo>
                  <a:cubicBezTo>
                    <a:pt x="7911" y="4995"/>
                    <a:pt x="7538" y="5367"/>
                    <a:pt x="7538" y="5832"/>
                  </a:cubicBezTo>
                  <a:lnTo>
                    <a:pt x="7538" y="6328"/>
                  </a:lnTo>
                  <a:lnTo>
                    <a:pt x="4343" y="6328"/>
                  </a:lnTo>
                  <a:lnTo>
                    <a:pt x="4343" y="5832"/>
                  </a:lnTo>
                  <a:cubicBezTo>
                    <a:pt x="4343" y="5367"/>
                    <a:pt x="3971" y="4995"/>
                    <a:pt x="3537" y="4995"/>
                  </a:cubicBezTo>
                  <a:cubicBezTo>
                    <a:pt x="3072" y="4995"/>
                    <a:pt x="2730" y="5367"/>
                    <a:pt x="2730" y="5832"/>
                  </a:cubicBezTo>
                  <a:lnTo>
                    <a:pt x="2730" y="6328"/>
                  </a:lnTo>
                  <a:lnTo>
                    <a:pt x="2513" y="6328"/>
                  </a:lnTo>
                  <a:cubicBezTo>
                    <a:pt x="1334" y="6328"/>
                    <a:pt x="404" y="5398"/>
                    <a:pt x="404" y="4250"/>
                  </a:cubicBezTo>
                  <a:lnTo>
                    <a:pt x="404" y="2451"/>
                  </a:lnTo>
                  <a:cubicBezTo>
                    <a:pt x="404" y="2172"/>
                    <a:pt x="621" y="1955"/>
                    <a:pt x="869" y="1955"/>
                  </a:cubicBezTo>
                  <a:lnTo>
                    <a:pt x="2296" y="1955"/>
                  </a:lnTo>
                  <a:cubicBezTo>
                    <a:pt x="2315" y="1962"/>
                    <a:pt x="2333" y="1965"/>
                    <a:pt x="2349" y="1965"/>
                  </a:cubicBezTo>
                  <a:cubicBezTo>
                    <a:pt x="2526" y="1965"/>
                    <a:pt x="2526" y="1572"/>
                    <a:pt x="2349" y="1572"/>
                  </a:cubicBezTo>
                  <a:cubicBezTo>
                    <a:pt x="2333" y="1572"/>
                    <a:pt x="2315" y="1575"/>
                    <a:pt x="2296" y="1582"/>
                  </a:cubicBezTo>
                  <a:lnTo>
                    <a:pt x="869" y="1582"/>
                  </a:lnTo>
                  <a:cubicBezTo>
                    <a:pt x="404" y="1582"/>
                    <a:pt x="1" y="1955"/>
                    <a:pt x="1" y="2451"/>
                  </a:cubicBezTo>
                  <a:lnTo>
                    <a:pt x="1" y="4250"/>
                  </a:lnTo>
                  <a:cubicBezTo>
                    <a:pt x="1" y="4684"/>
                    <a:pt x="125" y="5119"/>
                    <a:pt x="311" y="5491"/>
                  </a:cubicBezTo>
                  <a:lnTo>
                    <a:pt x="311" y="8934"/>
                  </a:lnTo>
                  <a:cubicBezTo>
                    <a:pt x="342" y="9461"/>
                    <a:pt x="776" y="9896"/>
                    <a:pt x="1303" y="9896"/>
                  </a:cubicBezTo>
                  <a:lnTo>
                    <a:pt x="10609" y="9896"/>
                  </a:lnTo>
                  <a:cubicBezTo>
                    <a:pt x="11137" y="9896"/>
                    <a:pt x="11602" y="9461"/>
                    <a:pt x="11602" y="8903"/>
                  </a:cubicBezTo>
                  <a:lnTo>
                    <a:pt x="11602" y="7662"/>
                  </a:lnTo>
                  <a:cubicBezTo>
                    <a:pt x="11602" y="7523"/>
                    <a:pt x="11501" y="7453"/>
                    <a:pt x="11400" y="7453"/>
                  </a:cubicBezTo>
                  <a:cubicBezTo>
                    <a:pt x="11299" y="7453"/>
                    <a:pt x="11199" y="7523"/>
                    <a:pt x="11199" y="7662"/>
                  </a:cubicBezTo>
                  <a:lnTo>
                    <a:pt x="11199" y="8903"/>
                  </a:lnTo>
                  <a:cubicBezTo>
                    <a:pt x="11199" y="9244"/>
                    <a:pt x="10919" y="9523"/>
                    <a:pt x="10609" y="9523"/>
                  </a:cubicBezTo>
                  <a:lnTo>
                    <a:pt x="9182" y="9523"/>
                  </a:lnTo>
                  <a:lnTo>
                    <a:pt x="9182" y="8314"/>
                  </a:lnTo>
                  <a:cubicBezTo>
                    <a:pt x="9399" y="8283"/>
                    <a:pt x="9555" y="8096"/>
                    <a:pt x="9555" y="7879"/>
                  </a:cubicBezTo>
                  <a:lnTo>
                    <a:pt x="9555" y="7507"/>
                  </a:lnTo>
                  <a:cubicBezTo>
                    <a:pt x="9555" y="7290"/>
                    <a:pt x="9399" y="7104"/>
                    <a:pt x="9182" y="7073"/>
                  </a:cubicBezTo>
                  <a:lnTo>
                    <a:pt x="9182" y="6763"/>
                  </a:lnTo>
                  <a:lnTo>
                    <a:pt x="9399" y="6763"/>
                  </a:lnTo>
                  <a:cubicBezTo>
                    <a:pt x="10082" y="6763"/>
                    <a:pt x="10702" y="6483"/>
                    <a:pt x="11168" y="6018"/>
                  </a:cubicBezTo>
                  <a:lnTo>
                    <a:pt x="11168" y="6856"/>
                  </a:lnTo>
                  <a:cubicBezTo>
                    <a:pt x="11168" y="6995"/>
                    <a:pt x="11276" y="7065"/>
                    <a:pt x="11385" y="7065"/>
                  </a:cubicBezTo>
                  <a:cubicBezTo>
                    <a:pt x="11493" y="7065"/>
                    <a:pt x="11602" y="6995"/>
                    <a:pt x="11602" y="6856"/>
                  </a:cubicBezTo>
                  <a:lnTo>
                    <a:pt x="11602" y="5522"/>
                  </a:lnTo>
                  <a:cubicBezTo>
                    <a:pt x="11602" y="5522"/>
                    <a:pt x="11602" y="5491"/>
                    <a:pt x="11602" y="5491"/>
                  </a:cubicBezTo>
                  <a:cubicBezTo>
                    <a:pt x="11819" y="5088"/>
                    <a:pt x="11912" y="4684"/>
                    <a:pt x="11912" y="4250"/>
                  </a:cubicBezTo>
                  <a:lnTo>
                    <a:pt x="11912" y="2451"/>
                  </a:lnTo>
                  <a:cubicBezTo>
                    <a:pt x="11912" y="1955"/>
                    <a:pt x="11509" y="1551"/>
                    <a:pt x="11044" y="1551"/>
                  </a:cubicBezTo>
                  <a:lnTo>
                    <a:pt x="8128" y="1551"/>
                  </a:lnTo>
                  <a:lnTo>
                    <a:pt x="7911" y="559"/>
                  </a:lnTo>
                  <a:cubicBezTo>
                    <a:pt x="7818" y="218"/>
                    <a:pt x="7538" y="1"/>
                    <a:pt x="7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99"/>
            <p:cNvSpPr/>
            <p:nvPr/>
          </p:nvSpPr>
          <p:spPr>
            <a:xfrm>
              <a:off x="1062875" y="2104550"/>
              <a:ext cx="86875" cy="38025"/>
            </a:xfrm>
            <a:custGeom>
              <a:rect b="b" l="l" r="r" t="t"/>
              <a:pathLst>
                <a:path extrusionOk="0" h="1521" w="3475">
                  <a:moveTo>
                    <a:pt x="3040" y="404"/>
                  </a:moveTo>
                  <a:cubicBezTo>
                    <a:pt x="3071" y="404"/>
                    <a:pt x="3071" y="435"/>
                    <a:pt x="3071" y="466"/>
                  </a:cubicBezTo>
                  <a:lnTo>
                    <a:pt x="3071" y="1055"/>
                  </a:lnTo>
                  <a:cubicBezTo>
                    <a:pt x="3071" y="1086"/>
                    <a:pt x="3071" y="1117"/>
                    <a:pt x="3040" y="1117"/>
                  </a:cubicBezTo>
                  <a:lnTo>
                    <a:pt x="435" y="1117"/>
                  </a:lnTo>
                  <a:cubicBezTo>
                    <a:pt x="404" y="1117"/>
                    <a:pt x="404" y="1086"/>
                    <a:pt x="404" y="1055"/>
                  </a:cubicBezTo>
                  <a:lnTo>
                    <a:pt x="404" y="466"/>
                  </a:lnTo>
                  <a:cubicBezTo>
                    <a:pt x="404" y="435"/>
                    <a:pt x="404" y="404"/>
                    <a:pt x="435" y="404"/>
                  </a:cubicBezTo>
                  <a:close/>
                  <a:moveTo>
                    <a:pt x="435" y="0"/>
                  </a:moveTo>
                  <a:cubicBezTo>
                    <a:pt x="186" y="0"/>
                    <a:pt x="0" y="218"/>
                    <a:pt x="0" y="466"/>
                  </a:cubicBezTo>
                  <a:lnTo>
                    <a:pt x="0" y="1055"/>
                  </a:lnTo>
                  <a:cubicBezTo>
                    <a:pt x="0" y="1303"/>
                    <a:pt x="186" y="1520"/>
                    <a:pt x="435" y="1520"/>
                  </a:cubicBezTo>
                  <a:lnTo>
                    <a:pt x="3040" y="1520"/>
                  </a:lnTo>
                  <a:cubicBezTo>
                    <a:pt x="3288" y="1520"/>
                    <a:pt x="3474" y="1303"/>
                    <a:pt x="3474" y="1055"/>
                  </a:cubicBezTo>
                  <a:lnTo>
                    <a:pt x="3474" y="466"/>
                  </a:lnTo>
                  <a:cubicBezTo>
                    <a:pt x="3474" y="218"/>
                    <a:pt x="3288" y="0"/>
                    <a:pt x="3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2" name="Google Shape;20862;p99"/>
          <p:cNvGrpSpPr/>
          <p:nvPr/>
        </p:nvGrpSpPr>
        <p:grpSpPr>
          <a:xfrm>
            <a:off x="3993514" y="2873704"/>
            <a:ext cx="349775" cy="338125"/>
            <a:chOff x="6970500" y="3673350"/>
            <a:chExt cx="349775" cy="338125"/>
          </a:xfrm>
        </p:grpSpPr>
        <p:sp>
          <p:nvSpPr>
            <p:cNvPr id="20863" name="Google Shape;20863;p99"/>
            <p:cNvSpPr/>
            <p:nvPr/>
          </p:nvSpPr>
          <p:spPr>
            <a:xfrm>
              <a:off x="6970500" y="3673350"/>
              <a:ext cx="349775" cy="338125"/>
            </a:xfrm>
            <a:custGeom>
              <a:rect b="b" l="l" r="r" t="t"/>
              <a:pathLst>
                <a:path extrusionOk="0" h="13525" w="13991">
                  <a:moveTo>
                    <a:pt x="6995" y="12617"/>
                  </a:moveTo>
                  <a:cubicBezTo>
                    <a:pt x="7112" y="12617"/>
                    <a:pt x="7228" y="12702"/>
                    <a:pt x="7228" y="12873"/>
                  </a:cubicBezTo>
                  <a:cubicBezTo>
                    <a:pt x="7228" y="12997"/>
                    <a:pt x="7135" y="13090"/>
                    <a:pt x="7011" y="13090"/>
                  </a:cubicBezTo>
                  <a:cubicBezTo>
                    <a:pt x="6856" y="13090"/>
                    <a:pt x="6763" y="12997"/>
                    <a:pt x="6763" y="12873"/>
                  </a:cubicBezTo>
                  <a:cubicBezTo>
                    <a:pt x="6763" y="12702"/>
                    <a:pt x="6879" y="12617"/>
                    <a:pt x="6995" y="12617"/>
                  </a:cubicBezTo>
                  <a:close/>
                  <a:moveTo>
                    <a:pt x="373" y="0"/>
                  </a:moveTo>
                  <a:cubicBezTo>
                    <a:pt x="156" y="0"/>
                    <a:pt x="0" y="155"/>
                    <a:pt x="0" y="372"/>
                  </a:cubicBezTo>
                  <a:lnTo>
                    <a:pt x="0" y="1210"/>
                  </a:lnTo>
                  <a:cubicBezTo>
                    <a:pt x="0" y="1396"/>
                    <a:pt x="156" y="1551"/>
                    <a:pt x="373" y="1582"/>
                  </a:cubicBezTo>
                  <a:lnTo>
                    <a:pt x="621" y="1582"/>
                  </a:lnTo>
                  <a:lnTo>
                    <a:pt x="621" y="9771"/>
                  </a:lnTo>
                  <a:cubicBezTo>
                    <a:pt x="621" y="10174"/>
                    <a:pt x="962" y="10485"/>
                    <a:pt x="1365" y="10485"/>
                  </a:cubicBezTo>
                  <a:lnTo>
                    <a:pt x="6794" y="10485"/>
                  </a:lnTo>
                  <a:lnTo>
                    <a:pt x="6794" y="12253"/>
                  </a:lnTo>
                  <a:cubicBezTo>
                    <a:pt x="6080" y="12470"/>
                    <a:pt x="6266" y="13524"/>
                    <a:pt x="6980" y="13524"/>
                  </a:cubicBezTo>
                  <a:cubicBezTo>
                    <a:pt x="7724" y="13524"/>
                    <a:pt x="7879" y="12470"/>
                    <a:pt x="7197" y="12253"/>
                  </a:cubicBezTo>
                  <a:lnTo>
                    <a:pt x="7197" y="10485"/>
                  </a:lnTo>
                  <a:lnTo>
                    <a:pt x="10609" y="10485"/>
                  </a:lnTo>
                  <a:cubicBezTo>
                    <a:pt x="10616" y="10486"/>
                    <a:pt x="10623" y="10486"/>
                    <a:pt x="10629" y="10486"/>
                  </a:cubicBezTo>
                  <a:cubicBezTo>
                    <a:pt x="10819" y="10486"/>
                    <a:pt x="10819" y="10080"/>
                    <a:pt x="10629" y="10080"/>
                  </a:cubicBezTo>
                  <a:cubicBezTo>
                    <a:pt x="10623" y="10080"/>
                    <a:pt x="10616" y="10080"/>
                    <a:pt x="10609" y="10081"/>
                  </a:cubicBezTo>
                  <a:lnTo>
                    <a:pt x="1365" y="10081"/>
                  </a:lnTo>
                  <a:cubicBezTo>
                    <a:pt x="1179" y="10081"/>
                    <a:pt x="1055" y="9926"/>
                    <a:pt x="1055" y="9771"/>
                  </a:cubicBezTo>
                  <a:lnTo>
                    <a:pt x="1055" y="1582"/>
                  </a:lnTo>
                  <a:lnTo>
                    <a:pt x="12967" y="1582"/>
                  </a:lnTo>
                  <a:lnTo>
                    <a:pt x="12967" y="9771"/>
                  </a:lnTo>
                  <a:cubicBezTo>
                    <a:pt x="12967" y="9926"/>
                    <a:pt x="12811" y="10081"/>
                    <a:pt x="12625" y="10081"/>
                  </a:cubicBezTo>
                  <a:lnTo>
                    <a:pt x="11416" y="10081"/>
                  </a:lnTo>
                  <a:cubicBezTo>
                    <a:pt x="11198" y="10112"/>
                    <a:pt x="11198" y="10454"/>
                    <a:pt x="11416" y="10485"/>
                  </a:cubicBezTo>
                  <a:lnTo>
                    <a:pt x="12625" y="10485"/>
                  </a:lnTo>
                  <a:cubicBezTo>
                    <a:pt x="13029" y="10485"/>
                    <a:pt x="13370" y="10174"/>
                    <a:pt x="13370" y="9771"/>
                  </a:cubicBezTo>
                  <a:lnTo>
                    <a:pt x="13370" y="1582"/>
                  </a:lnTo>
                  <a:lnTo>
                    <a:pt x="13618" y="1582"/>
                  </a:lnTo>
                  <a:cubicBezTo>
                    <a:pt x="13804" y="1582"/>
                    <a:pt x="13990" y="1396"/>
                    <a:pt x="13990" y="1210"/>
                  </a:cubicBezTo>
                  <a:lnTo>
                    <a:pt x="13990" y="372"/>
                  </a:lnTo>
                  <a:cubicBezTo>
                    <a:pt x="13990" y="155"/>
                    <a:pt x="13804" y="0"/>
                    <a:pt x="13618" y="0"/>
                  </a:cubicBezTo>
                  <a:lnTo>
                    <a:pt x="5832" y="0"/>
                  </a:lnTo>
                  <a:cubicBezTo>
                    <a:pt x="5553" y="0"/>
                    <a:pt x="5553" y="403"/>
                    <a:pt x="5832" y="403"/>
                  </a:cubicBezTo>
                  <a:lnTo>
                    <a:pt x="13556" y="403"/>
                  </a:lnTo>
                  <a:lnTo>
                    <a:pt x="13556" y="1148"/>
                  </a:lnTo>
                  <a:lnTo>
                    <a:pt x="435" y="1148"/>
                  </a:lnTo>
                  <a:lnTo>
                    <a:pt x="435" y="403"/>
                  </a:lnTo>
                  <a:lnTo>
                    <a:pt x="5026" y="403"/>
                  </a:lnTo>
                  <a:cubicBezTo>
                    <a:pt x="5274" y="403"/>
                    <a:pt x="5274" y="0"/>
                    <a:pt x="5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99"/>
            <p:cNvSpPr/>
            <p:nvPr/>
          </p:nvSpPr>
          <p:spPr>
            <a:xfrm>
              <a:off x="7202725" y="3883500"/>
              <a:ext cx="38450" cy="15825"/>
            </a:xfrm>
            <a:custGeom>
              <a:rect b="b" l="l" r="r" t="t"/>
              <a:pathLst>
                <a:path extrusionOk="0" h="633" w="1538">
                  <a:moveTo>
                    <a:pt x="793" y="0"/>
                  </a:moveTo>
                  <a:cubicBezTo>
                    <a:pt x="545" y="0"/>
                    <a:pt x="327" y="93"/>
                    <a:pt x="141" y="279"/>
                  </a:cubicBezTo>
                  <a:cubicBezTo>
                    <a:pt x="0" y="420"/>
                    <a:pt x="127" y="633"/>
                    <a:pt x="290" y="633"/>
                  </a:cubicBezTo>
                  <a:cubicBezTo>
                    <a:pt x="343" y="633"/>
                    <a:pt x="399" y="611"/>
                    <a:pt x="452" y="559"/>
                  </a:cubicBezTo>
                  <a:cubicBezTo>
                    <a:pt x="545" y="466"/>
                    <a:pt x="676" y="419"/>
                    <a:pt x="808" y="419"/>
                  </a:cubicBezTo>
                  <a:cubicBezTo>
                    <a:pt x="940" y="419"/>
                    <a:pt x="1072" y="466"/>
                    <a:pt x="1165" y="559"/>
                  </a:cubicBezTo>
                  <a:cubicBezTo>
                    <a:pt x="1196" y="621"/>
                    <a:pt x="1258" y="621"/>
                    <a:pt x="1320" y="621"/>
                  </a:cubicBezTo>
                  <a:cubicBezTo>
                    <a:pt x="1382" y="621"/>
                    <a:pt x="1413" y="621"/>
                    <a:pt x="1475" y="559"/>
                  </a:cubicBezTo>
                  <a:cubicBezTo>
                    <a:pt x="1537" y="497"/>
                    <a:pt x="1537" y="372"/>
                    <a:pt x="1475" y="279"/>
                  </a:cubicBezTo>
                  <a:cubicBezTo>
                    <a:pt x="1289" y="93"/>
                    <a:pt x="104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99"/>
            <p:cNvSpPr/>
            <p:nvPr/>
          </p:nvSpPr>
          <p:spPr>
            <a:xfrm>
              <a:off x="7190725" y="3864300"/>
              <a:ext cx="64400" cy="21550"/>
            </a:xfrm>
            <a:custGeom>
              <a:rect b="b" l="l" r="r" t="t"/>
              <a:pathLst>
                <a:path extrusionOk="0" h="862" w="2576">
                  <a:moveTo>
                    <a:pt x="1288" y="1"/>
                  </a:moveTo>
                  <a:cubicBezTo>
                    <a:pt x="854" y="1"/>
                    <a:pt x="420" y="163"/>
                    <a:pt x="94" y="489"/>
                  </a:cubicBezTo>
                  <a:cubicBezTo>
                    <a:pt x="1" y="582"/>
                    <a:pt x="1" y="706"/>
                    <a:pt x="94" y="799"/>
                  </a:cubicBezTo>
                  <a:cubicBezTo>
                    <a:pt x="125" y="830"/>
                    <a:pt x="172" y="846"/>
                    <a:pt x="222" y="846"/>
                  </a:cubicBezTo>
                  <a:cubicBezTo>
                    <a:pt x="272" y="846"/>
                    <a:pt x="327" y="830"/>
                    <a:pt x="373" y="799"/>
                  </a:cubicBezTo>
                  <a:cubicBezTo>
                    <a:pt x="621" y="536"/>
                    <a:pt x="955" y="404"/>
                    <a:pt x="1288" y="404"/>
                  </a:cubicBezTo>
                  <a:cubicBezTo>
                    <a:pt x="1622" y="404"/>
                    <a:pt x="1955" y="536"/>
                    <a:pt x="2203" y="799"/>
                  </a:cubicBezTo>
                  <a:cubicBezTo>
                    <a:pt x="2234" y="830"/>
                    <a:pt x="2296" y="861"/>
                    <a:pt x="2358" y="861"/>
                  </a:cubicBezTo>
                  <a:cubicBezTo>
                    <a:pt x="2389" y="861"/>
                    <a:pt x="2451" y="830"/>
                    <a:pt x="2483" y="799"/>
                  </a:cubicBezTo>
                  <a:cubicBezTo>
                    <a:pt x="2576" y="706"/>
                    <a:pt x="2576" y="582"/>
                    <a:pt x="2483" y="489"/>
                  </a:cubicBezTo>
                  <a:cubicBezTo>
                    <a:pt x="2157" y="163"/>
                    <a:pt x="1723"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99"/>
            <p:cNvSpPr/>
            <p:nvPr/>
          </p:nvSpPr>
          <p:spPr>
            <a:xfrm>
              <a:off x="7176775" y="3844525"/>
              <a:ext cx="92300" cy="27350"/>
            </a:xfrm>
            <a:custGeom>
              <a:rect b="b" l="l" r="r" t="t"/>
              <a:pathLst>
                <a:path extrusionOk="0" h="1094" w="3692">
                  <a:moveTo>
                    <a:pt x="1842" y="1"/>
                  </a:moveTo>
                  <a:cubicBezTo>
                    <a:pt x="1203" y="1"/>
                    <a:pt x="559" y="241"/>
                    <a:pt x="63" y="722"/>
                  </a:cubicBezTo>
                  <a:cubicBezTo>
                    <a:pt x="1" y="815"/>
                    <a:pt x="1" y="939"/>
                    <a:pt x="63" y="1032"/>
                  </a:cubicBezTo>
                  <a:cubicBezTo>
                    <a:pt x="109" y="1063"/>
                    <a:pt x="163" y="1078"/>
                    <a:pt x="218" y="1078"/>
                  </a:cubicBezTo>
                  <a:cubicBezTo>
                    <a:pt x="272" y="1078"/>
                    <a:pt x="326" y="1063"/>
                    <a:pt x="373" y="1032"/>
                  </a:cubicBezTo>
                  <a:cubicBezTo>
                    <a:pt x="776" y="613"/>
                    <a:pt x="1311" y="404"/>
                    <a:pt x="1846" y="404"/>
                  </a:cubicBezTo>
                  <a:cubicBezTo>
                    <a:pt x="2381" y="404"/>
                    <a:pt x="2916" y="613"/>
                    <a:pt x="3320" y="1032"/>
                  </a:cubicBezTo>
                  <a:cubicBezTo>
                    <a:pt x="3351" y="1063"/>
                    <a:pt x="3413" y="1094"/>
                    <a:pt x="3475" y="1094"/>
                  </a:cubicBezTo>
                  <a:cubicBezTo>
                    <a:pt x="3537" y="1094"/>
                    <a:pt x="3568" y="1063"/>
                    <a:pt x="3599" y="1032"/>
                  </a:cubicBezTo>
                  <a:cubicBezTo>
                    <a:pt x="3692" y="939"/>
                    <a:pt x="3692" y="815"/>
                    <a:pt x="3599" y="722"/>
                  </a:cubicBezTo>
                  <a:cubicBezTo>
                    <a:pt x="3118" y="241"/>
                    <a:pt x="2482" y="1"/>
                    <a:pt x="1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99"/>
            <p:cNvSpPr/>
            <p:nvPr/>
          </p:nvSpPr>
          <p:spPr>
            <a:xfrm>
              <a:off x="7020125" y="3734600"/>
              <a:ext cx="111700" cy="33375"/>
            </a:xfrm>
            <a:custGeom>
              <a:rect b="b" l="l" r="r" t="t"/>
              <a:pathLst>
                <a:path extrusionOk="0" h="1335" w="4468">
                  <a:moveTo>
                    <a:pt x="4064" y="404"/>
                  </a:moveTo>
                  <a:lnTo>
                    <a:pt x="4064" y="931"/>
                  </a:lnTo>
                  <a:lnTo>
                    <a:pt x="435" y="931"/>
                  </a:lnTo>
                  <a:lnTo>
                    <a:pt x="435" y="404"/>
                  </a:lnTo>
                  <a:close/>
                  <a:moveTo>
                    <a:pt x="373" y="1"/>
                  </a:moveTo>
                  <a:cubicBezTo>
                    <a:pt x="156" y="1"/>
                    <a:pt x="1" y="156"/>
                    <a:pt x="1" y="342"/>
                  </a:cubicBezTo>
                  <a:lnTo>
                    <a:pt x="1" y="993"/>
                  </a:lnTo>
                  <a:cubicBezTo>
                    <a:pt x="1" y="1179"/>
                    <a:pt x="156" y="1334"/>
                    <a:pt x="373" y="1334"/>
                  </a:cubicBezTo>
                  <a:lnTo>
                    <a:pt x="4095" y="1334"/>
                  </a:lnTo>
                  <a:cubicBezTo>
                    <a:pt x="4312" y="1334"/>
                    <a:pt x="4467" y="1179"/>
                    <a:pt x="4467" y="993"/>
                  </a:cubicBezTo>
                  <a:lnTo>
                    <a:pt x="4467" y="342"/>
                  </a:lnTo>
                  <a:cubicBezTo>
                    <a:pt x="4467" y="156"/>
                    <a:pt x="4312" y="1"/>
                    <a:pt x="4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99"/>
            <p:cNvSpPr/>
            <p:nvPr/>
          </p:nvSpPr>
          <p:spPr>
            <a:xfrm>
              <a:off x="7172125" y="3735375"/>
              <a:ext cx="93075" cy="86100"/>
            </a:xfrm>
            <a:custGeom>
              <a:rect b="b" l="l" r="r" t="t"/>
              <a:pathLst>
                <a:path extrusionOk="0" h="3444" w="3723">
                  <a:moveTo>
                    <a:pt x="3320" y="435"/>
                  </a:moveTo>
                  <a:lnTo>
                    <a:pt x="3320" y="3040"/>
                  </a:lnTo>
                  <a:lnTo>
                    <a:pt x="435" y="3040"/>
                  </a:lnTo>
                  <a:lnTo>
                    <a:pt x="435" y="435"/>
                  </a:lnTo>
                  <a:close/>
                  <a:moveTo>
                    <a:pt x="373" y="1"/>
                  </a:moveTo>
                  <a:cubicBezTo>
                    <a:pt x="156" y="1"/>
                    <a:pt x="0" y="156"/>
                    <a:pt x="0" y="373"/>
                  </a:cubicBezTo>
                  <a:lnTo>
                    <a:pt x="0" y="3071"/>
                  </a:lnTo>
                  <a:cubicBezTo>
                    <a:pt x="0" y="3289"/>
                    <a:pt x="156" y="3444"/>
                    <a:pt x="373" y="3444"/>
                  </a:cubicBezTo>
                  <a:lnTo>
                    <a:pt x="3382" y="3444"/>
                  </a:lnTo>
                  <a:cubicBezTo>
                    <a:pt x="3568" y="3444"/>
                    <a:pt x="3723" y="3289"/>
                    <a:pt x="3723" y="3071"/>
                  </a:cubicBezTo>
                  <a:lnTo>
                    <a:pt x="3723" y="373"/>
                  </a:lnTo>
                  <a:cubicBezTo>
                    <a:pt x="3723" y="156"/>
                    <a:pt x="3568"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99"/>
            <p:cNvSpPr/>
            <p:nvPr/>
          </p:nvSpPr>
          <p:spPr>
            <a:xfrm>
              <a:off x="7024775" y="3785000"/>
              <a:ext cx="103175" cy="10125"/>
            </a:xfrm>
            <a:custGeom>
              <a:rect b="b" l="l" r="r" t="t"/>
              <a:pathLst>
                <a:path extrusionOk="0" h="405" w="4127">
                  <a:moveTo>
                    <a:pt x="187" y="1"/>
                  </a:moveTo>
                  <a:cubicBezTo>
                    <a:pt x="94" y="1"/>
                    <a:pt x="1" y="94"/>
                    <a:pt x="1" y="218"/>
                  </a:cubicBezTo>
                  <a:cubicBezTo>
                    <a:pt x="1" y="311"/>
                    <a:pt x="94" y="404"/>
                    <a:pt x="187" y="404"/>
                  </a:cubicBezTo>
                  <a:lnTo>
                    <a:pt x="3909" y="404"/>
                  </a:lnTo>
                  <a:cubicBezTo>
                    <a:pt x="4033" y="404"/>
                    <a:pt x="4126" y="311"/>
                    <a:pt x="4126" y="218"/>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99"/>
            <p:cNvSpPr/>
            <p:nvPr/>
          </p:nvSpPr>
          <p:spPr>
            <a:xfrm>
              <a:off x="7024775" y="3812925"/>
              <a:ext cx="103175" cy="10100"/>
            </a:xfrm>
            <a:custGeom>
              <a:rect b="b" l="l" r="r" t="t"/>
              <a:pathLst>
                <a:path extrusionOk="0" h="404" w="4127">
                  <a:moveTo>
                    <a:pt x="187" y="1"/>
                  </a:moveTo>
                  <a:cubicBezTo>
                    <a:pt x="94" y="1"/>
                    <a:pt x="1" y="94"/>
                    <a:pt x="1" y="187"/>
                  </a:cubicBezTo>
                  <a:cubicBezTo>
                    <a:pt x="1" y="311"/>
                    <a:pt x="94" y="404"/>
                    <a:pt x="187" y="404"/>
                  </a:cubicBezTo>
                  <a:lnTo>
                    <a:pt x="3909" y="404"/>
                  </a:lnTo>
                  <a:cubicBezTo>
                    <a:pt x="4033" y="404"/>
                    <a:pt x="4126" y="311"/>
                    <a:pt x="4126" y="187"/>
                  </a:cubicBezTo>
                  <a:cubicBezTo>
                    <a:pt x="4126" y="94"/>
                    <a:pt x="4033" y="1"/>
                    <a:pt x="3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99"/>
            <p:cNvSpPr/>
            <p:nvPr/>
          </p:nvSpPr>
          <p:spPr>
            <a:xfrm>
              <a:off x="7024775" y="3840075"/>
              <a:ext cx="102400" cy="10100"/>
            </a:xfrm>
            <a:custGeom>
              <a:rect b="b" l="l" r="r" t="t"/>
              <a:pathLst>
                <a:path extrusionOk="0" h="404" w="4096">
                  <a:moveTo>
                    <a:pt x="187" y="0"/>
                  </a:moveTo>
                  <a:cubicBezTo>
                    <a:pt x="1" y="62"/>
                    <a:pt x="1" y="341"/>
                    <a:pt x="187" y="403"/>
                  </a:cubicBezTo>
                  <a:lnTo>
                    <a:pt x="3909" y="403"/>
                  </a:lnTo>
                  <a:cubicBezTo>
                    <a:pt x="4095" y="341"/>
                    <a:pt x="4095" y="62"/>
                    <a:pt x="3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99"/>
            <p:cNvSpPr/>
            <p:nvPr/>
          </p:nvSpPr>
          <p:spPr>
            <a:xfrm>
              <a:off x="7024000" y="3867975"/>
              <a:ext cx="104725" cy="10125"/>
            </a:xfrm>
            <a:custGeom>
              <a:rect b="b" l="l" r="r" t="t"/>
              <a:pathLst>
                <a:path extrusionOk="0" h="405"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99"/>
            <p:cNvSpPr/>
            <p:nvPr/>
          </p:nvSpPr>
          <p:spPr>
            <a:xfrm>
              <a:off x="7024000" y="3895900"/>
              <a:ext cx="104725" cy="10100"/>
            </a:xfrm>
            <a:custGeom>
              <a:rect b="b" l="l" r="r" t="t"/>
              <a:pathLst>
                <a:path extrusionOk="0" h="404" w="4189">
                  <a:moveTo>
                    <a:pt x="218" y="1"/>
                  </a:moveTo>
                  <a:cubicBezTo>
                    <a:pt x="1" y="32"/>
                    <a:pt x="1" y="373"/>
                    <a:pt x="218" y="404"/>
                  </a:cubicBezTo>
                  <a:lnTo>
                    <a:pt x="3940" y="404"/>
                  </a:lnTo>
                  <a:cubicBezTo>
                    <a:pt x="4188" y="373"/>
                    <a:pt x="4188" y="32"/>
                    <a:pt x="3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4" name="Google Shape;20874;p99"/>
          <p:cNvGrpSpPr/>
          <p:nvPr/>
        </p:nvGrpSpPr>
        <p:grpSpPr>
          <a:xfrm>
            <a:off x="4725464" y="2874054"/>
            <a:ext cx="349000" cy="337425"/>
            <a:chOff x="6217500" y="3673850"/>
            <a:chExt cx="349000" cy="337425"/>
          </a:xfrm>
        </p:grpSpPr>
        <p:sp>
          <p:nvSpPr>
            <p:cNvPr id="20875" name="Google Shape;20875;p99"/>
            <p:cNvSpPr/>
            <p:nvPr/>
          </p:nvSpPr>
          <p:spPr>
            <a:xfrm>
              <a:off x="6217500" y="3673850"/>
              <a:ext cx="349000" cy="337425"/>
            </a:xfrm>
            <a:custGeom>
              <a:rect b="b" l="l" r="r" t="t"/>
              <a:pathLst>
                <a:path extrusionOk="0" h="13497" w="13960">
                  <a:moveTo>
                    <a:pt x="12843" y="4416"/>
                  </a:moveTo>
                  <a:lnTo>
                    <a:pt x="12843" y="4974"/>
                  </a:lnTo>
                  <a:cubicBezTo>
                    <a:pt x="12843" y="5098"/>
                    <a:pt x="12750" y="5191"/>
                    <a:pt x="12626" y="5191"/>
                  </a:cubicBezTo>
                  <a:lnTo>
                    <a:pt x="6794" y="5191"/>
                  </a:lnTo>
                  <a:lnTo>
                    <a:pt x="6794" y="5098"/>
                  </a:lnTo>
                  <a:cubicBezTo>
                    <a:pt x="6794" y="4850"/>
                    <a:pt x="6763" y="4633"/>
                    <a:pt x="6701" y="4416"/>
                  </a:cubicBezTo>
                  <a:close/>
                  <a:moveTo>
                    <a:pt x="7756" y="5595"/>
                  </a:moveTo>
                  <a:lnTo>
                    <a:pt x="7662" y="6153"/>
                  </a:lnTo>
                  <a:lnTo>
                    <a:pt x="6794" y="6153"/>
                  </a:lnTo>
                  <a:lnTo>
                    <a:pt x="6794" y="5595"/>
                  </a:lnTo>
                  <a:close/>
                  <a:moveTo>
                    <a:pt x="9524" y="5595"/>
                  </a:moveTo>
                  <a:lnTo>
                    <a:pt x="9617" y="6153"/>
                  </a:lnTo>
                  <a:lnTo>
                    <a:pt x="8097" y="6153"/>
                  </a:lnTo>
                  <a:lnTo>
                    <a:pt x="8190" y="5595"/>
                  </a:lnTo>
                  <a:close/>
                  <a:moveTo>
                    <a:pt x="2513" y="6587"/>
                  </a:moveTo>
                  <a:lnTo>
                    <a:pt x="2513" y="7052"/>
                  </a:lnTo>
                  <a:lnTo>
                    <a:pt x="435" y="7021"/>
                  </a:lnTo>
                  <a:cubicBezTo>
                    <a:pt x="435" y="7021"/>
                    <a:pt x="404" y="7021"/>
                    <a:pt x="404" y="6990"/>
                  </a:cubicBezTo>
                  <a:lnTo>
                    <a:pt x="404" y="6618"/>
                  </a:lnTo>
                  <a:cubicBezTo>
                    <a:pt x="404" y="6587"/>
                    <a:pt x="435" y="6587"/>
                    <a:pt x="435" y="6587"/>
                  </a:cubicBezTo>
                  <a:close/>
                  <a:moveTo>
                    <a:pt x="13494" y="6587"/>
                  </a:moveTo>
                  <a:cubicBezTo>
                    <a:pt x="13525" y="6587"/>
                    <a:pt x="13556" y="6587"/>
                    <a:pt x="13556" y="6618"/>
                  </a:cubicBezTo>
                  <a:lnTo>
                    <a:pt x="13556" y="7052"/>
                  </a:lnTo>
                  <a:lnTo>
                    <a:pt x="6794" y="7052"/>
                  </a:lnTo>
                  <a:lnTo>
                    <a:pt x="6794" y="6587"/>
                  </a:lnTo>
                  <a:close/>
                  <a:moveTo>
                    <a:pt x="13556" y="7456"/>
                  </a:moveTo>
                  <a:lnTo>
                    <a:pt x="13556" y="9100"/>
                  </a:lnTo>
                  <a:lnTo>
                    <a:pt x="9710" y="9100"/>
                  </a:lnTo>
                  <a:lnTo>
                    <a:pt x="9710" y="7456"/>
                  </a:lnTo>
                  <a:close/>
                  <a:moveTo>
                    <a:pt x="4685" y="6494"/>
                  </a:moveTo>
                  <a:cubicBezTo>
                    <a:pt x="4840" y="6494"/>
                    <a:pt x="4964" y="6618"/>
                    <a:pt x="4964" y="6773"/>
                  </a:cubicBezTo>
                  <a:lnTo>
                    <a:pt x="4964" y="9658"/>
                  </a:lnTo>
                  <a:lnTo>
                    <a:pt x="4343" y="9689"/>
                  </a:lnTo>
                  <a:lnTo>
                    <a:pt x="4343" y="6773"/>
                  </a:lnTo>
                  <a:cubicBezTo>
                    <a:pt x="4343" y="6618"/>
                    <a:pt x="4467" y="6494"/>
                    <a:pt x="4623" y="6494"/>
                  </a:cubicBezTo>
                  <a:close/>
                  <a:moveTo>
                    <a:pt x="6360" y="10092"/>
                  </a:moveTo>
                  <a:cubicBezTo>
                    <a:pt x="6453" y="10092"/>
                    <a:pt x="6546" y="10154"/>
                    <a:pt x="6546" y="10278"/>
                  </a:cubicBezTo>
                  <a:lnTo>
                    <a:pt x="6546" y="10651"/>
                  </a:lnTo>
                  <a:cubicBezTo>
                    <a:pt x="6546" y="10744"/>
                    <a:pt x="6453" y="10837"/>
                    <a:pt x="6360" y="10837"/>
                  </a:cubicBezTo>
                  <a:lnTo>
                    <a:pt x="2948" y="10837"/>
                  </a:lnTo>
                  <a:cubicBezTo>
                    <a:pt x="2854" y="10837"/>
                    <a:pt x="2761" y="10744"/>
                    <a:pt x="2761" y="10651"/>
                  </a:cubicBezTo>
                  <a:lnTo>
                    <a:pt x="2761" y="10278"/>
                  </a:lnTo>
                  <a:cubicBezTo>
                    <a:pt x="2761" y="10154"/>
                    <a:pt x="2854" y="10092"/>
                    <a:pt x="2948" y="10092"/>
                  </a:cubicBezTo>
                  <a:close/>
                  <a:moveTo>
                    <a:pt x="13556" y="9503"/>
                  </a:moveTo>
                  <a:lnTo>
                    <a:pt x="13556" y="11147"/>
                  </a:lnTo>
                  <a:lnTo>
                    <a:pt x="9741" y="11147"/>
                  </a:lnTo>
                  <a:lnTo>
                    <a:pt x="9741" y="9503"/>
                  </a:lnTo>
                  <a:close/>
                  <a:moveTo>
                    <a:pt x="13556" y="11581"/>
                  </a:moveTo>
                  <a:lnTo>
                    <a:pt x="13556" y="12946"/>
                  </a:lnTo>
                  <a:cubicBezTo>
                    <a:pt x="13556" y="13039"/>
                    <a:pt x="13494" y="13070"/>
                    <a:pt x="13401" y="13070"/>
                  </a:cubicBezTo>
                  <a:lnTo>
                    <a:pt x="9834" y="13070"/>
                  </a:lnTo>
                  <a:cubicBezTo>
                    <a:pt x="9772" y="13070"/>
                    <a:pt x="9710" y="13008"/>
                    <a:pt x="9710" y="12946"/>
                  </a:cubicBezTo>
                  <a:lnTo>
                    <a:pt x="9710" y="11581"/>
                  </a:lnTo>
                  <a:close/>
                  <a:moveTo>
                    <a:pt x="10228" y="1"/>
                  </a:moveTo>
                  <a:cubicBezTo>
                    <a:pt x="10212" y="1"/>
                    <a:pt x="10194" y="4"/>
                    <a:pt x="10175" y="11"/>
                  </a:cubicBezTo>
                  <a:lnTo>
                    <a:pt x="5088" y="11"/>
                  </a:lnTo>
                  <a:cubicBezTo>
                    <a:pt x="4716" y="11"/>
                    <a:pt x="4436" y="290"/>
                    <a:pt x="4436" y="631"/>
                  </a:cubicBezTo>
                  <a:lnTo>
                    <a:pt x="4436" y="3051"/>
                  </a:lnTo>
                  <a:cubicBezTo>
                    <a:pt x="3847" y="3082"/>
                    <a:pt x="3289" y="3361"/>
                    <a:pt x="2948" y="3826"/>
                  </a:cubicBezTo>
                  <a:cubicBezTo>
                    <a:pt x="2854" y="3919"/>
                    <a:pt x="2886" y="4044"/>
                    <a:pt x="2979" y="4106"/>
                  </a:cubicBezTo>
                  <a:cubicBezTo>
                    <a:pt x="3020" y="4133"/>
                    <a:pt x="3068" y="4149"/>
                    <a:pt x="3114" y="4149"/>
                  </a:cubicBezTo>
                  <a:cubicBezTo>
                    <a:pt x="3171" y="4149"/>
                    <a:pt x="3224" y="4126"/>
                    <a:pt x="3258" y="4075"/>
                  </a:cubicBezTo>
                  <a:cubicBezTo>
                    <a:pt x="3568" y="3671"/>
                    <a:pt x="4033" y="3454"/>
                    <a:pt x="4530" y="3454"/>
                  </a:cubicBezTo>
                  <a:lnTo>
                    <a:pt x="4778" y="3454"/>
                  </a:lnTo>
                  <a:cubicBezTo>
                    <a:pt x="5677" y="3454"/>
                    <a:pt x="6391" y="4168"/>
                    <a:pt x="6391" y="5036"/>
                  </a:cubicBezTo>
                  <a:lnTo>
                    <a:pt x="6391" y="8727"/>
                  </a:lnTo>
                  <a:lnTo>
                    <a:pt x="5367" y="8727"/>
                  </a:lnTo>
                  <a:lnTo>
                    <a:pt x="5367" y="6804"/>
                  </a:lnTo>
                  <a:cubicBezTo>
                    <a:pt x="5367" y="6432"/>
                    <a:pt x="5057" y="6122"/>
                    <a:pt x="4685" y="6122"/>
                  </a:cubicBezTo>
                  <a:lnTo>
                    <a:pt x="4623" y="6122"/>
                  </a:lnTo>
                  <a:cubicBezTo>
                    <a:pt x="4250" y="6122"/>
                    <a:pt x="3940" y="6432"/>
                    <a:pt x="3940" y="6804"/>
                  </a:cubicBezTo>
                  <a:lnTo>
                    <a:pt x="3940" y="8727"/>
                  </a:lnTo>
                  <a:lnTo>
                    <a:pt x="2917" y="8727"/>
                  </a:lnTo>
                  <a:lnTo>
                    <a:pt x="2917" y="5067"/>
                  </a:lnTo>
                  <a:cubicBezTo>
                    <a:pt x="2917" y="4943"/>
                    <a:pt x="2948" y="4819"/>
                    <a:pt x="2979" y="4695"/>
                  </a:cubicBezTo>
                  <a:cubicBezTo>
                    <a:pt x="3010" y="4571"/>
                    <a:pt x="2948" y="4447"/>
                    <a:pt x="2823" y="4447"/>
                  </a:cubicBezTo>
                  <a:cubicBezTo>
                    <a:pt x="2807" y="4441"/>
                    <a:pt x="2790" y="4439"/>
                    <a:pt x="2772" y="4439"/>
                  </a:cubicBezTo>
                  <a:cubicBezTo>
                    <a:pt x="2689" y="4439"/>
                    <a:pt x="2601" y="4494"/>
                    <a:pt x="2575" y="4571"/>
                  </a:cubicBezTo>
                  <a:cubicBezTo>
                    <a:pt x="2544" y="4757"/>
                    <a:pt x="2513" y="4912"/>
                    <a:pt x="2513" y="5067"/>
                  </a:cubicBezTo>
                  <a:lnTo>
                    <a:pt x="2513" y="6153"/>
                  </a:lnTo>
                  <a:lnTo>
                    <a:pt x="435" y="6153"/>
                  </a:lnTo>
                  <a:cubicBezTo>
                    <a:pt x="187" y="6153"/>
                    <a:pt x="1" y="6370"/>
                    <a:pt x="1" y="6618"/>
                  </a:cubicBezTo>
                  <a:lnTo>
                    <a:pt x="1" y="6990"/>
                  </a:lnTo>
                  <a:cubicBezTo>
                    <a:pt x="1" y="7239"/>
                    <a:pt x="187" y="7425"/>
                    <a:pt x="435" y="7425"/>
                  </a:cubicBezTo>
                  <a:lnTo>
                    <a:pt x="962" y="7425"/>
                  </a:lnTo>
                  <a:lnTo>
                    <a:pt x="962" y="13256"/>
                  </a:lnTo>
                  <a:cubicBezTo>
                    <a:pt x="962" y="13349"/>
                    <a:pt x="1055" y="13442"/>
                    <a:pt x="1179" y="13442"/>
                  </a:cubicBezTo>
                  <a:cubicBezTo>
                    <a:pt x="1304" y="13442"/>
                    <a:pt x="1366" y="13349"/>
                    <a:pt x="1366" y="13256"/>
                  </a:cubicBezTo>
                  <a:lnTo>
                    <a:pt x="1366" y="7425"/>
                  </a:lnTo>
                  <a:lnTo>
                    <a:pt x="2513" y="7425"/>
                  </a:lnTo>
                  <a:lnTo>
                    <a:pt x="2513" y="8727"/>
                  </a:lnTo>
                  <a:cubicBezTo>
                    <a:pt x="2513" y="8945"/>
                    <a:pt x="2699" y="9162"/>
                    <a:pt x="2948" y="9162"/>
                  </a:cubicBezTo>
                  <a:lnTo>
                    <a:pt x="3940" y="9162"/>
                  </a:lnTo>
                  <a:lnTo>
                    <a:pt x="3940" y="9689"/>
                  </a:lnTo>
                  <a:lnTo>
                    <a:pt x="2948" y="9689"/>
                  </a:lnTo>
                  <a:cubicBezTo>
                    <a:pt x="2637" y="9689"/>
                    <a:pt x="2358" y="9937"/>
                    <a:pt x="2358" y="10278"/>
                  </a:cubicBezTo>
                  <a:lnTo>
                    <a:pt x="2358" y="10651"/>
                  </a:lnTo>
                  <a:cubicBezTo>
                    <a:pt x="2358" y="10992"/>
                    <a:pt x="2637" y="11240"/>
                    <a:pt x="2948" y="11240"/>
                  </a:cubicBezTo>
                  <a:lnTo>
                    <a:pt x="4467" y="11240"/>
                  </a:lnTo>
                  <a:lnTo>
                    <a:pt x="4467" y="12202"/>
                  </a:lnTo>
                  <a:lnTo>
                    <a:pt x="3382" y="12202"/>
                  </a:lnTo>
                  <a:cubicBezTo>
                    <a:pt x="2886" y="12202"/>
                    <a:pt x="2451" y="12605"/>
                    <a:pt x="2451" y="13101"/>
                  </a:cubicBezTo>
                  <a:lnTo>
                    <a:pt x="2451" y="13287"/>
                  </a:lnTo>
                  <a:cubicBezTo>
                    <a:pt x="2451" y="13427"/>
                    <a:pt x="2560" y="13497"/>
                    <a:pt x="2664" y="13497"/>
                  </a:cubicBezTo>
                  <a:cubicBezTo>
                    <a:pt x="2769" y="13497"/>
                    <a:pt x="2870" y="13427"/>
                    <a:pt x="2854" y="13287"/>
                  </a:cubicBezTo>
                  <a:lnTo>
                    <a:pt x="2854" y="13101"/>
                  </a:lnTo>
                  <a:cubicBezTo>
                    <a:pt x="2854" y="12838"/>
                    <a:pt x="3075" y="12602"/>
                    <a:pt x="3334" y="12602"/>
                  </a:cubicBezTo>
                  <a:cubicBezTo>
                    <a:pt x="3350" y="12602"/>
                    <a:pt x="3366" y="12603"/>
                    <a:pt x="3382" y="12605"/>
                  </a:cubicBezTo>
                  <a:lnTo>
                    <a:pt x="4467" y="12605"/>
                  </a:lnTo>
                  <a:lnTo>
                    <a:pt x="4467" y="13256"/>
                  </a:lnTo>
                  <a:cubicBezTo>
                    <a:pt x="4467" y="13396"/>
                    <a:pt x="4568" y="13466"/>
                    <a:pt x="4669" y="13466"/>
                  </a:cubicBezTo>
                  <a:cubicBezTo>
                    <a:pt x="4770" y="13466"/>
                    <a:pt x="4871" y="13396"/>
                    <a:pt x="4871" y="13256"/>
                  </a:cubicBezTo>
                  <a:lnTo>
                    <a:pt x="4871" y="12605"/>
                  </a:lnTo>
                  <a:lnTo>
                    <a:pt x="5956" y="12605"/>
                  </a:lnTo>
                  <a:cubicBezTo>
                    <a:pt x="5974" y="12603"/>
                    <a:pt x="5992" y="12602"/>
                    <a:pt x="6010" y="12602"/>
                  </a:cubicBezTo>
                  <a:cubicBezTo>
                    <a:pt x="6266" y="12602"/>
                    <a:pt x="6484" y="12809"/>
                    <a:pt x="6484" y="13070"/>
                  </a:cubicBezTo>
                  <a:lnTo>
                    <a:pt x="6484" y="13287"/>
                  </a:lnTo>
                  <a:cubicBezTo>
                    <a:pt x="6484" y="13411"/>
                    <a:pt x="6585" y="13473"/>
                    <a:pt x="6685" y="13473"/>
                  </a:cubicBezTo>
                  <a:cubicBezTo>
                    <a:pt x="6786" y="13473"/>
                    <a:pt x="6887" y="13411"/>
                    <a:pt x="6887" y="13287"/>
                  </a:cubicBezTo>
                  <a:lnTo>
                    <a:pt x="6887" y="13070"/>
                  </a:lnTo>
                  <a:cubicBezTo>
                    <a:pt x="6887" y="12574"/>
                    <a:pt x="6484" y="12171"/>
                    <a:pt x="5956" y="12171"/>
                  </a:cubicBezTo>
                  <a:lnTo>
                    <a:pt x="4871" y="12171"/>
                  </a:lnTo>
                  <a:lnTo>
                    <a:pt x="4871" y="11240"/>
                  </a:lnTo>
                  <a:lnTo>
                    <a:pt x="6391" y="11240"/>
                  </a:lnTo>
                  <a:cubicBezTo>
                    <a:pt x="6701" y="11240"/>
                    <a:pt x="6980" y="10961"/>
                    <a:pt x="6980" y="10651"/>
                  </a:cubicBezTo>
                  <a:lnTo>
                    <a:pt x="6980" y="10278"/>
                  </a:lnTo>
                  <a:cubicBezTo>
                    <a:pt x="6980" y="9937"/>
                    <a:pt x="6701" y="9689"/>
                    <a:pt x="6391" y="9689"/>
                  </a:cubicBezTo>
                  <a:lnTo>
                    <a:pt x="5398" y="9689"/>
                  </a:lnTo>
                  <a:lnTo>
                    <a:pt x="5398" y="9131"/>
                  </a:lnTo>
                  <a:lnTo>
                    <a:pt x="6391" y="9131"/>
                  </a:lnTo>
                  <a:cubicBezTo>
                    <a:pt x="6608" y="9131"/>
                    <a:pt x="6825" y="8945"/>
                    <a:pt x="6825" y="8696"/>
                  </a:cubicBezTo>
                  <a:lnTo>
                    <a:pt x="6825" y="7456"/>
                  </a:lnTo>
                  <a:lnTo>
                    <a:pt x="9338" y="7456"/>
                  </a:lnTo>
                  <a:lnTo>
                    <a:pt x="9338" y="12946"/>
                  </a:lnTo>
                  <a:cubicBezTo>
                    <a:pt x="9338" y="13225"/>
                    <a:pt x="9586" y="13473"/>
                    <a:pt x="9865" y="13473"/>
                  </a:cubicBezTo>
                  <a:lnTo>
                    <a:pt x="13432" y="13473"/>
                  </a:lnTo>
                  <a:cubicBezTo>
                    <a:pt x="13742" y="13473"/>
                    <a:pt x="13959" y="13225"/>
                    <a:pt x="13959" y="12946"/>
                  </a:cubicBezTo>
                  <a:lnTo>
                    <a:pt x="13959" y="6587"/>
                  </a:lnTo>
                  <a:cubicBezTo>
                    <a:pt x="13959" y="6339"/>
                    <a:pt x="13742" y="6153"/>
                    <a:pt x="13525" y="6153"/>
                  </a:cubicBezTo>
                  <a:lnTo>
                    <a:pt x="10020" y="6153"/>
                  </a:lnTo>
                  <a:lnTo>
                    <a:pt x="9958" y="5595"/>
                  </a:lnTo>
                  <a:lnTo>
                    <a:pt x="12657" y="5595"/>
                  </a:lnTo>
                  <a:cubicBezTo>
                    <a:pt x="12998" y="5564"/>
                    <a:pt x="13308" y="5284"/>
                    <a:pt x="13308" y="4943"/>
                  </a:cubicBezTo>
                  <a:lnTo>
                    <a:pt x="13308" y="631"/>
                  </a:lnTo>
                  <a:cubicBezTo>
                    <a:pt x="13277" y="290"/>
                    <a:pt x="12998" y="11"/>
                    <a:pt x="12657" y="11"/>
                  </a:cubicBezTo>
                  <a:lnTo>
                    <a:pt x="11044" y="11"/>
                  </a:lnTo>
                  <a:cubicBezTo>
                    <a:pt x="11024" y="4"/>
                    <a:pt x="11007" y="1"/>
                    <a:pt x="10990" y="1"/>
                  </a:cubicBezTo>
                  <a:cubicBezTo>
                    <a:pt x="10813" y="1"/>
                    <a:pt x="10813" y="394"/>
                    <a:pt x="10990" y="394"/>
                  </a:cubicBezTo>
                  <a:cubicBezTo>
                    <a:pt x="11007" y="394"/>
                    <a:pt x="11024" y="391"/>
                    <a:pt x="11044" y="383"/>
                  </a:cubicBezTo>
                  <a:lnTo>
                    <a:pt x="12657" y="383"/>
                  </a:lnTo>
                  <a:cubicBezTo>
                    <a:pt x="12781" y="383"/>
                    <a:pt x="12874" y="476"/>
                    <a:pt x="12874" y="600"/>
                  </a:cubicBezTo>
                  <a:lnTo>
                    <a:pt x="12874" y="3982"/>
                  </a:lnTo>
                  <a:lnTo>
                    <a:pt x="6484" y="3982"/>
                  </a:lnTo>
                  <a:cubicBezTo>
                    <a:pt x="6143" y="3392"/>
                    <a:pt x="5522" y="3051"/>
                    <a:pt x="4840" y="3020"/>
                  </a:cubicBezTo>
                  <a:lnTo>
                    <a:pt x="4840" y="600"/>
                  </a:lnTo>
                  <a:cubicBezTo>
                    <a:pt x="4840" y="476"/>
                    <a:pt x="4933" y="383"/>
                    <a:pt x="5057" y="383"/>
                  </a:cubicBezTo>
                  <a:lnTo>
                    <a:pt x="10175" y="383"/>
                  </a:lnTo>
                  <a:cubicBezTo>
                    <a:pt x="10194" y="391"/>
                    <a:pt x="10212" y="394"/>
                    <a:pt x="10228" y="394"/>
                  </a:cubicBezTo>
                  <a:cubicBezTo>
                    <a:pt x="10405" y="394"/>
                    <a:pt x="10405" y="1"/>
                    <a:pt x="10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99"/>
            <p:cNvSpPr/>
            <p:nvPr/>
          </p:nvSpPr>
          <p:spPr>
            <a:xfrm>
              <a:off x="6498225" y="3875600"/>
              <a:ext cx="19425" cy="10250"/>
            </a:xfrm>
            <a:custGeom>
              <a:rect b="b" l="l" r="r" t="t"/>
              <a:pathLst>
                <a:path extrusionOk="0" h="410" w="777">
                  <a:moveTo>
                    <a:pt x="606" y="0"/>
                  </a:moveTo>
                  <a:cubicBezTo>
                    <a:pt x="591" y="0"/>
                    <a:pt x="575" y="2"/>
                    <a:pt x="559" y="6"/>
                  </a:cubicBezTo>
                  <a:lnTo>
                    <a:pt x="218" y="6"/>
                  </a:lnTo>
                  <a:cubicBezTo>
                    <a:pt x="94" y="6"/>
                    <a:pt x="1" y="68"/>
                    <a:pt x="1" y="192"/>
                  </a:cubicBezTo>
                  <a:cubicBezTo>
                    <a:pt x="1" y="316"/>
                    <a:pt x="94" y="409"/>
                    <a:pt x="218" y="409"/>
                  </a:cubicBezTo>
                  <a:lnTo>
                    <a:pt x="559" y="409"/>
                  </a:lnTo>
                  <a:cubicBezTo>
                    <a:pt x="683" y="409"/>
                    <a:pt x="776" y="316"/>
                    <a:pt x="776" y="192"/>
                  </a:cubicBezTo>
                  <a:cubicBezTo>
                    <a:pt x="776" y="84"/>
                    <a:pt x="706"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99"/>
            <p:cNvSpPr/>
            <p:nvPr/>
          </p:nvSpPr>
          <p:spPr>
            <a:xfrm>
              <a:off x="6496675" y="3928475"/>
              <a:ext cx="22525" cy="10100"/>
            </a:xfrm>
            <a:custGeom>
              <a:rect b="b" l="l" r="r" t="t"/>
              <a:pathLst>
                <a:path extrusionOk="0" h="404" w="901">
                  <a:moveTo>
                    <a:pt x="280" y="0"/>
                  </a:moveTo>
                  <a:cubicBezTo>
                    <a:pt x="1" y="0"/>
                    <a:pt x="1" y="404"/>
                    <a:pt x="280" y="404"/>
                  </a:cubicBezTo>
                  <a:lnTo>
                    <a:pt x="621" y="404"/>
                  </a:lnTo>
                  <a:cubicBezTo>
                    <a:pt x="900" y="404"/>
                    <a:pt x="900" y="0"/>
                    <a:pt x="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99"/>
            <p:cNvSpPr/>
            <p:nvPr/>
          </p:nvSpPr>
          <p:spPr>
            <a:xfrm>
              <a:off x="6496675" y="3981200"/>
              <a:ext cx="22525" cy="10100"/>
            </a:xfrm>
            <a:custGeom>
              <a:rect b="b" l="l" r="r" t="t"/>
              <a:pathLst>
                <a:path extrusionOk="0" h="404" w="901">
                  <a:moveTo>
                    <a:pt x="280" y="1"/>
                  </a:moveTo>
                  <a:cubicBezTo>
                    <a:pt x="1" y="1"/>
                    <a:pt x="1" y="404"/>
                    <a:pt x="280" y="404"/>
                  </a:cubicBezTo>
                  <a:lnTo>
                    <a:pt x="621" y="404"/>
                  </a:lnTo>
                  <a:cubicBezTo>
                    <a:pt x="900" y="404"/>
                    <a:pt x="900" y="1"/>
                    <a:pt x="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9" name="Google Shape;20879;p99"/>
          <p:cNvGrpSpPr/>
          <p:nvPr/>
        </p:nvGrpSpPr>
        <p:grpSpPr>
          <a:xfrm>
            <a:off x="5508379" y="2881329"/>
            <a:ext cx="349000" cy="322875"/>
            <a:chOff x="5452875" y="3681100"/>
            <a:chExt cx="349000" cy="322875"/>
          </a:xfrm>
        </p:grpSpPr>
        <p:sp>
          <p:nvSpPr>
            <p:cNvPr id="20880" name="Google Shape;20880;p99"/>
            <p:cNvSpPr/>
            <p:nvPr/>
          </p:nvSpPr>
          <p:spPr>
            <a:xfrm>
              <a:off x="5717700" y="3731500"/>
              <a:ext cx="11275" cy="7900"/>
            </a:xfrm>
            <a:custGeom>
              <a:rect b="b" l="l" r="r" t="t"/>
              <a:pathLst>
                <a:path extrusionOk="0" h="316" w="451">
                  <a:moveTo>
                    <a:pt x="264" y="1"/>
                  </a:moveTo>
                  <a:cubicBezTo>
                    <a:pt x="1" y="1"/>
                    <a:pt x="256" y="315"/>
                    <a:pt x="385" y="315"/>
                  </a:cubicBezTo>
                  <a:cubicBezTo>
                    <a:pt x="423" y="315"/>
                    <a:pt x="451" y="288"/>
                    <a:pt x="451" y="218"/>
                  </a:cubicBezTo>
                  <a:cubicBezTo>
                    <a:pt x="451" y="94"/>
                    <a:pt x="357"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99"/>
            <p:cNvSpPr/>
            <p:nvPr/>
          </p:nvSpPr>
          <p:spPr>
            <a:xfrm>
              <a:off x="5738650" y="3731500"/>
              <a:ext cx="12050" cy="7900"/>
            </a:xfrm>
            <a:custGeom>
              <a:rect b="b" l="l" r="r" t="t"/>
              <a:pathLst>
                <a:path extrusionOk="0" h="316" w="482">
                  <a:moveTo>
                    <a:pt x="264" y="1"/>
                  </a:moveTo>
                  <a:cubicBezTo>
                    <a:pt x="0" y="1"/>
                    <a:pt x="274" y="315"/>
                    <a:pt x="412" y="315"/>
                  </a:cubicBezTo>
                  <a:cubicBezTo>
                    <a:pt x="452" y="315"/>
                    <a:pt x="481" y="288"/>
                    <a:pt x="481" y="218"/>
                  </a:cubicBezTo>
                  <a:cubicBezTo>
                    <a:pt x="481" y="94"/>
                    <a:pt x="38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99"/>
            <p:cNvSpPr/>
            <p:nvPr/>
          </p:nvSpPr>
          <p:spPr>
            <a:xfrm>
              <a:off x="5760425" y="3732025"/>
              <a:ext cx="11200" cy="9850"/>
            </a:xfrm>
            <a:custGeom>
              <a:rect b="b" l="l" r="r" t="t"/>
              <a:pathLst>
                <a:path extrusionOk="0" h="394" w="448">
                  <a:moveTo>
                    <a:pt x="177" y="0"/>
                  </a:moveTo>
                  <a:cubicBezTo>
                    <a:pt x="0" y="0"/>
                    <a:pt x="0" y="393"/>
                    <a:pt x="177" y="393"/>
                  </a:cubicBezTo>
                  <a:cubicBezTo>
                    <a:pt x="194" y="393"/>
                    <a:pt x="211" y="390"/>
                    <a:pt x="230" y="383"/>
                  </a:cubicBezTo>
                  <a:cubicBezTo>
                    <a:pt x="355" y="383"/>
                    <a:pt x="448" y="290"/>
                    <a:pt x="448" y="197"/>
                  </a:cubicBezTo>
                  <a:cubicBezTo>
                    <a:pt x="448" y="89"/>
                    <a:pt x="377" y="5"/>
                    <a:pt x="278" y="5"/>
                  </a:cubicBezTo>
                  <a:cubicBezTo>
                    <a:pt x="263" y="5"/>
                    <a:pt x="247" y="6"/>
                    <a:pt x="230" y="11"/>
                  </a:cubicBez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99"/>
            <p:cNvSpPr/>
            <p:nvPr/>
          </p:nvSpPr>
          <p:spPr>
            <a:xfrm>
              <a:off x="5452875" y="3681100"/>
              <a:ext cx="349000" cy="322875"/>
            </a:xfrm>
            <a:custGeom>
              <a:rect b="b" l="l" r="r" t="t"/>
              <a:pathLst>
                <a:path extrusionOk="0" h="12915" w="13960">
                  <a:moveTo>
                    <a:pt x="4560" y="404"/>
                  </a:moveTo>
                  <a:cubicBezTo>
                    <a:pt x="4716" y="404"/>
                    <a:pt x="4840" y="528"/>
                    <a:pt x="4840" y="652"/>
                  </a:cubicBezTo>
                  <a:lnTo>
                    <a:pt x="4840" y="1179"/>
                  </a:lnTo>
                  <a:lnTo>
                    <a:pt x="404" y="1179"/>
                  </a:lnTo>
                  <a:lnTo>
                    <a:pt x="404" y="683"/>
                  </a:lnTo>
                  <a:cubicBezTo>
                    <a:pt x="404" y="528"/>
                    <a:pt x="528" y="404"/>
                    <a:pt x="683" y="404"/>
                  </a:cubicBezTo>
                  <a:close/>
                  <a:moveTo>
                    <a:pt x="683" y="0"/>
                  </a:moveTo>
                  <a:cubicBezTo>
                    <a:pt x="311" y="0"/>
                    <a:pt x="1" y="279"/>
                    <a:pt x="1" y="683"/>
                  </a:cubicBezTo>
                  <a:lnTo>
                    <a:pt x="1" y="12470"/>
                  </a:lnTo>
                  <a:cubicBezTo>
                    <a:pt x="1" y="12718"/>
                    <a:pt x="187" y="12904"/>
                    <a:pt x="404" y="12904"/>
                  </a:cubicBezTo>
                  <a:lnTo>
                    <a:pt x="8035" y="12904"/>
                  </a:lnTo>
                  <a:cubicBezTo>
                    <a:pt x="8221" y="12842"/>
                    <a:pt x="8221" y="12563"/>
                    <a:pt x="8035" y="12501"/>
                  </a:cubicBezTo>
                  <a:lnTo>
                    <a:pt x="404" y="12501"/>
                  </a:lnTo>
                  <a:lnTo>
                    <a:pt x="404" y="3288"/>
                  </a:lnTo>
                  <a:lnTo>
                    <a:pt x="13556" y="3288"/>
                  </a:lnTo>
                  <a:lnTo>
                    <a:pt x="13556" y="12501"/>
                  </a:lnTo>
                  <a:lnTo>
                    <a:pt x="8872" y="12501"/>
                  </a:lnTo>
                  <a:cubicBezTo>
                    <a:pt x="8854" y="12494"/>
                    <a:pt x="8837" y="12491"/>
                    <a:pt x="8821" y="12491"/>
                  </a:cubicBezTo>
                  <a:cubicBezTo>
                    <a:pt x="8641" y="12491"/>
                    <a:pt x="8641" y="12914"/>
                    <a:pt x="8821" y="12914"/>
                  </a:cubicBezTo>
                  <a:cubicBezTo>
                    <a:pt x="8837" y="12914"/>
                    <a:pt x="8854" y="12911"/>
                    <a:pt x="8872" y="12904"/>
                  </a:cubicBezTo>
                  <a:lnTo>
                    <a:pt x="13525" y="12904"/>
                  </a:lnTo>
                  <a:cubicBezTo>
                    <a:pt x="13773" y="12904"/>
                    <a:pt x="13959" y="12718"/>
                    <a:pt x="13959" y="12470"/>
                  </a:cubicBezTo>
                  <a:lnTo>
                    <a:pt x="13959" y="1582"/>
                  </a:lnTo>
                  <a:cubicBezTo>
                    <a:pt x="13959" y="1365"/>
                    <a:pt x="13773" y="1179"/>
                    <a:pt x="13525" y="1179"/>
                  </a:cubicBezTo>
                  <a:lnTo>
                    <a:pt x="8345" y="1179"/>
                  </a:lnTo>
                  <a:cubicBezTo>
                    <a:pt x="8066" y="1179"/>
                    <a:pt x="8066" y="1582"/>
                    <a:pt x="8345" y="1582"/>
                  </a:cubicBezTo>
                  <a:lnTo>
                    <a:pt x="13556" y="1582"/>
                  </a:lnTo>
                  <a:lnTo>
                    <a:pt x="13556" y="2854"/>
                  </a:lnTo>
                  <a:lnTo>
                    <a:pt x="404" y="2854"/>
                  </a:lnTo>
                  <a:lnTo>
                    <a:pt x="404" y="1582"/>
                  </a:lnTo>
                  <a:lnTo>
                    <a:pt x="7538" y="1582"/>
                  </a:lnTo>
                  <a:cubicBezTo>
                    <a:pt x="7787" y="1582"/>
                    <a:pt x="7787" y="1179"/>
                    <a:pt x="7538" y="1179"/>
                  </a:cubicBezTo>
                  <a:lnTo>
                    <a:pt x="5243" y="1179"/>
                  </a:lnTo>
                  <a:lnTo>
                    <a:pt x="5243" y="683"/>
                  </a:lnTo>
                  <a:cubicBezTo>
                    <a:pt x="5243" y="279"/>
                    <a:pt x="4933" y="0"/>
                    <a:pt x="4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99"/>
            <p:cNvSpPr/>
            <p:nvPr/>
          </p:nvSpPr>
          <p:spPr>
            <a:xfrm>
              <a:off x="5664575" y="3774025"/>
              <a:ext cx="111700" cy="96300"/>
            </a:xfrm>
            <a:custGeom>
              <a:rect b="b" l="l" r="r" t="t"/>
              <a:pathLst>
                <a:path extrusionOk="0" h="3852" w="4468">
                  <a:moveTo>
                    <a:pt x="2528" y="420"/>
                  </a:moveTo>
                  <a:cubicBezTo>
                    <a:pt x="2738" y="420"/>
                    <a:pt x="2954" y="465"/>
                    <a:pt x="3165" y="564"/>
                  </a:cubicBezTo>
                  <a:cubicBezTo>
                    <a:pt x="4189" y="998"/>
                    <a:pt x="4375" y="2332"/>
                    <a:pt x="3537" y="3076"/>
                  </a:cubicBezTo>
                  <a:cubicBezTo>
                    <a:pt x="3382" y="2797"/>
                    <a:pt x="3072" y="2642"/>
                    <a:pt x="2762" y="2642"/>
                  </a:cubicBezTo>
                  <a:lnTo>
                    <a:pt x="2296" y="2642"/>
                  </a:lnTo>
                  <a:cubicBezTo>
                    <a:pt x="1986" y="2642"/>
                    <a:pt x="1707" y="2797"/>
                    <a:pt x="1521" y="3076"/>
                  </a:cubicBezTo>
                  <a:cubicBezTo>
                    <a:pt x="1211" y="2766"/>
                    <a:pt x="1025" y="2363"/>
                    <a:pt x="1025" y="1929"/>
                  </a:cubicBezTo>
                  <a:lnTo>
                    <a:pt x="1056" y="1929"/>
                  </a:lnTo>
                  <a:cubicBezTo>
                    <a:pt x="1056" y="1049"/>
                    <a:pt x="1749" y="420"/>
                    <a:pt x="2528" y="420"/>
                  </a:cubicBezTo>
                  <a:close/>
                  <a:moveTo>
                    <a:pt x="2793" y="3045"/>
                  </a:moveTo>
                  <a:cubicBezTo>
                    <a:pt x="2948" y="3045"/>
                    <a:pt x="3103" y="3138"/>
                    <a:pt x="3196" y="3294"/>
                  </a:cubicBezTo>
                  <a:cubicBezTo>
                    <a:pt x="2994" y="3387"/>
                    <a:pt x="2777" y="3433"/>
                    <a:pt x="2560" y="3433"/>
                  </a:cubicBezTo>
                  <a:cubicBezTo>
                    <a:pt x="2343" y="3433"/>
                    <a:pt x="2126" y="3387"/>
                    <a:pt x="1924" y="3294"/>
                  </a:cubicBezTo>
                  <a:cubicBezTo>
                    <a:pt x="1986" y="3138"/>
                    <a:pt x="2172" y="3045"/>
                    <a:pt x="2327" y="3045"/>
                  </a:cubicBezTo>
                  <a:close/>
                  <a:moveTo>
                    <a:pt x="2530" y="0"/>
                  </a:moveTo>
                  <a:cubicBezTo>
                    <a:pt x="2063" y="0"/>
                    <a:pt x="1590" y="174"/>
                    <a:pt x="1211" y="564"/>
                  </a:cubicBezTo>
                  <a:cubicBezTo>
                    <a:pt x="1" y="1774"/>
                    <a:pt x="838" y="3852"/>
                    <a:pt x="2545" y="3852"/>
                  </a:cubicBezTo>
                  <a:cubicBezTo>
                    <a:pt x="3599" y="3821"/>
                    <a:pt x="4468" y="2983"/>
                    <a:pt x="4468" y="1929"/>
                  </a:cubicBezTo>
                  <a:cubicBezTo>
                    <a:pt x="4468" y="772"/>
                    <a:pt x="3512" y="0"/>
                    <a:pt x="25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99"/>
            <p:cNvSpPr/>
            <p:nvPr/>
          </p:nvSpPr>
          <p:spPr>
            <a:xfrm>
              <a:off x="5711900" y="3793775"/>
              <a:ext cx="45725" cy="38875"/>
            </a:xfrm>
            <a:custGeom>
              <a:rect b="b" l="l" r="r" t="t"/>
              <a:pathLst>
                <a:path extrusionOk="0" h="1555" w="1829">
                  <a:moveTo>
                    <a:pt x="652" y="394"/>
                  </a:moveTo>
                  <a:cubicBezTo>
                    <a:pt x="776" y="394"/>
                    <a:pt x="869" y="549"/>
                    <a:pt x="869" y="767"/>
                  </a:cubicBezTo>
                  <a:cubicBezTo>
                    <a:pt x="869" y="984"/>
                    <a:pt x="776" y="1139"/>
                    <a:pt x="652" y="1139"/>
                  </a:cubicBezTo>
                  <a:cubicBezTo>
                    <a:pt x="558" y="1139"/>
                    <a:pt x="434" y="984"/>
                    <a:pt x="434" y="767"/>
                  </a:cubicBezTo>
                  <a:cubicBezTo>
                    <a:pt x="434" y="549"/>
                    <a:pt x="558" y="394"/>
                    <a:pt x="652" y="394"/>
                  </a:cubicBezTo>
                  <a:close/>
                  <a:moveTo>
                    <a:pt x="811" y="0"/>
                  </a:moveTo>
                  <a:cubicBezTo>
                    <a:pt x="419" y="0"/>
                    <a:pt x="31" y="306"/>
                    <a:pt x="31" y="767"/>
                  </a:cubicBezTo>
                  <a:cubicBezTo>
                    <a:pt x="0" y="1139"/>
                    <a:pt x="279" y="1511"/>
                    <a:pt x="652" y="1542"/>
                  </a:cubicBezTo>
                  <a:cubicBezTo>
                    <a:pt x="701" y="1551"/>
                    <a:pt x="750" y="1555"/>
                    <a:pt x="797" y="1555"/>
                  </a:cubicBezTo>
                  <a:cubicBezTo>
                    <a:pt x="1430" y="1555"/>
                    <a:pt x="1829" y="821"/>
                    <a:pt x="1396" y="301"/>
                  </a:cubicBezTo>
                  <a:cubicBezTo>
                    <a:pt x="1242" y="92"/>
                    <a:pt x="102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99"/>
            <p:cNvSpPr/>
            <p:nvPr/>
          </p:nvSpPr>
          <p:spPr>
            <a:xfrm>
              <a:off x="5478475" y="3856350"/>
              <a:ext cx="146575" cy="125575"/>
            </a:xfrm>
            <a:custGeom>
              <a:rect b="b" l="l" r="r" t="t"/>
              <a:pathLst>
                <a:path extrusionOk="0" h="5023" w="5863">
                  <a:moveTo>
                    <a:pt x="2502" y="391"/>
                  </a:moveTo>
                  <a:cubicBezTo>
                    <a:pt x="3614" y="391"/>
                    <a:pt x="4622" y="1287"/>
                    <a:pt x="4622" y="2513"/>
                  </a:cubicBezTo>
                  <a:cubicBezTo>
                    <a:pt x="4622" y="3134"/>
                    <a:pt x="4343" y="3754"/>
                    <a:pt x="3847" y="4157"/>
                  </a:cubicBezTo>
                  <a:cubicBezTo>
                    <a:pt x="3630" y="3785"/>
                    <a:pt x="3257" y="3568"/>
                    <a:pt x="2823" y="3568"/>
                  </a:cubicBezTo>
                  <a:lnTo>
                    <a:pt x="2203" y="3568"/>
                  </a:lnTo>
                  <a:cubicBezTo>
                    <a:pt x="1799" y="3568"/>
                    <a:pt x="1396" y="3785"/>
                    <a:pt x="1210" y="4157"/>
                  </a:cubicBezTo>
                  <a:cubicBezTo>
                    <a:pt x="0" y="3196"/>
                    <a:pt x="217" y="1272"/>
                    <a:pt x="1613" y="590"/>
                  </a:cubicBezTo>
                  <a:cubicBezTo>
                    <a:pt x="1906" y="453"/>
                    <a:pt x="2208" y="391"/>
                    <a:pt x="2502" y="391"/>
                  </a:cubicBezTo>
                  <a:close/>
                  <a:moveTo>
                    <a:pt x="2823" y="3971"/>
                  </a:moveTo>
                  <a:cubicBezTo>
                    <a:pt x="3102" y="3971"/>
                    <a:pt x="3350" y="4126"/>
                    <a:pt x="3474" y="4374"/>
                  </a:cubicBezTo>
                  <a:cubicBezTo>
                    <a:pt x="3164" y="4529"/>
                    <a:pt x="2831" y="4607"/>
                    <a:pt x="2497" y="4607"/>
                  </a:cubicBezTo>
                  <a:cubicBezTo>
                    <a:pt x="2164" y="4607"/>
                    <a:pt x="1830" y="4529"/>
                    <a:pt x="1520" y="4374"/>
                  </a:cubicBezTo>
                  <a:lnTo>
                    <a:pt x="1551" y="4374"/>
                  </a:lnTo>
                  <a:cubicBezTo>
                    <a:pt x="1644" y="4126"/>
                    <a:pt x="1923" y="3971"/>
                    <a:pt x="2203" y="3971"/>
                  </a:cubicBezTo>
                  <a:close/>
                  <a:moveTo>
                    <a:pt x="2513" y="1"/>
                  </a:moveTo>
                  <a:cubicBezTo>
                    <a:pt x="1117" y="1"/>
                    <a:pt x="0" y="1117"/>
                    <a:pt x="0" y="2513"/>
                  </a:cubicBezTo>
                  <a:cubicBezTo>
                    <a:pt x="0" y="4023"/>
                    <a:pt x="1234" y="5023"/>
                    <a:pt x="2522" y="5023"/>
                  </a:cubicBezTo>
                  <a:cubicBezTo>
                    <a:pt x="3139" y="5023"/>
                    <a:pt x="3769" y="4794"/>
                    <a:pt x="4281" y="4281"/>
                  </a:cubicBezTo>
                  <a:cubicBezTo>
                    <a:pt x="5863" y="2699"/>
                    <a:pt x="4746" y="1"/>
                    <a:pt x="2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99"/>
            <p:cNvSpPr/>
            <p:nvPr/>
          </p:nvSpPr>
          <p:spPr>
            <a:xfrm>
              <a:off x="5520350" y="3882725"/>
              <a:ext cx="45000" cy="38400"/>
            </a:xfrm>
            <a:custGeom>
              <a:rect b="b" l="l" r="r" t="t"/>
              <a:pathLst>
                <a:path extrusionOk="0" h="1536" w="1800">
                  <a:moveTo>
                    <a:pt x="807" y="403"/>
                  </a:moveTo>
                  <a:cubicBezTo>
                    <a:pt x="1024" y="403"/>
                    <a:pt x="1210" y="652"/>
                    <a:pt x="1210" y="962"/>
                  </a:cubicBezTo>
                  <a:cubicBezTo>
                    <a:pt x="1210" y="1272"/>
                    <a:pt x="1024" y="1520"/>
                    <a:pt x="807" y="1520"/>
                  </a:cubicBezTo>
                  <a:cubicBezTo>
                    <a:pt x="590" y="1520"/>
                    <a:pt x="466" y="1272"/>
                    <a:pt x="466" y="962"/>
                  </a:cubicBezTo>
                  <a:cubicBezTo>
                    <a:pt x="466" y="652"/>
                    <a:pt x="621" y="403"/>
                    <a:pt x="807" y="403"/>
                  </a:cubicBezTo>
                  <a:close/>
                  <a:moveTo>
                    <a:pt x="807" y="0"/>
                  </a:moveTo>
                  <a:cubicBezTo>
                    <a:pt x="342" y="62"/>
                    <a:pt x="0" y="497"/>
                    <a:pt x="31" y="962"/>
                  </a:cubicBezTo>
                  <a:cubicBezTo>
                    <a:pt x="124" y="1331"/>
                    <a:pt x="447" y="1536"/>
                    <a:pt x="779" y="1536"/>
                  </a:cubicBezTo>
                  <a:cubicBezTo>
                    <a:pt x="1004" y="1536"/>
                    <a:pt x="1233" y="1442"/>
                    <a:pt x="1396" y="1241"/>
                  </a:cubicBezTo>
                  <a:cubicBezTo>
                    <a:pt x="1799" y="745"/>
                    <a:pt x="1458"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99"/>
            <p:cNvSpPr/>
            <p:nvPr/>
          </p:nvSpPr>
          <p:spPr>
            <a:xfrm>
              <a:off x="5484675" y="3774150"/>
              <a:ext cx="148925" cy="68450"/>
            </a:xfrm>
            <a:custGeom>
              <a:rect b="b" l="l" r="r" t="t"/>
              <a:pathLst>
                <a:path extrusionOk="0" h="2738" w="5957">
                  <a:moveTo>
                    <a:pt x="5522" y="404"/>
                  </a:moveTo>
                  <a:lnTo>
                    <a:pt x="5522" y="1924"/>
                  </a:lnTo>
                  <a:lnTo>
                    <a:pt x="2606" y="1924"/>
                  </a:lnTo>
                  <a:cubicBezTo>
                    <a:pt x="2482" y="1924"/>
                    <a:pt x="2358" y="1986"/>
                    <a:pt x="2296" y="2079"/>
                  </a:cubicBezTo>
                  <a:lnTo>
                    <a:pt x="2172" y="2296"/>
                  </a:lnTo>
                  <a:lnTo>
                    <a:pt x="2048" y="2079"/>
                  </a:lnTo>
                  <a:cubicBezTo>
                    <a:pt x="1986" y="1986"/>
                    <a:pt x="1862" y="1924"/>
                    <a:pt x="1738" y="1924"/>
                  </a:cubicBezTo>
                  <a:lnTo>
                    <a:pt x="404" y="1924"/>
                  </a:lnTo>
                  <a:lnTo>
                    <a:pt x="404" y="404"/>
                  </a:lnTo>
                  <a:close/>
                  <a:moveTo>
                    <a:pt x="373" y="1"/>
                  </a:moveTo>
                  <a:cubicBezTo>
                    <a:pt x="156" y="1"/>
                    <a:pt x="0" y="156"/>
                    <a:pt x="0" y="373"/>
                  </a:cubicBezTo>
                  <a:lnTo>
                    <a:pt x="0" y="1955"/>
                  </a:lnTo>
                  <a:cubicBezTo>
                    <a:pt x="0" y="2172"/>
                    <a:pt x="156" y="2327"/>
                    <a:pt x="373" y="2327"/>
                  </a:cubicBezTo>
                  <a:lnTo>
                    <a:pt x="1707" y="2327"/>
                  </a:lnTo>
                  <a:lnTo>
                    <a:pt x="1831" y="2575"/>
                  </a:lnTo>
                  <a:cubicBezTo>
                    <a:pt x="1908" y="2684"/>
                    <a:pt x="2032" y="2738"/>
                    <a:pt x="2156" y="2738"/>
                  </a:cubicBezTo>
                  <a:cubicBezTo>
                    <a:pt x="2280" y="2738"/>
                    <a:pt x="2404" y="2684"/>
                    <a:pt x="2482" y="2575"/>
                  </a:cubicBezTo>
                  <a:lnTo>
                    <a:pt x="2637" y="2327"/>
                  </a:lnTo>
                  <a:lnTo>
                    <a:pt x="5553" y="2327"/>
                  </a:lnTo>
                  <a:cubicBezTo>
                    <a:pt x="5770" y="2327"/>
                    <a:pt x="5956" y="2172"/>
                    <a:pt x="5956" y="1955"/>
                  </a:cubicBezTo>
                  <a:lnTo>
                    <a:pt x="5956" y="373"/>
                  </a:lnTo>
                  <a:cubicBezTo>
                    <a:pt x="5956" y="156"/>
                    <a:pt x="5770"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99"/>
            <p:cNvSpPr/>
            <p:nvPr/>
          </p:nvSpPr>
          <p:spPr>
            <a:xfrm>
              <a:off x="5621925" y="3889700"/>
              <a:ext cx="149700" cy="84550"/>
            </a:xfrm>
            <a:custGeom>
              <a:rect b="b" l="l" r="r" t="t"/>
              <a:pathLst>
                <a:path extrusionOk="0" h="3382" w="5988">
                  <a:moveTo>
                    <a:pt x="4375" y="466"/>
                  </a:moveTo>
                  <a:lnTo>
                    <a:pt x="4499" y="683"/>
                  </a:lnTo>
                  <a:cubicBezTo>
                    <a:pt x="4561" y="776"/>
                    <a:pt x="4685" y="838"/>
                    <a:pt x="4809" y="869"/>
                  </a:cubicBezTo>
                  <a:lnTo>
                    <a:pt x="5584" y="869"/>
                  </a:lnTo>
                  <a:lnTo>
                    <a:pt x="5584" y="2978"/>
                  </a:lnTo>
                  <a:lnTo>
                    <a:pt x="466" y="2978"/>
                  </a:lnTo>
                  <a:lnTo>
                    <a:pt x="466" y="869"/>
                  </a:lnTo>
                  <a:lnTo>
                    <a:pt x="3909" y="869"/>
                  </a:lnTo>
                  <a:cubicBezTo>
                    <a:pt x="4033" y="838"/>
                    <a:pt x="4157" y="776"/>
                    <a:pt x="4219" y="683"/>
                  </a:cubicBezTo>
                  <a:lnTo>
                    <a:pt x="4375" y="466"/>
                  </a:lnTo>
                  <a:close/>
                  <a:moveTo>
                    <a:pt x="4344" y="0"/>
                  </a:moveTo>
                  <a:cubicBezTo>
                    <a:pt x="4219" y="0"/>
                    <a:pt x="4095" y="62"/>
                    <a:pt x="4033" y="187"/>
                  </a:cubicBezTo>
                  <a:lnTo>
                    <a:pt x="3878" y="435"/>
                  </a:lnTo>
                  <a:lnTo>
                    <a:pt x="404" y="435"/>
                  </a:lnTo>
                  <a:cubicBezTo>
                    <a:pt x="187" y="435"/>
                    <a:pt x="1" y="590"/>
                    <a:pt x="1" y="807"/>
                  </a:cubicBezTo>
                  <a:lnTo>
                    <a:pt x="1" y="3009"/>
                  </a:lnTo>
                  <a:cubicBezTo>
                    <a:pt x="1" y="3226"/>
                    <a:pt x="187" y="3381"/>
                    <a:pt x="404" y="3381"/>
                  </a:cubicBezTo>
                  <a:lnTo>
                    <a:pt x="5584" y="3381"/>
                  </a:lnTo>
                  <a:cubicBezTo>
                    <a:pt x="5801" y="3381"/>
                    <a:pt x="5988" y="3226"/>
                    <a:pt x="5988" y="3009"/>
                  </a:cubicBezTo>
                  <a:lnTo>
                    <a:pt x="5988" y="807"/>
                  </a:lnTo>
                  <a:cubicBezTo>
                    <a:pt x="5988" y="590"/>
                    <a:pt x="5801" y="435"/>
                    <a:pt x="5584" y="435"/>
                  </a:cubicBezTo>
                  <a:lnTo>
                    <a:pt x="4809" y="435"/>
                  </a:lnTo>
                  <a:lnTo>
                    <a:pt x="4654" y="187"/>
                  </a:lnTo>
                  <a:cubicBezTo>
                    <a:pt x="4592" y="62"/>
                    <a:pt x="4468" y="0"/>
                    <a:pt x="4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99"/>
            <p:cNvSpPr/>
            <p:nvPr/>
          </p:nvSpPr>
          <p:spPr>
            <a:xfrm>
              <a:off x="5643650" y="3923050"/>
              <a:ext cx="47325" cy="10100"/>
            </a:xfrm>
            <a:custGeom>
              <a:rect b="b" l="l" r="r" t="t"/>
              <a:pathLst>
                <a:path extrusionOk="0" h="404" w="1893">
                  <a:moveTo>
                    <a:pt x="218" y="0"/>
                  </a:moveTo>
                  <a:cubicBezTo>
                    <a:pt x="93" y="0"/>
                    <a:pt x="0" y="93"/>
                    <a:pt x="0" y="217"/>
                  </a:cubicBezTo>
                  <a:cubicBezTo>
                    <a:pt x="0" y="310"/>
                    <a:pt x="93" y="403"/>
                    <a:pt x="218" y="403"/>
                  </a:cubicBezTo>
                  <a:lnTo>
                    <a:pt x="1675" y="403"/>
                  </a:lnTo>
                  <a:cubicBezTo>
                    <a:pt x="1800" y="403"/>
                    <a:pt x="1893" y="310"/>
                    <a:pt x="1893" y="217"/>
                  </a:cubicBezTo>
                  <a:cubicBezTo>
                    <a:pt x="1893" y="93"/>
                    <a:pt x="1800" y="0"/>
                    <a:pt x="1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99"/>
            <p:cNvSpPr/>
            <p:nvPr/>
          </p:nvSpPr>
          <p:spPr>
            <a:xfrm>
              <a:off x="5642100" y="3941650"/>
              <a:ext cx="108600" cy="10875"/>
            </a:xfrm>
            <a:custGeom>
              <a:rect b="b" l="l" r="r" t="t"/>
              <a:pathLst>
                <a:path extrusionOk="0" h="435" w="4344">
                  <a:moveTo>
                    <a:pt x="280" y="1"/>
                  </a:moveTo>
                  <a:cubicBezTo>
                    <a:pt x="0" y="1"/>
                    <a:pt x="0" y="435"/>
                    <a:pt x="280" y="435"/>
                  </a:cubicBezTo>
                  <a:lnTo>
                    <a:pt x="4064" y="435"/>
                  </a:lnTo>
                  <a:cubicBezTo>
                    <a:pt x="4343" y="435"/>
                    <a:pt x="4343" y="1"/>
                    <a:pt x="40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99"/>
            <p:cNvSpPr/>
            <p:nvPr/>
          </p:nvSpPr>
          <p:spPr>
            <a:xfrm>
              <a:off x="5508725" y="3796650"/>
              <a:ext cx="100825" cy="10100"/>
            </a:xfrm>
            <a:custGeom>
              <a:rect b="b" l="l" r="r" t="t"/>
              <a:pathLst>
                <a:path extrusionOk="0" h="404" w="4033">
                  <a:moveTo>
                    <a:pt x="186" y="0"/>
                  </a:moveTo>
                  <a:cubicBezTo>
                    <a:pt x="93" y="0"/>
                    <a:pt x="0" y="93"/>
                    <a:pt x="0" y="186"/>
                  </a:cubicBezTo>
                  <a:cubicBezTo>
                    <a:pt x="0" y="310"/>
                    <a:pt x="62" y="403"/>
                    <a:pt x="186" y="403"/>
                  </a:cubicBezTo>
                  <a:lnTo>
                    <a:pt x="3815" y="403"/>
                  </a:lnTo>
                  <a:cubicBezTo>
                    <a:pt x="3940" y="403"/>
                    <a:pt x="4033" y="310"/>
                    <a:pt x="4033" y="186"/>
                  </a:cubicBezTo>
                  <a:cubicBezTo>
                    <a:pt x="4033" y="93"/>
                    <a:pt x="3940" y="0"/>
                    <a:pt x="3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3" name="Google Shape;20893;p99"/>
          <p:cNvGrpSpPr/>
          <p:nvPr/>
        </p:nvGrpSpPr>
        <p:grpSpPr>
          <a:xfrm>
            <a:off x="6273595" y="2868454"/>
            <a:ext cx="352100" cy="348625"/>
            <a:chOff x="5456750" y="2492275"/>
            <a:chExt cx="352100" cy="348625"/>
          </a:xfrm>
        </p:grpSpPr>
        <p:sp>
          <p:nvSpPr>
            <p:cNvPr id="20894" name="Google Shape;20894;p99"/>
            <p:cNvSpPr/>
            <p:nvPr/>
          </p:nvSpPr>
          <p:spPr>
            <a:xfrm>
              <a:off x="5559125" y="2556650"/>
              <a:ext cx="113250" cy="10100"/>
            </a:xfrm>
            <a:custGeom>
              <a:rect b="b" l="l" r="r" t="t"/>
              <a:pathLst>
                <a:path extrusionOk="0" h="404" w="4530">
                  <a:moveTo>
                    <a:pt x="217" y="1"/>
                  </a:moveTo>
                  <a:cubicBezTo>
                    <a:pt x="93" y="1"/>
                    <a:pt x="0" y="94"/>
                    <a:pt x="0" y="218"/>
                  </a:cubicBezTo>
                  <a:cubicBezTo>
                    <a:pt x="0" y="311"/>
                    <a:pt x="93" y="404"/>
                    <a:pt x="217" y="404"/>
                  </a:cubicBezTo>
                  <a:lnTo>
                    <a:pt x="4312" y="404"/>
                  </a:lnTo>
                  <a:cubicBezTo>
                    <a:pt x="4436" y="404"/>
                    <a:pt x="4529" y="311"/>
                    <a:pt x="4529" y="218"/>
                  </a:cubicBezTo>
                  <a:cubicBezTo>
                    <a:pt x="4529" y="94"/>
                    <a:pt x="4436"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99"/>
            <p:cNvSpPr/>
            <p:nvPr/>
          </p:nvSpPr>
          <p:spPr>
            <a:xfrm>
              <a:off x="5541275" y="2586900"/>
              <a:ext cx="150475" cy="10100"/>
            </a:xfrm>
            <a:custGeom>
              <a:rect b="b" l="l" r="r" t="t"/>
              <a:pathLst>
                <a:path extrusionOk="0" h="404" w="6019">
                  <a:moveTo>
                    <a:pt x="218" y="0"/>
                  </a:moveTo>
                  <a:cubicBezTo>
                    <a:pt x="94" y="0"/>
                    <a:pt x="1" y="93"/>
                    <a:pt x="1" y="186"/>
                  </a:cubicBezTo>
                  <a:cubicBezTo>
                    <a:pt x="1" y="311"/>
                    <a:pt x="94" y="404"/>
                    <a:pt x="218" y="404"/>
                  </a:cubicBezTo>
                  <a:lnTo>
                    <a:pt x="5739" y="404"/>
                  </a:lnTo>
                  <a:cubicBezTo>
                    <a:pt x="6019" y="404"/>
                    <a:pt x="6019"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99"/>
            <p:cNvSpPr/>
            <p:nvPr/>
          </p:nvSpPr>
          <p:spPr>
            <a:xfrm>
              <a:off x="5541275" y="2614025"/>
              <a:ext cx="148150" cy="10125"/>
            </a:xfrm>
            <a:custGeom>
              <a:rect b="b" l="l" r="r" t="t"/>
              <a:pathLst>
                <a:path extrusionOk="0" h="405" w="5926">
                  <a:moveTo>
                    <a:pt x="218" y="1"/>
                  </a:moveTo>
                  <a:cubicBezTo>
                    <a:pt x="94" y="1"/>
                    <a:pt x="1" y="94"/>
                    <a:pt x="1" y="187"/>
                  </a:cubicBezTo>
                  <a:cubicBezTo>
                    <a:pt x="1" y="311"/>
                    <a:pt x="94" y="404"/>
                    <a:pt x="218" y="404"/>
                  </a:cubicBezTo>
                  <a:lnTo>
                    <a:pt x="5739" y="404"/>
                  </a:lnTo>
                  <a:cubicBezTo>
                    <a:pt x="5832" y="404"/>
                    <a:pt x="5926" y="311"/>
                    <a:pt x="5926" y="187"/>
                  </a:cubicBezTo>
                  <a:cubicBezTo>
                    <a:pt x="5926" y="94"/>
                    <a:pt x="5832"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99"/>
            <p:cNvSpPr/>
            <p:nvPr/>
          </p:nvSpPr>
          <p:spPr>
            <a:xfrm>
              <a:off x="5540825" y="2640925"/>
              <a:ext cx="148600" cy="10475"/>
            </a:xfrm>
            <a:custGeom>
              <a:rect b="b" l="l" r="r" t="t"/>
              <a:pathLst>
                <a:path extrusionOk="0" h="419" w="5944">
                  <a:moveTo>
                    <a:pt x="183" y="0"/>
                  </a:moveTo>
                  <a:cubicBezTo>
                    <a:pt x="0" y="0"/>
                    <a:pt x="6" y="419"/>
                    <a:pt x="199" y="419"/>
                  </a:cubicBezTo>
                  <a:cubicBezTo>
                    <a:pt x="210" y="419"/>
                    <a:pt x="223" y="417"/>
                    <a:pt x="236" y="414"/>
                  </a:cubicBezTo>
                  <a:lnTo>
                    <a:pt x="5757" y="414"/>
                  </a:lnTo>
                  <a:cubicBezTo>
                    <a:pt x="5944" y="321"/>
                    <a:pt x="5944" y="73"/>
                    <a:pt x="5757" y="11"/>
                  </a:cubicBezTo>
                  <a:lnTo>
                    <a:pt x="236" y="11"/>
                  </a:lnTo>
                  <a:cubicBezTo>
                    <a:pt x="217" y="3"/>
                    <a:pt x="199"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99"/>
            <p:cNvSpPr/>
            <p:nvPr/>
          </p:nvSpPr>
          <p:spPr>
            <a:xfrm>
              <a:off x="5456750" y="2492275"/>
              <a:ext cx="352100" cy="348625"/>
            </a:xfrm>
            <a:custGeom>
              <a:rect b="b" l="l" r="r" t="t"/>
              <a:pathLst>
                <a:path extrusionOk="0" h="13945" w="14084">
                  <a:moveTo>
                    <a:pt x="6158" y="404"/>
                  </a:moveTo>
                  <a:cubicBezTo>
                    <a:pt x="6251" y="404"/>
                    <a:pt x="6344" y="435"/>
                    <a:pt x="6422" y="497"/>
                  </a:cubicBezTo>
                  <a:lnTo>
                    <a:pt x="7166" y="1087"/>
                  </a:lnTo>
                  <a:lnTo>
                    <a:pt x="5150" y="1087"/>
                  </a:lnTo>
                  <a:lnTo>
                    <a:pt x="5894" y="497"/>
                  </a:lnTo>
                  <a:cubicBezTo>
                    <a:pt x="5972" y="435"/>
                    <a:pt x="6065" y="404"/>
                    <a:pt x="6158" y="404"/>
                  </a:cubicBezTo>
                  <a:close/>
                  <a:moveTo>
                    <a:pt x="11106" y="4189"/>
                  </a:moveTo>
                  <a:lnTo>
                    <a:pt x="11819" y="4778"/>
                  </a:lnTo>
                  <a:lnTo>
                    <a:pt x="11106" y="5367"/>
                  </a:lnTo>
                  <a:lnTo>
                    <a:pt x="11106" y="4189"/>
                  </a:lnTo>
                  <a:close/>
                  <a:moveTo>
                    <a:pt x="1366" y="4064"/>
                  </a:moveTo>
                  <a:lnTo>
                    <a:pt x="1366" y="5491"/>
                  </a:lnTo>
                  <a:lnTo>
                    <a:pt x="497" y="4778"/>
                  </a:lnTo>
                  <a:lnTo>
                    <a:pt x="1366" y="4064"/>
                  </a:lnTo>
                  <a:close/>
                  <a:moveTo>
                    <a:pt x="11912" y="5212"/>
                  </a:moveTo>
                  <a:lnTo>
                    <a:pt x="11912" y="9958"/>
                  </a:lnTo>
                  <a:cubicBezTo>
                    <a:pt x="11819" y="9927"/>
                    <a:pt x="11726" y="9927"/>
                    <a:pt x="11602" y="9927"/>
                  </a:cubicBezTo>
                  <a:cubicBezTo>
                    <a:pt x="11168" y="9927"/>
                    <a:pt x="10764" y="10051"/>
                    <a:pt x="10392" y="10330"/>
                  </a:cubicBezTo>
                  <a:lnTo>
                    <a:pt x="7756" y="8779"/>
                  </a:lnTo>
                  <a:lnTo>
                    <a:pt x="11912" y="5212"/>
                  </a:lnTo>
                  <a:close/>
                  <a:moveTo>
                    <a:pt x="373" y="5212"/>
                  </a:moveTo>
                  <a:lnTo>
                    <a:pt x="4561" y="8779"/>
                  </a:lnTo>
                  <a:lnTo>
                    <a:pt x="373" y="11261"/>
                  </a:lnTo>
                  <a:lnTo>
                    <a:pt x="373" y="5212"/>
                  </a:lnTo>
                  <a:close/>
                  <a:moveTo>
                    <a:pt x="11589" y="10334"/>
                  </a:moveTo>
                  <a:cubicBezTo>
                    <a:pt x="12414" y="10334"/>
                    <a:pt x="13215" y="10974"/>
                    <a:pt x="13215" y="11943"/>
                  </a:cubicBezTo>
                  <a:cubicBezTo>
                    <a:pt x="13215" y="12812"/>
                    <a:pt x="12502" y="13525"/>
                    <a:pt x="11602" y="13556"/>
                  </a:cubicBezTo>
                  <a:cubicBezTo>
                    <a:pt x="10175" y="13556"/>
                    <a:pt x="9462" y="11819"/>
                    <a:pt x="10485" y="10796"/>
                  </a:cubicBezTo>
                  <a:cubicBezTo>
                    <a:pt x="10804" y="10477"/>
                    <a:pt x="11199" y="10334"/>
                    <a:pt x="11589" y="10334"/>
                  </a:cubicBezTo>
                  <a:close/>
                  <a:moveTo>
                    <a:pt x="6201" y="1"/>
                  </a:moveTo>
                  <a:cubicBezTo>
                    <a:pt x="6019" y="1"/>
                    <a:pt x="5832" y="63"/>
                    <a:pt x="5677" y="187"/>
                  </a:cubicBezTo>
                  <a:lnTo>
                    <a:pt x="4530" y="1087"/>
                  </a:lnTo>
                  <a:lnTo>
                    <a:pt x="4126" y="1087"/>
                  </a:lnTo>
                  <a:cubicBezTo>
                    <a:pt x="3847" y="1087"/>
                    <a:pt x="3847" y="1490"/>
                    <a:pt x="4126" y="1490"/>
                  </a:cubicBezTo>
                  <a:lnTo>
                    <a:pt x="10516" y="1490"/>
                  </a:lnTo>
                  <a:cubicBezTo>
                    <a:pt x="10640" y="1490"/>
                    <a:pt x="10733" y="1583"/>
                    <a:pt x="10733" y="1707"/>
                  </a:cubicBezTo>
                  <a:lnTo>
                    <a:pt x="10733" y="5677"/>
                  </a:lnTo>
                  <a:lnTo>
                    <a:pt x="10733" y="5709"/>
                  </a:lnTo>
                  <a:lnTo>
                    <a:pt x="7414" y="8562"/>
                  </a:lnTo>
                  <a:lnTo>
                    <a:pt x="6453" y="7973"/>
                  </a:lnTo>
                  <a:cubicBezTo>
                    <a:pt x="6375" y="7926"/>
                    <a:pt x="6282" y="7903"/>
                    <a:pt x="6189" y="7903"/>
                  </a:cubicBezTo>
                  <a:cubicBezTo>
                    <a:pt x="6096" y="7903"/>
                    <a:pt x="6003" y="7926"/>
                    <a:pt x="5925" y="7973"/>
                  </a:cubicBezTo>
                  <a:lnTo>
                    <a:pt x="4964" y="8562"/>
                  </a:lnTo>
                  <a:lnTo>
                    <a:pt x="1800" y="5833"/>
                  </a:lnTo>
                  <a:lnTo>
                    <a:pt x="1800" y="1707"/>
                  </a:lnTo>
                  <a:cubicBezTo>
                    <a:pt x="1800" y="1583"/>
                    <a:pt x="1893" y="1490"/>
                    <a:pt x="2017" y="1490"/>
                  </a:cubicBezTo>
                  <a:lnTo>
                    <a:pt x="3320" y="1490"/>
                  </a:lnTo>
                  <a:cubicBezTo>
                    <a:pt x="3568" y="1490"/>
                    <a:pt x="3568" y="1087"/>
                    <a:pt x="3320" y="1087"/>
                  </a:cubicBezTo>
                  <a:lnTo>
                    <a:pt x="2017" y="1087"/>
                  </a:lnTo>
                  <a:cubicBezTo>
                    <a:pt x="2000" y="1085"/>
                    <a:pt x="1982" y="1084"/>
                    <a:pt x="1965" y="1084"/>
                  </a:cubicBezTo>
                  <a:cubicBezTo>
                    <a:pt x="1648" y="1084"/>
                    <a:pt x="1397" y="1354"/>
                    <a:pt x="1397" y="1707"/>
                  </a:cubicBezTo>
                  <a:lnTo>
                    <a:pt x="1397" y="3568"/>
                  </a:lnTo>
                  <a:lnTo>
                    <a:pt x="94" y="4592"/>
                  </a:lnTo>
                  <a:cubicBezTo>
                    <a:pt x="32" y="4623"/>
                    <a:pt x="1" y="4685"/>
                    <a:pt x="1" y="4747"/>
                  </a:cubicBezTo>
                  <a:lnTo>
                    <a:pt x="1" y="11633"/>
                  </a:lnTo>
                  <a:cubicBezTo>
                    <a:pt x="1" y="12160"/>
                    <a:pt x="435" y="12626"/>
                    <a:pt x="993" y="12626"/>
                  </a:cubicBezTo>
                  <a:lnTo>
                    <a:pt x="4654" y="12626"/>
                  </a:lnTo>
                  <a:cubicBezTo>
                    <a:pt x="4902" y="12626"/>
                    <a:pt x="4902" y="12191"/>
                    <a:pt x="4654" y="12191"/>
                  </a:cubicBezTo>
                  <a:lnTo>
                    <a:pt x="993" y="12191"/>
                  </a:lnTo>
                  <a:cubicBezTo>
                    <a:pt x="714" y="12191"/>
                    <a:pt x="466" y="12005"/>
                    <a:pt x="435" y="11726"/>
                  </a:cubicBezTo>
                  <a:lnTo>
                    <a:pt x="6112" y="8345"/>
                  </a:lnTo>
                  <a:cubicBezTo>
                    <a:pt x="6143" y="8330"/>
                    <a:pt x="6166" y="8322"/>
                    <a:pt x="6185" y="8322"/>
                  </a:cubicBezTo>
                  <a:cubicBezTo>
                    <a:pt x="6205" y="8322"/>
                    <a:pt x="6220" y="8330"/>
                    <a:pt x="6236" y="8345"/>
                  </a:cubicBezTo>
                  <a:lnTo>
                    <a:pt x="10113" y="10641"/>
                  </a:lnTo>
                  <a:cubicBezTo>
                    <a:pt x="9803" y="10982"/>
                    <a:pt x="9648" y="11447"/>
                    <a:pt x="9648" y="11943"/>
                  </a:cubicBezTo>
                  <a:cubicBezTo>
                    <a:pt x="9648" y="12036"/>
                    <a:pt x="9648" y="12098"/>
                    <a:pt x="9648" y="12191"/>
                  </a:cubicBezTo>
                  <a:lnTo>
                    <a:pt x="5460" y="12191"/>
                  </a:lnTo>
                  <a:cubicBezTo>
                    <a:pt x="5181" y="12191"/>
                    <a:pt x="5181" y="12626"/>
                    <a:pt x="5460" y="12626"/>
                  </a:cubicBezTo>
                  <a:lnTo>
                    <a:pt x="9741" y="12626"/>
                  </a:lnTo>
                  <a:cubicBezTo>
                    <a:pt x="10047" y="13468"/>
                    <a:pt x="10827" y="13945"/>
                    <a:pt x="11627" y="13945"/>
                  </a:cubicBezTo>
                  <a:cubicBezTo>
                    <a:pt x="12122" y="13945"/>
                    <a:pt x="12625" y="13762"/>
                    <a:pt x="13029" y="13370"/>
                  </a:cubicBezTo>
                  <a:cubicBezTo>
                    <a:pt x="14084" y="12347"/>
                    <a:pt x="13711" y="10610"/>
                    <a:pt x="12346" y="10082"/>
                  </a:cubicBezTo>
                  <a:lnTo>
                    <a:pt x="12346" y="4747"/>
                  </a:lnTo>
                  <a:cubicBezTo>
                    <a:pt x="12346" y="4685"/>
                    <a:pt x="12315" y="4623"/>
                    <a:pt x="12284" y="4592"/>
                  </a:cubicBezTo>
                  <a:lnTo>
                    <a:pt x="11168" y="3723"/>
                  </a:lnTo>
                  <a:cubicBezTo>
                    <a:pt x="11137" y="3692"/>
                    <a:pt x="11137" y="3692"/>
                    <a:pt x="11106" y="3692"/>
                  </a:cubicBezTo>
                  <a:lnTo>
                    <a:pt x="11106" y="1707"/>
                  </a:lnTo>
                  <a:cubicBezTo>
                    <a:pt x="11106" y="1366"/>
                    <a:pt x="10826" y="1087"/>
                    <a:pt x="10485" y="1087"/>
                  </a:cubicBezTo>
                  <a:lnTo>
                    <a:pt x="7849" y="1087"/>
                  </a:lnTo>
                  <a:cubicBezTo>
                    <a:pt x="7787" y="1087"/>
                    <a:pt x="6701" y="187"/>
                    <a:pt x="6701" y="187"/>
                  </a:cubicBezTo>
                  <a:cubicBezTo>
                    <a:pt x="6561" y="63"/>
                    <a:pt x="6383" y="1"/>
                    <a:pt x="6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99"/>
            <p:cNvSpPr/>
            <p:nvPr/>
          </p:nvSpPr>
          <p:spPr>
            <a:xfrm>
              <a:off x="5734375" y="2771450"/>
              <a:ext cx="21750" cy="38625"/>
            </a:xfrm>
            <a:custGeom>
              <a:rect b="b" l="l" r="r" t="t"/>
              <a:pathLst>
                <a:path extrusionOk="0" h="1545" w="870">
                  <a:moveTo>
                    <a:pt x="652" y="1"/>
                  </a:moveTo>
                  <a:lnTo>
                    <a:pt x="652" y="32"/>
                  </a:lnTo>
                  <a:lnTo>
                    <a:pt x="280" y="32"/>
                  </a:lnTo>
                  <a:cubicBezTo>
                    <a:pt x="1" y="32"/>
                    <a:pt x="1" y="435"/>
                    <a:pt x="280" y="435"/>
                  </a:cubicBezTo>
                  <a:lnTo>
                    <a:pt x="466" y="435"/>
                  </a:lnTo>
                  <a:lnTo>
                    <a:pt x="466" y="1335"/>
                  </a:lnTo>
                  <a:cubicBezTo>
                    <a:pt x="466" y="1474"/>
                    <a:pt x="567" y="1544"/>
                    <a:pt x="668" y="1544"/>
                  </a:cubicBezTo>
                  <a:cubicBezTo>
                    <a:pt x="768" y="1544"/>
                    <a:pt x="869" y="1474"/>
                    <a:pt x="869" y="1335"/>
                  </a:cubicBezTo>
                  <a:lnTo>
                    <a:pt x="869" y="218"/>
                  </a:lnTo>
                  <a:cubicBezTo>
                    <a:pt x="869" y="94"/>
                    <a:pt x="776"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0" name="Google Shape;20900;p99"/>
          <p:cNvGrpSpPr/>
          <p:nvPr/>
        </p:nvGrpSpPr>
        <p:grpSpPr>
          <a:xfrm>
            <a:off x="7090933" y="2868279"/>
            <a:ext cx="186150" cy="348975"/>
            <a:chOff x="5534300" y="1923875"/>
            <a:chExt cx="186150" cy="348975"/>
          </a:xfrm>
        </p:grpSpPr>
        <p:sp>
          <p:nvSpPr>
            <p:cNvPr id="20901" name="Google Shape;20901;p99"/>
            <p:cNvSpPr/>
            <p:nvPr/>
          </p:nvSpPr>
          <p:spPr>
            <a:xfrm>
              <a:off x="5534300" y="1923875"/>
              <a:ext cx="186150" cy="348975"/>
            </a:xfrm>
            <a:custGeom>
              <a:rect b="b" l="l" r="r" t="t"/>
              <a:pathLst>
                <a:path extrusionOk="0" h="13959" w="7446">
                  <a:moveTo>
                    <a:pt x="6794" y="403"/>
                  </a:moveTo>
                  <a:cubicBezTo>
                    <a:pt x="6918" y="403"/>
                    <a:pt x="7042" y="527"/>
                    <a:pt x="7042" y="651"/>
                  </a:cubicBezTo>
                  <a:lnTo>
                    <a:pt x="7042" y="1427"/>
                  </a:lnTo>
                  <a:lnTo>
                    <a:pt x="404" y="1427"/>
                  </a:lnTo>
                  <a:lnTo>
                    <a:pt x="404" y="651"/>
                  </a:lnTo>
                  <a:cubicBezTo>
                    <a:pt x="404" y="527"/>
                    <a:pt x="497" y="403"/>
                    <a:pt x="652" y="403"/>
                  </a:cubicBezTo>
                  <a:close/>
                  <a:moveTo>
                    <a:pt x="652" y="0"/>
                  </a:moveTo>
                  <a:cubicBezTo>
                    <a:pt x="280" y="0"/>
                    <a:pt x="1" y="279"/>
                    <a:pt x="1" y="651"/>
                  </a:cubicBezTo>
                  <a:lnTo>
                    <a:pt x="1" y="3350"/>
                  </a:lnTo>
                  <a:cubicBezTo>
                    <a:pt x="1" y="3474"/>
                    <a:pt x="94" y="3567"/>
                    <a:pt x="187" y="3567"/>
                  </a:cubicBezTo>
                  <a:cubicBezTo>
                    <a:pt x="311" y="3567"/>
                    <a:pt x="404" y="3474"/>
                    <a:pt x="404" y="3350"/>
                  </a:cubicBezTo>
                  <a:lnTo>
                    <a:pt x="404" y="1830"/>
                  </a:lnTo>
                  <a:lnTo>
                    <a:pt x="7042" y="1830"/>
                  </a:lnTo>
                  <a:lnTo>
                    <a:pt x="7042" y="12128"/>
                  </a:lnTo>
                  <a:lnTo>
                    <a:pt x="4561" y="12128"/>
                  </a:lnTo>
                  <a:cubicBezTo>
                    <a:pt x="4436" y="12128"/>
                    <a:pt x="4343" y="12222"/>
                    <a:pt x="4343" y="12315"/>
                  </a:cubicBezTo>
                  <a:cubicBezTo>
                    <a:pt x="4343" y="12439"/>
                    <a:pt x="4436" y="12532"/>
                    <a:pt x="4561" y="12532"/>
                  </a:cubicBezTo>
                  <a:lnTo>
                    <a:pt x="7042" y="12532"/>
                  </a:lnTo>
                  <a:lnTo>
                    <a:pt x="7042" y="13307"/>
                  </a:lnTo>
                  <a:cubicBezTo>
                    <a:pt x="7042" y="13431"/>
                    <a:pt x="6918" y="13555"/>
                    <a:pt x="6794" y="13555"/>
                  </a:cubicBezTo>
                  <a:lnTo>
                    <a:pt x="652" y="13555"/>
                  </a:lnTo>
                  <a:cubicBezTo>
                    <a:pt x="497" y="13555"/>
                    <a:pt x="404" y="13431"/>
                    <a:pt x="404" y="13307"/>
                  </a:cubicBezTo>
                  <a:lnTo>
                    <a:pt x="404" y="12532"/>
                  </a:lnTo>
                  <a:lnTo>
                    <a:pt x="3754" y="12532"/>
                  </a:lnTo>
                  <a:cubicBezTo>
                    <a:pt x="3847" y="12532"/>
                    <a:pt x="3940" y="12439"/>
                    <a:pt x="3940" y="12315"/>
                  </a:cubicBezTo>
                  <a:cubicBezTo>
                    <a:pt x="3940" y="12222"/>
                    <a:pt x="3847" y="12128"/>
                    <a:pt x="3754" y="12128"/>
                  </a:cubicBezTo>
                  <a:lnTo>
                    <a:pt x="404" y="12128"/>
                  </a:lnTo>
                  <a:lnTo>
                    <a:pt x="404" y="4157"/>
                  </a:lnTo>
                  <a:cubicBezTo>
                    <a:pt x="404" y="4064"/>
                    <a:pt x="311" y="3970"/>
                    <a:pt x="187" y="3970"/>
                  </a:cubicBezTo>
                  <a:cubicBezTo>
                    <a:pt x="94" y="3970"/>
                    <a:pt x="1" y="4064"/>
                    <a:pt x="1" y="4157"/>
                  </a:cubicBezTo>
                  <a:lnTo>
                    <a:pt x="1" y="13307"/>
                  </a:lnTo>
                  <a:cubicBezTo>
                    <a:pt x="1" y="13679"/>
                    <a:pt x="280" y="13959"/>
                    <a:pt x="652" y="13959"/>
                  </a:cubicBezTo>
                  <a:lnTo>
                    <a:pt x="6794" y="13959"/>
                  </a:lnTo>
                  <a:cubicBezTo>
                    <a:pt x="7166" y="13959"/>
                    <a:pt x="7445" y="13679"/>
                    <a:pt x="7445" y="13307"/>
                  </a:cubicBezTo>
                  <a:lnTo>
                    <a:pt x="7445" y="651"/>
                  </a:lnTo>
                  <a:cubicBezTo>
                    <a:pt x="7445" y="279"/>
                    <a:pt x="7166" y="0"/>
                    <a:pt x="67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99"/>
            <p:cNvSpPr/>
            <p:nvPr/>
          </p:nvSpPr>
          <p:spPr>
            <a:xfrm>
              <a:off x="5564550" y="1984350"/>
              <a:ext cx="127200" cy="159775"/>
            </a:xfrm>
            <a:custGeom>
              <a:rect b="b" l="l" r="r" t="t"/>
              <a:pathLst>
                <a:path extrusionOk="0" h="6391" w="5088">
                  <a:moveTo>
                    <a:pt x="4622" y="404"/>
                  </a:moveTo>
                  <a:cubicBezTo>
                    <a:pt x="4653" y="404"/>
                    <a:pt x="4653" y="435"/>
                    <a:pt x="4653" y="435"/>
                  </a:cubicBezTo>
                  <a:lnTo>
                    <a:pt x="4653" y="5956"/>
                  </a:lnTo>
                  <a:lnTo>
                    <a:pt x="435" y="5956"/>
                  </a:lnTo>
                  <a:lnTo>
                    <a:pt x="435" y="435"/>
                  </a:lnTo>
                  <a:cubicBezTo>
                    <a:pt x="404" y="435"/>
                    <a:pt x="404" y="404"/>
                    <a:pt x="435" y="404"/>
                  </a:cubicBezTo>
                  <a:close/>
                  <a:moveTo>
                    <a:pt x="435" y="0"/>
                  </a:moveTo>
                  <a:cubicBezTo>
                    <a:pt x="187" y="0"/>
                    <a:pt x="0" y="187"/>
                    <a:pt x="0" y="435"/>
                  </a:cubicBezTo>
                  <a:lnTo>
                    <a:pt x="0" y="5956"/>
                  </a:lnTo>
                  <a:cubicBezTo>
                    <a:pt x="0" y="6173"/>
                    <a:pt x="187" y="6390"/>
                    <a:pt x="435" y="6390"/>
                  </a:cubicBezTo>
                  <a:lnTo>
                    <a:pt x="4653" y="6390"/>
                  </a:lnTo>
                  <a:cubicBezTo>
                    <a:pt x="4870" y="6390"/>
                    <a:pt x="5088" y="6173"/>
                    <a:pt x="5088" y="5956"/>
                  </a:cubicBezTo>
                  <a:lnTo>
                    <a:pt x="5088" y="435"/>
                  </a:lnTo>
                  <a:cubicBezTo>
                    <a:pt x="5088" y="187"/>
                    <a:pt x="4870" y="0"/>
                    <a:pt x="4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99"/>
            <p:cNvSpPr/>
            <p:nvPr/>
          </p:nvSpPr>
          <p:spPr>
            <a:xfrm>
              <a:off x="5589375" y="2013050"/>
              <a:ext cx="39575" cy="10100"/>
            </a:xfrm>
            <a:custGeom>
              <a:rect b="b" l="l" r="r" t="t"/>
              <a:pathLst>
                <a:path extrusionOk="0" h="404" w="1583">
                  <a:moveTo>
                    <a:pt x="279" y="0"/>
                  </a:moveTo>
                  <a:cubicBezTo>
                    <a:pt x="0" y="0"/>
                    <a:pt x="0" y="403"/>
                    <a:pt x="279" y="403"/>
                  </a:cubicBezTo>
                  <a:lnTo>
                    <a:pt x="1303" y="403"/>
                  </a:lnTo>
                  <a:cubicBezTo>
                    <a:pt x="1582" y="403"/>
                    <a:pt x="1582"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99"/>
            <p:cNvSpPr/>
            <p:nvPr/>
          </p:nvSpPr>
          <p:spPr>
            <a:xfrm>
              <a:off x="5591700" y="2036300"/>
              <a:ext cx="72900" cy="10125"/>
            </a:xfrm>
            <a:custGeom>
              <a:rect b="b" l="l" r="r" t="t"/>
              <a:pathLst>
                <a:path extrusionOk="0" h="405" w="2916">
                  <a:moveTo>
                    <a:pt x="186" y="1"/>
                  </a:moveTo>
                  <a:cubicBezTo>
                    <a:pt x="0" y="63"/>
                    <a:pt x="0" y="342"/>
                    <a:pt x="186" y="404"/>
                  </a:cubicBezTo>
                  <a:lnTo>
                    <a:pt x="2730" y="404"/>
                  </a:lnTo>
                  <a:cubicBezTo>
                    <a:pt x="2916" y="342"/>
                    <a:pt x="2916" y="63"/>
                    <a:pt x="2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99"/>
            <p:cNvSpPr/>
            <p:nvPr/>
          </p:nvSpPr>
          <p:spPr>
            <a:xfrm>
              <a:off x="5591700" y="2059575"/>
              <a:ext cx="72900" cy="10100"/>
            </a:xfrm>
            <a:custGeom>
              <a:rect b="b" l="l" r="r" t="t"/>
              <a:pathLst>
                <a:path extrusionOk="0" h="404" w="2916">
                  <a:moveTo>
                    <a:pt x="186" y="0"/>
                  </a:moveTo>
                  <a:cubicBezTo>
                    <a:pt x="0" y="62"/>
                    <a:pt x="0" y="311"/>
                    <a:pt x="186" y="404"/>
                  </a:cubicBezTo>
                  <a:lnTo>
                    <a:pt x="2730" y="404"/>
                  </a:lnTo>
                  <a:cubicBezTo>
                    <a:pt x="2916" y="311"/>
                    <a:pt x="2916" y="62"/>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99"/>
            <p:cNvSpPr/>
            <p:nvPr/>
          </p:nvSpPr>
          <p:spPr>
            <a:xfrm>
              <a:off x="5590925" y="2081275"/>
              <a:ext cx="73675" cy="10125"/>
            </a:xfrm>
            <a:custGeom>
              <a:rect b="b" l="l" r="r" t="t"/>
              <a:pathLst>
                <a:path extrusionOk="0" h="405" w="2947">
                  <a:moveTo>
                    <a:pt x="217" y="1"/>
                  </a:moveTo>
                  <a:cubicBezTo>
                    <a:pt x="93" y="1"/>
                    <a:pt x="0" y="94"/>
                    <a:pt x="0" y="218"/>
                  </a:cubicBezTo>
                  <a:cubicBezTo>
                    <a:pt x="0" y="311"/>
                    <a:pt x="93" y="404"/>
                    <a:pt x="217" y="404"/>
                  </a:cubicBezTo>
                  <a:lnTo>
                    <a:pt x="2761" y="404"/>
                  </a:lnTo>
                  <a:cubicBezTo>
                    <a:pt x="2854" y="404"/>
                    <a:pt x="2947" y="311"/>
                    <a:pt x="2947" y="218"/>
                  </a:cubicBezTo>
                  <a:cubicBezTo>
                    <a:pt x="2947" y="94"/>
                    <a:pt x="2854" y="1"/>
                    <a:pt x="27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99"/>
            <p:cNvSpPr/>
            <p:nvPr/>
          </p:nvSpPr>
          <p:spPr>
            <a:xfrm>
              <a:off x="5589375" y="2103775"/>
              <a:ext cx="76775" cy="10875"/>
            </a:xfrm>
            <a:custGeom>
              <a:rect b="b" l="l" r="r" t="t"/>
              <a:pathLst>
                <a:path extrusionOk="0" h="435" w="3071">
                  <a:moveTo>
                    <a:pt x="279" y="0"/>
                  </a:moveTo>
                  <a:cubicBezTo>
                    <a:pt x="0" y="0"/>
                    <a:pt x="0" y="435"/>
                    <a:pt x="279" y="435"/>
                  </a:cubicBezTo>
                  <a:lnTo>
                    <a:pt x="2823" y="435"/>
                  </a:lnTo>
                  <a:cubicBezTo>
                    <a:pt x="3071" y="435"/>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99"/>
            <p:cNvSpPr/>
            <p:nvPr/>
          </p:nvSpPr>
          <p:spPr>
            <a:xfrm>
              <a:off x="5556800" y="2155925"/>
              <a:ext cx="141750" cy="57600"/>
            </a:xfrm>
            <a:custGeom>
              <a:rect b="b" l="l" r="r" t="t"/>
              <a:pathLst>
                <a:path extrusionOk="0" h="2304" w="5670">
                  <a:moveTo>
                    <a:pt x="1496" y="426"/>
                  </a:moveTo>
                  <a:cubicBezTo>
                    <a:pt x="2153" y="426"/>
                    <a:pt x="2473" y="1212"/>
                    <a:pt x="2017" y="1699"/>
                  </a:cubicBezTo>
                  <a:cubicBezTo>
                    <a:pt x="1869" y="1847"/>
                    <a:pt x="1683" y="1913"/>
                    <a:pt x="1500" y="1913"/>
                  </a:cubicBezTo>
                  <a:cubicBezTo>
                    <a:pt x="1107" y="1913"/>
                    <a:pt x="724" y="1606"/>
                    <a:pt x="745" y="1140"/>
                  </a:cubicBezTo>
                  <a:cubicBezTo>
                    <a:pt x="745" y="737"/>
                    <a:pt x="1055" y="427"/>
                    <a:pt x="1458" y="427"/>
                  </a:cubicBezTo>
                  <a:cubicBezTo>
                    <a:pt x="1471" y="426"/>
                    <a:pt x="1484" y="426"/>
                    <a:pt x="1496" y="426"/>
                  </a:cubicBezTo>
                  <a:close/>
                  <a:moveTo>
                    <a:pt x="4194" y="426"/>
                  </a:moveTo>
                  <a:cubicBezTo>
                    <a:pt x="4851" y="426"/>
                    <a:pt x="5172" y="1242"/>
                    <a:pt x="4715" y="1699"/>
                  </a:cubicBezTo>
                  <a:cubicBezTo>
                    <a:pt x="4556" y="1848"/>
                    <a:pt x="4366" y="1914"/>
                    <a:pt x="4180" y="1914"/>
                  </a:cubicBezTo>
                  <a:cubicBezTo>
                    <a:pt x="3785" y="1914"/>
                    <a:pt x="3412" y="1614"/>
                    <a:pt x="3412" y="1171"/>
                  </a:cubicBezTo>
                  <a:cubicBezTo>
                    <a:pt x="3412" y="737"/>
                    <a:pt x="3754" y="427"/>
                    <a:pt x="4157" y="427"/>
                  </a:cubicBezTo>
                  <a:cubicBezTo>
                    <a:pt x="4169" y="426"/>
                    <a:pt x="4181" y="426"/>
                    <a:pt x="4194" y="426"/>
                  </a:cubicBezTo>
                  <a:close/>
                  <a:moveTo>
                    <a:pt x="1486" y="0"/>
                  </a:moveTo>
                  <a:cubicBezTo>
                    <a:pt x="1127" y="0"/>
                    <a:pt x="766" y="165"/>
                    <a:pt x="528" y="489"/>
                  </a:cubicBezTo>
                  <a:lnTo>
                    <a:pt x="217" y="489"/>
                  </a:lnTo>
                  <a:cubicBezTo>
                    <a:pt x="93" y="489"/>
                    <a:pt x="31" y="551"/>
                    <a:pt x="31" y="675"/>
                  </a:cubicBezTo>
                  <a:lnTo>
                    <a:pt x="0" y="675"/>
                  </a:lnTo>
                  <a:cubicBezTo>
                    <a:pt x="0" y="799"/>
                    <a:pt x="93" y="892"/>
                    <a:pt x="217" y="892"/>
                  </a:cubicBezTo>
                  <a:lnTo>
                    <a:pt x="341" y="892"/>
                  </a:lnTo>
                  <a:cubicBezTo>
                    <a:pt x="310" y="954"/>
                    <a:pt x="310" y="1047"/>
                    <a:pt x="310" y="1140"/>
                  </a:cubicBezTo>
                  <a:cubicBezTo>
                    <a:pt x="310" y="1916"/>
                    <a:pt x="892" y="2304"/>
                    <a:pt x="1474" y="2304"/>
                  </a:cubicBezTo>
                  <a:cubicBezTo>
                    <a:pt x="2055" y="2304"/>
                    <a:pt x="2637" y="1916"/>
                    <a:pt x="2637" y="1140"/>
                  </a:cubicBezTo>
                  <a:cubicBezTo>
                    <a:pt x="2637" y="985"/>
                    <a:pt x="2606" y="799"/>
                    <a:pt x="2544" y="675"/>
                  </a:cubicBezTo>
                  <a:cubicBezTo>
                    <a:pt x="2637" y="629"/>
                    <a:pt x="2738" y="605"/>
                    <a:pt x="2839" y="605"/>
                  </a:cubicBezTo>
                  <a:cubicBezTo>
                    <a:pt x="2939" y="605"/>
                    <a:pt x="3040" y="629"/>
                    <a:pt x="3133" y="675"/>
                  </a:cubicBezTo>
                  <a:cubicBezTo>
                    <a:pt x="3040" y="799"/>
                    <a:pt x="3009" y="985"/>
                    <a:pt x="3009" y="1140"/>
                  </a:cubicBezTo>
                  <a:cubicBezTo>
                    <a:pt x="3009" y="1916"/>
                    <a:pt x="3591" y="2304"/>
                    <a:pt x="4172" y="2304"/>
                  </a:cubicBezTo>
                  <a:cubicBezTo>
                    <a:pt x="4754" y="2304"/>
                    <a:pt x="5336" y="1916"/>
                    <a:pt x="5336" y="1140"/>
                  </a:cubicBezTo>
                  <a:cubicBezTo>
                    <a:pt x="5336" y="1047"/>
                    <a:pt x="5336" y="954"/>
                    <a:pt x="5305" y="892"/>
                  </a:cubicBezTo>
                  <a:lnTo>
                    <a:pt x="5429" y="892"/>
                  </a:lnTo>
                  <a:cubicBezTo>
                    <a:pt x="5436" y="893"/>
                    <a:pt x="5443" y="894"/>
                    <a:pt x="5451" y="894"/>
                  </a:cubicBezTo>
                  <a:cubicBezTo>
                    <a:pt x="5663" y="894"/>
                    <a:pt x="5669" y="484"/>
                    <a:pt x="5470" y="484"/>
                  </a:cubicBezTo>
                  <a:cubicBezTo>
                    <a:pt x="5457" y="484"/>
                    <a:pt x="5443" y="485"/>
                    <a:pt x="5429" y="489"/>
                  </a:cubicBezTo>
                  <a:lnTo>
                    <a:pt x="5118" y="489"/>
                  </a:lnTo>
                  <a:cubicBezTo>
                    <a:pt x="4897" y="165"/>
                    <a:pt x="4544" y="0"/>
                    <a:pt x="4188" y="0"/>
                  </a:cubicBezTo>
                  <a:cubicBezTo>
                    <a:pt x="3897" y="0"/>
                    <a:pt x="3605" y="111"/>
                    <a:pt x="3381" y="334"/>
                  </a:cubicBezTo>
                  <a:cubicBezTo>
                    <a:pt x="3211" y="241"/>
                    <a:pt x="3025" y="194"/>
                    <a:pt x="2839" y="194"/>
                  </a:cubicBezTo>
                  <a:cubicBezTo>
                    <a:pt x="2652" y="194"/>
                    <a:pt x="2466" y="241"/>
                    <a:pt x="2296" y="334"/>
                  </a:cubicBezTo>
                  <a:cubicBezTo>
                    <a:pt x="2072" y="111"/>
                    <a:pt x="1780" y="0"/>
                    <a:pt x="14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9" name="Google Shape;20909;p99"/>
          <p:cNvGrpSpPr/>
          <p:nvPr/>
        </p:nvGrpSpPr>
        <p:grpSpPr>
          <a:xfrm>
            <a:off x="7745340" y="2927979"/>
            <a:ext cx="349000" cy="229575"/>
            <a:chOff x="4720050" y="3726850"/>
            <a:chExt cx="349000" cy="229575"/>
          </a:xfrm>
        </p:grpSpPr>
        <p:sp>
          <p:nvSpPr>
            <p:cNvPr id="20910" name="Google Shape;20910;p99"/>
            <p:cNvSpPr/>
            <p:nvPr/>
          </p:nvSpPr>
          <p:spPr>
            <a:xfrm>
              <a:off x="4759600" y="3826100"/>
              <a:ext cx="12675" cy="8900"/>
            </a:xfrm>
            <a:custGeom>
              <a:rect b="b" l="l" r="r" t="t"/>
              <a:pathLst>
                <a:path extrusionOk="0" h="356" w="507">
                  <a:moveTo>
                    <a:pt x="218" y="1"/>
                  </a:moveTo>
                  <a:cubicBezTo>
                    <a:pt x="93" y="1"/>
                    <a:pt x="0" y="94"/>
                    <a:pt x="0" y="249"/>
                  </a:cubicBezTo>
                  <a:cubicBezTo>
                    <a:pt x="0" y="326"/>
                    <a:pt x="30" y="355"/>
                    <a:pt x="72" y="355"/>
                  </a:cubicBezTo>
                  <a:cubicBezTo>
                    <a:pt x="217" y="355"/>
                    <a:pt x="50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99"/>
            <p:cNvSpPr/>
            <p:nvPr/>
          </p:nvSpPr>
          <p:spPr>
            <a:xfrm>
              <a:off x="4794500" y="3826100"/>
              <a:ext cx="13975" cy="11675"/>
            </a:xfrm>
            <a:custGeom>
              <a:rect b="b" l="l" r="r" t="t"/>
              <a:pathLst>
                <a:path extrusionOk="0" h="467" w="559">
                  <a:moveTo>
                    <a:pt x="217" y="1"/>
                  </a:moveTo>
                  <a:cubicBezTo>
                    <a:pt x="93" y="1"/>
                    <a:pt x="0" y="94"/>
                    <a:pt x="0" y="249"/>
                  </a:cubicBezTo>
                  <a:cubicBezTo>
                    <a:pt x="0" y="373"/>
                    <a:pt x="93" y="466"/>
                    <a:pt x="217" y="466"/>
                  </a:cubicBezTo>
                  <a:cubicBezTo>
                    <a:pt x="559" y="466"/>
                    <a:pt x="55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99"/>
            <p:cNvSpPr/>
            <p:nvPr/>
          </p:nvSpPr>
          <p:spPr>
            <a:xfrm>
              <a:off x="4829400" y="3826100"/>
              <a:ext cx="13200" cy="11675"/>
            </a:xfrm>
            <a:custGeom>
              <a:rect b="b" l="l" r="r" t="t"/>
              <a:pathLst>
                <a:path extrusionOk="0" h="467" w="528">
                  <a:moveTo>
                    <a:pt x="217" y="1"/>
                  </a:moveTo>
                  <a:cubicBezTo>
                    <a:pt x="93" y="1"/>
                    <a:pt x="0" y="94"/>
                    <a:pt x="0" y="249"/>
                  </a:cubicBezTo>
                  <a:cubicBezTo>
                    <a:pt x="0" y="373"/>
                    <a:pt x="93" y="466"/>
                    <a:pt x="217" y="466"/>
                  </a:cubicBezTo>
                  <a:cubicBezTo>
                    <a:pt x="527" y="466"/>
                    <a:pt x="5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99"/>
            <p:cNvSpPr/>
            <p:nvPr/>
          </p:nvSpPr>
          <p:spPr>
            <a:xfrm>
              <a:off x="4720050" y="3726850"/>
              <a:ext cx="349000" cy="229575"/>
            </a:xfrm>
            <a:custGeom>
              <a:rect b="b" l="l" r="r" t="t"/>
              <a:pathLst>
                <a:path extrusionOk="0" h="9183" w="13960">
                  <a:moveTo>
                    <a:pt x="1862" y="466"/>
                  </a:moveTo>
                  <a:cubicBezTo>
                    <a:pt x="2001" y="466"/>
                    <a:pt x="2141" y="559"/>
                    <a:pt x="2141" y="745"/>
                  </a:cubicBezTo>
                  <a:lnTo>
                    <a:pt x="2141" y="2513"/>
                  </a:lnTo>
                  <a:lnTo>
                    <a:pt x="1582" y="2513"/>
                  </a:lnTo>
                  <a:lnTo>
                    <a:pt x="1582" y="745"/>
                  </a:lnTo>
                  <a:cubicBezTo>
                    <a:pt x="1582" y="559"/>
                    <a:pt x="1722" y="466"/>
                    <a:pt x="1862" y="466"/>
                  </a:cubicBezTo>
                  <a:close/>
                  <a:moveTo>
                    <a:pt x="3940" y="466"/>
                  </a:moveTo>
                  <a:cubicBezTo>
                    <a:pt x="4079" y="466"/>
                    <a:pt x="4219" y="559"/>
                    <a:pt x="4219" y="745"/>
                  </a:cubicBezTo>
                  <a:lnTo>
                    <a:pt x="4219" y="2513"/>
                  </a:lnTo>
                  <a:lnTo>
                    <a:pt x="3661" y="2513"/>
                  </a:lnTo>
                  <a:lnTo>
                    <a:pt x="3661" y="745"/>
                  </a:lnTo>
                  <a:cubicBezTo>
                    <a:pt x="3661" y="559"/>
                    <a:pt x="3800" y="466"/>
                    <a:pt x="3940" y="466"/>
                  </a:cubicBezTo>
                  <a:close/>
                  <a:moveTo>
                    <a:pt x="12935" y="5739"/>
                  </a:moveTo>
                  <a:lnTo>
                    <a:pt x="12935" y="6390"/>
                  </a:lnTo>
                  <a:lnTo>
                    <a:pt x="1148" y="6390"/>
                  </a:lnTo>
                  <a:lnTo>
                    <a:pt x="1148" y="5739"/>
                  </a:lnTo>
                  <a:close/>
                  <a:moveTo>
                    <a:pt x="13463" y="6794"/>
                  </a:moveTo>
                  <a:cubicBezTo>
                    <a:pt x="13494" y="6794"/>
                    <a:pt x="13556" y="6856"/>
                    <a:pt x="13556" y="6887"/>
                  </a:cubicBezTo>
                  <a:lnTo>
                    <a:pt x="13556" y="7600"/>
                  </a:lnTo>
                  <a:lnTo>
                    <a:pt x="404" y="7600"/>
                  </a:lnTo>
                  <a:lnTo>
                    <a:pt x="404" y="6887"/>
                  </a:lnTo>
                  <a:cubicBezTo>
                    <a:pt x="404" y="6856"/>
                    <a:pt x="466" y="6794"/>
                    <a:pt x="497" y="6794"/>
                  </a:cubicBezTo>
                  <a:close/>
                  <a:moveTo>
                    <a:pt x="1862" y="0"/>
                  </a:moveTo>
                  <a:cubicBezTo>
                    <a:pt x="1497" y="0"/>
                    <a:pt x="1133" y="249"/>
                    <a:pt x="1179" y="745"/>
                  </a:cubicBezTo>
                  <a:lnTo>
                    <a:pt x="1179" y="2513"/>
                  </a:lnTo>
                  <a:lnTo>
                    <a:pt x="528" y="2513"/>
                  </a:lnTo>
                  <a:cubicBezTo>
                    <a:pt x="249" y="2513"/>
                    <a:pt x="31" y="2730"/>
                    <a:pt x="31" y="3009"/>
                  </a:cubicBezTo>
                  <a:lnTo>
                    <a:pt x="31" y="5212"/>
                  </a:lnTo>
                  <a:cubicBezTo>
                    <a:pt x="0" y="5491"/>
                    <a:pt x="249" y="5708"/>
                    <a:pt x="528" y="5739"/>
                  </a:cubicBezTo>
                  <a:lnTo>
                    <a:pt x="776" y="5739"/>
                  </a:lnTo>
                  <a:lnTo>
                    <a:pt x="776" y="6390"/>
                  </a:lnTo>
                  <a:lnTo>
                    <a:pt x="528" y="6390"/>
                  </a:lnTo>
                  <a:cubicBezTo>
                    <a:pt x="249" y="6390"/>
                    <a:pt x="31" y="6607"/>
                    <a:pt x="31" y="6887"/>
                  </a:cubicBezTo>
                  <a:lnTo>
                    <a:pt x="31" y="8655"/>
                  </a:lnTo>
                  <a:cubicBezTo>
                    <a:pt x="31" y="8934"/>
                    <a:pt x="249" y="9182"/>
                    <a:pt x="528" y="9182"/>
                  </a:cubicBezTo>
                  <a:lnTo>
                    <a:pt x="4250" y="9182"/>
                  </a:lnTo>
                  <a:cubicBezTo>
                    <a:pt x="4529" y="9182"/>
                    <a:pt x="4529" y="8748"/>
                    <a:pt x="4250" y="8748"/>
                  </a:cubicBezTo>
                  <a:lnTo>
                    <a:pt x="528" y="8748"/>
                  </a:lnTo>
                  <a:cubicBezTo>
                    <a:pt x="466" y="8748"/>
                    <a:pt x="435" y="8717"/>
                    <a:pt x="435" y="8655"/>
                  </a:cubicBezTo>
                  <a:lnTo>
                    <a:pt x="435" y="8003"/>
                  </a:lnTo>
                  <a:lnTo>
                    <a:pt x="13556" y="8003"/>
                  </a:lnTo>
                  <a:lnTo>
                    <a:pt x="13556" y="8655"/>
                  </a:lnTo>
                  <a:cubicBezTo>
                    <a:pt x="13556" y="8717"/>
                    <a:pt x="13525" y="8748"/>
                    <a:pt x="13463" y="8748"/>
                  </a:cubicBezTo>
                  <a:lnTo>
                    <a:pt x="5057" y="8748"/>
                  </a:lnTo>
                  <a:cubicBezTo>
                    <a:pt x="4777" y="8748"/>
                    <a:pt x="4777" y="9182"/>
                    <a:pt x="5057" y="9182"/>
                  </a:cubicBezTo>
                  <a:lnTo>
                    <a:pt x="13463" y="9182"/>
                  </a:lnTo>
                  <a:cubicBezTo>
                    <a:pt x="13742" y="9182"/>
                    <a:pt x="13959" y="8934"/>
                    <a:pt x="13959" y="8655"/>
                  </a:cubicBezTo>
                  <a:lnTo>
                    <a:pt x="13959" y="6887"/>
                  </a:lnTo>
                  <a:cubicBezTo>
                    <a:pt x="13959" y="6607"/>
                    <a:pt x="13742" y="6390"/>
                    <a:pt x="13463" y="6390"/>
                  </a:cubicBezTo>
                  <a:lnTo>
                    <a:pt x="13370" y="6390"/>
                  </a:lnTo>
                  <a:lnTo>
                    <a:pt x="13370" y="5739"/>
                  </a:lnTo>
                  <a:lnTo>
                    <a:pt x="13463" y="5739"/>
                  </a:lnTo>
                  <a:cubicBezTo>
                    <a:pt x="13742" y="5739"/>
                    <a:pt x="13959" y="5491"/>
                    <a:pt x="13959" y="5212"/>
                  </a:cubicBezTo>
                  <a:lnTo>
                    <a:pt x="13959" y="3040"/>
                  </a:lnTo>
                  <a:cubicBezTo>
                    <a:pt x="13959" y="2730"/>
                    <a:pt x="13742" y="2513"/>
                    <a:pt x="13463" y="2513"/>
                  </a:cubicBezTo>
                  <a:lnTo>
                    <a:pt x="9213" y="2513"/>
                  </a:lnTo>
                  <a:cubicBezTo>
                    <a:pt x="9089" y="2513"/>
                    <a:pt x="8996" y="2606"/>
                    <a:pt x="8996" y="2730"/>
                  </a:cubicBezTo>
                  <a:cubicBezTo>
                    <a:pt x="8996" y="2823"/>
                    <a:pt x="9089" y="2916"/>
                    <a:pt x="9213" y="2916"/>
                  </a:cubicBezTo>
                  <a:lnTo>
                    <a:pt x="13463" y="2916"/>
                  </a:lnTo>
                  <a:cubicBezTo>
                    <a:pt x="13494" y="2916"/>
                    <a:pt x="13556" y="2978"/>
                    <a:pt x="13556" y="3040"/>
                  </a:cubicBezTo>
                  <a:lnTo>
                    <a:pt x="13556" y="3971"/>
                  </a:lnTo>
                  <a:lnTo>
                    <a:pt x="7569" y="3971"/>
                  </a:lnTo>
                  <a:cubicBezTo>
                    <a:pt x="7290" y="3971"/>
                    <a:pt x="7290" y="4405"/>
                    <a:pt x="7569" y="4405"/>
                  </a:cubicBezTo>
                  <a:lnTo>
                    <a:pt x="13556" y="4405"/>
                  </a:lnTo>
                  <a:lnTo>
                    <a:pt x="13556" y="5212"/>
                  </a:lnTo>
                  <a:cubicBezTo>
                    <a:pt x="13556" y="5274"/>
                    <a:pt x="13494" y="5305"/>
                    <a:pt x="13463" y="5305"/>
                  </a:cubicBezTo>
                  <a:lnTo>
                    <a:pt x="497" y="5305"/>
                  </a:lnTo>
                  <a:cubicBezTo>
                    <a:pt x="466" y="5305"/>
                    <a:pt x="404" y="5274"/>
                    <a:pt x="404" y="5212"/>
                  </a:cubicBezTo>
                  <a:lnTo>
                    <a:pt x="404" y="3040"/>
                  </a:lnTo>
                  <a:cubicBezTo>
                    <a:pt x="404" y="2978"/>
                    <a:pt x="466" y="2916"/>
                    <a:pt x="497" y="2916"/>
                  </a:cubicBezTo>
                  <a:lnTo>
                    <a:pt x="8376" y="2916"/>
                  </a:lnTo>
                  <a:cubicBezTo>
                    <a:pt x="8389" y="2919"/>
                    <a:pt x="8402" y="2921"/>
                    <a:pt x="8415" y="2921"/>
                  </a:cubicBezTo>
                  <a:cubicBezTo>
                    <a:pt x="8525" y="2921"/>
                    <a:pt x="8624" y="2813"/>
                    <a:pt x="8624" y="2730"/>
                  </a:cubicBezTo>
                  <a:cubicBezTo>
                    <a:pt x="8624" y="2606"/>
                    <a:pt x="8531" y="2513"/>
                    <a:pt x="8407" y="2513"/>
                  </a:cubicBezTo>
                  <a:lnTo>
                    <a:pt x="4653" y="2513"/>
                  </a:lnTo>
                  <a:lnTo>
                    <a:pt x="4653" y="745"/>
                  </a:lnTo>
                  <a:cubicBezTo>
                    <a:pt x="4684" y="249"/>
                    <a:pt x="4312" y="0"/>
                    <a:pt x="3944" y="0"/>
                  </a:cubicBezTo>
                  <a:cubicBezTo>
                    <a:pt x="3575" y="0"/>
                    <a:pt x="3211" y="249"/>
                    <a:pt x="3257" y="745"/>
                  </a:cubicBezTo>
                  <a:lnTo>
                    <a:pt x="3257" y="2513"/>
                  </a:lnTo>
                  <a:lnTo>
                    <a:pt x="2544" y="2513"/>
                  </a:lnTo>
                  <a:lnTo>
                    <a:pt x="2544" y="745"/>
                  </a:lnTo>
                  <a:cubicBezTo>
                    <a:pt x="2591" y="249"/>
                    <a:pt x="2226" y="0"/>
                    <a:pt x="1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4" name="Google Shape;20914;p99"/>
          <p:cNvGrpSpPr/>
          <p:nvPr/>
        </p:nvGrpSpPr>
        <p:grpSpPr>
          <a:xfrm>
            <a:off x="7777528" y="3436529"/>
            <a:ext cx="284625" cy="349375"/>
            <a:chOff x="2475800" y="1923875"/>
            <a:chExt cx="284625" cy="349375"/>
          </a:xfrm>
        </p:grpSpPr>
        <p:sp>
          <p:nvSpPr>
            <p:cNvPr id="20915" name="Google Shape;20915;p99"/>
            <p:cNvSpPr/>
            <p:nvPr/>
          </p:nvSpPr>
          <p:spPr>
            <a:xfrm>
              <a:off x="2527750" y="2095250"/>
              <a:ext cx="69825" cy="38800"/>
            </a:xfrm>
            <a:custGeom>
              <a:rect b="b" l="l" r="r" t="t"/>
              <a:pathLst>
                <a:path extrusionOk="0" h="1552" w="2793">
                  <a:moveTo>
                    <a:pt x="2358" y="403"/>
                  </a:moveTo>
                  <a:lnTo>
                    <a:pt x="2358" y="1148"/>
                  </a:lnTo>
                  <a:lnTo>
                    <a:pt x="404" y="1148"/>
                  </a:lnTo>
                  <a:lnTo>
                    <a:pt x="404" y="403"/>
                  </a:lnTo>
                  <a:close/>
                  <a:moveTo>
                    <a:pt x="342" y="0"/>
                  </a:moveTo>
                  <a:cubicBezTo>
                    <a:pt x="156" y="0"/>
                    <a:pt x="1" y="155"/>
                    <a:pt x="1" y="341"/>
                  </a:cubicBezTo>
                  <a:lnTo>
                    <a:pt x="1" y="1241"/>
                  </a:lnTo>
                  <a:cubicBezTo>
                    <a:pt x="1" y="1396"/>
                    <a:pt x="156" y="1551"/>
                    <a:pt x="342" y="1551"/>
                  </a:cubicBezTo>
                  <a:lnTo>
                    <a:pt x="2482" y="1551"/>
                  </a:lnTo>
                  <a:cubicBezTo>
                    <a:pt x="2637" y="1551"/>
                    <a:pt x="2793" y="1396"/>
                    <a:pt x="2793" y="1241"/>
                  </a:cubicBezTo>
                  <a:lnTo>
                    <a:pt x="2793" y="341"/>
                  </a:lnTo>
                  <a:cubicBezTo>
                    <a:pt x="2793" y="155"/>
                    <a:pt x="2637"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99"/>
            <p:cNvSpPr/>
            <p:nvPr/>
          </p:nvSpPr>
          <p:spPr>
            <a:xfrm>
              <a:off x="2536275" y="1954100"/>
              <a:ext cx="52775" cy="10100"/>
            </a:xfrm>
            <a:custGeom>
              <a:rect b="b" l="l" r="r" t="t"/>
              <a:pathLst>
                <a:path extrusionOk="0" h="404" w="2111">
                  <a:moveTo>
                    <a:pt x="280" y="1"/>
                  </a:moveTo>
                  <a:cubicBezTo>
                    <a:pt x="1" y="1"/>
                    <a:pt x="1" y="404"/>
                    <a:pt x="280" y="404"/>
                  </a:cubicBezTo>
                  <a:lnTo>
                    <a:pt x="1831" y="404"/>
                  </a:lnTo>
                  <a:cubicBezTo>
                    <a:pt x="2110" y="404"/>
                    <a:pt x="2110"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99"/>
            <p:cNvSpPr/>
            <p:nvPr/>
          </p:nvSpPr>
          <p:spPr>
            <a:xfrm>
              <a:off x="2613050" y="2027775"/>
              <a:ext cx="52000" cy="10100"/>
            </a:xfrm>
            <a:custGeom>
              <a:rect b="b" l="l" r="r" t="t"/>
              <a:pathLst>
                <a:path extrusionOk="0" h="404" w="2080">
                  <a:moveTo>
                    <a:pt x="280" y="1"/>
                  </a:moveTo>
                  <a:cubicBezTo>
                    <a:pt x="1" y="1"/>
                    <a:pt x="1" y="404"/>
                    <a:pt x="280" y="404"/>
                  </a:cubicBezTo>
                  <a:lnTo>
                    <a:pt x="1831" y="404"/>
                  </a:lnTo>
                  <a:cubicBezTo>
                    <a:pt x="2079" y="404"/>
                    <a:pt x="2079"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99"/>
            <p:cNvSpPr/>
            <p:nvPr/>
          </p:nvSpPr>
          <p:spPr>
            <a:xfrm>
              <a:off x="2536275" y="1978150"/>
              <a:ext cx="128000" cy="10100"/>
            </a:xfrm>
            <a:custGeom>
              <a:rect b="b" l="l" r="r" t="t"/>
              <a:pathLst>
                <a:path extrusionOk="0" h="404" w="5120">
                  <a:moveTo>
                    <a:pt x="280" y="0"/>
                  </a:moveTo>
                  <a:cubicBezTo>
                    <a:pt x="1" y="0"/>
                    <a:pt x="1" y="404"/>
                    <a:pt x="280" y="404"/>
                  </a:cubicBezTo>
                  <a:lnTo>
                    <a:pt x="4840" y="404"/>
                  </a:lnTo>
                  <a:cubicBezTo>
                    <a:pt x="5119" y="404"/>
                    <a:pt x="5119" y="0"/>
                    <a:pt x="4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99"/>
            <p:cNvSpPr/>
            <p:nvPr/>
          </p:nvSpPr>
          <p:spPr>
            <a:xfrm>
              <a:off x="2538625" y="2002175"/>
              <a:ext cx="124100" cy="10125"/>
            </a:xfrm>
            <a:custGeom>
              <a:rect b="b" l="l" r="r" t="t"/>
              <a:pathLst>
                <a:path extrusionOk="0" h="405" w="4964">
                  <a:moveTo>
                    <a:pt x="186" y="1"/>
                  </a:moveTo>
                  <a:cubicBezTo>
                    <a:pt x="93" y="1"/>
                    <a:pt x="0" y="94"/>
                    <a:pt x="0" y="218"/>
                  </a:cubicBezTo>
                  <a:cubicBezTo>
                    <a:pt x="0" y="311"/>
                    <a:pt x="93" y="404"/>
                    <a:pt x="186" y="404"/>
                  </a:cubicBezTo>
                  <a:lnTo>
                    <a:pt x="4746" y="404"/>
                  </a:lnTo>
                  <a:cubicBezTo>
                    <a:pt x="4870" y="404"/>
                    <a:pt x="4963" y="311"/>
                    <a:pt x="4963" y="218"/>
                  </a:cubicBezTo>
                  <a:cubicBezTo>
                    <a:pt x="4963" y="94"/>
                    <a:pt x="4870" y="1"/>
                    <a:pt x="4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99"/>
            <p:cNvSpPr/>
            <p:nvPr/>
          </p:nvSpPr>
          <p:spPr>
            <a:xfrm>
              <a:off x="2527175" y="2148725"/>
              <a:ext cx="131500" cy="10175"/>
            </a:xfrm>
            <a:custGeom>
              <a:rect b="b" l="l" r="r" t="t"/>
              <a:pathLst>
                <a:path extrusionOk="0" h="407" w="5260">
                  <a:moveTo>
                    <a:pt x="218" y="0"/>
                  </a:moveTo>
                  <a:cubicBezTo>
                    <a:pt x="1" y="0"/>
                    <a:pt x="1" y="406"/>
                    <a:pt x="218" y="406"/>
                  </a:cubicBezTo>
                  <a:cubicBezTo>
                    <a:pt x="225" y="406"/>
                    <a:pt x="233" y="406"/>
                    <a:pt x="241" y="405"/>
                  </a:cubicBezTo>
                  <a:lnTo>
                    <a:pt x="5049" y="405"/>
                  </a:lnTo>
                  <a:cubicBezTo>
                    <a:pt x="5056" y="406"/>
                    <a:pt x="5063" y="406"/>
                    <a:pt x="5069" y="406"/>
                  </a:cubicBezTo>
                  <a:cubicBezTo>
                    <a:pt x="5259" y="406"/>
                    <a:pt x="5259" y="0"/>
                    <a:pt x="5069" y="0"/>
                  </a:cubicBezTo>
                  <a:cubicBezTo>
                    <a:pt x="5063" y="0"/>
                    <a:pt x="5056" y="1"/>
                    <a:pt x="5049" y="2"/>
                  </a:cubicBezTo>
                  <a:lnTo>
                    <a:pt x="241" y="2"/>
                  </a:lnTo>
                  <a:cubicBezTo>
                    <a:pt x="233" y="1"/>
                    <a:pt x="225"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99"/>
            <p:cNvSpPr/>
            <p:nvPr/>
          </p:nvSpPr>
          <p:spPr>
            <a:xfrm>
              <a:off x="2526200" y="2172025"/>
              <a:ext cx="134200" cy="10875"/>
            </a:xfrm>
            <a:custGeom>
              <a:rect b="b" l="l" r="r" t="t"/>
              <a:pathLst>
                <a:path extrusionOk="0" h="435" w="5368">
                  <a:moveTo>
                    <a:pt x="280" y="0"/>
                  </a:moveTo>
                  <a:cubicBezTo>
                    <a:pt x="1" y="0"/>
                    <a:pt x="1" y="434"/>
                    <a:pt x="280" y="434"/>
                  </a:cubicBezTo>
                  <a:lnTo>
                    <a:pt x="5088" y="434"/>
                  </a:lnTo>
                  <a:cubicBezTo>
                    <a:pt x="5367" y="434"/>
                    <a:pt x="5367" y="0"/>
                    <a:pt x="5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99"/>
            <p:cNvSpPr/>
            <p:nvPr/>
          </p:nvSpPr>
          <p:spPr>
            <a:xfrm>
              <a:off x="2475800" y="1923875"/>
              <a:ext cx="284625" cy="349375"/>
            </a:xfrm>
            <a:custGeom>
              <a:rect b="b" l="l" r="r" t="t"/>
              <a:pathLst>
                <a:path extrusionOk="0" h="13975" w="11385">
                  <a:moveTo>
                    <a:pt x="4095" y="4560"/>
                  </a:moveTo>
                  <a:cubicBezTo>
                    <a:pt x="4281" y="4560"/>
                    <a:pt x="4436" y="4715"/>
                    <a:pt x="4436" y="4901"/>
                  </a:cubicBezTo>
                  <a:lnTo>
                    <a:pt x="4436" y="5180"/>
                  </a:lnTo>
                  <a:lnTo>
                    <a:pt x="435" y="5180"/>
                  </a:lnTo>
                  <a:lnTo>
                    <a:pt x="435" y="4901"/>
                  </a:lnTo>
                  <a:cubicBezTo>
                    <a:pt x="435" y="4715"/>
                    <a:pt x="590" y="4560"/>
                    <a:pt x="776" y="4560"/>
                  </a:cubicBezTo>
                  <a:close/>
                  <a:moveTo>
                    <a:pt x="1862" y="0"/>
                  </a:moveTo>
                  <a:cubicBezTo>
                    <a:pt x="1520" y="0"/>
                    <a:pt x="1272" y="279"/>
                    <a:pt x="1272" y="589"/>
                  </a:cubicBezTo>
                  <a:lnTo>
                    <a:pt x="1272" y="4157"/>
                  </a:lnTo>
                  <a:lnTo>
                    <a:pt x="776" y="4157"/>
                  </a:lnTo>
                  <a:cubicBezTo>
                    <a:pt x="342" y="4157"/>
                    <a:pt x="31" y="4498"/>
                    <a:pt x="31" y="4932"/>
                  </a:cubicBezTo>
                  <a:lnTo>
                    <a:pt x="31" y="11291"/>
                  </a:lnTo>
                  <a:cubicBezTo>
                    <a:pt x="0" y="11694"/>
                    <a:pt x="342" y="12035"/>
                    <a:pt x="714" y="12035"/>
                  </a:cubicBezTo>
                  <a:lnTo>
                    <a:pt x="2854" y="12035"/>
                  </a:lnTo>
                  <a:cubicBezTo>
                    <a:pt x="3133" y="12035"/>
                    <a:pt x="3133" y="11601"/>
                    <a:pt x="2854" y="11601"/>
                  </a:cubicBezTo>
                  <a:lnTo>
                    <a:pt x="714" y="11601"/>
                  </a:lnTo>
                  <a:cubicBezTo>
                    <a:pt x="559" y="11601"/>
                    <a:pt x="435" y="11477"/>
                    <a:pt x="435" y="11322"/>
                  </a:cubicBezTo>
                  <a:lnTo>
                    <a:pt x="435" y="5614"/>
                  </a:lnTo>
                  <a:lnTo>
                    <a:pt x="9306" y="5614"/>
                  </a:lnTo>
                  <a:cubicBezTo>
                    <a:pt x="9492" y="5614"/>
                    <a:pt x="9616" y="5739"/>
                    <a:pt x="9616" y="5894"/>
                  </a:cubicBezTo>
                  <a:lnTo>
                    <a:pt x="9616" y="9585"/>
                  </a:lnTo>
                  <a:lnTo>
                    <a:pt x="9151" y="9585"/>
                  </a:lnTo>
                  <a:cubicBezTo>
                    <a:pt x="8965" y="9585"/>
                    <a:pt x="8841" y="9709"/>
                    <a:pt x="8841" y="9864"/>
                  </a:cubicBezTo>
                  <a:lnTo>
                    <a:pt x="8841" y="11601"/>
                  </a:lnTo>
                  <a:lnTo>
                    <a:pt x="3692" y="11601"/>
                  </a:lnTo>
                  <a:cubicBezTo>
                    <a:pt x="3413" y="11601"/>
                    <a:pt x="3413" y="12004"/>
                    <a:pt x="3692" y="12004"/>
                  </a:cubicBezTo>
                  <a:lnTo>
                    <a:pt x="8283" y="12004"/>
                  </a:lnTo>
                  <a:cubicBezTo>
                    <a:pt x="8283" y="12066"/>
                    <a:pt x="9554" y="13835"/>
                    <a:pt x="9554" y="13835"/>
                  </a:cubicBezTo>
                  <a:cubicBezTo>
                    <a:pt x="9616" y="13928"/>
                    <a:pt x="9717" y="13974"/>
                    <a:pt x="9818" y="13974"/>
                  </a:cubicBezTo>
                  <a:cubicBezTo>
                    <a:pt x="9919" y="13974"/>
                    <a:pt x="10020" y="13928"/>
                    <a:pt x="10082" y="13835"/>
                  </a:cubicBezTo>
                  <a:lnTo>
                    <a:pt x="10516" y="13214"/>
                  </a:lnTo>
                  <a:cubicBezTo>
                    <a:pt x="10578" y="13121"/>
                    <a:pt x="10578" y="12997"/>
                    <a:pt x="10485" y="12935"/>
                  </a:cubicBezTo>
                  <a:cubicBezTo>
                    <a:pt x="10452" y="12913"/>
                    <a:pt x="10415" y="12903"/>
                    <a:pt x="10377" y="12903"/>
                  </a:cubicBezTo>
                  <a:cubicBezTo>
                    <a:pt x="10308" y="12903"/>
                    <a:pt x="10235" y="12937"/>
                    <a:pt x="10175" y="12997"/>
                  </a:cubicBezTo>
                  <a:lnTo>
                    <a:pt x="9834" y="13493"/>
                  </a:lnTo>
                  <a:lnTo>
                    <a:pt x="8748" y="12035"/>
                  </a:lnTo>
                  <a:lnTo>
                    <a:pt x="8934" y="12035"/>
                  </a:lnTo>
                  <a:cubicBezTo>
                    <a:pt x="9089" y="12004"/>
                    <a:pt x="9244" y="11880"/>
                    <a:pt x="9244" y="11694"/>
                  </a:cubicBezTo>
                  <a:lnTo>
                    <a:pt x="9244" y="9988"/>
                  </a:lnTo>
                  <a:lnTo>
                    <a:pt x="10392" y="9988"/>
                  </a:lnTo>
                  <a:lnTo>
                    <a:pt x="10392" y="11663"/>
                  </a:lnTo>
                  <a:cubicBezTo>
                    <a:pt x="10392" y="11849"/>
                    <a:pt x="10547" y="12004"/>
                    <a:pt x="10733" y="12004"/>
                  </a:cubicBezTo>
                  <a:lnTo>
                    <a:pt x="10888" y="12004"/>
                  </a:lnTo>
                  <a:lnTo>
                    <a:pt x="10578" y="12439"/>
                  </a:lnTo>
                  <a:cubicBezTo>
                    <a:pt x="10516" y="12532"/>
                    <a:pt x="10547" y="12656"/>
                    <a:pt x="10640" y="12718"/>
                  </a:cubicBezTo>
                  <a:cubicBezTo>
                    <a:pt x="10676" y="12742"/>
                    <a:pt x="10716" y="12752"/>
                    <a:pt x="10755" y="12752"/>
                  </a:cubicBezTo>
                  <a:cubicBezTo>
                    <a:pt x="10819" y="12752"/>
                    <a:pt x="10881" y="12725"/>
                    <a:pt x="10919" y="12687"/>
                  </a:cubicBezTo>
                  <a:lnTo>
                    <a:pt x="11323" y="12128"/>
                  </a:lnTo>
                  <a:cubicBezTo>
                    <a:pt x="11385" y="12035"/>
                    <a:pt x="11385" y="11880"/>
                    <a:pt x="11323" y="11787"/>
                  </a:cubicBezTo>
                  <a:lnTo>
                    <a:pt x="11354" y="11787"/>
                  </a:lnTo>
                  <a:cubicBezTo>
                    <a:pt x="11292" y="11663"/>
                    <a:pt x="11167" y="11601"/>
                    <a:pt x="11043" y="11601"/>
                  </a:cubicBezTo>
                  <a:lnTo>
                    <a:pt x="10795" y="11601"/>
                  </a:lnTo>
                  <a:lnTo>
                    <a:pt x="10795" y="9864"/>
                  </a:lnTo>
                  <a:cubicBezTo>
                    <a:pt x="10795" y="9709"/>
                    <a:pt x="10671" y="9585"/>
                    <a:pt x="10516" y="9585"/>
                  </a:cubicBezTo>
                  <a:lnTo>
                    <a:pt x="10020" y="9585"/>
                  </a:lnTo>
                  <a:lnTo>
                    <a:pt x="10020" y="5894"/>
                  </a:lnTo>
                  <a:cubicBezTo>
                    <a:pt x="10020" y="5521"/>
                    <a:pt x="9710" y="5180"/>
                    <a:pt x="9337" y="5180"/>
                  </a:cubicBezTo>
                  <a:lnTo>
                    <a:pt x="8717" y="5180"/>
                  </a:lnTo>
                  <a:lnTo>
                    <a:pt x="8717" y="3877"/>
                  </a:lnTo>
                  <a:cubicBezTo>
                    <a:pt x="8717" y="3753"/>
                    <a:pt x="8624" y="3660"/>
                    <a:pt x="8500" y="3660"/>
                  </a:cubicBezTo>
                  <a:cubicBezTo>
                    <a:pt x="8376" y="3660"/>
                    <a:pt x="8283" y="3753"/>
                    <a:pt x="8283" y="3877"/>
                  </a:cubicBezTo>
                  <a:lnTo>
                    <a:pt x="8283" y="5180"/>
                  </a:lnTo>
                  <a:lnTo>
                    <a:pt x="4839" y="5180"/>
                  </a:lnTo>
                  <a:lnTo>
                    <a:pt x="4839" y="4932"/>
                  </a:lnTo>
                  <a:cubicBezTo>
                    <a:pt x="4839" y="4498"/>
                    <a:pt x="4529" y="4157"/>
                    <a:pt x="4095" y="4157"/>
                  </a:cubicBezTo>
                  <a:lnTo>
                    <a:pt x="1676" y="4157"/>
                  </a:lnTo>
                  <a:lnTo>
                    <a:pt x="1676" y="589"/>
                  </a:lnTo>
                  <a:cubicBezTo>
                    <a:pt x="1676" y="496"/>
                    <a:pt x="1769" y="403"/>
                    <a:pt x="1862" y="403"/>
                  </a:cubicBezTo>
                  <a:lnTo>
                    <a:pt x="8097" y="403"/>
                  </a:lnTo>
                  <a:cubicBezTo>
                    <a:pt x="8221" y="403"/>
                    <a:pt x="8283" y="496"/>
                    <a:pt x="8283" y="589"/>
                  </a:cubicBezTo>
                  <a:lnTo>
                    <a:pt x="8283" y="3071"/>
                  </a:lnTo>
                  <a:cubicBezTo>
                    <a:pt x="8283" y="3164"/>
                    <a:pt x="8376" y="3257"/>
                    <a:pt x="8500" y="3257"/>
                  </a:cubicBezTo>
                  <a:cubicBezTo>
                    <a:pt x="8624" y="3257"/>
                    <a:pt x="8717" y="3164"/>
                    <a:pt x="8717" y="3071"/>
                  </a:cubicBezTo>
                  <a:lnTo>
                    <a:pt x="8717" y="589"/>
                  </a:lnTo>
                  <a:cubicBezTo>
                    <a:pt x="8717" y="279"/>
                    <a:pt x="8438" y="0"/>
                    <a:pt x="8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3" name="Google Shape;20923;p99"/>
          <p:cNvGrpSpPr/>
          <p:nvPr/>
        </p:nvGrpSpPr>
        <p:grpSpPr>
          <a:xfrm>
            <a:off x="7009120" y="3442541"/>
            <a:ext cx="349775" cy="337350"/>
            <a:chOff x="3960075" y="3673350"/>
            <a:chExt cx="349775" cy="337350"/>
          </a:xfrm>
        </p:grpSpPr>
        <p:sp>
          <p:nvSpPr>
            <p:cNvPr id="20924" name="Google Shape;20924;p99"/>
            <p:cNvSpPr/>
            <p:nvPr/>
          </p:nvSpPr>
          <p:spPr>
            <a:xfrm>
              <a:off x="3960075" y="3673350"/>
              <a:ext cx="349775" cy="337350"/>
            </a:xfrm>
            <a:custGeom>
              <a:rect b="b" l="l" r="r" t="t"/>
              <a:pathLst>
                <a:path extrusionOk="0" h="13494" w="13991">
                  <a:moveTo>
                    <a:pt x="11959" y="431"/>
                  </a:moveTo>
                  <a:cubicBezTo>
                    <a:pt x="12151" y="431"/>
                    <a:pt x="12284" y="603"/>
                    <a:pt x="12284" y="776"/>
                  </a:cubicBezTo>
                  <a:lnTo>
                    <a:pt x="12284" y="7072"/>
                  </a:lnTo>
                  <a:cubicBezTo>
                    <a:pt x="12284" y="7259"/>
                    <a:pt x="12129" y="7445"/>
                    <a:pt x="11912" y="7445"/>
                  </a:cubicBezTo>
                  <a:lnTo>
                    <a:pt x="7662" y="7445"/>
                  </a:lnTo>
                  <a:cubicBezTo>
                    <a:pt x="7476" y="7445"/>
                    <a:pt x="7321" y="7476"/>
                    <a:pt x="7166" y="7569"/>
                  </a:cubicBezTo>
                  <a:lnTo>
                    <a:pt x="7166" y="900"/>
                  </a:lnTo>
                  <a:cubicBezTo>
                    <a:pt x="7166" y="638"/>
                    <a:pt x="7356" y="431"/>
                    <a:pt x="7609" y="431"/>
                  </a:cubicBezTo>
                  <a:cubicBezTo>
                    <a:pt x="7627" y="431"/>
                    <a:pt x="7644" y="432"/>
                    <a:pt x="7662" y="434"/>
                  </a:cubicBezTo>
                  <a:lnTo>
                    <a:pt x="11912" y="434"/>
                  </a:lnTo>
                  <a:cubicBezTo>
                    <a:pt x="11928" y="432"/>
                    <a:pt x="11944" y="431"/>
                    <a:pt x="11959" y="431"/>
                  </a:cubicBezTo>
                  <a:close/>
                  <a:moveTo>
                    <a:pt x="8934" y="8530"/>
                  </a:moveTo>
                  <a:cubicBezTo>
                    <a:pt x="9182" y="8530"/>
                    <a:pt x="9430" y="8623"/>
                    <a:pt x="9616" y="8809"/>
                  </a:cubicBezTo>
                  <a:cubicBezTo>
                    <a:pt x="9803" y="8996"/>
                    <a:pt x="9896" y="9244"/>
                    <a:pt x="9896" y="9523"/>
                  </a:cubicBezTo>
                  <a:lnTo>
                    <a:pt x="9896" y="13059"/>
                  </a:lnTo>
                  <a:lnTo>
                    <a:pt x="9927" y="13059"/>
                  </a:lnTo>
                  <a:cubicBezTo>
                    <a:pt x="9927" y="13090"/>
                    <a:pt x="9927" y="13090"/>
                    <a:pt x="9896" y="13090"/>
                  </a:cubicBezTo>
                  <a:lnTo>
                    <a:pt x="9523" y="13090"/>
                  </a:lnTo>
                  <a:cubicBezTo>
                    <a:pt x="9492" y="13090"/>
                    <a:pt x="9492" y="13090"/>
                    <a:pt x="9492" y="13059"/>
                  </a:cubicBezTo>
                  <a:lnTo>
                    <a:pt x="9492" y="10236"/>
                  </a:lnTo>
                  <a:cubicBezTo>
                    <a:pt x="9492" y="10097"/>
                    <a:pt x="9392" y="10027"/>
                    <a:pt x="9291" y="10027"/>
                  </a:cubicBezTo>
                  <a:cubicBezTo>
                    <a:pt x="9190" y="10027"/>
                    <a:pt x="9089" y="10097"/>
                    <a:pt x="9089" y="10236"/>
                  </a:cubicBezTo>
                  <a:lnTo>
                    <a:pt x="9089" y="10485"/>
                  </a:lnTo>
                  <a:lnTo>
                    <a:pt x="8934" y="10485"/>
                  </a:lnTo>
                  <a:cubicBezTo>
                    <a:pt x="8593" y="10485"/>
                    <a:pt x="8252" y="10267"/>
                    <a:pt x="8097" y="9957"/>
                  </a:cubicBezTo>
                  <a:cubicBezTo>
                    <a:pt x="8097" y="9957"/>
                    <a:pt x="8097" y="9926"/>
                    <a:pt x="8097" y="9926"/>
                  </a:cubicBezTo>
                  <a:lnTo>
                    <a:pt x="8097" y="9089"/>
                  </a:lnTo>
                  <a:cubicBezTo>
                    <a:pt x="8097" y="9058"/>
                    <a:pt x="8097" y="9058"/>
                    <a:pt x="8097" y="9027"/>
                  </a:cubicBezTo>
                  <a:cubicBezTo>
                    <a:pt x="8252" y="8716"/>
                    <a:pt x="8593" y="8530"/>
                    <a:pt x="8934" y="8530"/>
                  </a:cubicBezTo>
                  <a:close/>
                  <a:moveTo>
                    <a:pt x="12284" y="8561"/>
                  </a:moveTo>
                  <a:cubicBezTo>
                    <a:pt x="12656" y="8561"/>
                    <a:pt x="12967" y="8747"/>
                    <a:pt x="13153" y="9058"/>
                  </a:cubicBezTo>
                  <a:cubicBezTo>
                    <a:pt x="13153" y="9058"/>
                    <a:pt x="13153" y="9089"/>
                    <a:pt x="13153" y="9089"/>
                  </a:cubicBezTo>
                  <a:lnTo>
                    <a:pt x="13153" y="9926"/>
                  </a:lnTo>
                  <a:cubicBezTo>
                    <a:pt x="13153" y="9957"/>
                    <a:pt x="13153" y="9957"/>
                    <a:pt x="13153" y="9988"/>
                  </a:cubicBezTo>
                  <a:cubicBezTo>
                    <a:pt x="12998" y="10298"/>
                    <a:pt x="12656" y="10485"/>
                    <a:pt x="12315" y="10485"/>
                  </a:cubicBezTo>
                  <a:lnTo>
                    <a:pt x="12160" y="10485"/>
                  </a:lnTo>
                  <a:lnTo>
                    <a:pt x="12160" y="10236"/>
                  </a:lnTo>
                  <a:cubicBezTo>
                    <a:pt x="12160" y="10143"/>
                    <a:pt x="12067" y="10050"/>
                    <a:pt x="11974" y="10050"/>
                  </a:cubicBezTo>
                  <a:cubicBezTo>
                    <a:pt x="11850" y="10050"/>
                    <a:pt x="11757" y="10143"/>
                    <a:pt x="11757" y="10236"/>
                  </a:cubicBezTo>
                  <a:lnTo>
                    <a:pt x="11757" y="13090"/>
                  </a:lnTo>
                  <a:lnTo>
                    <a:pt x="11323" y="13090"/>
                  </a:lnTo>
                  <a:lnTo>
                    <a:pt x="11323" y="9554"/>
                  </a:lnTo>
                  <a:cubicBezTo>
                    <a:pt x="11323" y="9275"/>
                    <a:pt x="11416" y="9027"/>
                    <a:pt x="11633" y="8841"/>
                  </a:cubicBezTo>
                  <a:cubicBezTo>
                    <a:pt x="11788" y="8654"/>
                    <a:pt x="12036" y="8561"/>
                    <a:pt x="12284" y="8561"/>
                  </a:cubicBezTo>
                  <a:close/>
                  <a:moveTo>
                    <a:pt x="2017" y="0"/>
                  </a:moveTo>
                  <a:cubicBezTo>
                    <a:pt x="1613" y="0"/>
                    <a:pt x="1272" y="310"/>
                    <a:pt x="1241" y="745"/>
                  </a:cubicBezTo>
                  <a:lnTo>
                    <a:pt x="683" y="745"/>
                  </a:lnTo>
                  <a:cubicBezTo>
                    <a:pt x="311" y="745"/>
                    <a:pt x="0" y="1024"/>
                    <a:pt x="0" y="1427"/>
                  </a:cubicBezTo>
                  <a:lnTo>
                    <a:pt x="0" y="8561"/>
                  </a:lnTo>
                  <a:cubicBezTo>
                    <a:pt x="0" y="8965"/>
                    <a:pt x="311" y="9244"/>
                    <a:pt x="683" y="9275"/>
                  </a:cubicBezTo>
                  <a:lnTo>
                    <a:pt x="2544" y="9275"/>
                  </a:lnTo>
                  <a:cubicBezTo>
                    <a:pt x="2792" y="9275"/>
                    <a:pt x="2792" y="8841"/>
                    <a:pt x="2544" y="8841"/>
                  </a:cubicBezTo>
                  <a:lnTo>
                    <a:pt x="683" y="8841"/>
                  </a:lnTo>
                  <a:cubicBezTo>
                    <a:pt x="528" y="8841"/>
                    <a:pt x="404" y="8716"/>
                    <a:pt x="404" y="8561"/>
                  </a:cubicBezTo>
                  <a:lnTo>
                    <a:pt x="404" y="1427"/>
                  </a:lnTo>
                  <a:cubicBezTo>
                    <a:pt x="404" y="1272"/>
                    <a:pt x="528" y="1148"/>
                    <a:pt x="683" y="1148"/>
                  </a:cubicBezTo>
                  <a:lnTo>
                    <a:pt x="1241" y="1148"/>
                  </a:lnTo>
                  <a:lnTo>
                    <a:pt x="1241" y="7072"/>
                  </a:lnTo>
                  <a:cubicBezTo>
                    <a:pt x="1241" y="7507"/>
                    <a:pt x="1582" y="7848"/>
                    <a:pt x="2017" y="7848"/>
                  </a:cubicBezTo>
                  <a:lnTo>
                    <a:pt x="6297" y="7848"/>
                  </a:lnTo>
                  <a:cubicBezTo>
                    <a:pt x="6546" y="7848"/>
                    <a:pt x="6732" y="8034"/>
                    <a:pt x="6763" y="8282"/>
                  </a:cubicBezTo>
                  <a:cubicBezTo>
                    <a:pt x="6763" y="8375"/>
                    <a:pt x="6856" y="8468"/>
                    <a:pt x="6980" y="8468"/>
                  </a:cubicBezTo>
                  <a:cubicBezTo>
                    <a:pt x="7073" y="8468"/>
                    <a:pt x="7166" y="8375"/>
                    <a:pt x="7166" y="8282"/>
                  </a:cubicBezTo>
                  <a:cubicBezTo>
                    <a:pt x="7197" y="8034"/>
                    <a:pt x="7414" y="7848"/>
                    <a:pt x="7662" y="7848"/>
                  </a:cubicBezTo>
                  <a:lnTo>
                    <a:pt x="11912" y="7848"/>
                  </a:lnTo>
                  <a:cubicBezTo>
                    <a:pt x="12346" y="7848"/>
                    <a:pt x="12687" y="7507"/>
                    <a:pt x="12687" y="7072"/>
                  </a:cubicBezTo>
                  <a:lnTo>
                    <a:pt x="12687" y="1148"/>
                  </a:lnTo>
                  <a:lnTo>
                    <a:pt x="13277" y="1148"/>
                  </a:lnTo>
                  <a:cubicBezTo>
                    <a:pt x="13401" y="1148"/>
                    <a:pt x="13525" y="1272"/>
                    <a:pt x="13525" y="1427"/>
                  </a:cubicBezTo>
                  <a:lnTo>
                    <a:pt x="13525" y="8561"/>
                  </a:lnTo>
                  <a:cubicBezTo>
                    <a:pt x="13525" y="8654"/>
                    <a:pt x="13494" y="8716"/>
                    <a:pt x="13432" y="8778"/>
                  </a:cubicBezTo>
                  <a:cubicBezTo>
                    <a:pt x="13184" y="8375"/>
                    <a:pt x="12749" y="8127"/>
                    <a:pt x="12284" y="8127"/>
                  </a:cubicBezTo>
                  <a:cubicBezTo>
                    <a:pt x="11912" y="8127"/>
                    <a:pt x="11571" y="8251"/>
                    <a:pt x="11323" y="8530"/>
                  </a:cubicBezTo>
                  <a:cubicBezTo>
                    <a:pt x="11229" y="8623"/>
                    <a:pt x="11136" y="8716"/>
                    <a:pt x="11074" y="8841"/>
                  </a:cubicBezTo>
                  <a:lnTo>
                    <a:pt x="10144" y="8841"/>
                  </a:lnTo>
                  <a:cubicBezTo>
                    <a:pt x="10082" y="8716"/>
                    <a:pt x="9989" y="8623"/>
                    <a:pt x="9896" y="8530"/>
                  </a:cubicBezTo>
                  <a:cubicBezTo>
                    <a:pt x="9647" y="8251"/>
                    <a:pt x="9306" y="8127"/>
                    <a:pt x="8934" y="8127"/>
                  </a:cubicBezTo>
                  <a:cubicBezTo>
                    <a:pt x="8438" y="8127"/>
                    <a:pt x="7972" y="8406"/>
                    <a:pt x="7724" y="8841"/>
                  </a:cubicBezTo>
                  <a:lnTo>
                    <a:pt x="3351" y="8841"/>
                  </a:lnTo>
                  <a:cubicBezTo>
                    <a:pt x="3071" y="8841"/>
                    <a:pt x="3071" y="9244"/>
                    <a:pt x="3351" y="9244"/>
                  </a:cubicBezTo>
                  <a:lnTo>
                    <a:pt x="7662" y="9244"/>
                  </a:lnTo>
                  <a:lnTo>
                    <a:pt x="7662" y="9926"/>
                  </a:lnTo>
                  <a:cubicBezTo>
                    <a:pt x="7662" y="10019"/>
                    <a:pt x="7693" y="10081"/>
                    <a:pt x="7724" y="10174"/>
                  </a:cubicBezTo>
                  <a:cubicBezTo>
                    <a:pt x="7972" y="10609"/>
                    <a:pt x="8438" y="10888"/>
                    <a:pt x="8934" y="10888"/>
                  </a:cubicBezTo>
                  <a:lnTo>
                    <a:pt x="9089" y="10888"/>
                  </a:lnTo>
                  <a:lnTo>
                    <a:pt x="9089" y="13059"/>
                  </a:lnTo>
                  <a:cubicBezTo>
                    <a:pt x="9089" y="13307"/>
                    <a:pt x="9275" y="13493"/>
                    <a:pt x="9523" y="13493"/>
                  </a:cubicBezTo>
                  <a:lnTo>
                    <a:pt x="9896" y="13493"/>
                  </a:lnTo>
                  <a:cubicBezTo>
                    <a:pt x="10144" y="13493"/>
                    <a:pt x="10330" y="13307"/>
                    <a:pt x="10330" y="13059"/>
                  </a:cubicBezTo>
                  <a:lnTo>
                    <a:pt x="10330" y="9523"/>
                  </a:lnTo>
                  <a:cubicBezTo>
                    <a:pt x="10330" y="9430"/>
                    <a:pt x="10330" y="9368"/>
                    <a:pt x="10299" y="9275"/>
                  </a:cubicBezTo>
                  <a:lnTo>
                    <a:pt x="10919" y="9275"/>
                  </a:lnTo>
                  <a:cubicBezTo>
                    <a:pt x="10919" y="9368"/>
                    <a:pt x="10888" y="9430"/>
                    <a:pt x="10919" y="9523"/>
                  </a:cubicBezTo>
                  <a:lnTo>
                    <a:pt x="10919" y="13059"/>
                  </a:lnTo>
                  <a:cubicBezTo>
                    <a:pt x="10919" y="13307"/>
                    <a:pt x="11105" y="13493"/>
                    <a:pt x="11354" y="13493"/>
                  </a:cubicBezTo>
                  <a:lnTo>
                    <a:pt x="11726" y="13493"/>
                  </a:lnTo>
                  <a:cubicBezTo>
                    <a:pt x="11974" y="13493"/>
                    <a:pt x="12160" y="13307"/>
                    <a:pt x="12160" y="13059"/>
                  </a:cubicBezTo>
                  <a:lnTo>
                    <a:pt x="12160" y="10888"/>
                  </a:lnTo>
                  <a:lnTo>
                    <a:pt x="12284" y="10888"/>
                  </a:lnTo>
                  <a:cubicBezTo>
                    <a:pt x="12811" y="10888"/>
                    <a:pt x="13277" y="10609"/>
                    <a:pt x="13494" y="10174"/>
                  </a:cubicBezTo>
                  <a:cubicBezTo>
                    <a:pt x="13556" y="10081"/>
                    <a:pt x="13556" y="10019"/>
                    <a:pt x="13556" y="9926"/>
                  </a:cubicBezTo>
                  <a:lnTo>
                    <a:pt x="13556" y="9213"/>
                  </a:lnTo>
                  <a:cubicBezTo>
                    <a:pt x="13804" y="9089"/>
                    <a:pt x="13959" y="8841"/>
                    <a:pt x="13990" y="8561"/>
                  </a:cubicBezTo>
                  <a:lnTo>
                    <a:pt x="13990" y="1427"/>
                  </a:lnTo>
                  <a:cubicBezTo>
                    <a:pt x="13990" y="1024"/>
                    <a:pt x="13680" y="745"/>
                    <a:pt x="13277" y="745"/>
                  </a:cubicBezTo>
                  <a:lnTo>
                    <a:pt x="12687" y="745"/>
                  </a:lnTo>
                  <a:cubicBezTo>
                    <a:pt x="12656" y="310"/>
                    <a:pt x="12315" y="0"/>
                    <a:pt x="11912" y="0"/>
                  </a:cubicBezTo>
                  <a:lnTo>
                    <a:pt x="7662" y="0"/>
                  </a:lnTo>
                  <a:cubicBezTo>
                    <a:pt x="7383" y="0"/>
                    <a:pt x="7135" y="124"/>
                    <a:pt x="6980" y="341"/>
                  </a:cubicBezTo>
                  <a:cubicBezTo>
                    <a:pt x="6794" y="124"/>
                    <a:pt x="6546" y="0"/>
                    <a:pt x="6297" y="0"/>
                  </a:cubicBezTo>
                  <a:lnTo>
                    <a:pt x="4498" y="0"/>
                  </a:lnTo>
                  <a:cubicBezTo>
                    <a:pt x="4374" y="0"/>
                    <a:pt x="4281" y="93"/>
                    <a:pt x="4281" y="217"/>
                  </a:cubicBezTo>
                  <a:cubicBezTo>
                    <a:pt x="4281" y="341"/>
                    <a:pt x="4374" y="434"/>
                    <a:pt x="4498" y="434"/>
                  </a:cubicBezTo>
                  <a:lnTo>
                    <a:pt x="6297" y="434"/>
                  </a:lnTo>
                  <a:cubicBezTo>
                    <a:pt x="6546" y="434"/>
                    <a:pt x="6763" y="620"/>
                    <a:pt x="6763" y="900"/>
                  </a:cubicBezTo>
                  <a:lnTo>
                    <a:pt x="6763" y="7569"/>
                  </a:lnTo>
                  <a:cubicBezTo>
                    <a:pt x="6639" y="7476"/>
                    <a:pt x="6452" y="7445"/>
                    <a:pt x="6297" y="7445"/>
                  </a:cubicBezTo>
                  <a:lnTo>
                    <a:pt x="2017" y="7445"/>
                  </a:lnTo>
                  <a:cubicBezTo>
                    <a:pt x="1831" y="7414"/>
                    <a:pt x="1676" y="7259"/>
                    <a:pt x="1676" y="7072"/>
                  </a:cubicBezTo>
                  <a:lnTo>
                    <a:pt x="1676" y="776"/>
                  </a:lnTo>
                  <a:cubicBezTo>
                    <a:pt x="1676" y="589"/>
                    <a:pt x="1831" y="434"/>
                    <a:pt x="2017" y="434"/>
                  </a:cubicBezTo>
                  <a:lnTo>
                    <a:pt x="3692" y="434"/>
                  </a:lnTo>
                  <a:cubicBezTo>
                    <a:pt x="3785" y="434"/>
                    <a:pt x="3878" y="341"/>
                    <a:pt x="3878" y="217"/>
                  </a:cubicBezTo>
                  <a:cubicBezTo>
                    <a:pt x="3878" y="93"/>
                    <a:pt x="3785" y="0"/>
                    <a:pt x="3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99"/>
            <p:cNvSpPr/>
            <p:nvPr/>
          </p:nvSpPr>
          <p:spPr>
            <a:xfrm>
              <a:off x="4019000" y="3709775"/>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99"/>
            <p:cNvSpPr/>
            <p:nvPr/>
          </p:nvSpPr>
          <p:spPr>
            <a:xfrm>
              <a:off x="4020550" y="3733050"/>
              <a:ext cx="93875" cy="10100"/>
            </a:xfrm>
            <a:custGeom>
              <a:rect b="b" l="l" r="r" t="t"/>
              <a:pathLst>
                <a:path extrusionOk="0" h="404" w="3755">
                  <a:moveTo>
                    <a:pt x="187" y="1"/>
                  </a:moveTo>
                  <a:cubicBezTo>
                    <a:pt x="94" y="1"/>
                    <a:pt x="1" y="94"/>
                    <a:pt x="1" y="187"/>
                  </a:cubicBezTo>
                  <a:cubicBezTo>
                    <a:pt x="1" y="311"/>
                    <a:pt x="94" y="404"/>
                    <a:pt x="187" y="404"/>
                  </a:cubicBezTo>
                  <a:lnTo>
                    <a:pt x="3537" y="404"/>
                  </a:lnTo>
                  <a:cubicBezTo>
                    <a:pt x="3661" y="404"/>
                    <a:pt x="3754" y="311"/>
                    <a:pt x="3754" y="187"/>
                  </a:cubicBezTo>
                  <a:cubicBezTo>
                    <a:pt x="3754" y="94"/>
                    <a:pt x="3661"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99"/>
            <p:cNvSpPr/>
            <p:nvPr/>
          </p:nvSpPr>
          <p:spPr>
            <a:xfrm>
              <a:off x="4019000" y="3756325"/>
              <a:ext cx="96975" cy="10100"/>
            </a:xfrm>
            <a:custGeom>
              <a:rect b="b" l="l" r="r" t="t"/>
              <a:pathLst>
                <a:path extrusionOk="0" h="404" w="3879">
                  <a:moveTo>
                    <a:pt x="249" y="0"/>
                  </a:moveTo>
                  <a:cubicBezTo>
                    <a:pt x="1" y="0"/>
                    <a:pt x="1" y="403"/>
                    <a:pt x="249" y="403"/>
                  </a:cubicBezTo>
                  <a:lnTo>
                    <a:pt x="3599" y="403"/>
                  </a:lnTo>
                  <a:cubicBezTo>
                    <a:pt x="3878" y="403"/>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99"/>
            <p:cNvSpPr/>
            <p:nvPr/>
          </p:nvSpPr>
          <p:spPr>
            <a:xfrm>
              <a:off x="4019000" y="3779575"/>
              <a:ext cx="96975" cy="10100"/>
            </a:xfrm>
            <a:custGeom>
              <a:rect b="b" l="l" r="r" t="t"/>
              <a:pathLst>
                <a:path extrusionOk="0" h="404"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99"/>
            <p:cNvSpPr/>
            <p:nvPr/>
          </p:nvSpPr>
          <p:spPr>
            <a:xfrm>
              <a:off x="4019000" y="3804400"/>
              <a:ext cx="96975" cy="10100"/>
            </a:xfrm>
            <a:custGeom>
              <a:rect b="b" l="l" r="r" t="t"/>
              <a:pathLst>
                <a:path extrusionOk="0" h="404" w="3879">
                  <a:moveTo>
                    <a:pt x="249" y="0"/>
                  </a:moveTo>
                  <a:cubicBezTo>
                    <a:pt x="1" y="0"/>
                    <a:pt x="1" y="404"/>
                    <a:pt x="249" y="404"/>
                  </a:cubicBezTo>
                  <a:lnTo>
                    <a:pt x="3599" y="404"/>
                  </a:lnTo>
                  <a:cubicBezTo>
                    <a:pt x="3878" y="404"/>
                    <a:pt x="3878"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99"/>
            <p:cNvSpPr/>
            <p:nvPr/>
          </p:nvSpPr>
          <p:spPr>
            <a:xfrm>
              <a:off x="4019000" y="3829200"/>
              <a:ext cx="96975" cy="10125"/>
            </a:xfrm>
            <a:custGeom>
              <a:rect b="b" l="l" r="r" t="t"/>
              <a:pathLst>
                <a:path extrusionOk="0" h="405" w="3879">
                  <a:moveTo>
                    <a:pt x="249" y="1"/>
                  </a:moveTo>
                  <a:cubicBezTo>
                    <a:pt x="1" y="1"/>
                    <a:pt x="1" y="404"/>
                    <a:pt x="249" y="404"/>
                  </a:cubicBezTo>
                  <a:lnTo>
                    <a:pt x="3599" y="404"/>
                  </a:lnTo>
                  <a:cubicBezTo>
                    <a:pt x="3878" y="404"/>
                    <a:pt x="387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99"/>
            <p:cNvSpPr/>
            <p:nvPr/>
          </p:nvSpPr>
          <p:spPr>
            <a:xfrm>
              <a:off x="4157825" y="3779575"/>
              <a:ext cx="96950" cy="10100"/>
            </a:xfrm>
            <a:custGeom>
              <a:rect b="b" l="l" r="r" t="t"/>
              <a:pathLst>
                <a:path extrusionOk="0" h="404"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99"/>
            <p:cNvSpPr/>
            <p:nvPr/>
          </p:nvSpPr>
          <p:spPr>
            <a:xfrm>
              <a:off x="4157825" y="3804400"/>
              <a:ext cx="96950" cy="10100"/>
            </a:xfrm>
            <a:custGeom>
              <a:rect b="b" l="l" r="r" t="t"/>
              <a:pathLst>
                <a:path extrusionOk="0" h="404" w="3878">
                  <a:moveTo>
                    <a:pt x="280" y="0"/>
                  </a:moveTo>
                  <a:cubicBezTo>
                    <a:pt x="0" y="0"/>
                    <a:pt x="0" y="404"/>
                    <a:pt x="280" y="404"/>
                  </a:cubicBezTo>
                  <a:lnTo>
                    <a:pt x="3630" y="404"/>
                  </a:lnTo>
                  <a:cubicBezTo>
                    <a:pt x="3878" y="404"/>
                    <a:pt x="3878"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99"/>
            <p:cNvSpPr/>
            <p:nvPr/>
          </p:nvSpPr>
          <p:spPr>
            <a:xfrm>
              <a:off x="4157825" y="3829200"/>
              <a:ext cx="96950" cy="10125"/>
            </a:xfrm>
            <a:custGeom>
              <a:rect b="b" l="l" r="r" t="t"/>
              <a:pathLst>
                <a:path extrusionOk="0" h="405" w="3878">
                  <a:moveTo>
                    <a:pt x="280" y="1"/>
                  </a:moveTo>
                  <a:cubicBezTo>
                    <a:pt x="0" y="1"/>
                    <a:pt x="0" y="404"/>
                    <a:pt x="280" y="404"/>
                  </a:cubicBezTo>
                  <a:lnTo>
                    <a:pt x="3630" y="404"/>
                  </a:lnTo>
                  <a:cubicBezTo>
                    <a:pt x="3878" y="404"/>
                    <a:pt x="3878" y="1"/>
                    <a:pt x="3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99"/>
            <p:cNvSpPr/>
            <p:nvPr/>
          </p:nvSpPr>
          <p:spPr>
            <a:xfrm>
              <a:off x="4161700" y="3701250"/>
              <a:ext cx="89200" cy="63625"/>
            </a:xfrm>
            <a:custGeom>
              <a:rect b="b" l="l" r="r" t="t"/>
              <a:pathLst>
                <a:path extrusionOk="0" h="2545" w="3568">
                  <a:moveTo>
                    <a:pt x="3133" y="404"/>
                  </a:moveTo>
                  <a:cubicBezTo>
                    <a:pt x="3133" y="404"/>
                    <a:pt x="3164" y="435"/>
                    <a:pt x="3164" y="466"/>
                  </a:cubicBezTo>
                  <a:lnTo>
                    <a:pt x="3164" y="2079"/>
                  </a:lnTo>
                  <a:cubicBezTo>
                    <a:pt x="3164" y="2110"/>
                    <a:pt x="3133" y="2141"/>
                    <a:pt x="3133" y="2141"/>
                  </a:cubicBezTo>
                  <a:lnTo>
                    <a:pt x="466" y="2141"/>
                  </a:lnTo>
                  <a:cubicBezTo>
                    <a:pt x="435" y="2141"/>
                    <a:pt x="404" y="2110"/>
                    <a:pt x="404" y="2079"/>
                  </a:cubicBezTo>
                  <a:lnTo>
                    <a:pt x="404" y="466"/>
                  </a:lnTo>
                  <a:cubicBezTo>
                    <a:pt x="404" y="435"/>
                    <a:pt x="435" y="404"/>
                    <a:pt x="466" y="404"/>
                  </a:cubicBezTo>
                  <a:close/>
                  <a:moveTo>
                    <a:pt x="466" y="1"/>
                  </a:moveTo>
                  <a:cubicBezTo>
                    <a:pt x="187" y="1"/>
                    <a:pt x="0" y="218"/>
                    <a:pt x="0" y="466"/>
                  </a:cubicBezTo>
                  <a:lnTo>
                    <a:pt x="0" y="2079"/>
                  </a:lnTo>
                  <a:cubicBezTo>
                    <a:pt x="0" y="2327"/>
                    <a:pt x="187" y="2544"/>
                    <a:pt x="466" y="2544"/>
                  </a:cubicBezTo>
                  <a:lnTo>
                    <a:pt x="3133" y="2544"/>
                  </a:lnTo>
                  <a:cubicBezTo>
                    <a:pt x="3382" y="2544"/>
                    <a:pt x="3568" y="2327"/>
                    <a:pt x="3568" y="2079"/>
                  </a:cubicBezTo>
                  <a:lnTo>
                    <a:pt x="3568" y="466"/>
                  </a:lnTo>
                  <a:cubicBezTo>
                    <a:pt x="3568" y="218"/>
                    <a:pt x="3382" y="1"/>
                    <a:pt x="3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99"/>
            <p:cNvSpPr/>
            <p:nvPr/>
          </p:nvSpPr>
          <p:spPr>
            <a:xfrm>
              <a:off x="3999025" y="3928675"/>
              <a:ext cx="154175" cy="45575"/>
            </a:xfrm>
            <a:custGeom>
              <a:rect b="b" l="l" r="r" t="t"/>
              <a:pathLst>
                <a:path extrusionOk="0" h="1823" w="6167">
                  <a:moveTo>
                    <a:pt x="3619" y="0"/>
                  </a:moveTo>
                  <a:cubicBezTo>
                    <a:pt x="3499" y="0"/>
                    <a:pt x="3375" y="70"/>
                    <a:pt x="3312" y="209"/>
                  </a:cubicBezTo>
                  <a:lnTo>
                    <a:pt x="3095" y="768"/>
                  </a:lnTo>
                  <a:lnTo>
                    <a:pt x="2940" y="427"/>
                  </a:lnTo>
                  <a:cubicBezTo>
                    <a:pt x="2878" y="303"/>
                    <a:pt x="2785" y="241"/>
                    <a:pt x="2661" y="241"/>
                  </a:cubicBezTo>
                  <a:cubicBezTo>
                    <a:pt x="2506" y="241"/>
                    <a:pt x="2413" y="334"/>
                    <a:pt x="2351" y="458"/>
                  </a:cubicBezTo>
                  <a:lnTo>
                    <a:pt x="2072" y="1233"/>
                  </a:lnTo>
                  <a:lnTo>
                    <a:pt x="1762" y="334"/>
                  </a:lnTo>
                  <a:cubicBezTo>
                    <a:pt x="1731" y="209"/>
                    <a:pt x="1637" y="147"/>
                    <a:pt x="1513" y="116"/>
                  </a:cubicBezTo>
                  <a:cubicBezTo>
                    <a:pt x="1389" y="116"/>
                    <a:pt x="1265" y="178"/>
                    <a:pt x="1203" y="272"/>
                  </a:cubicBezTo>
                  <a:lnTo>
                    <a:pt x="924" y="768"/>
                  </a:lnTo>
                  <a:lnTo>
                    <a:pt x="242" y="768"/>
                  </a:lnTo>
                  <a:cubicBezTo>
                    <a:pt x="227" y="764"/>
                    <a:pt x="213" y="762"/>
                    <a:pt x="200" y="762"/>
                  </a:cubicBezTo>
                  <a:cubicBezTo>
                    <a:pt x="1" y="762"/>
                    <a:pt x="7" y="1172"/>
                    <a:pt x="220" y="1172"/>
                  </a:cubicBezTo>
                  <a:cubicBezTo>
                    <a:pt x="227" y="1172"/>
                    <a:pt x="234" y="1172"/>
                    <a:pt x="242" y="1171"/>
                  </a:cubicBezTo>
                  <a:lnTo>
                    <a:pt x="955" y="1171"/>
                  </a:lnTo>
                  <a:cubicBezTo>
                    <a:pt x="1079" y="1171"/>
                    <a:pt x="1172" y="1109"/>
                    <a:pt x="1234" y="1016"/>
                  </a:cubicBezTo>
                  <a:lnTo>
                    <a:pt x="1451" y="675"/>
                  </a:lnTo>
                  <a:lnTo>
                    <a:pt x="1793" y="1636"/>
                  </a:lnTo>
                  <a:cubicBezTo>
                    <a:pt x="1824" y="1760"/>
                    <a:pt x="1948" y="1822"/>
                    <a:pt x="2072" y="1822"/>
                  </a:cubicBezTo>
                  <a:cubicBezTo>
                    <a:pt x="2196" y="1822"/>
                    <a:pt x="2320" y="1760"/>
                    <a:pt x="2351" y="1636"/>
                  </a:cubicBezTo>
                  <a:lnTo>
                    <a:pt x="2661" y="799"/>
                  </a:lnTo>
                  <a:lnTo>
                    <a:pt x="2785" y="1109"/>
                  </a:lnTo>
                  <a:cubicBezTo>
                    <a:pt x="2847" y="1233"/>
                    <a:pt x="2940" y="1295"/>
                    <a:pt x="3064" y="1295"/>
                  </a:cubicBezTo>
                  <a:cubicBezTo>
                    <a:pt x="3188" y="1295"/>
                    <a:pt x="3312" y="1233"/>
                    <a:pt x="3344" y="1109"/>
                  </a:cubicBezTo>
                  <a:lnTo>
                    <a:pt x="3592" y="582"/>
                  </a:lnTo>
                  <a:lnTo>
                    <a:pt x="3933" y="1636"/>
                  </a:lnTo>
                  <a:cubicBezTo>
                    <a:pt x="3964" y="1760"/>
                    <a:pt x="4088" y="1822"/>
                    <a:pt x="4212" y="1822"/>
                  </a:cubicBezTo>
                  <a:cubicBezTo>
                    <a:pt x="4336" y="1822"/>
                    <a:pt x="4460" y="1760"/>
                    <a:pt x="4491" y="1636"/>
                  </a:cubicBezTo>
                  <a:lnTo>
                    <a:pt x="4708" y="1109"/>
                  </a:lnTo>
                  <a:lnTo>
                    <a:pt x="5949" y="1109"/>
                  </a:lnTo>
                  <a:cubicBezTo>
                    <a:pt x="6073" y="1109"/>
                    <a:pt x="6166" y="1016"/>
                    <a:pt x="6166" y="923"/>
                  </a:cubicBezTo>
                  <a:cubicBezTo>
                    <a:pt x="6166" y="799"/>
                    <a:pt x="6073" y="706"/>
                    <a:pt x="5949" y="706"/>
                  </a:cubicBezTo>
                  <a:lnTo>
                    <a:pt x="4646" y="706"/>
                  </a:lnTo>
                  <a:cubicBezTo>
                    <a:pt x="4522" y="706"/>
                    <a:pt x="4429" y="799"/>
                    <a:pt x="4367" y="892"/>
                  </a:cubicBezTo>
                  <a:lnTo>
                    <a:pt x="4243" y="1233"/>
                  </a:lnTo>
                  <a:lnTo>
                    <a:pt x="3902" y="209"/>
                  </a:lnTo>
                  <a:cubicBezTo>
                    <a:pt x="3855" y="70"/>
                    <a:pt x="3739" y="0"/>
                    <a:pt x="3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99"/>
            <p:cNvSpPr/>
            <p:nvPr/>
          </p:nvSpPr>
          <p:spPr>
            <a:xfrm>
              <a:off x="4174875" y="3903650"/>
              <a:ext cx="17100" cy="10100"/>
            </a:xfrm>
            <a:custGeom>
              <a:rect b="b" l="l" r="r" t="t"/>
              <a:pathLst>
                <a:path extrusionOk="0" h="404" w="684">
                  <a:moveTo>
                    <a:pt x="218" y="1"/>
                  </a:moveTo>
                  <a:cubicBezTo>
                    <a:pt x="94" y="1"/>
                    <a:pt x="1" y="94"/>
                    <a:pt x="1" y="218"/>
                  </a:cubicBezTo>
                  <a:cubicBezTo>
                    <a:pt x="1" y="311"/>
                    <a:pt x="94" y="404"/>
                    <a:pt x="218" y="404"/>
                  </a:cubicBezTo>
                  <a:lnTo>
                    <a:pt x="497" y="404"/>
                  </a:lnTo>
                  <a:cubicBezTo>
                    <a:pt x="590" y="404"/>
                    <a:pt x="683" y="311"/>
                    <a:pt x="683" y="218"/>
                  </a:cubicBezTo>
                  <a:cubicBezTo>
                    <a:pt x="683" y="94"/>
                    <a:pt x="590" y="1"/>
                    <a:pt x="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99"/>
            <p:cNvSpPr/>
            <p:nvPr/>
          </p:nvSpPr>
          <p:spPr>
            <a:xfrm>
              <a:off x="4258625" y="3903650"/>
              <a:ext cx="17100" cy="10100"/>
            </a:xfrm>
            <a:custGeom>
              <a:rect b="b" l="l" r="r" t="t"/>
              <a:pathLst>
                <a:path extrusionOk="0" h="404" w="684">
                  <a:moveTo>
                    <a:pt x="187" y="1"/>
                  </a:moveTo>
                  <a:cubicBezTo>
                    <a:pt x="94" y="1"/>
                    <a:pt x="1" y="94"/>
                    <a:pt x="1" y="218"/>
                  </a:cubicBezTo>
                  <a:cubicBezTo>
                    <a:pt x="1" y="311"/>
                    <a:pt x="94" y="404"/>
                    <a:pt x="187" y="404"/>
                  </a:cubicBezTo>
                  <a:lnTo>
                    <a:pt x="466" y="404"/>
                  </a:lnTo>
                  <a:cubicBezTo>
                    <a:pt x="590" y="404"/>
                    <a:pt x="683" y="311"/>
                    <a:pt x="683" y="218"/>
                  </a:cubicBezTo>
                  <a:cubicBezTo>
                    <a:pt x="683" y="94"/>
                    <a:pt x="590"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8" name="Google Shape;20938;p99"/>
          <p:cNvGrpSpPr/>
          <p:nvPr/>
        </p:nvGrpSpPr>
        <p:grpSpPr>
          <a:xfrm>
            <a:off x="6275145" y="3452216"/>
            <a:ext cx="349000" cy="318000"/>
            <a:chOff x="3196225" y="3683413"/>
            <a:chExt cx="349000" cy="318000"/>
          </a:xfrm>
        </p:grpSpPr>
        <p:sp>
          <p:nvSpPr>
            <p:cNvPr id="20939" name="Google Shape;20939;p99"/>
            <p:cNvSpPr/>
            <p:nvPr/>
          </p:nvSpPr>
          <p:spPr>
            <a:xfrm>
              <a:off x="3196225" y="3683413"/>
              <a:ext cx="349000" cy="318000"/>
            </a:xfrm>
            <a:custGeom>
              <a:rect b="b" l="l" r="r" t="t"/>
              <a:pathLst>
                <a:path extrusionOk="0" h="12720" w="13960">
                  <a:moveTo>
                    <a:pt x="5708" y="404"/>
                  </a:moveTo>
                  <a:cubicBezTo>
                    <a:pt x="5739" y="404"/>
                    <a:pt x="5739" y="404"/>
                    <a:pt x="5739" y="435"/>
                  </a:cubicBezTo>
                  <a:lnTo>
                    <a:pt x="5739" y="3443"/>
                  </a:lnTo>
                  <a:lnTo>
                    <a:pt x="5615" y="3381"/>
                  </a:lnTo>
                  <a:cubicBezTo>
                    <a:pt x="5568" y="3350"/>
                    <a:pt x="5514" y="3335"/>
                    <a:pt x="5464" y="3335"/>
                  </a:cubicBezTo>
                  <a:cubicBezTo>
                    <a:pt x="5413" y="3335"/>
                    <a:pt x="5367" y="3350"/>
                    <a:pt x="5336" y="3381"/>
                  </a:cubicBezTo>
                  <a:lnTo>
                    <a:pt x="5150" y="3474"/>
                  </a:lnTo>
                  <a:lnTo>
                    <a:pt x="5150" y="435"/>
                  </a:lnTo>
                  <a:cubicBezTo>
                    <a:pt x="5119" y="404"/>
                    <a:pt x="5150" y="404"/>
                    <a:pt x="5150" y="404"/>
                  </a:cubicBezTo>
                  <a:close/>
                  <a:moveTo>
                    <a:pt x="6359" y="1055"/>
                  </a:moveTo>
                  <a:cubicBezTo>
                    <a:pt x="6577" y="1055"/>
                    <a:pt x="6763" y="1210"/>
                    <a:pt x="6763" y="1458"/>
                  </a:cubicBezTo>
                  <a:lnTo>
                    <a:pt x="6763" y="7445"/>
                  </a:lnTo>
                  <a:cubicBezTo>
                    <a:pt x="6639" y="7383"/>
                    <a:pt x="6514" y="7352"/>
                    <a:pt x="6359" y="7352"/>
                  </a:cubicBezTo>
                  <a:lnTo>
                    <a:pt x="2513" y="7352"/>
                  </a:lnTo>
                  <a:cubicBezTo>
                    <a:pt x="2327" y="7352"/>
                    <a:pt x="2203" y="7197"/>
                    <a:pt x="2203" y="7042"/>
                  </a:cubicBezTo>
                  <a:lnTo>
                    <a:pt x="2203" y="1365"/>
                  </a:lnTo>
                  <a:cubicBezTo>
                    <a:pt x="2203" y="1179"/>
                    <a:pt x="2327" y="1055"/>
                    <a:pt x="2513" y="1055"/>
                  </a:cubicBezTo>
                  <a:lnTo>
                    <a:pt x="4715" y="1055"/>
                  </a:lnTo>
                  <a:lnTo>
                    <a:pt x="4715" y="3692"/>
                  </a:lnTo>
                  <a:cubicBezTo>
                    <a:pt x="4715" y="3847"/>
                    <a:pt x="4839" y="3971"/>
                    <a:pt x="5026" y="3971"/>
                  </a:cubicBezTo>
                  <a:cubicBezTo>
                    <a:pt x="5057" y="3971"/>
                    <a:pt x="5119" y="3940"/>
                    <a:pt x="5150" y="3940"/>
                  </a:cubicBezTo>
                  <a:lnTo>
                    <a:pt x="5460" y="3754"/>
                  </a:lnTo>
                  <a:lnTo>
                    <a:pt x="5708" y="3909"/>
                  </a:lnTo>
                  <a:cubicBezTo>
                    <a:pt x="5758" y="3942"/>
                    <a:pt x="5812" y="3957"/>
                    <a:pt x="5865" y="3957"/>
                  </a:cubicBezTo>
                  <a:cubicBezTo>
                    <a:pt x="6009" y="3957"/>
                    <a:pt x="6142" y="3842"/>
                    <a:pt x="6142" y="3661"/>
                  </a:cubicBezTo>
                  <a:lnTo>
                    <a:pt x="6142" y="1055"/>
                  </a:lnTo>
                  <a:close/>
                  <a:moveTo>
                    <a:pt x="13231" y="2261"/>
                  </a:moveTo>
                  <a:cubicBezTo>
                    <a:pt x="13395" y="2261"/>
                    <a:pt x="13525" y="2407"/>
                    <a:pt x="13525" y="2606"/>
                  </a:cubicBezTo>
                  <a:lnTo>
                    <a:pt x="13525" y="8872"/>
                  </a:lnTo>
                  <a:lnTo>
                    <a:pt x="3692" y="8872"/>
                  </a:lnTo>
                  <a:cubicBezTo>
                    <a:pt x="3413" y="8872"/>
                    <a:pt x="3413" y="9275"/>
                    <a:pt x="3692" y="9275"/>
                  </a:cubicBezTo>
                  <a:lnTo>
                    <a:pt x="13556" y="9275"/>
                  </a:lnTo>
                  <a:lnTo>
                    <a:pt x="13556" y="9988"/>
                  </a:lnTo>
                  <a:cubicBezTo>
                    <a:pt x="13556" y="10175"/>
                    <a:pt x="13401" y="10330"/>
                    <a:pt x="13215" y="10330"/>
                  </a:cubicBezTo>
                  <a:lnTo>
                    <a:pt x="745" y="10330"/>
                  </a:lnTo>
                  <a:cubicBezTo>
                    <a:pt x="559" y="10330"/>
                    <a:pt x="404" y="10175"/>
                    <a:pt x="404" y="9988"/>
                  </a:cubicBezTo>
                  <a:lnTo>
                    <a:pt x="404" y="9275"/>
                  </a:lnTo>
                  <a:lnTo>
                    <a:pt x="2885" y="9275"/>
                  </a:lnTo>
                  <a:cubicBezTo>
                    <a:pt x="3133" y="9275"/>
                    <a:pt x="3133" y="8872"/>
                    <a:pt x="2885" y="8872"/>
                  </a:cubicBezTo>
                  <a:lnTo>
                    <a:pt x="404" y="8872"/>
                  </a:lnTo>
                  <a:lnTo>
                    <a:pt x="404" y="2606"/>
                  </a:lnTo>
                  <a:cubicBezTo>
                    <a:pt x="404" y="2407"/>
                    <a:pt x="533" y="2261"/>
                    <a:pt x="698" y="2261"/>
                  </a:cubicBezTo>
                  <a:cubicBezTo>
                    <a:pt x="713" y="2261"/>
                    <a:pt x="729" y="2262"/>
                    <a:pt x="745" y="2265"/>
                  </a:cubicBezTo>
                  <a:lnTo>
                    <a:pt x="1800" y="2265"/>
                  </a:lnTo>
                  <a:lnTo>
                    <a:pt x="1800" y="7042"/>
                  </a:lnTo>
                  <a:cubicBezTo>
                    <a:pt x="1800" y="7414"/>
                    <a:pt x="2110" y="7755"/>
                    <a:pt x="2513" y="7755"/>
                  </a:cubicBezTo>
                  <a:lnTo>
                    <a:pt x="6359" y="7755"/>
                  </a:lnTo>
                  <a:cubicBezTo>
                    <a:pt x="6577" y="7755"/>
                    <a:pt x="6763" y="7910"/>
                    <a:pt x="6763" y="8127"/>
                  </a:cubicBezTo>
                  <a:cubicBezTo>
                    <a:pt x="6794" y="8251"/>
                    <a:pt x="6856" y="8313"/>
                    <a:pt x="6980" y="8313"/>
                  </a:cubicBezTo>
                  <a:cubicBezTo>
                    <a:pt x="7073" y="8313"/>
                    <a:pt x="7166" y="8251"/>
                    <a:pt x="7197" y="8127"/>
                  </a:cubicBezTo>
                  <a:cubicBezTo>
                    <a:pt x="7197" y="7941"/>
                    <a:pt x="7352" y="7755"/>
                    <a:pt x="7569" y="7755"/>
                  </a:cubicBezTo>
                  <a:lnTo>
                    <a:pt x="11416" y="7755"/>
                  </a:lnTo>
                  <a:cubicBezTo>
                    <a:pt x="11819" y="7755"/>
                    <a:pt x="12129" y="7414"/>
                    <a:pt x="12129" y="7042"/>
                  </a:cubicBezTo>
                  <a:lnTo>
                    <a:pt x="12129" y="2265"/>
                  </a:lnTo>
                  <a:lnTo>
                    <a:pt x="13184" y="2265"/>
                  </a:lnTo>
                  <a:cubicBezTo>
                    <a:pt x="13200" y="2262"/>
                    <a:pt x="13215" y="2261"/>
                    <a:pt x="13231" y="2261"/>
                  </a:cubicBezTo>
                  <a:close/>
                  <a:moveTo>
                    <a:pt x="8283" y="10764"/>
                  </a:moveTo>
                  <a:lnTo>
                    <a:pt x="8469" y="12315"/>
                  </a:lnTo>
                  <a:lnTo>
                    <a:pt x="5460" y="12315"/>
                  </a:lnTo>
                  <a:lnTo>
                    <a:pt x="5677" y="10764"/>
                  </a:lnTo>
                  <a:close/>
                  <a:moveTo>
                    <a:pt x="5181" y="0"/>
                  </a:moveTo>
                  <a:cubicBezTo>
                    <a:pt x="4932" y="0"/>
                    <a:pt x="4746" y="217"/>
                    <a:pt x="4746" y="435"/>
                  </a:cubicBezTo>
                  <a:lnTo>
                    <a:pt x="4746" y="652"/>
                  </a:lnTo>
                  <a:lnTo>
                    <a:pt x="2544" y="652"/>
                  </a:lnTo>
                  <a:cubicBezTo>
                    <a:pt x="2141" y="652"/>
                    <a:pt x="1800" y="962"/>
                    <a:pt x="1800" y="1365"/>
                  </a:cubicBezTo>
                  <a:lnTo>
                    <a:pt x="1800" y="1861"/>
                  </a:lnTo>
                  <a:lnTo>
                    <a:pt x="745" y="1861"/>
                  </a:lnTo>
                  <a:cubicBezTo>
                    <a:pt x="342" y="1861"/>
                    <a:pt x="0" y="2203"/>
                    <a:pt x="0" y="2606"/>
                  </a:cubicBezTo>
                  <a:lnTo>
                    <a:pt x="0" y="10019"/>
                  </a:lnTo>
                  <a:cubicBezTo>
                    <a:pt x="0" y="10423"/>
                    <a:pt x="342" y="10764"/>
                    <a:pt x="745" y="10764"/>
                  </a:cubicBezTo>
                  <a:lnTo>
                    <a:pt x="5274" y="10764"/>
                  </a:lnTo>
                  <a:lnTo>
                    <a:pt x="5088" y="12315"/>
                  </a:lnTo>
                  <a:lnTo>
                    <a:pt x="4405" y="12315"/>
                  </a:lnTo>
                  <a:cubicBezTo>
                    <a:pt x="4188" y="12346"/>
                    <a:pt x="4188" y="12687"/>
                    <a:pt x="4405" y="12718"/>
                  </a:cubicBezTo>
                  <a:lnTo>
                    <a:pt x="9585" y="12718"/>
                  </a:lnTo>
                  <a:cubicBezTo>
                    <a:pt x="9592" y="12719"/>
                    <a:pt x="9599" y="12720"/>
                    <a:pt x="9606" y="12720"/>
                  </a:cubicBezTo>
                  <a:cubicBezTo>
                    <a:pt x="9796" y="12720"/>
                    <a:pt x="9796" y="12313"/>
                    <a:pt x="9606" y="12313"/>
                  </a:cubicBezTo>
                  <a:cubicBezTo>
                    <a:pt x="9599" y="12313"/>
                    <a:pt x="9592" y="12314"/>
                    <a:pt x="9585" y="12315"/>
                  </a:cubicBezTo>
                  <a:lnTo>
                    <a:pt x="8903" y="12315"/>
                  </a:lnTo>
                  <a:lnTo>
                    <a:pt x="8686" y="10764"/>
                  </a:lnTo>
                  <a:lnTo>
                    <a:pt x="13215" y="10764"/>
                  </a:lnTo>
                  <a:cubicBezTo>
                    <a:pt x="13649" y="10764"/>
                    <a:pt x="13959" y="10423"/>
                    <a:pt x="13959" y="10019"/>
                  </a:cubicBezTo>
                  <a:lnTo>
                    <a:pt x="13959" y="2606"/>
                  </a:lnTo>
                  <a:cubicBezTo>
                    <a:pt x="13959" y="2172"/>
                    <a:pt x="13649" y="1830"/>
                    <a:pt x="13215" y="1830"/>
                  </a:cubicBezTo>
                  <a:lnTo>
                    <a:pt x="12191" y="1830"/>
                  </a:lnTo>
                  <a:lnTo>
                    <a:pt x="12191" y="1365"/>
                  </a:lnTo>
                  <a:cubicBezTo>
                    <a:pt x="12191" y="962"/>
                    <a:pt x="11850" y="621"/>
                    <a:pt x="11447" y="621"/>
                  </a:cubicBezTo>
                  <a:lnTo>
                    <a:pt x="8903" y="621"/>
                  </a:lnTo>
                  <a:cubicBezTo>
                    <a:pt x="8748" y="683"/>
                    <a:pt x="8748" y="962"/>
                    <a:pt x="8903" y="1024"/>
                  </a:cubicBezTo>
                  <a:lnTo>
                    <a:pt x="11447" y="1024"/>
                  </a:lnTo>
                  <a:cubicBezTo>
                    <a:pt x="11633" y="1024"/>
                    <a:pt x="11757" y="1148"/>
                    <a:pt x="11757" y="1334"/>
                  </a:cubicBezTo>
                  <a:lnTo>
                    <a:pt x="11757" y="7011"/>
                  </a:lnTo>
                  <a:cubicBezTo>
                    <a:pt x="11757" y="7197"/>
                    <a:pt x="11633" y="7321"/>
                    <a:pt x="11447" y="7321"/>
                  </a:cubicBezTo>
                  <a:lnTo>
                    <a:pt x="7600" y="7321"/>
                  </a:lnTo>
                  <a:cubicBezTo>
                    <a:pt x="7476" y="7321"/>
                    <a:pt x="7321" y="7352"/>
                    <a:pt x="7197" y="7445"/>
                  </a:cubicBezTo>
                  <a:lnTo>
                    <a:pt x="7197" y="1458"/>
                  </a:lnTo>
                  <a:cubicBezTo>
                    <a:pt x="7197" y="1210"/>
                    <a:pt x="7383" y="1055"/>
                    <a:pt x="7600" y="1055"/>
                  </a:cubicBezTo>
                  <a:lnTo>
                    <a:pt x="8096" y="1055"/>
                  </a:lnTo>
                  <a:cubicBezTo>
                    <a:pt x="8110" y="1058"/>
                    <a:pt x="8122" y="1060"/>
                    <a:pt x="8134" y="1060"/>
                  </a:cubicBezTo>
                  <a:cubicBezTo>
                    <a:pt x="8327" y="1060"/>
                    <a:pt x="8332" y="641"/>
                    <a:pt x="8150" y="641"/>
                  </a:cubicBezTo>
                  <a:cubicBezTo>
                    <a:pt x="8133" y="641"/>
                    <a:pt x="8116" y="645"/>
                    <a:pt x="8096" y="652"/>
                  </a:cubicBezTo>
                  <a:lnTo>
                    <a:pt x="7600" y="652"/>
                  </a:lnTo>
                  <a:cubicBezTo>
                    <a:pt x="7383" y="652"/>
                    <a:pt x="7135" y="745"/>
                    <a:pt x="6980" y="931"/>
                  </a:cubicBezTo>
                  <a:cubicBezTo>
                    <a:pt x="6825" y="745"/>
                    <a:pt x="6608" y="652"/>
                    <a:pt x="6390" y="652"/>
                  </a:cubicBezTo>
                  <a:lnTo>
                    <a:pt x="6173" y="652"/>
                  </a:lnTo>
                  <a:lnTo>
                    <a:pt x="6173" y="435"/>
                  </a:lnTo>
                  <a:cubicBezTo>
                    <a:pt x="6173" y="217"/>
                    <a:pt x="59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99"/>
            <p:cNvSpPr/>
            <p:nvPr/>
          </p:nvSpPr>
          <p:spPr>
            <a:xfrm>
              <a:off x="3267575" y="3731500"/>
              <a:ext cx="34925" cy="10100"/>
            </a:xfrm>
            <a:custGeom>
              <a:rect b="b" l="l" r="r" t="t"/>
              <a:pathLst>
                <a:path extrusionOk="0" h="404" w="1397">
                  <a:moveTo>
                    <a:pt x="186" y="1"/>
                  </a:moveTo>
                  <a:cubicBezTo>
                    <a:pt x="93" y="1"/>
                    <a:pt x="0" y="94"/>
                    <a:pt x="0" y="218"/>
                  </a:cubicBezTo>
                  <a:cubicBezTo>
                    <a:pt x="0" y="311"/>
                    <a:pt x="93" y="404"/>
                    <a:pt x="186" y="404"/>
                  </a:cubicBezTo>
                  <a:lnTo>
                    <a:pt x="1179" y="404"/>
                  </a:lnTo>
                  <a:cubicBezTo>
                    <a:pt x="1303" y="404"/>
                    <a:pt x="1396" y="311"/>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99"/>
            <p:cNvSpPr/>
            <p:nvPr/>
          </p:nvSpPr>
          <p:spPr>
            <a:xfrm>
              <a:off x="3266025" y="3752450"/>
              <a:ext cx="38025" cy="10875"/>
            </a:xfrm>
            <a:custGeom>
              <a:rect b="b" l="l" r="r" t="t"/>
              <a:pathLst>
                <a:path extrusionOk="0" h="435" w="1521">
                  <a:moveTo>
                    <a:pt x="248" y="0"/>
                  </a:moveTo>
                  <a:cubicBezTo>
                    <a:pt x="0" y="0"/>
                    <a:pt x="0" y="434"/>
                    <a:pt x="248" y="434"/>
                  </a:cubicBezTo>
                  <a:lnTo>
                    <a:pt x="1241" y="434"/>
                  </a:lnTo>
                  <a:cubicBezTo>
                    <a:pt x="1520" y="434"/>
                    <a:pt x="1520" y="0"/>
                    <a:pt x="1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99"/>
            <p:cNvSpPr/>
            <p:nvPr/>
          </p:nvSpPr>
          <p:spPr>
            <a:xfrm>
              <a:off x="3267575" y="3773375"/>
              <a:ext cx="34925" cy="10875"/>
            </a:xfrm>
            <a:custGeom>
              <a:rect b="b" l="l" r="r" t="t"/>
              <a:pathLst>
                <a:path extrusionOk="0" h="435" w="1397">
                  <a:moveTo>
                    <a:pt x="186" y="1"/>
                  </a:moveTo>
                  <a:cubicBezTo>
                    <a:pt x="93" y="1"/>
                    <a:pt x="0" y="94"/>
                    <a:pt x="0" y="218"/>
                  </a:cubicBezTo>
                  <a:cubicBezTo>
                    <a:pt x="0" y="342"/>
                    <a:pt x="93" y="435"/>
                    <a:pt x="186" y="435"/>
                  </a:cubicBezTo>
                  <a:lnTo>
                    <a:pt x="1179" y="435"/>
                  </a:lnTo>
                  <a:cubicBezTo>
                    <a:pt x="1303" y="435"/>
                    <a:pt x="1396" y="342"/>
                    <a:pt x="1396" y="218"/>
                  </a:cubicBezTo>
                  <a:cubicBezTo>
                    <a:pt x="1396" y="94"/>
                    <a:pt x="1303"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99"/>
            <p:cNvSpPr/>
            <p:nvPr/>
          </p:nvSpPr>
          <p:spPr>
            <a:xfrm>
              <a:off x="3266025" y="3837325"/>
              <a:ext cx="87450" cy="10175"/>
            </a:xfrm>
            <a:custGeom>
              <a:rect b="b" l="l" r="r" t="t"/>
              <a:pathLst>
                <a:path extrusionOk="0" h="407" w="3498">
                  <a:moveTo>
                    <a:pt x="3280" y="1"/>
                  </a:moveTo>
                  <a:cubicBezTo>
                    <a:pt x="3273" y="1"/>
                    <a:pt x="3265" y="1"/>
                    <a:pt x="3257" y="2"/>
                  </a:cubicBezTo>
                  <a:lnTo>
                    <a:pt x="248" y="2"/>
                  </a:lnTo>
                  <a:cubicBezTo>
                    <a:pt x="0" y="33"/>
                    <a:pt x="0" y="374"/>
                    <a:pt x="248" y="405"/>
                  </a:cubicBezTo>
                  <a:lnTo>
                    <a:pt x="3257" y="405"/>
                  </a:lnTo>
                  <a:cubicBezTo>
                    <a:pt x="3265" y="406"/>
                    <a:pt x="3273" y="407"/>
                    <a:pt x="3280" y="407"/>
                  </a:cubicBezTo>
                  <a:cubicBezTo>
                    <a:pt x="3498" y="407"/>
                    <a:pt x="3498" y="1"/>
                    <a:pt x="3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99"/>
            <p:cNvSpPr/>
            <p:nvPr/>
          </p:nvSpPr>
          <p:spPr>
            <a:xfrm>
              <a:off x="3267575" y="3837113"/>
              <a:ext cx="85675" cy="10600"/>
            </a:xfrm>
            <a:custGeom>
              <a:rect b="b" l="l" r="r" t="t"/>
              <a:pathLst>
                <a:path extrusionOk="0" h="424" w="3427">
                  <a:moveTo>
                    <a:pt x="3246" y="1"/>
                  </a:moveTo>
                  <a:cubicBezTo>
                    <a:pt x="3230" y="1"/>
                    <a:pt x="3213" y="4"/>
                    <a:pt x="3195" y="11"/>
                  </a:cubicBezTo>
                  <a:lnTo>
                    <a:pt x="186" y="11"/>
                  </a:lnTo>
                  <a:cubicBezTo>
                    <a:pt x="0" y="73"/>
                    <a:pt x="0" y="352"/>
                    <a:pt x="186" y="414"/>
                  </a:cubicBezTo>
                  <a:lnTo>
                    <a:pt x="3195" y="414"/>
                  </a:lnTo>
                  <a:cubicBezTo>
                    <a:pt x="3213" y="421"/>
                    <a:pt x="3230" y="424"/>
                    <a:pt x="3246" y="424"/>
                  </a:cubicBezTo>
                  <a:cubicBezTo>
                    <a:pt x="3426" y="424"/>
                    <a:pt x="3426" y="1"/>
                    <a:pt x="3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99"/>
            <p:cNvSpPr/>
            <p:nvPr/>
          </p:nvSpPr>
          <p:spPr>
            <a:xfrm>
              <a:off x="3266800" y="3837363"/>
              <a:ext cx="86100" cy="10100"/>
            </a:xfrm>
            <a:custGeom>
              <a:rect b="b" l="l" r="r" t="t"/>
              <a:pathLst>
                <a:path extrusionOk="0" h="404" w="3444">
                  <a:moveTo>
                    <a:pt x="217" y="0"/>
                  </a:moveTo>
                  <a:cubicBezTo>
                    <a:pt x="93" y="0"/>
                    <a:pt x="0" y="93"/>
                    <a:pt x="31" y="186"/>
                  </a:cubicBezTo>
                  <a:cubicBezTo>
                    <a:pt x="31"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99"/>
            <p:cNvSpPr/>
            <p:nvPr/>
          </p:nvSpPr>
          <p:spPr>
            <a:xfrm>
              <a:off x="3391825" y="3837275"/>
              <a:ext cx="87275" cy="10275"/>
            </a:xfrm>
            <a:custGeom>
              <a:rect b="b" l="l" r="r" t="t"/>
              <a:pathLst>
                <a:path extrusionOk="0" h="411" w="3491">
                  <a:moveTo>
                    <a:pt x="200" y="1"/>
                  </a:moveTo>
                  <a:cubicBezTo>
                    <a:pt x="1" y="1"/>
                    <a:pt x="7" y="411"/>
                    <a:pt x="220" y="411"/>
                  </a:cubicBezTo>
                  <a:cubicBezTo>
                    <a:pt x="227" y="411"/>
                    <a:pt x="234" y="410"/>
                    <a:pt x="241" y="409"/>
                  </a:cubicBezTo>
                  <a:lnTo>
                    <a:pt x="3250" y="409"/>
                  </a:lnTo>
                  <a:cubicBezTo>
                    <a:pt x="3258" y="410"/>
                    <a:pt x="3265" y="411"/>
                    <a:pt x="3272" y="411"/>
                  </a:cubicBezTo>
                  <a:cubicBezTo>
                    <a:pt x="3485" y="411"/>
                    <a:pt x="3491" y="1"/>
                    <a:pt x="3292" y="1"/>
                  </a:cubicBezTo>
                  <a:cubicBezTo>
                    <a:pt x="3279" y="1"/>
                    <a:pt x="3265" y="2"/>
                    <a:pt x="3250" y="6"/>
                  </a:cubicBezTo>
                  <a:lnTo>
                    <a:pt x="241"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99"/>
            <p:cNvSpPr/>
            <p:nvPr/>
          </p:nvSpPr>
          <p:spPr>
            <a:xfrm>
              <a:off x="3392100" y="3837488"/>
              <a:ext cx="86750" cy="9850"/>
            </a:xfrm>
            <a:custGeom>
              <a:rect b="b" l="l" r="r" t="t"/>
              <a:pathLst>
                <a:path extrusionOk="0" h="394" w="3470">
                  <a:moveTo>
                    <a:pt x="177" y="0"/>
                  </a:moveTo>
                  <a:cubicBezTo>
                    <a:pt x="0" y="0"/>
                    <a:pt x="0" y="393"/>
                    <a:pt x="177" y="393"/>
                  </a:cubicBezTo>
                  <a:cubicBezTo>
                    <a:pt x="194" y="393"/>
                    <a:pt x="211" y="390"/>
                    <a:pt x="230" y="383"/>
                  </a:cubicBezTo>
                  <a:lnTo>
                    <a:pt x="3239" y="383"/>
                  </a:lnTo>
                  <a:cubicBezTo>
                    <a:pt x="3259" y="390"/>
                    <a:pt x="3276" y="393"/>
                    <a:pt x="3293" y="393"/>
                  </a:cubicBezTo>
                  <a:cubicBezTo>
                    <a:pt x="3470" y="393"/>
                    <a:pt x="3470" y="0"/>
                    <a:pt x="3293" y="0"/>
                  </a:cubicBezTo>
                  <a:cubicBezTo>
                    <a:pt x="3276" y="0"/>
                    <a:pt x="3259" y="3"/>
                    <a:pt x="3239" y="11"/>
                  </a:cubicBezTo>
                  <a:lnTo>
                    <a:pt x="230" y="11"/>
                  </a:lnTo>
                  <a:cubicBezTo>
                    <a:pt x="211" y="3"/>
                    <a:pt x="194"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99"/>
            <p:cNvSpPr/>
            <p:nvPr/>
          </p:nvSpPr>
          <p:spPr>
            <a:xfrm>
              <a:off x="3392425" y="3837363"/>
              <a:ext cx="86100" cy="10100"/>
            </a:xfrm>
            <a:custGeom>
              <a:rect b="b" l="l" r="r" t="t"/>
              <a:pathLst>
                <a:path extrusionOk="0" h="404" w="3444">
                  <a:moveTo>
                    <a:pt x="217" y="0"/>
                  </a:moveTo>
                  <a:cubicBezTo>
                    <a:pt x="93" y="0"/>
                    <a:pt x="0" y="93"/>
                    <a:pt x="0" y="186"/>
                  </a:cubicBezTo>
                  <a:cubicBezTo>
                    <a:pt x="0" y="310"/>
                    <a:pt x="93" y="403"/>
                    <a:pt x="217" y="403"/>
                  </a:cubicBezTo>
                  <a:lnTo>
                    <a:pt x="3226" y="403"/>
                  </a:lnTo>
                  <a:cubicBezTo>
                    <a:pt x="3350" y="403"/>
                    <a:pt x="3443" y="310"/>
                    <a:pt x="3443" y="186"/>
                  </a:cubicBezTo>
                  <a:cubicBezTo>
                    <a:pt x="3443" y="93"/>
                    <a:pt x="3350" y="0"/>
                    <a:pt x="3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99"/>
            <p:cNvSpPr/>
            <p:nvPr/>
          </p:nvSpPr>
          <p:spPr>
            <a:xfrm>
              <a:off x="3394750" y="3724525"/>
              <a:ext cx="82225" cy="58175"/>
            </a:xfrm>
            <a:custGeom>
              <a:rect b="b" l="l" r="r" t="t"/>
              <a:pathLst>
                <a:path extrusionOk="0" h="2327" w="3289">
                  <a:moveTo>
                    <a:pt x="2823" y="404"/>
                  </a:moveTo>
                  <a:cubicBezTo>
                    <a:pt x="2823" y="404"/>
                    <a:pt x="2854" y="435"/>
                    <a:pt x="2854" y="466"/>
                  </a:cubicBezTo>
                  <a:lnTo>
                    <a:pt x="2854" y="1861"/>
                  </a:lnTo>
                  <a:cubicBezTo>
                    <a:pt x="2854" y="1892"/>
                    <a:pt x="2823" y="1924"/>
                    <a:pt x="2823" y="1924"/>
                  </a:cubicBezTo>
                  <a:lnTo>
                    <a:pt x="466" y="1924"/>
                  </a:lnTo>
                  <a:cubicBezTo>
                    <a:pt x="435" y="1924"/>
                    <a:pt x="404" y="1892"/>
                    <a:pt x="404" y="1861"/>
                  </a:cubicBezTo>
                  <a:lnTo>
                    <a:pt x="404" y="466"/>
                  </a:lnTo>
                  <a:cubicBezTo>
                    <a:pt x="404" y="435"/>
                    <a:pt x="435" y="404"/>
                    <a:pt x="466" y="404"/>
                  </a:cubicBezTo>
                  <a:close/>
                  <a:moveTo>
                    <a:pt x="466" y="0"/>
                  </a:moveTo>
                  <a:cubicBezTo>
                    <a:pt x="186" y="0"/>
                    <a:pt x="0" y="186"/>
                    <a:pt x="0" y="466"/>
                  </a:cubicBezTo>
                  <a:lnTo>
                    <a:pt x="0" y="1861"/>
                  </a:lnTo>
                  <a:cubicBezTo>
                    <a:pt x="0" y="2110"/>
                    <a:pt x="186" y="2327"/>
                    <a:pt x="466" y="2327"/>
                  </a:cubicBezTo>
                  <a:lnTo>
                    <a:pt x="2823" y="2327"/>
                  </a:lnTo>
                  <a:cubicBezTo>
                    <a:pt x="3071" y="2327"/>
                    <a:pt x="3288" y="2110"/>
                    <a:pt x="3288" y="1861"/>
                  </a:cubicBezTo>
                  <a:lnTo>
                    <a:pt x="3288" y="466"/>
                  </a:lnTo>
                  <a:cubicBezTo>
                    <a:pt x="3288" y="186"/>
                    <a:pt x="3071" y="0"/>
                    <a:pt x="2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50" name="Google Shape;20950;p99"/>
          <p:cNvSpPr/>
          <p:nvPr/>
        </p:nvSpPr>
        <p:spPr>
          <a:xfrm>
            <a:off x="5552191" y="3436729"/>
            <a:ext cx="261375" cy="348975"/>
          </a:xfrm>
          <a:custGeom>
            <a:rect b="b" l="l" r="r" t="t"/>
            <a:pathLst>
              <a:path extrusionOk="0" h="13959" w="10455">
                <a:moveTo>
                  <a:pt x="9834" y="403"/>
                </a:moveTo>
                <a:cubicBezTo>
                  <a:pt x="9958" y="403"/>
                  <a:pt x="10082" y="527"/>
                  <a:pt x="10082" y="651"/>
                </a:cubicBezTo>
                <a:lnTo>
                  <a:pt x="10082" y="1427"/>
                </a:lnTo>
                <a:lnTo>
                  <a:pt x="435" y="1427"/>
                </a:lnTo>
                <a:lnTo>
                  <a:pt x="435" y="651"/>
                </a:lnTo>
                <a:cubicBezTo>
                  <a:pt x="435" y="527"/>
                  <a:pt x="528" y="403"/>
                  <a:pt x="683" y="403"/>
                </a:cubicBezTo>
                <a:close/>
                <a:moveTo>
                  <a:pt x="5677" y="4219"/>
                </a:moveTo>
                <a:lnTo>
                  <a:pt x="5677" y="4560"/>
                </a:lnTo>
                <a:lnTo>
                  <a:pt x="4995" y="4560"/>
                </a:lnTo>
                <a:lnTo>
                  <a:pt x="4995" y="4219"/>
                </a:lnTo>
                <a:close/>
                <a:moveTo>
                  <a:pt x="6794" y="4219"/>
                </a:moveTo>
                <a:lnTo>
                  <a:pt x="6794" y="4560"/>
                </a:lnTo>
                <a:lnTo>
                  <a:pt x="6111" y="4560"/>
                </a:lnTo>
                <a:lnTo>
                  <a:pt x="6111" y="4219"/>
                </a:lnTo>
                <a:close/>
                <a:moveTo>
                  <a:pt x="4560" y="4560"/>
                </a:moveTo>
                <a:lnTo>
                  <a:pt x="4560" y="5087"/>
                </a:lnTo>
                <a:lnTo>
                  <a:pt x="3878" y="5087"/>
                </a:lnTo>
                <a:lnTo>
                  <a:pt x="3878" y="4560"/>
                </a:lnTo>
                <a:close/>
                <a:moveTo>
                  <a:pt x="7910" y="4777"/>
                </a:moveTo>
                <a:lnTo>
                  <a:pt x="7941" y="5366"/>
                </a:lnTo>
                <a:lnTo>
                  <a:pt x="7228" y="5366"/>
                </a:lnTo>
                <a:lnTo>
                  <a:pt x="7228" y="4777"/>
                </a:lnTo>
                <a:close/>
                <a:moveTo>
                  <a:pt x="3444" y="5056"/>
                </a:moveTo>
                <a:lnTo>
                  <a:pt x="3444" y="5583"/>
                </a:lnTo>
                <a:lnTo>
                  <a:pt x="2761" y="5583"/>
                </a:lnTo>
                <a:lnTo>
                  <a:pt x="2761" y="5056"/>
                </a:lnTo>
                <a:close/>
                <a:moveTo>
                  <a:pt x="5708" y="4994"/>
                </a:moveTo>
                <a:lnTo>
                  <a:pt x="5708" y="6917"/>
                </a:lnTo>
                <a:lnTo>
                  <a:pt x="4995" y="6917"/>
                </a:lnTo>
                <a:lnTo>
                  <a:pt x="4995" y="4994"/>
                </a:lnTo>
                <a:close/>
                <a:moveTo>
                  <a:pt x="6825" y="4994"/>
                </a:moveTo>
                <a:lnTo>
                  <a:pt x="6825" y="6917"/>
                </a:lnTo>
                <a:lnTo>
                  <a:pt x="6111" y="6917"/>
                </a:lnTo>
                <a:lnTo>
                  <a:pt x="6111" y="4994"/>
                </a:lnTo>
                <a:close/>
                <a:moveTo>
                  <a:pt x="7941" y="5770"/>
                </a:moveTo>
                <a:lnTo>
                  <a:pt x="7941" y="6917"/>
                </a:lnTo>
                <a:lnTo>
                  <a:pt x="7228" y="6917"/>
                </a:lnTo>
                <a:lnTo>
                  <a:pt x="7228" y="5770"/>
                </a:lnTo>
                <a:close/>
                <a:moveTo>
                  <a:pt x="9120" y="3102"/>
                </a:moveTo>
                <a:cubicBezTo>
                  <a:pt x="9151" y="3102"/>
                  <a:pt x="9182" y="3133"/>
                  <a:pt x="9182" y="3164"/>
                </a:cubicBezTo>
                <a:lnTo>
                  <a:pt x="9182" y="6917"/>
                </a:lnTo>
                <a:lnTo>
                  <a:pt x="8345" y="6917"/>
                </a:lnTo>
                <a:lnTo>
                  <a:pt x="8345" y="4777"/>
                </a:lnTo>
                <a:cubicBezTo>
                  <a:pt x="8345" y="4560"/>
                  <a:pt x="8159" y="4374"/>
                  <a:pt x="7941" y="4374"/>
                </a:cubicBezTo>
                <a:lnTo>
                  <a:pt x="7228" y="4374"/>
                </a:lnTo>
                <a:lnTo>
                  <a:pt x="7228" y="4250"/>
                </a:lnTo>
                <a:cubicBezTo>
                  <a:pt x="7228" y="4001"/>
                  <a:pt x="7042" y="3815"/>
                  <a:pt x="6825" y="3815"/>
                </a:cubicBezTo>
                <a:lnTo>
                  <a:pt x="6142" y="3815"/>
                </a:lnTo>
                <a:cubicBezTo>
                  <a:pt x="6049" y="3815"/>
                  <a:pt x="5987" y="3846"/>
                  <a:pt x="5925" y="3877"/>
                </a:cubicBezTo>
                <a:cubicBezTo>
                  <a:pt x="5832" y="3846"/>
                  <a:pt x="5770" y="3815"/>
                  <a:pt x="5708" y="3815"/>
                </a:cubicBezTo>
                <a:lnTo>
                  <a:pt x="5026" y="3815"/>
                </a:lnTo>
                <a:cubicBezTo>
                  <a:pt x="4809" y="3815"/>
                  <a:pt x="4653" y="3939"/>
                  <a:pt x="4591" y="4157"/>
                </a:cubicBezTo>
                <a:lnTo>
                  <a:pt x="3909" y="4157"/>
                </a:lnTo>
                <a:cubicBezTo>
                  <a:pt x="3661" y="4157"/>
                  <a:pt x="3475" y="4343"/>
                  <a:pt x="3475" y="4560"/>
                </a:cubicBezTo>
                <a:lnTo>
                  <a:pt x="3475" y="4653"/>
                </a:lnTo>
                <a:lnTo>
                  <a:pt x="2761" y="4653"/>
                </a:lnTo>
                <a:cubicBezTo>
                  <a:pt x="2544" y="4684"/>
                  <a:pt x="2389" y="4839"/>
                  <a:pt x="2389" y="5056"/>
                </a:cubicBezTo>
                <a:lnTo>
                  <a:pt x="2389" y="6917"/>
                </a:lnTo>
                <a:lnTo>
                  <a:pt x="1520" y="6917"/>
                </a:lnTo>
                <a:lnTo>
                  <a:pt x="1520" y="3164"/>
                </a:lnTo>
                <a:cubicBezTo>
                  <a:pt x="1520" y="3133"/>
                  <a:pt x="1520" y="3102"/>
                  <a:pt x="1552" y="3102"/>
                </a:cubicBezTo>
                <a:close/>
                <a:moveTo>
                  <a:pt x="3475" y="6018"/>
                </a:moveTo>
                <a:lnTo>
                  <a:pt x="3475" y="6948"/>
                </a:lnTo>
                <a:lnTo>
                  <a:pt x="2761" y="6948"/>
                </a:lnTo>
                <a:lnTo>
                  <a:pt x="2761" y="6018"/>
                </a:lnTo>
                <a:close/>
                <a:moveTo>
                  <a:pt x="4591" y="5521"/>
                </a:moveTo>
                <a:lnTo>
                  <a:pt x="4591" y="6948"/>
                </a:lnTo>
                <a:lnTo>
                  <a:pt x="3878" y="6917"/>
                </a:lnTo>
                <a:lnTo>
                  <a:pt x="3878" y="5521"/>
                </a:lnTo>
                <a:close/>
                <a:moveTo>
                  <a:pt x="3444" y="9399"/>
                </a:moveTo>
                <a:lnTo>
                  <a:pt x="3444" y="9833"/>
                </a:lnTo>
                <a:lnTo>
                  <a:pt x="2761" y="9833"/>
                </a:lnTo>
                <a:lnTo>
                  <a:pt x="2761" y="9399"/>
                </a:lnTo>
                <a:close/>
                <a:moveTo>
                  <a:pt x="5677" y="9399"/>
                </a:moveTo>
                <a:lnTo>
                  <a:pt x="5677" y="9864"/>
                </a:lnTo>
                <a:lnTo>
                  <a:pt x="4995" y="9864"/>
                </a:lnTo>
                <a:lnTo>
                  <a:pt x="4995" y="9399"/>
                </a:lnTo>
                <a:close/>
                <a:moveTo>
                  <a:pt x="6825" y="9864"/>
                </a:moveTo>
                <a:lnTo>
                  <a:pt x="6825" y="10298"/>
                </a:lnTo>
                <a:lnTo>
                  <a:pt x="6142" y="10298"/>
                </a:lnTo>
                <a:lnTo>
                  <a:pt x="6142" y="9864"/>
                </a:lnTo>
                <a:close/>
                <a:moveTo>
                  <a:pt x="4560" y="9926"/>
                </a:moveTo>
                <a:lnTo>
                  <a:pt x="4560" y="10484"/>
                </a:lnTo>
                <a:lnTo>
                  <a:pt x="3878" y="10484"/>
                </a:lnTo>
                <a:lnTo>
                  <a:pt x="3878" y="9926"/>
                </a:lnTo>
                <a:close/>
                <a:moveTo>
                  <a:pt x="7941" y="10484"/>
                </a:moveTo>
                <a:lnTo>
                  <a:pt x="7941" y="10950"/>
                </a:lnTo>
                <a:lnTo>
                  <a:pt x="7259" y="10950"/>
                </a:lnTo>
                <a:lnTo>
                  <a:pt x="7259" y="10484"/>
                </a:lnTo>
                <a:close/>
                <a:moveTo>
                  <a:pt x="3475" y="10236"/>
                </a:moveTo>
                <a:lnTo>
                  <a:pt x="3475" y="12097"/>
                </a:lnTo>
                <a:lnTo>
                  <a:pt x="2761" y="12097"/>
                </a:lnTo>
                <a:lnTo>
                  <a:pt x="2761" y="10236"/>
                </a:lnTo>
                <a:close/>
                <a:moveTo>
                  <a:pt x="4591" y="10857"/>
                </a:moveTo>
                <a:lnTo>
                  <a:pt x="4591" y="12097"/>
                </a:lnTo>
                <a:lnTo>
                  <a:pt x="3878" y="12097"/>
                </a:lnTo>
                <a:lnTo>
                  <a:pt x="3878" y="10857"/>
                </a:lnTo>
                <a:close/>
                <a:moveTo>
                  <a:pt x="5708" y="10267"/>
                </a:moveTo>
                <a:lnTo>
                  <a:pt x="5708" y="12097"/>
                </a:lnTo>
                <a:lnTo>
                  <a:pt x="4995" y="12097"/>
                </a:lnTo>
                <a:lnTo>
                  <a:pt x="4995" y="10267"/>
                </a:lnTo>
                <a:close/>
                <a:moveTo>
                  <a:pt x="6825" y="10702"/>
                </a:moveTo>
                <a:lnTo>
                  <a:pt x="6825" y="12097"/>
                </a:lnTo>
                <a:lnTo>
                  <a:pt x="6111" y="12097"/>
                </a:lnTo>
                <a:lnTo>
                  <a:pt x="6111" y="10702"/>
                </a:lnTo>
                <a:close/>
                <a:moveTo>
                  <a:pt x="7941" y="11353"/>
                </a:moveTo>
                <a:lnTo>
                  <a:pt x="7941" y="12097"/>
                </a:lnTo>
                <a:lnTo>
                  <a:pt x="7259" y="12097"/>
                </a:lnTo>
                <a:lnTo>
                  <a:pt x="7259" y="11353"/>
                </a:lnTo>
                <a:close/>
                <a:moveTo>
                  <a:pt x="9182" y="7352"/>
                </a:moveTo>
                <a:lnTo>
                  <a:pt x="9182" y="7910"/>
                </a:lnTo>
                <a:lnTo>
                  <a:pt x="6484" y="7910"/>
                </a:lnTo>
                <a:cubicBezTo>
                  <a:pt x="6204" y="7910"/>
                  <a:pt x="6204" y="8313"/>
                  <a:pt x="6484" y="8313"/>
                </a:cubicBezTo>
                <a:lnTo>
                  <a:pt x="9182" y="8313"/>
                </a:lnTo>
                <a:lnTo>
                  <a:pt x="9182" y="12128"/>
                </a:lnTo>
                <a:lnTo>
                  <a:pt x="8345" y="12128"/>
                </a:lnTo>
                <a:lnTo>
                  <a:pt x="8345" y="10484"/>
                </a:lnTo>
                <a:cubicBezTo>
                  <a:pt x="8345" y="10236"/>
                  <a:pt x="8159" y="10050"/>
                  <a:pt x="7941" y="10050"/>
                </a:cubicBezTo>
                <a:lnTo>
                  <a:pt x="7228" y="10050"/>
                </a:lnTo>
                <a:lnTo>
                  <a:pt x="7228" y="9864"/>
                </a:lnTo>
                <a:cubicBezTo>
                  <a:pt x="7228" y="9616"/>
                  <a:pt x="7042" y="9430"/>
                  <a:pt x="6825" y="9430"/>
                </a:cubicBezTo>
                <a:lnTo>
                  <a:pt x="6111" y="9430"/>
                </a:lnTo>
                <a:lnTo>
                  <a:pt x="6111" y="9399"/>
                </a:lnTo>
                <a:cubicBezTo>
                  <a:pt x="6111" y="9151"/>
                  <a:pt x="5925" y="8965"/>
                  <a:pt x="5708" y="8965"/>
                </a:cubicBezTo>
                <a:lnTo>
                  <a:pt x="5026" y="8965"/>
                </a:lnTo>
                <a:cubicBezTo>
                  <a:pt x="4778" y="8965"/>
                  <a:pt x="4591" y="9151"/>
                  <a:pt x="4591" y="9399"/>
                </a:cubicBezTo>
                <a:lnTo>
                  <a:pt x="4591" y="9523"/>
                </a:lnTo>
                <a:lnTo>
                  <a:pt x="3878" y="9523"/>
                </a:lnTo>
                <a:lnTo>
                  <a:pt x="3878" y="9399"/>
                </a:lnTo>
                <a:cubicBezTo>
                  <a:pt x="3878" y="9151"/>
                  <a:pt x="3692" y="8965"/>
                  <a:pt x="3475" y="8965"/>
                </a:cubicBezTo>
                <a:lnTo>
                  <a:pt x="2761" y="8965"/>
                </a:lnTo>
                <a:cubicBezTo>
                  <a:pt x="2544" y="8965"/>
                  <a:pt x="2358" y="9151"/>
                  <a:pt x="2389" y="9399"/>
                </a:cubicBezTo>
                <a:lnTo>
                  <a:pt x="2389" y="12128"/>
                </a:lnTo>
                <a:lnTo>
                  <a:pt x="1520" y="12128"/>
                </a:lnTo>
                <a:lnTo>
                  <a:pt x="1520" y="8313"/>
                </a:lnTo>
                <a:lnTo>
                  <a:pt x="5677" y="8313"/>
                </a:lnTo>
                <a:cubicBezTo>
                  <a:pt x="5925" y="8313"/>
                  <a:pt x="5925" y="7910"/>
                  <a:pt x="5677" y="7910"/>
                </a:cubicBezTo>
                <a:lnTo>
                  <a:pt x="1489" y="7910"/>
                </a:lnTo>
                <a:lnTo>
                  <a:pt x="1489" y="7352"/>
                </a:lnTo>
                <a:close/>
                <a:moveTo>
                  <a:pt x="10051" y="12563"/>
                </a:moveTo>
                <a:lnTo>
                  <a:pt x="10051" y="13338"/>
                </a:lnTo>
                <a:cubicBezTo>
                  <a:pt x="10051" y="13462"/>
                  <a:pt x="9958" y="13586"/>
                  <a:pt x="9803" y="13586"/>
                </a:cubicBezTo>
                <a:lnTo>
                  <a:pt x="652" y="13586"/>
                </a:lnTo>
                <a:cubicBezTo>
                  <a:pt x="528" y="13586"/>
                  <a:pt x="404" y="13462"/>
                  <a:pt x="404" y="13338"/>
                </a:cubicBezTo>
                <a:lnTo>
                  <a:pt x="404" y="12563"/>
                </a:lnTo>
                <a:close/>
                <a:moveTo>
                  <a:pt x="652" y="0"/>
                </a:moveTo>
                <a:cubicBezTo>
                  <a:pt x="311" y="0"/>
                  <a:pt x="1" y="279"/>
                  <a:pt x="1" y="651"/>
                </a:cubicBezTo>
                <a:lnTo>
                  <a:pt x="1" y="3350"/>
                </a:lnTo>
                <a:cubicBezTo>
                  <a:pt x="1" y="3490"/>
                  <a:pt x="109" y="3559"/>
                  <a:pt x="214" y="3559"/>
                </a:cubicBezTo>
                <a:cubicBezTo>
                  <a:pt x="318" y="3559"/>
                  <a:pt x="419" y="3490"/>
                  <a:pt x="404" y="3350"/>
                </a:cubicBezTo>
                <a:lnTo>
                  <a:pt x="404" y="1830"/>
                </a:lnTo>
                <a:lnTo>
                  <a:pt x="10051" y="1830"/>
                </a:lnTo>
                <a:lnTo>
                  <a:pt x="10051" y="12128"/>
                </a:lnTo>
                <a:lnTo>
                  <a:pt x="9586" y="12128"/>
                </a:lnTo>
                <a:lnTo>
                  <a:pt x="9586" y="3164"/>
                </a:lnTo>
                <a:cubicBezTo>
                  <a:pt x="9586" y="2932"/>
                  <a:pt x="9395" y="2727"/>
                  <a:pt x="9168" y="2727"/>
                </a:cubicBezTo>
                <a:cubicBezTo>
                  <a:pt x="9152" y="2727"/>
                  <a:pt x="9136" y="2728"/>
                  <a:pt x="9120" y="2730"/>
                </a:cubicBezTo>
                <a:lnTo>
                  <a:pt x="1552" y="2730"/>
                </a:lnTo>
                <a:cubicBezTo>
                  <a:pt x="1272" y="2730"/>
                  <a:pt x="1086" y="2916"/>
                  <a:pt x="1086" y="3164"/>
                </a:cubicBezTo>
                <a:lnTo>
                  <a:pt x="1086" y="12128"/>
                </a:lnTo>
                <a:lnTo>
                  <a:pt x="435" y="12128"/>
                </a:lnTo>
                <a:lnTo>
                  <a:pt x="435" y="4157"/>
                </a:lnTo>
                <a:cubicBezTo>
                  <a:pt x="435" y="4017"/>
                  <a:pt x="334" y="3947"/>
                  <a:pt x="233" y="3947"/>
                </a:cubicBezTo>
                <a:cubicBezTo>
                  <a:pt x="132" y="3947"/>
                  <a:pt x="32" y="4017"/>
                  <a:pt x="32" y="4157"/>
                </a:cubicBezTo>
                <a:lnTo>
                  <a:pt x="32" y="13307"/>
                </a:lnTo>
                <a:cubicBezTo>
                  <a:pt x="32" y="13648"/>
                  <a:pt x="311" y="13959"/>
                  <a:pt x="652" y="13959"/>
                </a:cubicBezTo>
                <a:lnTo>
                  <a:pt x="9803" y="13959"/>
                </a:lnTo>
                <a:cubicBezTo>
                  <a:pt x="10175" y="13959"/>
                  <a:pt x="10454" y="13679"/>
                  <a:pt x="10454" y="13307"/>
                </a:cubicBezTo>
                <a:lnTo>
                  <a:pt x="10454" y="651"/>
                </a:lnTo>
                <a:cubicBezTo>
                  <a:pt x="10454" y="279"/>
                  <a:pt x="10175" y="0"/>
                  <a:pt x="9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51" name="Google Shape;20951;p99"/>
          <p:cNvGrpSpPr/>
          <p:nvPr/>
        </p:nvGrpSpPr>
        <p:grpSpPr>
          <a:xfrm>
            <a:off x="4725851" y="3468104"/>
            <a:ext cx="348225" cy="286225"/>
            <a:chOff x="2444000" y="3698925"/>
            <a:chExt cx="348225" cy="286225"/>
          </a:xfrm>
        </p:grpSpPr>
        <p:sp>
          <p:nvSpPr>
            <p:cNvPr id="20952" name="Google Shape;20952;p99"/>
            <p:cNvSpPr/>
            <p:nvPr/>
          </p:nvSpPr>
          <p:spPr>
            <a:xfrm>
              <a:off x="2444000" y="3698925"/>
              <a:ext cx="348225" cy="286225"/>
            </a:xfrm>
            <a:custGeom>
              <a:rect b="b" l="l" r="r" t="t"/>
              <a:pathLst>
                <a:path extrusionOk="0" h="11449" w="13929">
                  <a:moveTo>
                    <a:pt x="9989" y="1428"/>
                  </a:moveTo>
                  <a:lnTo>
                    <a:pt x="9989" y="7476"/>
                  </a:lnTo>
                  <a:lnTo>
                    <a:pt x="4933" y="7476"/>
                  </a:lnTo>
                  <a:lnTo>
                    <a:pt x="4933" y="1428"/>
                  </a:lnTo>
                  <a:close/>
                  <a:moveTo>
                    <a:pt x="13231" y="431"/>
                  </a:moveTo>
                  <a:cubicBezTo>
                    <a:pt x="13396" y="431"/>
                    <a:pt x="13525" y="575"/>
                    <a:pt x="13525" y="745"/>
                  </a:cubicBezTo>
                  <a:lnTo>
                    <a:pt x="13525" y="7476"/>
                  </a:lnTo>
                  <a:lnTo>
                    <a:pt x="10423" y="7476"/>
                  </a:lnTo>
                  <a:lnTo>
                    <a:pt x="10423" y="1459"/>
                  </a:lnTo>
                  <a:cubicBezTo>
                    <a:pt x="10423" y="1210"/>
                    <a:pt x="10206" y="1024"/>
                    <a:pt x="9989" y="1024"/>
                  </a:cubicBezTo>
                  <a:lnTo>
                    <a:pt x="3971" y="1024"/>
                  </a:lnTo>
                  <a:cubicBezTo>
                    <a:pt x="3723" y="1024"/>
                    <a:pt x="3537" y="1210"/>
                    <a:pt x="3537" y="1459"/>
                  </a:cubicBezTo>
                  <a:lnTo>
                    <a:pt x="3537" y="4374"/>
                  </a:lnTo>
                  <a:cubicBezTo>
                    <a:pt x="3537" y="4498"/>
                    <a:pt x="3638" y="4561"/>
                    <a:pt x="3739" y="4561"/>
                  </a:cubicBezTo>
                  <a:cubicBezTo>
                    <a:pt x="3839" y="4561"/>
                    <a:pt x="3940" y="4498"/>
                    <a:pt x="3940" y="4374"/>
                  </a:cubicBezTo>
                  <a:lnTo>
                    <a:pt x="3940" y="1459"/>
                  </a:lnTo>
                  <a:lnTo>
                    <a:pt x="4561" y="1459"/>
                  </a:lnTo>
                  <a:lnTo>
                    <a:pt x="4561" y="7507"/>
                  </a:lnTo>
                  <a:lnTo>
                    <a:pt x="3940" y="7507"/>
                  </a:lnTo>
                  <a:lnTo>
                    <a:pt x="3940" y="5181"/>
                  </a:lnTo>
                  <a:cubicBezTo>
                    <a:pt x="3940" y="5041"/>
                    <a:pt x="3839" y="4972"/>
                    <a:pt x="3739" y="4972"/>
                  </a:cubicBezTo>
                  <a:cubicBezTo>
                    <a:pt x="3638" y="4972"/>
                    <a:pt x="3537" y="5041"/>
                    <a:pt x="3537" y="5181"/>
                  </a:cubicBezTo>
                  <a:lnTo>
                    <a:pt x="3537" y="7507"/>
                  </a:lnTo>
                  <a:lnTo>
                    <a:pt x="404" y="7507"/>
                  </a:lnTo>
                  <a:lnTo>
                    <a:pt x="404" y="745"/>
                  </a:lnTo>
                  <a:cubicBezTo>
                    <a:pt x="404" y="575"/>
                    <a:pt x="507" y="431"/>
                    <a:pt x="691" y="431"/>
                  </a:cubicBezTo>
                  <a:cubicBezTo>
                    <a:pt x="708" y="431"/>
                    <a:pt x="726" y="432"/>
                    <a:pt x="745" y="435"/>
                  </a:cubicBezTo>
                  <a:lnTo>
                    <a:pt x="13184" y="435"/>
                  </a:lnTo>
                  <a:cubicBezTo>
                    <a:pt x="13200" y="432"/>
                    <a:pt x="13216" y="431"/>
                    <a:pt x="13231" y="431"/>
                  </a:cubicBezTo>
                  <a:close/>
                  <a:moveTo>
                    <a:pt x="8252" y="9462"/>
                  </a:moveTo>
                  <a:lnTo>
                    <a:pt x="8469" y="11043"/>
                  </a:lnTo>
                  <a:lnTo>
                    <a:pt x="5460" y="11043"/>
                  </a:lnTo>
                  <a:lnTo>
                    <a:pt x="5677" y="9462"/>
                  </a:lnTo>
                  <a:close/>
                  <a:moveTo>
                    <a:pt x="745" y="1"/>
                  </a:moveTo>
                  <a:cubicBezTo>
                    <a:pt x="311" y="1"/>
                    <a:pt x="1" y="342"/>
                    <a:pt x="1" y="745"/>
                  </a:cubicBezTo>
                  <a:lnTo>
                    <a:pt x="1" y="8717"/>
                  </a:lnTo>
                  <a:cubicBezTo>
                    <a:pt x="1" y="9120"/>
                    <a:pt x="311" y="9462"/>
                    <a:pt x="745" y="9462"/>
                  </a:cubicBezTo>
                  <a:lnTo>
                    <a:pt x="5274" y="9462"/>
                  </a:lnTo>
                  <a:lnTo>
                    <a:pt x="5057" y="11043"/>
                  </a:lnTo>
                  <a:lnTo>
                    <a:pt x="4374" y="11043"/>
                  </a:lnTo>
                  <a:cubicBezTo>
                    <a:pt x="4367" y="11042"/>
                    <a:pt x="4361" y="11042"/>
                    <a:pt x="4354" y="11042"/>
                  </a:cubicBezTo>
                  <a:cubicBezTo>
                    <a:pt x="4164" y="11042"/>
                    <a:pt x="4164" y="11448"/>
                    <a:pt x="4354" y="11448"/>
                  </a:cubicBezTo>
                  <a:cubicBezTo>
                    <a:pt x="4361" y="11448"/>
                    <a:pt x="4367" y="11448"/>
                    <a:pt x="4374" y="11447"/>
                  </a:cubicBezTo>
                  <a:lnTo>
                    <a:pt x="9555" y="11447"/>
                  </a:lnTo>
                  <a:cubicBezTo>
                    <a:pt x="9562" y="11448"/>
                    <a:pt x="9568" y="11448"/>
                    <a:pt x="9575" y="11448"/>
                  </a:cubicBezTo>
                  <a:cubicBezTo>
                    <a:pt x="9765" y="11448"/>
                    <a:pt x="9765" y="11042"/>
                    <a:pt x="9575" y="11042"/>
                  </a:cubicBezTo>
                  <a:cubicBezTo>
                    <a:pt x="9568" y="11042"/>
                    <a:pt x="9562" y="11042"/>
                    <a:pt x="9555" y="11043"/>
                  </a:cubicBezTo>
                  <a:lnTo>
                    <a:pt x="8872" y="11043"/>
                  </a:lnTo>
                  <a:lnTo>
                    <a:pt x="8655" y="9462"/>
                  </a:lnTo>
                  <a:lnTo>
                    <a:pt x="10733" y="9462"/>
                  </a:lnTo>
                  <a:cubicBezTo>
                    <a:pt x="10740" y="9462"/>
                    <a:pt x="10746" y="9463"/>
                    <a:pt x="10753" y="9463"/>
                  </a:cubicBezTo>
                  <a:cubicBezTo>
                    <a:pt x="10944" y="9463"/>
                    <a:pt x="10944" y="9026"/>
                    <a:pt x="10753" y="9026"/>
                  </a:cubicBezTo>
                  <a:cubicBezTo>
                    <a:pt x="10746" y="9026"/>
                    <a:pt x="10740" y="9026"/>
                    <a:pt x="10733" y="9027"/>
                  </a:cubicBezTo>
                  <a:lnTo>
                    <a:pt x="745" y="9027"/>
                  </a:lnTo>
                  <a:cubicBezTo>
                    <a:pt x="729" y="9030"/>
                    <a:pt x="713" y="9031"/>
                    <a:pt x="698" y="9031"/>
                  </a:cubicBezTo>
                  <a:cubicBezTo>
                    <a:pt x="533" y="9031"/>
                    <a:pt x="404" y="8887"/>
                    <a:pt x="404" y="8717"/>
                  </a:cubicBezTo>
                  <a:lnTo>
                    <a:pt x="404" y="7911"/>
                  </a:lnTo>
                  <a:lnTo>
                    <a:pt x="13556" y="7911"/>
                  </a:lnTo>
                  <a:lnTo>
                    <a:pt x="13556" y="8717"/>
                  </a:lnTo>
                  <a:cubicBezTo>
                    <a:pt x="13528" y="8887"/>
                    <a:pt x="13422" y="9031"/>
                    <a:pt x="13262" y="9031"/>
                  </a:cubicBezTo>
                  <a:cubicBezTo>
                    <a:pt x="13247" y="9031"/>
                    <a:pt x="13231" y="9030"/>
                    <a:pt x="13215" y="9027"/>
                  </a:cubicBezTo>
                  <a:lnTo>
                    <a:pt x="11540" y="9027"/>
                  </a:lnTo>
                  <a:cubicBezTo>
                    <a:pt x="11533" y="9026"/>
                    <a:pt x="11527" y="9026"/>
                    <a:pt x="11521" y="9026"/>
                  </a:cubicBezTo>
                  <a:cubicBezTo>
                    <a:pt x="11329" y="9026"/>
                    <a:pt x="11329" y="9463"/>
                    <a:pt x="11521" y="9463"/>
                  </a:cubicBezTo>
                  <a:cubicBezTo>
                    <a:pt x="11527" y="9463"/>
                    <a:pt x="11533" y="9462"/>
                    <a:pt x="11540" y="9462"/>
                  </a:cubicBezTo>
                  <a:lnTo>
                    <a:pt x="13184" y="9462"/>
                  </a:lnTo>
                  <a:cubicBezTo>
                    <a:pt x="13587" y="9462"/>
                    <a:pt x="13928" y="9120"/>
                    <a:pt x="13928" y="8717"/>
                  </a:cubicBezTo>
                  <a:lnTo>
                    <a:pt x="13928" y="745"/>
                  </a:lnTo>
                  <a:cubicBezTo>
                    <a:pt x="13928" y="342"/>
                    <a:pt x="13587" y="1"/>
                    <a:pt x="1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99"/>
            <p:cNvSpPr/>
            <p:nvPr/>
          </p:nvSpPr>
          <p:spPr>
            <a:xfrm>
              <a:off x="2596000" y="3786550"/>
              <a:ext cx="51200" cy="59175"/>
            </a:xfrm>
            <a:custGeom>
              <a:rect b="b" l="l" r="r" t="t"/>
              <a:pathLst>
                <a:path extrusionOk="0" h="2367" w="2048">
                  <a:moveTo>
                    <a:pt x="1024" y="683"/>
                  </a:moveTo>
                  <a:lnTo>
                    <a:pt x="1334" y="1459"/>
                  </a:lnTo>
                  <a:lnTo>
                    <a:pt x="714" y="1459"/>
                  </a:lnTo>
                  <a:lnTo>
                    <a:pt x="1024" y="683"/>
                  </a:lnTo>
                  <a:close/>
                  <a:moveTo>
                    <a:pt x="1024" y="1"/>
                  </a:moveTo>
                  <a:cubicBezTo>
                    <a:pt x="931" y="1"/>
                    <a:pt x="838" y="63"/>
                    <a:pt x="807" y="156"/>
                  </a:cubicBezTo>
                  <a:lnTo>
                    <a:pt x="63" y="2110"/>
                  </a:lnTo>
                  <a:cubicBezTo>
                    <a:pt x="0" y="2203"/>
                    <a:pt x="63" y="2327"/>
                    <a:pt x="187" y="2358"/>
                  </a:cubicBezTo>
                  <a:lnTo>
                    <a:pt x="156" y="2358"/>
                  </a:lnTo>
                  <a:cubicBezTo>
                    <a:pt x="178" y="2364"/>
                    <a:pt x="200" y="2366"/>
                    <a:pt x="221" y="2366"/>
                  </a:cubicBezTo>
                  <a:cubicBezTo>
                    <a:pt x="321" y="2366"/>
                    <a:pt x="409" y="2311"/>
                    <a:pt x="435" y="2234"/>
                  </a:cubicBezTo>
                  <a:lnTo>
                    <a:pt x="559" y="1893"/>
                  </a:lnTo>
                  <a:lnTo>
                    <a:pt x="1489" y="1893"/>
                  </a:lnTo>
                  <a:lnTo>
                    <a:pt x="1613" y="2234"/>
                  </a:lnTo>
                  <a:cubicBezTo>
                    <a:pt x="1644" y="2296"/>
                    <a:pt x="1707" y="2358"/>
                    <a:pt x="1800" y="2358"/>
                  </a:cubicBezTo>
                  <a:lnTo>
                    <a:pt x="1862" y="2358"/>
                  </a:lnTo>
                  <a:cubicBezTo>
                    <a:pt x="1986" y="2327"/>
                    <a:pt x="2048" y="2203"/>
                    <a:pt x="1986" y="2110"/>
                  </a:cubicBezTo>
                  <a:lnTo>
                    <a:pt x="1272" y="156"/>
                  </a:lnTo>
                  <a:cubicBezTo>
                    <a:pt x="1210" y="63"/>
                    <a:pt x="1117"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99"/>
            <p:cNvSpPr/>
            <p:nvPr/>
          </p:nvSpPr>
          <p:spPr>
            <a:xfrm>
              <a:off x="2641750" y="3774925"/>
              <a:ext cx="34925" cy="31825"/>
            </a:xfrm>
            <a:custGeom>
              <a:rect b="b" l="l" r="r" t="t"/>
              <a:pathLst>
                <a:path extrusionOk="0" h="1273" w="1397">
                  <a:moveTo>
                    <a:pt x="714" y="1"/>
                  </a:moveTo>
                  <a:cubicBezTo>
                    <a:pt x="590" y="1"/>
                    <a:pt x="497" y="94"/>
                    <a:pt x="497" y="218"/>
                  </a:cubicBezTo>
                  <a:lnTo>
                    <a:pt x="497" y="435"/>
                  </a:lnTo>
                  <a:lnTo>
                    <a:pt x="280" y="435"/>
                  </a:lnTo>
                  <a:cubicBezTo>
                    <a:pt x="1" y="435"/>
                    <a:pt x="1" y="838"/>
                    <a:pt x="280" y="838"/>
                  </a:cubicBezTo>
                  <a:lnTo>
                    <a:pt x="497" y="838"/>
                  </a:lnTo>
                  <a:lnTo>
                    <a:pt x="497" y="1086"/>
                  </a:lnTo>
                  <a:cubicBezTo>
                    <a:pt x="497" y="1179"/>
                    <a:pt x="590" y="1272"/>
                    <a:pt x="714" y="1272"/>
                  </a:cubicBezTo>
                  <a:cubicBezTo>
                    <a:pt x="807" y="1272"/>
                    <a:pt x="900" y="1179"/>
                    <a:pt x="900" y="1086"/>
                  </a:cubicBezTo>
                  <a:lnTo>
                    <a:pt x="900" y="838"/>
                  </a:lnTo>
                  <a:lnTo>
                    <a:pt x="1148" y="838"/>
                  </a:lnTo>
                  <a:cubicBezTo>
                    <a:pt x="1396" y="838"/>
                    <a:pt x="1396" y="435"/>
                    <a:pt x="1148" y="435"/>
                  </a:cubicBezTo>
                  <a:lnTo>
                    <a:pt x="900" y="435"/>
                  </a:lnTo>
                  <a:lnTo>
                    <a:pt x="900" y="218"/>
                  </a:lnTo>
                  <a:cubicBezTo>
                    <a:pt x="900" y="94"/>
                    <a:pt x="807"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5" name="Google Shape;20955;p99"/>
          <p:cNvGrpSpPr/>
          <p:nvPr/>
        </p:nvGrpSpPr>
        <p:grpSpPr>
          <a:xfrm>
            <a:off x="4009026" y="3436716"/>
            <a:ext cx="318750" cy="349000"/>
            <a:chOff x="7735125" y="2492275"/>
            <a:chExt cx="318750" cy="349000"/>
          </a:xfrm>
        </p:grpSpPr>
        <p:sp>
          <p:nvSpPr>
            <p:cNvPr id="20956" name="Google Shape;20956;p99"/>
            <p:cNvSpPr/>
            <p:nvPr/>
          </p:nvSpPr>
          <p:spPr>
            <a:xfrm>
              <a:off x="7880625" y="2613025"/>
              <a:ext cx="83300" cy="77550"/>
            </a:xfrm>
            <a:custGeom>
              <a:rect b="b" l="l" r="r" t="t"/>
              <a:pathLst>
                <a:path extrusionOk="0" h="3102" w="3332">
                  <a:moveTo>
                    <a:pt x="1613" y="422"/>
                  </a:moveTo>
                  <a:cubicBezTo>
                    <a:pt x="1875" y="422"/>
                    <a:pt x="2142" y="515"/>
                    <a:pt x="2370" y="723"/>
                  </a:cubicBezTo>
                  <a:cubicBezTo>
                    <a:pt x="2835" y="1127"/>
                    <a:pt x="2866" y="1871"/>
                    <a:pt x="2463" y="2336"/>
                  </a:cubicBezTo>
                  <a:cubicBezTo>
                    <a:pt x="2221" y="2578"/>
                    <a:pt x="1922" y="2688"/>
                    <a:pt x="1631" y="2688"/>
                  </a:cubicBezTo>
                  <a:cubicBezTo>
                    <a:pt x="1061" y="2688"/>
                    <a:pt x="518" y="2269"/>
                    <a:pt x="477" y="1592"/>
                  </a:cubicBezTo>
                  <a:cubicBezTo>
                    <a:pt x="456" y="902"/>
                    <a:pt x="1018" y="422"/>
                    <a:pt x="1613" y="422"/>
                  </a:cubicBezTo>
                  <a:close/>
                  <a:moveTo>
                    <a:pt x="1600" y="0"/>
                  </a:moveTo>
                  <a:cubicBezTo>
                    <a:pt x="778" y="0"/>
                    <a:pt x="0" y="655"/>
                    <a:pt x="43" y="1623"/>
                  </a:cubicBezTo>
                  <a:cubicBezTo>
                    <a:pt x="84" y="2534"/>
                    <a:pt x="824" y="3101"/>
                    <a:pt x="1592" y="3101"/>
                  </a:cubicBezTo>
                  <a:cubicBezTo>
                    <a:pt x="2001" y="3101"/>
                    <a:pt x="2418" y="2940"/>
                    <a:pt x="2742" y="2585"/>
                  </a:cubicBezTo>
                  <a:cubicBezTo>
                    <a:pt x="3331" y="1964"/>
                    <a:pt x="3269" y="1003"/>
                    <a:pt x="2649" y="413"/>
                  </a:cubicBezTo>
                  <a:cubicBezTo>
                    <a:pt x="2335" y="128"/>
                    <a:pt x="1963" y="0"/>
                    <a:pt x="1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99"/>
            <p:cNvSpPr/>
            <p:nvPr/>
          </p:nvSpPr>
          <p:spPr>
            <a:xfrm>
              <a:off x="7735125" y="2492275"/>
              <a:ext cx="318750" cy="349000"/>
            </a:xfrm>
            <a:custGeom>
              <a:rect b="b" l="l" r="r" t="t"/>
              <a:pathLst>
                <a:path extrusionOk="0" h="13960" w="12750">
                  <a:moveTo>
                    <a:pt x="9803" y="404"/>
                  </a:moveTo>
                  <a:cubicBezTo>
                    <a:pt x="9927" y="404"/>
                    <a:pt x="10051" y="497"/>
                    <a:pt x="10051" y="652"/>
                  </a:cubicBezTo>
                  <a:lnTo>
                    <a:pt x="10051" y="1428"/>
                  </a:lnTo>
                  <a:lnTo>
                    <a:pt x="404" y="1428"/>
                  </a:lnTo>
                  <a:lnTo>
                    <a:pt x="404" y="652"/>
                  </a:lnTo>
                  <a:cubicBezTo>
                    <a:pt x="404" y="528"/>
                    <a:pt x="528" y="404"/>
                    <a:pt x="652" y="404"/>
                  </a:cubicBezTo>
                  <a:close/>
                  <a:moveTo>
                    <a:pt x="7445" y="4437"/>
                  </a:moveTo>
                  <a:cubicBezTo>
                    <a:pt x="7910" y="4437"/>
                    <a:pt x="8376" y="4623"/>
                    <a:pt x="8748" y="4964"/>
                  </a:cubicBezTo>
                  <a:cubicBezTo>
                    <a:pt x="9523" y="5677"/>
                    <a:pt x="9554" y="6887"/>
                    <a:pt x="8872" y="7663"/>
                  </a:cubicBezTo>
                  <a:lnTo>
                    <a:pt x="8872" y="7694"/>
                  </a:lnTo>
                  <a:cubicBezTo>
                    <a:pt x="8477" y="8106"/>
                    <a:pt x="7950" y="8316"/>
                    <a:pt x="7427" y="8316"/>
                  </a:cubicBezTo>
                  <a:cubicBezTo>
                    <a:pt x="6965" y="8316"/>
                    <a:pt x="6506" y="8152"/>
                    <a:pt x="6142" y="7818"/>
                  </a:cubicBezTo>
                  <a:cubicBezTo>
                    <a:pt x="4840" y="6639"/>
                    <a:pt x="5677" y="4468"/>
                    <a:pt x="7445" y="4437"/>
                  </a:cubicBezTo>
                  <a:close/>
                  <a:moveTo>
                    <a:pt x="9275" y="7849"/>
                  </a:moveTo>
                  <a:lnTo>
                    <a:pt x="9896" y="8407"/>
                  </a:lnTo>
                  <a:lnTo>
                    <a:pt x="9648" y="8655"/>
                  </a:lnTo>
                  <a:lnTo>
                    <a:pt x="9027" y="8097"/>
                  </a:lnTo>
                  <a:lnTo>
                    <a:pt x="9151" y="7973"/>
                  </a:lnTo>
                  <a:lnTo>
                    <a:pt x="9275" y="7849"/>
                  </a:lnTo>
                  <a:close/>
                  <a:moveTo>
                    <a:pt x="10268" y="8593"/>
                  </a:moveTo>
                  <a:lnTo>
                    <a:pt x="12222" y="10361"/>
                  </a:lnTo>
                  <a:cubicBezTo>
                    <a:pt x="12284" y="10423"/>
                    <a:pt x="12315" y="10516"/>
                    <a:pt x="12315" y="10579"/>
                  </a:cubicBezTo>
                  <a:cubicBezTo>
                    <a:pt x="12315" y="10672"/>
                    <a:pt x="12284" y="10734"/>
                    <a:pt x="12253" y="10796"/>
                  </a:cubicBezTo>
                  <a:cubicBezTo>
                    <a:pt x="12191" y="10858"/>
                    <a:pt x="12098" y="10889"/>
                    <a:pt x="12036" y="10920"/>
                  </a:cubicBezTo>
                  <a:cubicBezTo>
                    <a:pt x="11943" y="10920"/>
                    <a:pt x="11881" y="10889"/>
                    <a:pt x="11819" y="10827"/>
                  </a:cubicBezTo>
                  <a:lnTo>
                    <a:pt x="9865" y="9059"/>
                  </a:lnTo>
                  <a:lnTo>
                    <a:pt x="10268" y="8593"/>
                  </a:lnTo>
                  <a:close/>
                  <a:moveTo>
                    <a:pt x="8686" y="3041"/>
                  </a:moveTo>
                  <a:lnTo>
                    <a:pt x="8686" y="4406"/>
                  </a:lnTo>
                  <a:cubicBezTo>
                    <a:pt x="8280" y="4151"/>
                    <a:pt x="7843" y="4035"/>
                    <a:pt x="7419" y="4035"/>
                  </a:cubicBezTo>
                  <a:cubicBezTo>
                    <a:pt x="6188" y="4035"/>
                    <a:pt x="5057" y="5007"/>
                    <a:pt x="5057" y="6391"/>
                  </a:cubicBezTo>
                  <a:cubicBezTo>
                    <a:pt x="5057" y="7748"/>
                    <a:pt x="6182" y="8729"/>
                    <a:pt x="7408" y="8729"/>
                  </a:cubicBezTo>
                  <a:cubicBezTo>
                    <a:pt x="7836" y="8729"/>
                    <a:pt x="8277" y="8610"/>
                    <a:pt x="8686" y="8345"/>
                  </a:cubicBezTo>
                  <a:lnTo>
                    <a:pt x="8686" y="11013"/>
                  </a:lnTo>
                  <a:lnTo>
                    <a:pt x="1955" y="11013"/>
                  </a:lnTo>
                  <a:lnTo>
                    <a:pt x="1955" y="3041"/>
                  </a:lnTo>
                  <a:close/>
                  <a:moveTo>
                    <a:pt x="9120" y="8717"/>
                  </a:moveTo>
                  <a:lnTo>
                    <a:pt x="9399" y="8966"/>
                  </a:lnTo>
                  <a:cubicBezTo>
                    <a:pt x="9337" y="9059"/>
                    <a:pt x="9368" y="9121"/>
                    <a:pt x="9430" y="9183"/>
                  </a:cubicBezTo>
                  <a:lnTo>
                    <a:pt x="10051" y="9741"/>
                  </a:lnTo>
                  <a:lnTo>
                    <a:pt x="10051" y="11013"/>
                  </a:lnTo>
                  <a:lnTo>
                    <a:pt x="9120" y="11013"/>
                  </a:lnTo>
                  <a:lnTo>
                    <a:pt x="9120" y="8717"/>
                  </a:lnTo>
                  <a:close/>
                  <a:moveTo>
                    <a:pt x="652" y="1"/>
                  </a:moveTo>
                  <a:cubicBezTo>
                    <a:pt x="280" y="1"/>
                    <a:pt x="1" y="280"/>
                    <a:pt x="1" y="652"/>
                  </a:cubicBezTo>
                  <a:lnTo>
                    <a:pt x="1" y="3351"/>
                  </a:lnTo>
                  <a:cubicBezTo>
                    <a:pt x="1" y="3475"/>
                    <a:pt x="94" y="3568"/>
                    <a:pt x="218" y="3568"/>
                  </a:cubicBezTo>
                  <a:cubicBezTo>
                    <a:pt x="311" y="3568"/>
                    <a:pt x="404" y="3475"/>
                    <a:pt x="404" y="3351"/>
                  </a:cubicBezTo>
                  <a:lnTo>
                    <a:pt x="404" y="1831"/>
                  </a:lnTo>
                  <a:lnTo>
                    <a:pt x="10051" y="1831"/>
                  </a:lnTo>
                  <a:lnTo>
                    <a:pt x="10051" y="7973"/>
                  </a:lnTo>
                  <a:lnTo>
                    <a:pt x="9492" y="7477"/>
                  </a:lnTo>
                  <a:cubicBezTo>
                    <a:pt x="9989" y="6577"/>
                    <a:pt x="9834" y="5491"/>
                    <a:pt x="9120" y="4747"/>
                  </a:cubicBezTo>
                  <a:lnTo>
                    <a:pt x="9120" y="3041"/>
                  </a:lnTo>
                  <a:cubicBezTo>
                    <a:pt x="9120" y="2793"/>
                    <a:pt x="8934" y="2607"/>
                    <a:pt x="8686" y="2607"/>
                  </a:cubicBezTo>
                  <a:lnTo>
                    <a:pt x="1955" y="2607"/>
                  </a:lnTo>
                  <a:cubicBezTo>
                    <a:pt x="1738" y="2607"/>
                    <a:pt x="1520" y="2793"/>
                    <a:pt x="1520" y="3041"/>
                  </a:cubicBezTo>
                  <a:lnTo>
                    <a:pt x="1520" y="11013"/>
                  </a:lnTo>
                  <a:lnTo>
                    <a:pt x="404" y="11013"/>
                  </a:lnTo>
                  <a:lnTo>
                    <a:pt x="404" y="4158"/>
                  </a:lnTo>
                  <a:cubicBezTo>
                    <a:pt x="404" y="4033"/>
                    <a:pt x="311" y="3940"/>
                    <a:pt x="218" y="3940"/>
                  </a:cubicBezTo>
                  <a:cubicBezTo>
                    <a:pt x="94" y="3940"/>
                    <a:pt x="1" y="4033"/>
                    <a:pt x="1" y="4158"/>
                  </a:cubicBezTo>
                  <a:lnTo>
                    <a:pt x="1" y="13308"/>
                  </a:lnTo>
                  <a:cubicBezTo>
                    <a:pt x="1" y="13649"/>
                    <a:pt x="280" y="13960"/>
                    <a:pt x="652" y="13960"/>
                  </a:cubicBezTo>
                  <a:lnTo>
                    <a:pt x="7507" y="13960"/>
                  </a:lnTo>
                  <a:cubicBezTo>
                    <a:pt x="7693" y="13898"/>
                    <a:pt x="7693" y="13618"/>
                    <a:pt x="7507" y="13556"/>
                  </a:cubicBezTo>
                  <a:lnTo>
                    <a:pt x="652" y="13556"/>
                  </a:lnTo>
                  <a:cubicBezTo>
                    <a:pt x="528" y="13556"/>
                    <a:pt x="404" y="13463"/>
                    <a:pt x="404" y="13308"/>
                  </a:cubicBezTo>
                  <a:lnTo>
                    <a:pt x="404" y="11385"/>
                  </a:lnTo>
                  <a:lnTo>
                    <a:pt x="10051" y="11385"/>
                  </a:lnTo>
                  <a:lnTo>
                    <a:pt x="10051" y="13308"/>
                  </a:lnTo>
                  <a:cubicBezTo>
                    <a:pt x="10051" y="13432"/>
                    <a:pt x="9927" y="13525"/>
                    <a:pt x="9803" y="13525"/>
                  </a:cubicBezTo>
                  <a:lnTo>
                    <a:pt x="8314" y="13525"/>
                  </a:lnTo>
                  <a:cubicBezTo>
                    <a:pt x="8301" y="13522"/>
                    <a:pt x="8288" y="13520"/>
                    <a:pt x="8276" y="13520"/>
                  </a:cubicBezTo>
                  <a:cubicBezTo>
                    <a:pt x="8083" y="13520"/>
                    <a:pt x="8078" y="13939"/>
                    <a:pt x="8261" y="13939"/>
                  </a:cubicBezTo>
                  <a:cubicBezTo>
                    <a:pt x="8277" y="13939"/>
                    <a:pt x="8295" y="13936"/>
                    <a:pt x="8314" y="13929"/>
                  </a:cubicBezTo>
                  <a:lnTo>
                    <a:pt x="9803" y="13929"/>
                  </a:lnTo>
                  <a:cubicBezTo>
                    <a:pt x="10175" y="13929"/>
                    <a:pt x="10454" y="13649"/>
                    <a:pt x="10454" y="13277"/>
                  </a:cubicBezTo>
                  <a:lnTo>
                    <a:pt x="10454" y="10113"/>
                  </a:lnTo>
                  <a:lnTo>
                    <a:pt x="11540" y="11106"/>
                  </a:lnTo>
                  <a:cubicBezTo>
                    <a:pt x="11664" y="11230"/>
                    <a:pt x="11819" y="11292"/>
                    <a:pt x="12005" y="11292"/>
                  </a:cubicBezTo>
                  <a:lnTo>
                    <a:pt x="12036" y="11292"/>
                  </a:lnTo>
                  <a:cubicBezTo>
                    <a:pt x="12222" y="11292"/>
                    <a:pt x="12408" y="11199"/>
                    <a:pt x="12532" y="11075"/>
                  </a:cubicBezTo>
                  <a:cubicBezTo>
                    <a:pt x="12656" y="10920"/>
                    <a:pt x="12749" y="10734"/>
                    <a:pt x="12718" y="10547"/>
                  </a:cubicBezTo>
                  <a:cubicBezTo>
                    <a:pt x="12718" y="10361"/>
                    <a:pt x="12625" y="10175"/>
                    <a:pt x="12501" y="10051"/>
                  </a:cubicBezTo>
                  <a:lnTo>
                    <a:pt x="10454" y="8190"/>
                  </a:lnTo>
                  <a:lnTo>
                    <a:pt x="10454" y="652"/>
                  </a:lnTo>
                  <a:cubicBezTo>
                    <a:pt x="10454" y="280"/>
                    <a:pt x="10175" y="1"/>
                    <a:pt x="9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99"/>
            <p:cNvSpPr/>
            <p:nvPr/>
          </p:nvSpPr>
          <p:spPr>
            <a:xfrm>
              <a:off x="7804150" y="2589225"/>
              <a:ext cx="58175" cy="10100"/>
            </a:xfrm>
            <a:custGeom>
              <a:rect b="b" l="l" r="r" t="t"/>
              <a:pathLst>
                <a:path extrusionOk="0" h="404" w="2327">
                  <a:moveTo>
                    <a:pt x="279" y="0"/>
                  </a:moveTo>
                  <a:cubicBezTo>
                    <a:pt x="0" y="0"/>
                    <a:pt x="0" y="404"/>
                    <a:pt x="279" y="404"/>
                  </a:cubicBezTo>
                  <a:lnTo>
                    <a:pt x="2048" y="404"/>
                  </a:lnTo>
                  <a:cubicBezTo>
                    <a:pt x="2327" y="404"/>
                    <a:pt x="2327"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99"/>
            <p:cNvSpPr/>
            <p:nvPr/>
          </p:nvSpPr>
          <p:spPr>
            <a:xfrm>
              <a:off x="7804150" y="2613250"/>
              <a:ext cx="52750" cy="10125"/>
            </a:xfrm>
            <a:custGeom>
              <a:rect b="b" l="l" r="r" t="t"/>
              <a:pathLst>
                <a:path extrusionOk="0" h="405" w="2110">
                  <a:moveTo>
                    <a:pt x="279" y="1"/>
                  </a:moveTo>
                  <a:cubicBezTo>
                    <a:pt x="0" y="1"/>
                    <a:pt x="0" y="404"/>
                    <a:pt x="279" y="404"/>
                  </a:cubicBezTo>
                  <a:lnTo>
                    <a:pt x="1830" y="404"/>
                  </a:lnTo>
                  <a:cubicBezTo>
                    <a:pt x="2110" y="404"/>
                    <a:pt x="2110" y="1"/>
                    <a:pt x="1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99"/>
            <p:cNvSpPr/>
            <p:nvPr/>
          </p:nvSpPr>
          <p:spPr>
            <a:xfrm>
              <a:off x="7805350" y="2637825"/>
              <a:ext cx="44900" cy="9850"/>
            </a:xfrm>
            <a:custGeom>
              <a:rect b="b" l="l" r="r" t="t"/>
              <a:pathLst>
                <a:path extrusionOk="0" h="394" w="1796">
                  <a:moveTo>
                    <a:pt x="178" y="0"/>
                  </a:moveTo>
                  <a:cubicBezTo>
                    <a:pt x="1" y="0"/>
                    <a:pt x="1" y="393"/>
                    <a:pt x="178" y="393"/>
                  </a:cubicBezTo>
                  <a:cubicBezTo>
                    <a:pt x="194" y="393"/>
                    <a:pt x="212" y="390"/>
                    <a:pt x="231" y="383"/>
                  </a:cubicBezTo>
                  <a:lnTo>
                    <a:pt x="1565" y="383"/>
                  </a:lnTo>
                  <a:cubicBezTo>
                    <a:pt x="1584" y="390"/>
                    <a:pt x="1602" y="393"/>
                    <a:pt x="1618" y="393"/>
                  </a:cubicBezTo>
                  <a:cubicBezTo>
                    <a:pt x="1796" y="393"/>
                    <a:pt x="1796" y="0"/>
                    <a:pt x="1618" y="0"/>
                  </a:cubicBezTo>
                  <a:cubicBezTo>
                    <a:pt x="1602" y="0"/>
                    <a:pt x="1584" y="3"/>
                    <a:pt x="1565" y="11"/>
                  </a:cubicBezTo>
                  <a:lnTo>
                    <a:pt x="231" y="11"/>
                  </a:lnTo>
                  <a:cubicBezTo>
                    <a:pt x="212" y="3"/>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99"/>
            <p:cNvSpPr/>
            <p:nvPr/>
          </p:nvSpPr>
          <p:spPr>
            <a:xfrm>
              <a:off x="7804150" y="2662125"/>
              <a:ext cx="47325" cy="10100"/>
            </a:xfrm>
            <a:custGeom>
              <a:rect b="b" l="l" r="r" t="t"/>
              <a:pathLst>
                <a:path extrusionOk="0" h="404" w="1893">
                  <a:moveTo>
                    <a:pt x="279" y="0"/>
                  </a:moveTo>
                  <a:cubicBezTo>
                    <a:pt x="0" y="0"/>
                    <a:pt x="0" y="403"/>
                    <a:pt x="279" y="403"/>
                  </a:cubicBezTo>
                  <a:lnTo>
                    <a:pt x="1613" y="403"/>
                  </a:lnTo>
                  <a:cubicBezTo>
                    <a:pt x="1892" y="403"/>
                    <a:pt x="1892" y="0"/>
                    <a:pt x="1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99"/>
            <p:cNvSpPr/>
            <p:nvPr/>
          </p:nvSpPr>
          <p:spPr>
            <a:xfrm>
              <a:off x="7805350" y="2686675"/>
              <a:ext cx="52325" cy="10625"/>
            </a:xfrm>
            <a:custGeom>
              <a:rect b="b" l="l" r="r" t="t"/>
              <a:pathLst>
                <a:path extrusionOk="0" h="425" w="2093">
                  <a:moveTo>
                    <a:pt x="181" y="1"/>
                  </a:moveTo>
                  <a:cubicBezTo>
                    <a:pt x="0" y="1"/>
                    <a:pt x="0" y="424"/>
                    <a:pt x="181" y="424"/>
                  </a:cubicBezTo>
                  <a:cubicBezTo>
                    <a:pt x="196" y="424"/>
                    <a:pt x="213" y="421"/>
                    <a:pt x="231" y="414"/>
                  </a:cubicBezTo>
                  <a:lnTo>
                    <a:pt x="1906" y="414"/>
                  </a:lnTo>
                  <a:cubicBezTo>
                    <a:pt x="2093" y="352"/>
                    <a:pt x="2093" y="73"/>
                    <a:pt x="1906" y="11"/>
                  </a:cubicBezTo>
                  <a:lnTo>
                    <a:pt x="231" y="11"/>
                  </a:ln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99"/>
            <p:cNvSpPr/>
            <p:nvPr/>
          </p:nvSpPr>
          <p:spPr>
            <a:xfrm>
              <a:off x="7804150" y="2710975"/>
              <a:ext cx="68250" cy="10875"/>
            </a:xfrm>
            <a:custGeom>
              <a:rect b="b" l="l" r="r" t="t"/>
              <a:pathLst>
                <a:path extrusionOk="0" h="435" w="2730">
                  <a:moveTo>
                    <a:pt x="279" y="0"/>
                  </a:moveTo>
                  <a:cubicBezTo>
                    <a:pt x="0" y="0"/>
                    <a:pt x="0" y="435"/>
                    <a:pt x="279" y="435"/>
                  </a:cubicBezTo>
                  <a:lnTo>
                    <a:pt x="2451" y="435"/>
                  </a:lnTo>
                  <a:cubicBezTo>
                    <a:pt x="2730" y="435"/>
                    <a:pt x="2730" y="0"/>
                    <a:pt x="2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99"/>
            <p:cNvSpPr/>
            <p:nvPr/>
          </p:nvSpPr>
          <p:spPr>
            <a:xfrm>
              <a:off x="7805225" y="2735525"/>
              <a:ext cx="111075" cy="10500"/>
            </a:xfrm>
            <a:custGeom>
              <a:rect b="b" l="l" r="r" t="t"/>
              <a:pathLst>
                <a:path extrusionOk="0" h="420" w="4443">
                  <a:moveTo>
                    <a:pt x="183" y="0"/>
                  </a:moveTo>
                  <a:cubicBezTo>
                    <a:pt x="1" y="0"/>
                    <a:pt x="6" y="419"/>
                    <a:pt x="199" y="419"/>
                  </a:cubicBezTo>
                  <a:cubicBezTo>
                    <a:pt x="211" y="419"/>
                    <a:pt x="223" y="418"/>
                    <a:pt x="236" y="414"/>
                  </a:cubicBezTo>
                  <a:lnTo>
                    <a:pt x="4207" y="414"/>
                  </a:lnTo>
                  <a:cubicBezTo>
                    <a:pt x="4220" y="418"/>
                    <a:pt x="4232" y="419"/>
                    <a:pt x="4244" y="419"/>
                  </a:cubicBezTo>
                  <a:cubicBezTo>
                    <a:pt x="4437" y="419"/>
                    <a:pt x="4442" y="0"/>
                    <a:pt x="4260" y="0"/>
                  </a:cubicBezTo>
                  <a:cubicBezTo>
                    <a:pt x="4244" y="0"/>
                    <a:pt x="4226" y="4"/>
                    <a:pt x="4207" y="11"/>
                  </a:cubicBezTo>
                  <a:lnTo>
                    <a:pt x="236" y="11"/>
                  </a:lnTo>
                  <a:cubicBezTo>
                    <a:pt x="217" y="4"/>
                    <a:pt x="20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99"/>
            <p:cNvSpPr/>
            <p:nvPr/>
          </p:nvSpPr>
          <p:spPr>
            <a:xfrm>
              <a:off x="7849900" y="2786925"/>
              <a:ext cx="37025" cy="31975"/>
            </a:xfrm>
            <a:custGeom>
              <a:rect b="b" l="l" r="r" t="t"/>
              <a:pathLst>
                <a:path extrusionOk="0" h="1279" w="1481">
                  <a:moveTo>
                    <a:pt x="621" y="405"/>
                  </a:moveTo>
                  <a:cubicBezTo>
                    <a:pt x="745" y="405"/>
                    <a:pt x="869" y="499"/>
                    <a:pt x="869" y="654"/>
                  </a:cubicBezTo>
                  <a:cubicBezTo>
                    <a:pt x="869" y="778"/>
                    <a:pt x="776" y="871"/>
                    <a:pt x="621" y="871"/>
                  </a:cubicBezTo>
                  <a:cubicBezTo>
                    <a:pt x="373" y="840"/>
                    <a:pt x="373" y="437"/>
                    <a:pt x="621" y="405"/>
                  </a:cubicBezTo>
                  <a:close/>
                  <a:moveTo>
                    <a:pt x="574" y="0"/>
                  </a:moveTo>
                  <a:cubicBezTo>
                    <a:pt x="254" y="0"/>
                    <a:pt x="0" y="297"/>
                    <a:pt x="0" y="623"/>
                  </a:cubicBezTo>
                  <a:lnTo>
                    <a:pt x="0" y="654"/>
                  </a:lnTo>
                  <a:cubicBezTo>
                    <a:pt x="0" y="1029"/>
                    <a:pt x="309" y="1279"/>
                    <a:pt x="634" y="1279"/>
                  </a:cubicBezTo>
                  <a:cubicBezTo>
                    <a:pt x="792" y="1279"/>
                    <a:pt x="954" y="1220"/>
                    <a:pt x="1086" y="1088"/>
                  </a:cubicBezTo>
                  <a:cubicBezTo>
                    <a:pt x="1481" y="693"/>
                    <a:pt x="1222" y="1"/>
                    <a:pt x="658" y="1"/>
                  </a:cubicBezTo>
                  <a:cubicBezTo>
                    <a:pt x="646" y="1"/>
                    <a:pt x="633" y="2"/>
                    <a:pt x="621" y="2"/>
                  </a:cubicBezTo>
                  <a:cubicBezTo>
                    <a:pt x="605" y="1"/>
                    <a:pt x="589"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6" name="Google Shape;20966;p99"/>
          <p:cNvGrpSpPr/>
          <p:nvPr/>
        </p:nvGrpSpPr>
        <p:grpSpPr>
          <a:xfrm>
            <a:off x="3227208" y="3464641"/>
            <a:ext cx="349775" cy="293150"/>
            <a:chOff x="1680925" y="3695825"/>
            <a:chExt cx="349775" cy="293150"/>
          </a:xfrm>
        </p:grpSpPr>
        <p:sp>
          <p:nvSpPr>
            <p:cNvPr id="20967" name="Google Shape;20967;p99"/>
            <p:cNvSpPr/>
            <p:nvPr/>
          </p:nvSpPr>
          <p:spPr>
            <a:xfrm>
              <a:off x="1947700" y="3716175"/>
              <a:ext cx="10100" cy="10500"/>
            </a:xfrm>
            <a:custGeom>
              <a:rect b="b" l="l" r="r" t="t"/>
              <a:pathLst>
                <a:path extrusionOk="0" h="420" w="404">
                  <a:moveTo>
                    <a:pt x="202" y="1"/>
                  </a:moveTo>
                  <a:cubicBezTo>
                    <a:pt x="101" y="1"/>
                    <a:pt x="0" y="71"/>
                    <a:pt x="0" y="210"/>
                  </a:cubicBezTo>
                  <a:cubicBezTo>
                    <a:pt x="0" y="350"/>
                    <a:pt x="101" y="420"/>
                    <a:pt x="202" y="420"/>
                  </a:cubicBezTo>
                  <a:cubicBezTo>
                    <a:pt x="303" y="420"/>
                    <a:pt x="404" y="350"/>
                    <a:pt x="404" y="210"/>
                  </a:cubicBezTo>
                  <a:cubicBezTo>
                    <a:pt x="404"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99"/>
            <p:cNvSpPr/>
            <p:nvPr/>
          </p:nvSpPr>
          <p:spPr>
            <a:xfrm>
              <a:off x="1968625" y="3716775"/>
              <a:ext cx="10125" cy="10100"/>
            </a:xfrm>
            <a:custGeom>
              <a:rect b="b" l="l" r="r" t="t"/>
              <a:pathLst>
                <a:path extrusionOk="0" h="404" w="405">
                  <a:moveTo>
                    <a:pt x="218" y="0"/>
                  </a:moveTo>
                  <a:cubicBezTo>
                    <a:pt x="94" y="0"/>
                    <a:pt x="1" y="93"/>
                    <a:pt x="1" y="186"/>
                  </a:cubicBezTo>
                  <a:cubicBezTo>
                    <a:pt x="1" y="310"/>
                    <a:pt x="94" y="403"/>
                    <a:pt x="218" y="403"/>
                  </a:cubicBezTo>
                  <a:cubicBezTo>
                    <a:pt x="311" y="403"/>
                    <a:pt x="404" y="310"/>
                    <a:pt x="404" y="186"/>
                  </a:cubicBezTo>
                  <a:cubicBezTo>
                    <a:pt x="404" y="93"/>
                    <a:pt x="311"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99"/>
            <p:cNvSpPr/>
            <p:nvPr/>
          </p:nvSpPr>
          <p:spPr>
            <a:xfrm>
              <a:off x="1989175" y="3717925"/>
              <a:ext cx="12450" cy="8175"/>
            </a:xfrm>
            <a:custGeom>
              <a:rect b="b" l="l" r="r" t="t"/>
              <a:pathLst>
                <a:path extrusionOk="0" h="327" w="498">
                  <a:moveTo>
                    <a:pt x="249" y="1"/>
                  </a:moveTo>
                  <a:cubicBezTo>
                    <a:pt x="164" y="1"/>
                    <a:pt x="78" y="47"/>
                    <a:pt x="47" y="140"/>
                  </a:cubicBezTo>
                  <a:cubicBezTo>
                    <a:pt x="1" y="264"/>
                    <a:pt x="125" y="326"/>
                    <a:pt x="249" y="326"/>
                  </a:cubicBezTo>
                  <a:cubicBezTo>
                    <a:pt x="373" y="326"/>
                    <a:pt x="497" y="264"/>
                    <a:pt x="451" y="140"/>
                  </a:cubicBezTo>
                  <a:cubicBezTo>
                    <a:pt x="420" y="47"/>
                    <a:pt x="334"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99"/>
            <p:cNvSpPr/>
            <p:nvPr/>
          </p:nvSpPr>
          <p:spPr>
            <a:xfrm>
              <a:off x="1832150" y="3909850"/>
              <a:ext cx="175275" cy="36475"/>
            </a:xfrm>
            <a:custGeom>
              <a:rect b="b" l="l" r="r" t="t"/>
              <a:pathLst>
                <a:path extrusionOk="0" h="1459" w="7011">
                  <a:moveTo>
                    <a:pt x="6514" y="435"/>
                  </a:moveTo>
                  <a:cubicBezTo>
                    <a:pt x="6546" y="435"/>
                    <a:pt x="6577" y="466"/>
                    <a:pt x="6577" y="497"/>
                  </a:cubicBezTo>
                  <a:lnTo>
                    <a:pt x="6577" y="962"/>
                  </a:lnTo>
                  <a:cubicBezTo>
                    <a:pt x="6577" y="994"/>
                    <a:pt x="6546" y="1056"/>
                    <a:pt x="6514" y="1056"/>
                  </a:cubicBezTo>
                  <a:lnTo>
                    <a:pt x="497" y="1056"/>
                  </a:lnTo>
                  <a:cubicBezTo>
                    <a:pt x="466" y="1056"/>
                    <a:pt x="435" y="994"/>
                    <a:pt x="435" y="962"/>
                  </a:cubicBezTo>
                  <a:lnTo>
                    <a:pt x="435" y="497"/>
                  </a:lnTo>
                  <a:cubicBezTo>
                    <a:pt x="435" y="466"/>
                    <a:pt x="466" y="435"/>
                    <a:pt x="497" y="435"/>
                  </a:cubicBezTo>
                  <a:close/>
                  <a:moveTo>
                    <a:pt x="497" y="1"/>
                  </a:moveTo>
                  <a:cubicBezTo>
                    <a:pt x="218" y="1"/>
                    <a:pt x="0" y="218"/>
                    <a:pt x="0" y="497"/>
                  </a:cubicBezTo>
                  <a:lnTo>
                    <a:pt x="0" y="962"/>
                  </a:lnTo>
                  <a:cubicBezTo>
                    <a:pt x="0" y="1242"/>
                    <a:pt x="218" y="1459"/>
                    <a:pt x="497" y="1459"/>
                  </a:cubicBezTo>
                  <a:lnTo>
                    <a:pt x="6514" y="1459"/>
                  </a:lnTo>
                  <a:cubicBezTo>
                    <a:pt x="6794" y="1459"/>
                    <a:pt x="7011" y="1242"/>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99"/>
            <p:cNvSpPr/>
            <p:nvPr/>
          </p:nvSpPr>
          <p:spPr>
            <a:xfrm>
              <a:off x="1680925" y="3695825"/>
              <a:ext cx="349775" cy="293150"/>
            </a:xfrm>
            <a:custGeom>
              <a:rect b="b" l="l" r="r" t="t"/>
              <a:pathLst>
                <a:path extrusionOk="0" h="11726" w="13991">
                  <a:moveTo>
                    <a:pt x="683" y="1"/>
                  </a:moveTo>
                  <a:cubicBezTo>
                    <a:pt x="311" y="1"/>
                    <a:pt x="1" y="280"/>
                    <a:pt x="1" y="652"/>
                  </a:cubicBezTo>
                  <a:lnTo>
                    <a:pt x="1" y="11012"/>
                  </a:lnTo>
                  <a:cubicBezTo>
                    <a:pt x="1" y="11385"/>
                    <a:pt x="342" y="11726"/>
                    <a:pt x="745" y="11726"/>
                  </a:cubicBezTo>
                  <a:lnTo>
                    <a:pt x="8376" y="11726"/>
                  </a:lnTo>
                  <a:cubicBezTo>
                    <a:pt x="8655" y="11726"/>
                    <a:pt x="8655" y="11292"/>
                    <a:pt x="8376" y="11292"/>
                  </a:cubicBezTo>
                  <a:lnTo>
                    <a:pt x="745" y="11292"/>
                  </a:lnTo>
                  <a:cubicBezTo>
                    <a:pt x="559" y="11292"/>
                    <a:pt x="435" y="11167"/>
                    <a:pt x="435" y="10981"/>
                  </a:cubicBezTo>
                  <a:lnTo>
                    <a:pt x="435" y="2079"/>
                  </a:lnTo>
                  <a:lnTo>
                    <a:pt x="13587" y="2079"/>
                  </a:lnTo>
                  <a:lnTo>
                    <a:pt x="13587" y="10981"/>
                  </a:lnTo>
                  <a:cubicBezTo>
                    <a:pt x="13587" y="11167"/>
                    <a:pt x="13432" y="11292"/>
                    <a:pt x="13277" y="11292"/>
                  </a:cubicBezTo>
                  <a:lnTo>
                    <a:pt x="9213" y="11292"/>
                  </a:lnTo>
                  <a:cubicBezTo>
                    <a:pt x="8934" y="11292"/>
                    <a:pt x="8934" y="11726"/>
                    <a:pt x="9213" y="11726"/>
                  </a:cubicBezTo>
                  <a:lnTo>
                    <a:pt x="13277" y="11726"/>
                  </a:lnTo>
                  <a:cubicBezTo>
                    <a:pt x="13649" y="11726"/>
                    <a:pt x="13990" y="11385"/>
                    <a:pt x="13990" y="10981"/>
                  </a:cubicBezTo>
                  <a:lnTo>
                    <a:pt x="13990" y="652"/>
                  </a:lnTo>
                  <a:cubicBezTo>
                    <a:pt x="13990" y="280"/>
                    <a:pt x="13680" y="1"/>
                    <a:pt x="13308" y="1"/>
                  </a:cubicBezTo>
                  <a:lnTo>
                    <a:pt x="4343" y="1"/>
                  </a:lnTo>
                  <a:cubicBezTo>
                    <a:pt x="4064" y="1"/>
                    <a:pt x="4064" y="404"/>
                    <a:pt x="4343" y="404"/>
                  </a:cubicBezTo>
                  <a:lnTo>
                    <a:pt x="13339" y="404"/>
                  </a:lnTo>
                  <a:cubicBezTo>
                    <a:pt x="13463" y="404"/>
                    <a:pt x="13587" y="528"/>
                    <a:pt x="13587" y="652"/>
                  </a:cubicBezTo>
                  <a:lnTo>
                    <a:pt x="13587" y="1676"/>
                  </a:lnTo>
                  <a:lnTo>
                    <a:pt x="435" y="1676"/>
                  </a:lnTo>
                  <a:lnTo>
                    <a:pt x="435" y="652"/>
                  </a:lnTo>
                  <a:cubicBezTo>
                    <a:pt x="435" y="528"/>
                    <a:pt x="559" y="404"/>
                    <a:pt x="683" y="404"/>
                  </a:cubicBezTo>
                  <a:lnTo>
                    <a:pt x="3537" y="404"/>
                  </a:lnTo>
                  <a:cubicBezTo>
                    <a:pt x="3816" y="404"/>
                    <a:pt x="3816"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99"/>
            <p:cNvSpPr/>
            <p:nvPr/>
          </p:nvSpPr>
          <p:spPr>
            <a:xfrm>
              <a:off x="1700325" y="3766375"/>
              <a:ext cx="111675" cy="93900"/>
            </a:xfrm>
            <a:custGeom>
              <a:rect b="b" l="l" r="r" t="t"/>
              <a:pathLst>
                <a:path extrusionOk="0" h="3756" w="4467">
                  <a:moveTo>
                    <a:pt x="2457" y="1285"/>
                  </a:moveTo>
                  <a:cubicBezTo>
                    <a:pt x="2555" y="1285"/>
                    <a:pt x="2653" y="1320"/>
                    <a:pt x="2730" y="1397"/>
                  </a:cubicBezTo>
                  <a:cubicBezTo>
                    <a:pt x="3009" y="1676"/>
                    <a:pt x="2823" y="2142"/>
                    <a:pt x="2451" y="2142"/>
                  </a:cubicBezTo>
                  <a:cubicBezTo>
                    <a:pt x="2203" y="2142"/>
                    <a:pt x="2016" y="1956"/>
                    <a:pt x="2016" y="1738"/>
                  </a:cubicBezTo>
                  <a:cubicBezTo>
                    <a:pt x="2016" y="1460"/>
                    <a:pt x="2238" y="1285"/>
                    <a:pt x="2457" y="1285"/>
                  </a:cubicBezTo>
                  <a:close/>
                  <a:moveTo>
                    <a:pt x="2513" y="405"/>
                  </a:moveTo>
                  <a:cubicBezTo>
                    <a:pt x="3319" y="405"/>
                    <a:pt x="3971" y="1056"/>
                    <a:pt x="3971" y="1894"/>
                  </a:cubicBezTo>
                  <a:cubicBezTo>
                    <a:pt x="3971" y="2142"/>
                    <a:pt x="3909" y="2421"/>
                    <a:pt x="3753" y="2669"/>
                  </a:cubicBezTo>
                  <a:cubicBezTo>
                    <a:pt x="3567" y="2483"/>
                    <a:pt x="3350" y="2359"/>
                    <a:pt x="3102" y="2266"/>
                  </a:cubicBezTo>
                  <a:cubicBezTo>
                    <a:pt x="3226" y="2111"/>
                    <a:pt x="3288" y="1925"/>
                    <a:pt x="3288" y="1738"/>
                  </a:cubicBezTo>
                  <a:cubicBezTo>
                    <a:pt x="3288" y="1180"/>
                    <a:pt x="2869" y="901"/>
                    <a:pt x="2451" y="901"/>
                  </a:cubicBezTo>
                  <a:cubicBezTo>
                    <a:pt x="2032" y="901"/>
                    <a:pt x="1613" y="1180"/>
                    <a:pt x="1613" y="1738"/>
                  </a:cubicBezTo>
                  <a:cubicBezTo>
                    <a:pt x="1613" y="1925"/>
                    <a:pt x="1675" y="2111"/>
                    <a:pt x="1799" y="2266"/>
                  </a:cubicBezTo>
                  <a:cubicBezTo>
                    <a:pt x="1551" y="2359"/>
                    <a:pt x="1334" y="2483"/>
                    <a:pt x="1148" y="2669"/>
                  </a:cubicBezTo>
                  <a:cubicBezTo>
                    <a:pt x="993" y="2421"/>
                    <a:pt x="931" y="2142"/>
                    <a:pt x="931" y="1894"/>
                  </a:cubicBezTo>
                  <a:cubicBezTo>
                    <a:pt x="931" y="1056"/>
                    <a:pt x="1582" y="405"/>
                    <a:pt x="2389" y="405"/>
                  </a:cubicBezTo>
                  <a:close/>
                  <a:moveTo>
                    <a:pt x="2513" y="2576"/>
                  </a:moveTo>
                  <a:cubicBezTo>
                    <a:pt x="2885" y="2576"/>
                    <a:pt x="3226" y="2700"/>
                    <a:pt x="3505" y="2948"/>
                  </a:cubicBezTo>
                  <a:cubicBezTo>
                    <a:pt x="3226" y="3196"/>
                    <a:pt x="2885" y="3351"/>
                    <a:pt x="2513" y="3351"/>
                  </a:cubicBezTo>
                  <a:lnTo>
                    <a:pt x="2389" y="3351"/>
                  </a:lnTo>
                  <a:cubicBezTo>
                    <a:pt x="2016" y="3351"/>
                    <a:pt x="1675" y="3196"/>
                    <a:pt x="1396" y="2948"/>
                  </a:cubicBezTo>
                  <a:cubicBezTo>
                    <a:pt x="1675" y="2700"/>
                    <a:pt x="2016" y="2576"/>
                    <a:pt x="2389" y="2576"/>
                  </a:cubicBezTo>
                  <a:close/>
                  <a:moveTo>
                    <a:pt x="2569" y="1"/>
                  </a:moveTo>
                  <a:cubicBezTo>
                    <a:pt x="2551" y="1"/>
                    <a:pt x="2532" y="1"/>
                    <a:pt x="2513" y="1"/>
                  </a:cubicBezTo>
                  <a:lnTo>
                    <a:pt x="2389" y="1"/>
                  </a:lnTo>
                  <a:cubicBezTo>
                    <a:pt x="0" y="125"/>
                    <a:pt x="0" y="3631"/>
                    <a:pt x="2389" y="3755"/>
                  </a:cubicBezTo>
                  <a:lnTo>
                    <a:pt x="2513" y="3755"/>
                  </a:lnTo>
                  <a:cubicBezTo>
                    <a:pt x="2532" y="3755"/>
                    <a:pt x="2551" y="3756"/>
                    <a:pt x="2569" y="3756"/>
                  </a:cubicBezTo>
                  <a:cubicBezTo>
                    <a:pt x="3599" y="3756"/>
                    <a:pt x="4467" y="2929"/>
                    <a:pt x="4467" y="1894"/>
                  </a:cubicBezTo>
                  <a:cubicBezTo>
                    <a:pt x="4467" y="827"/>
                    <a:pt x="3599"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99"/>
            <p:cNvSpPr/>
            <p:nvPr/>
          </p:nvSpPr>
          <p:spPr>
            <a:xfrm>
              <a:off x="1713500" y="3878850"/>
              <a:ext cx="96175" cy="10100"/>
            </a:xfrm>
            <a:custGeom>
              <a:rect b="b" l="l" r="r" t="t"/>
              <a:pathLst>
                <a:path extrusionOk="0" h="404" w="3847">
                  <a:moveTo>
                    <a:pt x="218" y="0"/>
                  </a:moveTo>
                  <a:cubicBezTo>
                    <a:pt x="94" y="0"/>
                    <a:pt x="0" y="93"/>
                    <a:pt x="0" y="217"/>
                  </a:cubicBezTo>
                  <a:cubicBezTo>
                    <a:pt x="0" y="341"/>
                    <a:pt x="94" y="403"/>
                    <a:pt x="218" y="403"/>
                  </a:cubicBezTo>
                  <a:lnTo>
                    <a:pt x="3630" y="403"/>
                  </a:lnTo>
                  <a:cubicBezTo>
                    <a:pt x="3754" y="403"/>
                    <a:pt x="3847" y="341"/>
                    <a:pt x="3847" y="217"/>
                  </a:cubicBezTo>
                  <a:cubicBezTo>
                    <a:pt x="3847" y="93"/>
                    <a:pt x="3754" y="0"/>
                    <a:pt x="3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99"/>
            <p:cNvSpPr/>
            <p:nvPr/>
          </p:nvSpPr>
          <p:spPr>
            <a:xfrm>
              <a:off x="1711950" y="3904425"/>
              <a:ext cx="99275" cy="10900"/>
            </a:xfrm>
            <a:custGeom>
              <a:rect b="b" l="l" r="r" t="t"/>
              <a:pathLst>
                <a:path extrusionOk="0" h="436" w="3971">
                  <a:moveTo>
                    <a:pt x="280" y="1"/>
                  </a:moveTo>
                  <a:cubicBezTo>
                    <a:pt x="0" y="1"/>
                    <a:pt x="0" y="435"/>
                    <a:pt x="280" y="435"/>
                  </a:cubicBezTo>
                  <a:lnTo>
                    <a:pt x="3692" y="435"/>
                  </a:lnTo>
                  <a:cubicBezTo>
                    <a:pt x="3971" y="435"/>
                    <a:pt x="3971"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99"/>
            <p:cNvSpPr/>
            <p:nvPr/>
          </p:nvSpPr>
          <p:spPr>
            <a:xfrm>
              <a:off x="1712900" y="3930675"/>
              <a:ext cx="96625" cy="10275"/>
            </a:xfrm>
            <a:custGeom>
              <a:rect b="b" l="l" r="r" t="t"/>
              <a:pathLst>
                <a:path extrusionOk="0" h="411" w="3865">
                  <a:moveTo>
                    <a:pt x="200" y="0"/>
                  </a:moveTo>
                  <a:cubicBezTo>
                    <a:pt x="1" y="0"/>
                    <a:pt x="7" y="410"/>
                    <a:pt x="220" y="410"/>
                  </a:cubicBezTo>
                  <a:cubicBezTo>
                    <a:pt x="227" y="410"/>
                    <a:pt x="234" y="410"/>
                    <a:pt x="242" y="409"/>
                  </a:cubicBezTo>
                  <a:lnTo>
                    <a:pt x="3654" y="409"/>
                  </a:lnTo>
                  <a:cubicBezTo>
                    <a:pt x="3660" y="410"/>
                    <a:pt x="3667" y="410"/>
                    <a:pt x="3673" y="410"/>
                  </a:cubicBezTo>
                  <a:cubicBezTo>
                    <a:pt x="3859" y="410"/>
                    <a:pt x="3864" y="0"/>
                    <a:pt x="3690" y="0"/>
                  </a:cubicBezTo>
                  <a:cubicBezTo>
                    <a:pt x="3679" y="0"/>
                    <a:pt x="3667" y="2"/>
                    <a:pt x="3654" y="5"/>
                  </a:cubicBezTo>
                  <a:lnTo>
                    <a:pt x="242" y="5"/>
                  </a:lnTo>
                  <a:cubicBezTo>
                    <a:pt x="227" y="2"/>
                    <a:pt x="213"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99"/>
            <p:cNvSpPr/>
            <p:nvPr/>
          </p:nvSpPr>
          <p:spPr>
            <a:xfrm>
              <a:off x="1832150" y="3778025"/>
              <a:ext cx="175275" cy="36475"/>
            </a:xfrm>
            <a:custGeom>
              <a:rect b="b" l="l" r="r" t="t"/>
              <a:pathLst>
                <a:path extrusionOk="0" h="1459" w="7011">
                  <a:moveTo>
                    <a:pt x="6514" y="404"/>
                  </a:moveTo>
                  <a:cubicBezTo>
                    <a:pt x="6546" y="404"/>
                    <a:pt x="6577" y="435"/>
                    <a:pt x="6577" y="497"/>
                  </a:cubicBezTo>
                  <a:lnTo>
                    <a:pt x="6577" y="962"/>
                  </a:lnTo>
                  <a:cubicBezTo>
                    <a:pt x="6577" y="993"/>
                    <a:pt x="6546" y="1024"/>
                    <a:pt x="6514" y="1024"/>
                  </a:cubicBezTo>
                  <a:lnTo>
                    <a:pt x="497" y="1024"/>
                  </a:lnTo>
                  <a:cubicBezTo>
                    <a:pt x="466" y="1024"/>
                    <a:pt x="435" y="993"/>
                    <a:pt x="435" y="962"/>
                  </a:cubicBezTo>
                  <a:lnTo>
                    <a:pt x="435" y="497"/>
                  </a:lnTo>
                  <a:cubicBezTo>
                    <a:pt x="404" y="435"/>
                    <a:pt x="466" y="404"/>
                    <a:pt x="497" y="404"/>
                  </a:cubicBezTo>
                  <a:close/>
                  <a:moveTo>
                    <a:pt x="497" y="1"/>
                  </a:moveTo>
                  <a:cubicBezTo>
                    <a:pt x="218" y="1"/>
                    <a:pt x="0" y="218"/>
                    <a:pt x="0" y="497"/>
                  </a:cubicBezTo>
                  <a:lnTo>
                    <a:pt x="0" y="962"/>
                  </a:lnTo>
                  <a:cubicBezTo>
                    <a:pt x="0" y="1241"/>
                    <a:pt x="218" y="1459"/>
                    <a:pt x="497" y="1459"/>
                  </a:cubicBezTo>
                  <a:lnTo>
                    <a:pt x="6514" y="1459"/>
                  </a:lnTo>
                  <a:cubicBezTo>
                    <a:pt x="6794" y="1459"/>
                    <a:pt x="7011" y="1241"/>
                    <a:pt x="7011" y="962"/>
                  </a:cubicBezTo>
                  <a:lnTo>
                    <a:pt x="7011" y="497"/>
                  </a:lnTo>
                  <a:cubicBezTo>
                    <a:pt x="7011" y="218"/>
                    <a:pt x="6794" y="1"/>
                    <a:pt x="6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99"/>
            <p:cNvSpPr/>
            <p:nvPr/>
          </p:nvSpPr>
          <p:spPr>
            <a:xfrm>
              <a:off x="1831550" y="3833725"/>
              <a:ext cx="176475" cy="10275"/>
            </a:xfrm>
            <a:custGeom>
              <a:rect b="b" l="l" r="r" t="t"/>
              <a:pathLst>
                <a:path extrusionOk="0" h="411" w="7059">
                  <a:moveTo>
                    <a:pt x="200" y="1"/>
                  </a:moveTo>
                  <a:cubicBezTo>
                    <a:pt x="1" y="1"/>
                    <a:pt x="7" y="411"/>
                    <a:pt x="220" y="411"/>
                  </a:cubicBezTo>
                  <a:cubicBezTo>
                    <a:pt x="227" y="411"/>
                    <a:pt x="234" y="410"/>
                    <a:pt x="242" y="409"/>
                  </a:cubicBezTo>
                  <a:lnTo>
                    <a:pt x="6818" y="409"/>
                  </a:lnTo>
                  <a:cubicBezTo>
                    <a:pt x="6825" y="410"/>
                    <a:pt x="6833" y="411"/>
                    <a:pt x="6840" y="411"/>
                  </a:cubicBezTo>
                  <a:cubicBezTo>
                    <a:pt x="7052" y="411"/>
                    <a:pt x="7058" y="1"/>
                    <a:pt x="6859" y="1"/>
                  </a:cubicBezTo>
                  <a:cubicBezTo>
                    <a:pt x="6846" y="1"/>
                    <a:pt x="6832" y="2"/>
                    <a:pt x="6818" y="6"/>
                  </a:cubicBezTo>
                  <a:lnTo>
                    <a:pt x="242" y="6"/>
                  </a:lnTo>
                  <a:cubicBezTo>
                    <a:pt x="227"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99"/>
            <p:cNvSpPr/>
            <p:nvPr/>
          </p:nvSpPr>
          <p:spPr>
            <a:xfrm>
              <a:off x="1831575" y="3857100"/>
              <a:ext cx="176450" cy="10175"/>
            </a:xfrm>
            <a:custGeom>
              <a:rect b="b" l="l" r="r" t="t"/>
              <a:pathLst>
                <a:path extrusionOk="0" h="407" w="7058">
                  <a:moveTo>
                    <a:pt x="217" y="0"/>
                  </a:moveTo>
                  <a:cubicBezTo>
                    <a:pt x="0" y="0"/>
                    <a:pt x="0" y="406"/>
                    <a:pt x="217" y="406"/>
                  </a:cubicBezTo>
                  <a:cubicBezTo>
                    <a:pt x="225" y="406"/>
                    <a:pt x="233" y="406"/>
                    <a:pt x="241" y="405"/>
                  </a:cubicBezTo>
                  <a:lnTo>
                    <a:pt x="6817" y="405"/>
                  </a:lnTo>
                  <a:cubicBezTo>
                    <a:pt x="6825" y="406"/>
                    <a:pt x="6832" y="406"/>
                    <a:pt x="6840" y="406"/>
                  </a:cubicBezTo>
                  <a:cubicBezTo>
                    <a:pt x="7057" y="406"/>
                    <a:pt x="7057" y="0"/>
                    <a:pt x="6840" y="0"/>
                  </a:cubicBezTo>
                  <a:cubicBezTo>
                    <a:pt x="6832" y="0"/>
                    <a:pt x="6825" y="1"/>
                    <a:pt x="6817" y="2"/>
                  </a:cubicBezTo>
                  <a:lnTo>
                    <a:pt x="241" y="2"/>
                  </a:lnTo>
                  <a:cubicBezTo>
                    <a:pt x="233" y="1"/>
                    <a:pt x="2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99"/>
            <p:cNvSpPr/>
            <p:nvPr/>
          </p:nvSpPr>
          <p:spPr>
            <a:xfrm>
              <a:off x="1830600" y="3881175"/>
              <a:ext cx="178375" cy="10875"/>
            </a:xfrm>
            <a:custGeom>
              <a:rect b="b" l="l" r="r" t="t"/>
              <a:pathLst>
                <a:path extrusionOk="0" h="435" w="7135">
                  <a:moveTo>
                    <a:pt x="280" y="0"/>
                  </a:moveTo>
                  <a:cubicBezTo>
                    <a:pt x="0" y="0"/>
                    <a:pt x="0" y="434"/>
                    <a:pt x="280" y="434"/>
                  </a:cubicBezTo>
                  <a:lnTo>
                    <a:pt x="6856" y="434"/>
                  </a:lnTo>
                  <a:cubicBezTo>
                    <a:pt x="7135" y="434"/>
                    <a:pt x="7135" y="0"/>
                    <a:pt x="6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0" name="Google Shape;20980;p99"/>
          <p:cNvGrpSpPr/>
          <p:nvPr/>
        </p:nvGrpSpPr>
        <p:grpSpPr>
          <a:xfrm>
            <a:off x="2441173" y="3468104"/>
            <a:ext cx="348975" cy="286225"/>
            <a:chOff x="931825" y="3698925"/>
            <a:chExt cx="348975" cy="286225"/>
          </a:xfrm>
        </p:grpSpPr>
        <p:sp>
          <p:nvSpPr>
            <p:cNvPr id="20981" name="Google Shape;20981;p99"/>
            <p:cNvSpPr/>
            <p:nvPr/>
          </p:nvSpPr>
          <p:spPr>
            <a:xfrm>
              <a:off x="931825" y="3698925"/>
              <a:ext cx="348975" cy="286225"/>
            </a:xfrm>
            <a:custGeom>
              <a:rect b="b" l="l" r="r" t="t"/>
              <a:pathLst>
                <a:path extrusionOk="0" h="11449" w="13959">
                  <a:moveTo>
                    <a:pt x="13262" y="431"/>
                  </a:moveTo>
                  <a:cubicBezTo>
                    <a:pt x="13426" y="431"/>
                    <a:pt x="13555" y="575"/>
                    <a:pt x="13555" y="745"/>
                  </a:cubicBezTo>
                  <a:lnTo>
                    <a:pt x="13555" y="7476"/>
                  </a:lnTo>
                  <a:lnTo>
                    <a:pt x="10981" y="7476"/>
                  </a:lnTo>
                  <a:lnTo>
                    <a:pt x="10981" y="6360"/>
                  </a:lnTo>
                  <a:lnTo>
                    <a:pt x="11353" y="6360"/>
                  </a:lnTo>
                  <a:cubicBezTo>
                    <a:pt x="11508" y="6360"/>
                    <a:pt x="11632" y="6236"/>
                    <a:pt x="11632" y="6080"/>
                  </a:cubicBezTo>
                  <a:lnTo>
                    <a:pt x="11632" y="4623"/>
                  </a:lnTo>
                  <a:lnTo>
                    <a:pt x="11818" y="4623"/>
                  </a:lnTo>
                  <a:cubicBezTo>
                    <a:pt x="12098" y="4623"/>
                    <a:pt x="12253" y="4312"/>
                    <a:pt x="12098" y="4095"/>
                  </a:cubicBezTo>
                  <a:lnTo>
                    <a:pt x="11012" y="2637"/>
                  </a:lnTo>
                  <a:lnTo>
                    <a:pt x="10981" y="2606"/>
                  </a:lnTo>
                  <a:lnTo>
                    <a:pt x="10981" y="2513"/>
                  </a:lnTo>
                  <a:cubicBezTo>
                    <a:pt x="10981" y="2110"/>
                    <a:pt x="10640" y="1738"/>
                    <a:pt x="10205" y="1738"/>
                  </a:cubicBezTo>
                  <a:lnTo>
                    <a:pt x="6049" y="1738"/>
                  </a:lnTo>
                  <a:cubicBezTo>
                    <a:pt x="5770" y="1738"/>
                    <a:pt x="5770" y="2172"/>
                    <a:pt x="6049" y="2172"/>
                  </a:cubicBezTo>
                  <a:lnTo>
                    <a:pt x="10205" y="2172"/>
                  </a:lnTo>
                  <a:cubicBezTo>
                    <a:pt x="10422" y="2172"/>
                    <a:pt x="10578" y="2327"/>
                    <a:pt x="10578" y="2544"/>
                  </a:cubicBezTo>
                  <a:cubicBezTo>
                    <a:pt x="10547" y="2575"/>
                    <a:pt x="10516" y="2606"/>
                    <a:pt x="10516" y="2637"/>
                  </a:cubicBezTo>
                  <a:lnTo>
                    <a:pt x="10174" y="3072"/>
                  </a:lnTo>
                  <a:cubicBezTo>
                    <a:pt x="10112" y="3134"/>
                    <a:pt x="10143" y="3289"/>
                    <a:pt x="10236" y="3351"/>
                  </a:cubicBezTo>
                  <a:cubicBezTo>
                    <a:pt x="10269" y="3373"/>
                    <a:pt x="10306" y="3383"/>
                    <a:pt x="10343" y="3383"/>
                  </a:cubicBezTo>
                  <a:cubicBezTo>
                    <a:pt x="10410" y="3383"/>
                    <a:pt x="10475" y="3349"/>
                    <a:pt x="10516" y="3289"/>
                  </a:cubicBezTo>
                  <a:lnTo>
                    <a:pt x="10764" y="2948"/>
                  </a:lnTo>
                  <a:lnTo>
                    <a:pt x="11632" y="4188"/>
                  </a:lnTo>
                  <a:lnTo>
                    <a:pt x="11539" y="4188"/>
                  </a:lnTo>
                  <a:cubicBezTo>
                    <a:pt x="11353" y="4188"/>
                    <a:pt x="11229" y="4312"/>
                    <a:pt x="11229" y="4498"/>
                  </a:cubicBezTo>
                  <a:lnTo>
                    <a:pt x="11229" y="5956"/>
                  </a:lnTo>
                  <a:lnTo>
                    <a:pt x="10298" y="5956"/>
                  </a:lnTo>
                  <a:lnTo>
                    <a:pt x="10298" y="4498"/>
                  </a:lnTo>
                  <a:cubicBezTo>
                    <a:pt x="10298" y="4312"/>
                    <a:pt x="10143" y="4188"/>
                    <a:pt x="9957" y="4188"/>
                  </a:cubicBezTo>
                  <a:lnTo>
                    <a:pt x="9864" y="4188"/>
                  </a:lnTo>
                  <a:lnTo>
                    <a:pt x="10112" y="3847"/>
                  </a:lnTo>
                  <a:cubicBezTo>
                    <a:pt x="10231" y="3728"/>
                    <a:pt x="10041" y="3537"/>
                    <a:pt x="9890" y="3537"/>
                  </a:cubicBezTo>
                  <a:cubicBezTo>
                    <a:pt x="9843" y="3537"/>
                    <a:pt x="9800" y="3555"/>
                    <a:pt x="9771" y="3599"/>
                  </a:cubicBezTo>
                  <a:lnTo>
                    <a:pt x="9430" y="4095"/>
                  </a:lnTo>
                  <a:cubicBezTo>
                    <a:pt x="9244" y="4312"/>
                    <a:pt x="9430" y="4623"/>
                    <a:pt x="9709" y="4623"/>
                  </a:cubicBezTo>
                  <a:lnTo>
                    <a:pt x="9895" y="4623"/>
                  </a:lnTo>
                  <a:lnTo>
                    <a:pt x="9895" y="6080"/>
                  </a:lnTo>
                  <a:cubicBezTo>
                    <a:pt x="9895" y="6236"/>
                    <a:pt x="10019" y="6391"/>
                    <a:pt x="10174" y="6391"/>
                  </a:cubicBezTo>
                  <a:lnTo>
                    <a:pt x="10578" y="6391"/>
                  </a:lnTo>
                  <a:lnTo>
                    <a:pt x="10578" y="7507"/>
                  </a:lnTo>
                  <a:lnTo>
                    <a:pt x="3381" y="7507"/>
                  </a:lnTo>
                  <a:lnTo>
                    <a:pt x="3381" y="2513"/>
                  </a:lnTo>
                  <a:cubicBezTo>
                    <a:pt x="3381" y="2296"/>
                    <a:pt x="3536" y="2141"/>
                    <a:pt x="3753" y="2110"/>
                  </a:cubicBezTo>
                  <a:lnTo>
                    <a:pt x="5242" y="2110"/>
                  </a:lnTo>
                  <a:cubicBezTo>
                    <a:pt x="5521" y="2110"/>
                    <a:pt x="5521" y="1707"/>
                    <a:pt x="5242" y="1707"/>
                  </a:cubicBezTo>
                  <a:lnTo>
                    <a:pt x="3753" y="1707"/>
                  </a:lnTo>
                  <a:cubicBezTo>
                    <a:pt x="3319" y="1707"/>
                    <a:pt x="2978" y="2048"/>
                    <a:pt x="2978" y="2482"/>
                  </a:cubicBezTo>
                  <a:lnTo>
                    <a:pt x="2978" y="7476"/>
                  </a:lnTo>
                  <a:lnTo>
                    <a:pt x="403" y="7476"/>
                  </a:lnTo>
                  <a:lnTo>
                    <a:pt x="403" y="745"/>
                  </a:lnTo>
                  <a:cubicBezTo>
                    <a:pt x="403" y="575"/>
                    <a:pt x="533" y="431"/>
                    <a:pt x="697" y="431"/>
                  </a:cubicBezTo>
                  <a:cubicBezTo>
                    <a:pt x="713" y="431"/>
                    <a:pt x="728" y="432"/>
                    <a:pt x="744" y="435"/>
                  </a:cubicBezTo>
                  <a:lnTo>
                    <a:pt x="13214" y="435"/>
                  </a:lnTo>
                  <a:cubicBezTo>
                    <a:pt x="13230" y="432"/>
                    <a:pt x="13246" y="431"/>
                    <a:pt x="13262" y="431"/>
                  </a:cubicBezTo>
                  <a:close/>
                  <a:moveTo>
                    <a:pt x="8282" y="9462"/>
                  </a:moveTo>
                  <a:lnTo>
                    <a:pt x="8499" y="11043"/>
                  </a:lnTo>
                  <a:lnTo>
                    <a:pt x="5490" y="11043"/>
                  </a:lnTo>
                  <a:lnTo>
                    <a:pt x="5708" y="9462"/>
                  </a:lnTo>
                  <a:close/>
                  <a:moveTo>
                    <a:pt x="744" y="1"/>
                  </a:moveTo>
                  <a:cubicBezTo>
                    <a:pt x="341" y="1"/>
                    <a:pt x="0" y="342"/>
                    <a:pt x="0" y="745"/>
                  </a:cubicBezTo>
                  <a:lnTo>
                    <a:pt x="0" y="8717"/>
                  </a:lnTo>
                  <a:cubicBezTo>
                    <a:pt x="0" y="9120"/>
                    <a:pt x="341" y="9462"/>
                    <a:pt x="744" y="9462"/>
                  </a:cubicBezTo>
                  <a:lnTo>
                    <a:pt x="5273" y="9462"/>
                  </a:lnTo>
                  <a:lnTo>
                    <a:pt x="5056" y="11043"/>
                  </a:lnTo>
                  <a:lnTo>
                    <a:pt x="4405" y="11043"/>
                  </a:lnTo>
                  <a:cubicBezTo>
                    <a:pt x="4397" y="11042"/>
                    <a:pt x="4389" y="11042"/>
                    <a:pt x="4381" y="11042"/>
                  </a:cubicBezTo>
                  <a:cubicBezTo>
                    <a:pt x="4164" y="11042"/>
                    <a:pt x="4164" y="11448"/>
                    <a:pt x="4381" y="11448"/>
                  </a:cubicBezTo>
                  <a:cubicBezTo>
                    <a:pt x="4389" y="11448"/>
                    <a:pt x="4397" y="11448"/>
                    <a:pt x="4405" y="11447"/>
                  </a:cubicBezTo>
                  <a:lnTo>
                    <a:pt x="9554" y="11447"/>
                  </a:lnTo>
                  <a:cubicBezTo>
                    <a:pt x="9562" y="11448"/>
                    <a:pt x="9570" y="11448"/>
                    <a:pt x="9577" y="11448"/>
                  </a:cubicBezTo>
                  <a:cubicBezTo>
                    <a:pt x="9794" y="11448"/>
                    <a:pt x="9794" y="11042"/>
                    <a:pt x="9577" y="11042"/>
                  </a:cubicBezTo>
                  <a:cubicBezTo>
                    <a:pt x="9570" y="11042"/>
                    <a:pt x="9562" y="11042"/>
                    <a:pt x="9554" y="11043"/>
                  </a:cubicBezTo>
                  <a:lnTo>
                    <a:pt x="8934" y="11043"/>
                  </a:lnTo>
                  <a:lnTo>
                    <a:pt x="8685" y="9462"/>
                  </a:lnTo>
                  <a:lnTo>
                    <a:pt x="10267" y="9462"/>
                  </a:lnTo>
                  <a:cubicBezTo>
                    <a:pt x="10275" y="9462"/>
                    <a:pt x="10282" y="9463"/>
                    <a:pt x="10289" y="9463"/>
                  </a:cubicBezTo>
                  <a:cubicBezTo>
                    <a:pt x="10508" y="9463"/>
                    <a:pt x="10508" y="9026"/>
                    <a:pt x="10289" y="9026"/>
                  </a:cubicBezTo>
                  <a:cubicBezTo>
                    <a:pt x="10282" y="9026"/>
                    <a:pt x="10275" y="9026"/>
                    <a:pt x="10267" y="9027"/>
                  </a:cubicBezTo>
                  <a:lnTo>
                    <a:pt x="744" y="9027"/>
                  </a:lnTo>
                  <a:cubicBezTo>
                    <a:pt x="728" y="9030"/>
                    <a:pt x="713" y="9031"/>
                    <a:pt x="697" y="9031"/>
                  </a:cubicBezTo>
                  <a:cubicBezTo>
                    <a:pt x="533" y="9031"/>
                    <a:pt x="403" y="8887"/>
                    <a:pt x="403" y="8717"/>
                  </a:cubicBezTo>
                  <a:lnTo>
                    <a:pt x="403" y="7911"/>
                  </a:lnTo>
                  <a:lnTo>
                    <a:pt x="13586" y="7911"/>
                  </a:lnTo>
                  <a:lnTo>
                    <a:pt x="13586" y="8717"/>
                  </a:lnTo>
                  <a:cubicBezTo>
                    <a:pt x="13558" y="8887"/>
                    <a:pt x="13452" y="9031"/>
                    <a:pt x="13268" y="9031"/>
                  </a:cubicBezTo>
                  <a:cubicBezTo>
                    <a:pt x="13251" y="9031"/>
                    <a:pt x="13233" y="9030"/>
                    <a:pt x="13214" y="9027"/>
                  </a:cubicBezTo>
                  <a:lnTo>
                    <a:pt x="11105" y="9027"/>
                  </a:lnTo>
                  <a:cubicBezTo>
                    <a:pt x="10857" y="9089"/>
                    <a:pt x="10857" y="9431"/>
                    <a:pt x="11105" y="9462"/>
                  </a:cubicBezTo>
                  <a:lnTo>
                    <a:pt x="13214" y="9462"/>
                  </a:lnTo>
                  <a:cubicBezTo>
                    <a:pt x="13617" y="9462"/>
                    <a:pt x="13959" y="9120"/>
                    <a:pt x="13959" y="8717"/>
                  </a:cubicBezTo>
                  <a:lnTo>
                    <a:pt x="13959" y="745"/>
                  </a:lnTo>
                  <a:cubicBezTo>
                    <a:pt x="13959" y="342"/>
                    <a:pt x="13617" y="1"/>
                    <a:pt x="13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99"/>
            <p:cNvSpPr/>
            <p:nvPr/>
          </p:nvSpPr>
          <p:spPr>
            <a:xfrm>
              <a:off x="1058225" y="3771050"/>
              <a:ext cx="113225" cy="96825"/>
            </a:xfrm>
            <a:custGeom>
              <a:rect b="b" l="l" r="r" t="t"/>
              <a:pathLst>
                <a:path extrusionOk="0" h="3873" w="4529">
                  <a:moveTo>
                    <a:pt x="1737" y="435"/>
                  </a:moveTo>
                  <a:lnTo>
                    <a:pt x="1737" y="838"/>
                  </a:lnTo>
                  <a:cubicBezTo>
                    <a:pt x="1272" y="900"/>
                    <a:pt x="900" y="1272"/>
                    <a:pt x="838" y="1738"/>
                  </a:cubicBezTo>
                  <a:lnTo>
                    <a:pt x="434" y="1738"/>
                  </a:lnTo>
                  <a:cubicBezTo>
                    <a:pt x="496" y="1055"/>
                    <a:pt x="1055" y="497"/>
                    <a:pt x="1737" y="435"/>
                  </a:cubicBezTo>
                  <a:close/>
                  <a:moveTo>
                    <a:pt x="1923" y="1241"/>
                  </a:moveTo>
                  <a:cubicBezTo>
                    <a:pt x="2544" y="1241"/>
                    <a:pt x="2854" y="1986"/>
                    <a:pt x="2420" y="2420"/>
                  </a:cubicBezTo>
                  <a:cubicBezTo>
                    <a:pt x="2280" y="2560"/>
                    <a:pt x="2108" y="2622"/>
                    <a:pt x="1939" y="2622"/>
                  </a:cubicBezTo>
                  <a:cubicBezTo>
                    <a:pt x="1583" y="2622"/>
                    <a:pt x="1241" y="2344"/>
                    <a:pt x="1241" y="1924"/>
                  </a:cubicBezTo>
                  <a:cubicBezTo>
                    <a:pt x="1241" y="1551"/>
                    <a:pt x="1551" y="1241"/>
                    <a:pt x="1923" y="1241"/>
                  </a:cubicBezTo>
                  <a:close/>
                  <a:moveTo>
                    <a:pt x="2140" y="435"/>
                  </a:moveTo>
                  <a:cubicBezTo>
                    <a:pt x="2885" y="559"/>
                    <a:pt x="3443" y="1179"/>
                    <a:pt x="3443" y="1924"/>
                  </a:cubicBezTo>
                  <a:cubicBezTo>
                    <a:pt x="3443" y="2924"/>
                    <a:pt x="2672" y="3456"/>
                    <a:pt x="1903" y="3456"/>
                  </a:cubicBezTo>
                  <a:cubicBezTo>
                    <a:pt x="1218" y="3456"/>
                    <a:pt x="535" y="3033"/>
                    <a:pt x="403" y="2141"/>
                  </a:cubicBezTo>
                  <a:lnTo>
                    <a:pt x="838" y="2141"/>
                  </a:lnTo>
                  <a:cubicBezTo>
                    <a:pt x="959" y="2705"/>
                    <a:pt x="1446" y="3047"/>
                    <a:pt x="1943" y="3047"/>
                  </a:cubicBezTo>
                  <a:cubicBezTo>
                    <a:pt x="2211" y="3047"/>
                    <a:pt x="2482" y="2947"/>
                    <a:pt x="2699" y="2730"/>
                  </a:cubicBezTo>
                  <a:cubicBezTo>
                    <a:pt x="3319" y="2110"/>
                    <a:pt x="3009" y="1024"/>
                    <a:pt x="2140" y="838"/>
                  </a:cubicBezTo>
                  <a:lnTo>
                    <a:pt x="2140" y="435"/>
                  </a:lnTo>
                  <a:close/>
                  <a:moveTo>
                    <a:pt x="1923" y="0"/>
                  </a:moveTo>
                  <a:cubicBezTo>
                    <a:pt x="838" y="0"/>
                    <a:pt x="0" y="869"/>
                    <a:pt x="0" y="1924"/>
                  </a:cubicBezTo>
                  <a:cubicBezTo>
                    <a:pt x="0" y="3096"/>
                    <a:pt x="946" y="3872"/>
                    <a:pt x="1934" y="3872"/>
                  </a:cubicBezTo>
                  <a:cubicBezTo>
                    <a:pt x="2409" y="3872"/>
                    <a:pt x="2895" y="3692"/>
                    <a:pt x="3288" y="3288"/>
                  </a:cubicBezTo>
                  <a:cubicBezTo>
                    <a:pt x="4529" y="2079"/>
                    <a:pt x="366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3" name="Google Shape;20983;p99"/>
          <p:cNvGrpSpPr/>
          <p:nvPr/>
        </p:nvGrpSpPr>
        <p:grpSpPr>
          <a:xfrm>
            <a:off x="1732958" y="3464629"/>
            <a:ext cx="348975" cy="293175"/>
            <a:chOff x="7719625" y="4198325"/>
            <a:chExt cx="348975" cy="293175"/>
          </a:xfrm>
        </p:grpSpPr>
        <p:sp>
          <p:nvSpPr>
            <p:cNvPr id="20984" name="Google Shape;20984;p99"/>
            <p:cNvSpPr/>
            <p:nvPr/>
          </p:nvSpPr>
          <p:spPr>
            <a:xfrm>
              <a:off x="7984600" y="4219275"/>
              <a:ext cx="11900" cy="7550"/>
            </a:xfrm>
            <a:custGeom>
              <a:rect b="b" l="l" r="r" t="t"/>
              <a:pathLst>
                <a:path extrusionOk="0" h="302" w="476">
                  <a:moveTo>
                    <a:pt x="258" y="1"/>
                  </a:moveTo>
                  <a:cubicBezTo>
                    <a:pt x="0" y="1"/>
                    <a:pt x="256" y="302"/>
                    <a:pt x="396" y="302"/>
                  </a:cubicBezTo>
                  <a:cubicBezTo>
                    <a:pt x="442" y="302"/>
                    <a:pt x="475" y="270"/>
                    <a:pt x="475" y="187"/>
                  </a:cubicBezTo>
                  <a:cubicBezTo>
                    <a:pt x="444" y="94"/>
                    <a:pt x="351"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99"/>
            <p:cNvSpPr/>
            <p:nvPr/>
          </p:nvSpPr>
          <p:spPr>
            <a:xfrm>
              <a:off x="8006200" y="4219025"/>
              <a:ext cx="11225" cy="10600"/>
            </a:xfrm>
            <a:custGeom>
              <a:rect b="b" l="l" r="r" t="t"/>
              <a:pathLst>
                <a:path extrusionOk="0" h="424" w="449">
                  <a:moveTo>
                    <a:pt x="181" y="1"/>
                  </a:moveTo>
                  <a:cubicBezTo>
                    <a:pt x="0" y="1"/>
                    <a:pt x="0" y="424"/>
                    <a:pt x="181" y="424"/>
                  </a:cubicBezTo>
                  <a:cubicBezTo>
                    <a:pt x="196" y="424"/>
                    <a:pt x="213" y="421"/>
                    <a:pt x="231" y="414"/>
                  </a:cubicBezTo>
                  <a:cubicBezTo>
                    <a:pt x="350" y="414"/>
                    <a:pt x="441" y="328"/>
                    <a:pt x="448" y="212"/>
                  </a:cubicBezTo>
                  <a:lnTo>
                    <a:pt x="448" y="212"/>
                  </a:lnTo>
                  <a:cubicBezTo>
                    <a:pt x="448" y="217"/>
                    <a:pt x="449" y="222"/>
                    <a:pt x="449" y="228"/>
                  </a:cubicBezTo>
                  <a:lnTo>
                    <a:pt x="449" y="197"/>
                  </a:lnTo>
                  <a:cubicBezTo>
                    <a:pt x="449" y="202"/>
                    <a:pt x="448" y="207"/>
                    <a:pt x="448" y="212"/>
                  </a:cubicBezTo>
                  <a:cubicBezTo>
                    <a:pt x="441" y="96"/>
                    <a:pt x="350" y="11"/>
                    <a:pt x="231" y="11"/>
                  </a:cubicBezTo>
                  <a:cubicBezTo>
                    <a:pt x="213" y="4"/>
                    <a:pt x="196"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99"/>
            <p:cNvSpPr/>
            <p:nvPr/>
          </p:nvSpPr>
          <p:spPr>
            <a:xfrm>
              <a:off x="8027900" y="4219025"/>
              <a:ext cx="10475" cy="10600"/>
            </a:xfrm>
            <a:custGeom>
              <a:rect b="b" l="l" r="r" t="t"/>
              <a:pathLst>
                <a:path extrusionOk="0" h="424" w="419">
                  <a:moveTo>
                    <a:pt x="181" y="1"/>
                  </a:moveTo>
                  <a:cubicBezTo>
                    <a:pt x="1" y="1"/>
                    <a:pt x="1" y="424"/>
                    <a:pt x="181" y="424"/>
                  </a:cubicBezTo>
                  <a:cubicBezTo>
                    <a:pt x="197" y="424"/>
                    <a:pt x="214" y="421"/>
                    <a:pt x="232" y="414"/>
                  </a:cubicBezTo>
                  <a:cubicBezTo>
                    <a:pt x="321" y="414"/>
                    <a:pt x="410" y="328"/>
                    <a:pt x="418" y="212"/>
                  </a:cubicBezTo>
                  <a:lnTo>
                    <a:pt x="418" y="212"/>
                  </a:lnTo>
                  <a:cubicBezTo>
                    <a:pt x="418" y="217"/>
                    <a:pt x="418" y="222"/>
                    <a:pt x="418" y="228"/>
                  </a:cubicBezTo>
                  <a:lnTo>
                    <a:pt x="418" y="197"/>
                  </a:lnTo>
                  <a:cubicBezTo>
                    <a:pt x="418" y="202"/>
                    <a:pt x="418" y="207"/>
                    <a:pt x="418" y="212"/>
                  </a:cubicBezTo>
                  <a:cubicBezTo>
                    <a:pt x="410" y="96"/>
                    <a:pt x="321" y="11"/>
                    <a:pt x="232" y="11"/>
                  </a:cubicBezTo>
                  <a:cubicBezTo>
                    <a:pt x="214" y="4"/>
                    <a:pt x="197"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99"/>
            <p:cNvSpPr/>
            <p:nvPr/>
          </p:nvSpPr>
          <p:spPr>
            <a:xfrm>
              <a:off x="7719625" y="4198325"/>
              <a:ext cx="348975" cy="293175"/>
            </a:xfrm>
            <a:custGeom>
              <a:rect b="b" l="l" r="r" t="t"/>
              <a:pathLst>
                <a:path extrusionOk="0" h="11727" w="13959">
                  <a:moveTo>
                    <a:pt x="3626" y="2914"/>
                  </a:moveTo>
                  <a:cubicBezTo>
                    <a:pt x="4230" y="2914"/>
                    <a:pt x="4230" y="3819"/>
                    <a:pt x="3626" y="3819"/>
                  </a:cubicBezTo>
                  <a:cubicBezTo>
                    <a:pt x="3607" y="3819"/>
                    <a:pt x="3587" y="3818"/>
                    <a:pt x="3567" y="3816"/>
                  </a:cubicBezTo>
                  <a:lnTo>
                    <a:pt x="403" y="3816"/>
                  </a:lnTo>
                  <a:lnTo>
                    <a:pt x="403" y="2917"/>
                  </a:lnTo>
                  <a:lnTo>
                    <a:pt x="3567" y="2917"/>
                  </a:lnTo>
                  <a:cubicBezTo>
                    <a:pt x="3587" y="2915"/>
                    <a:pt x="3607" y="2914"/>
                    <a:pt x="3626" y="2914"/>
                  </a:cubicBezTo>
                  <a:close/>
                  <a:moveTo>
                    <a:pt x="3660" y="5437"/>
                  </a:moveTo>
                  <a:cubicBezTo>
                    <a:pt x="4513" y="5437"/>
                    <a:pt x="5366" y="6003"/>
                    <a:pt x="5366" y="7135"/>
                  </a:cubicBezTo>
                  <a:cubicBezTo>
                    <a:pt x="5366" y="7353"/>
                    <a:pt x="5335" y="7570"/>
                    <a:pt x="5242" y="7756"/>
                  </a:cubicBezTo>
                  <a:cubicBezTo>
                    <a:pt x="5180" y="7353"/>
                    <a:pt x="5087" y="6949"/>
                    <a:pt x="4932" y="6546"/>
                  </a:cubicBezTo>
                  <a:cubicBezTo>
                    <a:pt x="4870" y="6422"/>
                    <a:pt x="4808" y="6329"/>
                    <a:pt x="4684" y="6267"/>
                  </a:cubicBezTo>
                  <a:cubicBezTo>
                    <a:pt x="4629" y="6245"/>
                    <a:pt x="4574" y="6235"/>
                    <a:pt x="4521" y="6235"/>
                  </a:cubicBezTo>
                  <a:cubicBezTo>
                    <a:pt x="4423" y="6235"/>
                    <a:pt x="4330" y="6269"/>
                    <a:pt x="4250" y="6329"/>
                  </a:cubicBezTo>
                  <a:cubicBezTo>
                    <a:pt x="4126" y="6391"/>
                    <a:pt x="4033" y="6453"/>
                    <a:pt x="3940" y="6546"/>
                  </a:cubicBezTo>
                  <a:cubicBezTo>
                    <a:pt x="3847" y="6608"/>
                    <a:pt x="3753" y="6670"/>
                    <a:pt x="3660" y="6670"/>
                  </a:cubicBezTo>
                  <a:cubicBezTo>
                    <a:pt x="3567" y="6670"/>
                    <a:pt x="3474" y="6608"/>
                    <a:pt x="3381" y="6546"/>
                  </a:cubicBezTo>
                  <a:cubicBezTo>
                    <a:pt x="3280" y="6470"/>
                    <a:pt x="3011" y="6227"/>
                    <a:pt x="2781" y="6227"/>
                  </a:cubicBezTo>
                  <a:cubicBezTo>
                    <a:pt x="2731" y="6227"/>
                    <a:pt x="2682" y="6239"/>
                    <a:pt x="2637" y="6267"/>
                  </a:cubicBezTo>
                  <a:cubicBezTo>
                    <a:pt x="2544" y="6329"/>
                    <a:pt x="2451" y="6422"/>
                    <a:pt x="2389" y="6546"/>
                  </a:cubicBezTo>
                  <a:cubicBezTo>
                    <a:pt x="2234" y="6949"/>
                    <a:pt x="2140" y="7321"/>
                    <a:pt x="2078" y="7756"/>
                  </a:cubicBezTo>
                  <a:cubicBezTo>
                    <a:pt x="1985" y="7539"/>
                    <a:pt x="1954" y="7353"/>
                    <a:pt x="1954" y="7135"/>
                  </a:cubicBezTo>
                  <a:cubicBezTo>
                    <a:pt x="1954" y="6003"/>
                    <a:pt x="2807" y="5437"/>
                    <a:pt x="3660" y="5437"/>
                  </a:cubicBezTo>
                  <a:close/>
                  <a:moveTo>
                    <a:pt x="4498" y="6639"/>
                  </a:moveTo>
                  <a:cubicBezTo>
                    <a:pt x="4529" y="6670"/>
                    <a:pt x="4529" y="6670"/>
                    <a:pt x="4529" y="6701"/>
                  </a:cubicBezTo>
                  <a:cubicBezTo>
                    <a:pt x="4715" y="7135"/>
                    <a:pt x="4839" y="7601"/>
                    <a:pt x="4870" y="8066"/>
                  </a:cubicBezTo>
                  <a:cubicBezTo>
                    <a:pt x="4932" y="8686"/>
                    <a:pt x="4684" y="9276"/>
                    <a:pt x="4188" y="9617"/>
                  </a:cubicBezTo>
                  <a:cubicBezTo>
                    <a:pt x="4017" y="9725"/>
                    <a:pt x="3831" y="9780"/>
                    <a:pt x="3649" y="9780"/>
                  </a:cubicBezTo>
                  <a:cubicBezTo>
                    <a:pt x="3467" y="9780"/>
                    <a:pt x="3288" y="9725"/>
                    <a:pt x="3133" y="9617"/>
                  </a:cubicBezTo>
                  <a:cubicBezTo>
                    <a:pt x="2637" y="9276"/>
                    <a:pt x="2358" y="8686"/>
                    <a:pt x="2451" y="8066"/>
                  </a:cubicBezTo>
                  <a:cubicBezTo>
                    <a:pt x="2482" y="7601"/>
                    <a:pt x="2606" y="7135"/>
                    <a:pt x="2792" y="6701"/>
                  </a:cubicBezTo>
                  <a:cubicBezTo>
                    <a:pt x="2792" y="6670"/>
                    <a:pt x="2792" y="6670"/>
                    <a:pt x="2823" y="6639"/>
                  </a:cubicBezTo>
                  <a:cubicBezTo>
                    <a:pt x="2916" y="6701"/>
                    <a:pt x="3040" y="6763"/>
                    <a:pt x="3102" y="6856"/>
                  </a:cubicBezTo>
                  <a:cubicBezTo>
                    <a:pt x="3257" y="6980"/>
                    <a:pt x="3474" y="7073"/>
                    <a:pt x="3660" y="7073"/>
                  </a:cubicBezTo>
                  <a:cubicBezTo>
                    <a:pt x="3878" y="7073"/>
                    <a:pt x="4064" y="6980"/>
                    <a:pt x="4219" y="6856"/>
                  </a:cubicBezTo>
                  <a:cubicBezTo>
                    <a:pt x="4281" y="6763"/>
                    <a:pt x="4405" y="6701"/>
                    <a:pt x="4498" y="6639"/>
                  </a:cubicBezTo>
                  <a:close/>
                  <a:moveTo>
                    <a:pt x="3195" y="10113"/>
                  </a:moveTo>
                  <a:cubicBezTo>
                    <a:pt x="3350" y="10175"/>
                    <a:pt x="3505" y="10206"/>
                    <a:pt x="3660" y="10206"/>
                  </a:cubicBezTo>
                  <a:cubicBezTo>
                    <a:pt x="3816" y="10206"/>
                    <a:pt x="3940" y="10175"/>
                    <a:pt x="4064" y="10144"/>
                  </a:cubicBezTo>
                  <a:cubicBezTo>
                    <a:pt x="4064" y="10299"/>
                    <a:pt x="4157" y="10423"/>
                    <a:pt x="4312" y="10485"/>
                  </a:cubicBezTo>
                  <a:lnTo>
                    <a:pt x="5460" y="10951"/>
                  </a:lnTo>
                  <a:cubicBezTo>
                    <a:pt x="5584" y="10982"/>
                    <a:pt x="5677" y="11075"/>
                    <a:pt x="5739" y="11199"/>
                  </a:cubicBezTo>
                  <a:cubicBezTo>
                    <a:pt x="5739" y="11230"/>
                    <a:pt x="5770" y="11261"/>
                    <a:pt x="5770" y="11292"/>
                  </a:cubicBezTo>
                  <a:lnTo>
                    <a:pt x="1520" y="11292"/>
                  </a:lnTo>
                  <a:cubicBezTo>
                    <a:pt x="1520" y="11261"/>
                    <a:pt x="1551" y="11230"/>
                    <a:pt x="1551" y="11199"/>
                  </a:cubicBezTo>
                  <a:cubicBezTo>
                    <a:pt x="1582" y="11075"/>
                    <a:pt x="1675" y="10982"/>
                    <a:pt x="1799" y="10951"/>
                  </a:cubicBezTo>
                  <a:lnTo>
                    <a:pt x="2978" y="10485"/>
                  </a:lnTo>
                  <a:cubicBezTo>
                    <a:pt x="3102" y="10454"/>
                    <a:pt x="3195" y="10299"/>
                    <a:pt x="3195" y="10144"/>
                  </a:cubicBezTo>
                  <a:lnTo>
                    <a:pt x="3195" y="10113"/>
                  </a:lnTo>
                  <a:close/>
                  <a:moveTo>
                    <a:pt x="13556" y="2079"/>
                  </a:moveTo>
                  <a:lnTo>
                    <a:pt x="13556" y="11323"/>
                  </a:lnTo>
                  <a:lnTo>
                    <a:pt x="6204" y="11323"/>
                  </a:lnTo>
                  <a:cubicBezTo>
                    <a:pt x="6173" y="11230"/>
                    <a:pt x="6142" y="11137"/>
                    <a:pt x="6111" y="11044"/>
                  </a:cubicBezTo>
                  <a:cubicBezTo>
                    <a:pt x="6018" y="10827"/>
                    <a:pt x="5863" y="10672"/>
                    <a:pt x="5646" y="10578"/>
                  </a:cubicBezTo>
                  <a:lnTo>
                    <a:pt x="4467" y="10113"/>
                  </a:lnTo>
                  <a:lnTo>
                    <a:pt x="4467" y="9927"/>
                  </a:lnTo>
                  <a:cubicBezTo>
                    <a:pt x="4932" y="9586"/>
                    <a:pt x="5211" y="9090"/>
                    <a:pt x="5242" y="8500"/>
                  </a:cubicBezTo>
                  <a:cubicBezTo>
                    <a:pt x="5273" y="8500"/>
                    <a:pt x="5273" y="8500"/>
                    <a:pt x="5273" y="8469"/>
                  </a:cubicBezTo>
                  <a:cubicBezTo>
                    <a:pt x="6390" y="7104"/>
                    <a:pt x="5429" y="5026"/>
                    <a:pt x="3629" y="5026"/>
                  </a:cubicBezTo>
                  <a:cubicBezTo>
                    <a:pt x="1861" y="5026"/>
                    <a:pt x="869" y="7104"/>
                    <a:pt x="2016" y="8469"/>
                  </a:cubicBezTo>
                  <a:lnTo>
                    <a:pt x="2047" y="8500"/>
                  </a:lnTo>
                  <a:cubicBezTo>
                    <a:pt x="2078" y="9059"/>
                    <a:pt x="2327" y="9555"/>
                    <a:pt x="2761" y="9896"/>
                  </a:cubicBezTo>
                  <a:lnTo>
                    <a:pt x="2761" y="10144"/>
                  </a:lnTo>
                  <a:lnTo>
                    <a:pt x="1613" y="10578"/>
                  </a:lnTo>
                  <a:cubicBezTo>
                    <a:pt x="1396" y="10672"/>
                    <a:pt x="1210" y="10827"/>
                    <a:pt x="1117" y="11044"/>
                  </a:cubicBezTo>
                  <a:cubicBezTo>
                    <a:pt x="1086" y="11137"/>
                    <a:pt x="1055" y="11230"/>
                    <a:pt x="1024" y="11323"/>
                  </a:cubicBezTo>
                  <a:lnTo>
                    <a:pt x="372" y="11323"/>
                  </a:lnTo>
                  <a:lnTo>
                    <a:pt x="372" y="4220"/>
                  </a:lnTo>
                  <a:lnTo>
                    <a:pt x="3567" y="4220"/>
                  </a:lnTo>
                  <a:cubicBezTo>
                    <a:pt x="4715" y="4220"/>
                    <a:pt x="4715" y="2483"/>
                    <a:pt x="3567" y="2483"/>
                  </a:cubicBezTo>
                  <a:lnTo>
                    <a:pt x="403" y="2483"/>
                  </a:lnTo>
                  <a:lnTo>
                    <a:pt x="403" y="2079"/>
                  </a:lnTo>
                  <a:close/>
                  <a:moveTo>
                    <a:pt x="776" y="1"/>
                  </a:moveTo>
                  <a:cubicBezTo>
                    <a:pt x="341" y="1"/>
                    <a:pt x="0" y="342"/>
                    <a:pt x="0" y="776"/>
                  </a:cubicBezTo>
                  <a:lnTo>
                    <a:pt x="0" y="11323"/>
                  </a:lnTo>
                  <a:cubicBezTo>
                    <a:pt x="0" y="11540"/>
                    <a:pt x="186" y="11726"/>
                    <a:pt x="403" y="11726"/>
                  </a:cubicBezTo>
                  <a:lnTo>
                    <a:pt x="13525" y="11726"/>
                  </a:lnTo>
                  <a:cubicBezTo>
                    <a:pt x="13773" y="11726"/>
                    <a:pt x="13959" y="11540"/>
                    <a:pt x="13959" y="11323"/>
                  </a:cubicBezTo>
                  <a:lnTo>
                    <a:pt x="13959" y="776"/>
                  </a:lnTo>
                  <a:cubicBezTo>
                    <a:pt x="13959" y="342"/>
                    <a:pt x="13618" y="1"/>
                    <a:pt x="13183" y="1"/>
                  </a:cubicBezTo>
                  <a:lnTo>
                    <a:pt x="5398" y="1"/>
                  </a:lnTo>
                  <a:cubicBezTo>
                    <a:pt x="5149" y="1"/>
                    <a:pt x="5149" y="404"/>
                    <a:pt x="5398" y="404"/>
                  </a:cubicBezTo>
                  <a:lnTo>
                    <a:pt x="13214" y="404"/>
                  </a:lnTo>
                  <a:cubicBezTo>
                    <a:pt x="13400" y="404"/>
                    <a:pt x="13556" y="559"/>
                    <a:pt x="13556" y="745"/>
                  </a:cubicBezTo>
                  <a:lnTo>
                    <a:pt x="13556" y="1676"/>
                  </a:lnTo>
                  <a:lnTo>
                    <a:pt x="403" y="1676"/>
                  </a:lnTo>
                  <a:lnTo>
                    <a:pt x="403" y="745"/>
                  </a:lnTo>
                  <a:cubicBezTo>
                    <a:pt x="403" y="559"/>
                    <a:pt x="558" y="404"/>
                    <a:pt x="776" y="404"/>
                  </a:cubicBezTo>
                  <a:lnTo>
                    <a:pt x="4591" y="404"/>
                  </a:lnTo>
                  <a:cubicBezTo>
                    <a:pt x="4870" y="404"/>
                    <a:pt x="4870"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99"/>
            <p:cNvSpPr/>
            <p:nvPr/>
          </p:nvSpPr>
          <p:spPr>
            <a:xfrm>
              <a:off x="7905725" y="4260375"/>
              <a:ext cx="130300" cy="63000"/>
            </a:xfrm>
            <a:custGeom>
              <a:rect b="b" l="l" r="r" t="t"/>
              <a:pathLst>
                <a:path extrusionOk="0" h="2520" w="5212">
                  <a:moveTo>
                    <a:pt x="4840" y="435"/>
                  </a:moveTo>
                  <a:lnTo>
                    <a:pt x="4809" y="1769"/>
                  </a:lnTo>
                  <a:lnTo>
                    <a:pt x="4188" y="1769"/>
                  </a:lnTo>
                  <a:cubicBezTo>
                    <a:pt x="4064" y="1769"/>
                    <a:pt x="3940" y="1831"/>
                    <a:pt x="3878" y="1924"/>
                  </a:cubicBezTo>
                  <a:lnTo>
                    <a:pt x="3785" y="2079"/>
                  </a:lnTo>
                  <a:lnTo>
                    <a:pt x="3723" y="1924"/>
                  </a:lnTo>
                  <a:cubicBezTo>
                    <a:pt x="3643" y="1843"/>
                    <a:pt x="3562" y="1763"/>
                    <a:pt x="3461" y="1763"/>
                  </a:cubicBezTo>
                  <a:cubicBezTo>
                    <a:pt x="3446" y="1763"/>
                    <a:pt x="3430" y="1764"/>
                    <a:pt x="3413" y="1769"/>
                  </a:cubicBezTo>
                  <a:lnTo>
                    <a:pt x="404" y="1769"/>
                  </a:lnTo>
                  <a:lnTo>
                    <a:pt x="404" y="435"/>
                  </a:lnTo>
                  <a:close/>
                  <a:moveTo>
                    <a:pt x="342" y="1"/>
                  </a:moveTo>
                  <a:cubicBezTo>
                    <a:pt x="156" y="1"/>
                    <a:pt x="1" y="156"/>
                    <a:pt x="1" y="373"/>
                  </a:cubicBezTo>
                  <a:lnTo>
                    <a:pt x="1" y="1800"/>
                  </a:lnTo>
                  <a:cubicBezTo>
                    <a:pt x="1" y="2017"/>
                    <a:pt x="156" y="2172"/>
                    <a:pt x="342" y="2172"/>
                  </a:cubicBezTo>
                  <a:lnTo>
                    <a:pt x="3382" y="2172"/>
                  </a:lnTo>
                  <a:lnTo>
                    <a:pt x="3506" y="2358"/>
                  </a:lnTo>
                  <a:cubicBezTo>
                    <a:pt x="3560" y="2439"/>
                    <a:pt x="3637" y="2519"/>
                    <a:pt x="3737" y="2519"/>
                  </a:cubicBezTo>
                  <a:cubicBezTo>
                    <a:pt x="3752" y="2519"/>
                    <a:pt x="3769" y="2517"/>
                    <a:pt x="3785" y="2513"/>
                  </a:cubicBezTo>
                  <a:cubicBezTo>
                    <a:pt x="3802" y="2517"/>
                    <a:pt x="3818" y="2519"/>
                    <a:pt x="3835" y="2519"/>
                  </a:cubicBezTo>
                  <a:cubicBezTo>
                    <a:pt x="3941" y="2519"/>
                    <a:pt x="4042" y="2439"/>
                    <a:pt x="4095" y="2358"/>
                  </a:cubicBezTo>
                  <a:lnTo>
                    <a:pt x="4219" y="2172"/>
                  </a:lnTo>
                  <a:lnTo>
                    <a:pt x="4871" y="2172"/>
                  </a:lnTo>
                  <a:cubicBezTo>
                    <a:pt x="5057" y="2172"/>
                    <a:pt x="5212" y="2017"/>
                    <a:pt x="5212" y="1800"/>
                  </a:cubicBezTo>
                  <a:lnTo>
                    <a:pt x="5212" y="373"/>
                  </a:lnTo>
                  <a:cubicBezTo>
                    <a:pt x="5212" y="187"/>
                    <a:pt x="5057" y="32"/>
                    <a:pt x="4871" y="32"/>
                  </a:cubicBezTo>
                  <a:lnTo>
                    <a:pt x="4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99"/>
            <p:cNvSpPr/>
            <p:nvPr/>
          </p:nvSpPr>
          <p:spPr>
            <a:xfrm>
              <a:off x="7938475" y="4282050"/>
              <a:ext cx="64825" cy="10175"/>
            </a:xfrm>
            <a:custGeom>
              <a:rect b="b" l="l" r="r" t="t"/>
              <a:pathLst>
                <a:path extrusionOk="0" h="407" w="2593">
                  <a:moveTo>
                    <a:pt x="190" y="1"/>
                  </a:moveTo>
                  <a:cubicBezTo>
                    <a:pt x="0" y="1"/>
                    <a:pt x="0" y="407"/>
                    <a:pt x="190" y="407"/>
                  </a:cubicBezTo>
                  <a:cubicBezTo>
                    <a:pt x="197" y="407"/>
                    <a:pt x="204" y="406"/>
                    <a:pt x="211" y="405"/>
                  </a:cubicBezTo>
                  <a:lnTo>
                    <a:pt x="2382" y="405"/>
                  </a:lnTo>
                  <a:cubicBezTo>
                    <a:pt x="2389" y="406"/>
                    <a:pt x="2396" y="407"/>
                    <a:pt x="2402" y="407"/>
                  </a:cubicBezTo>
                  <a:cubicBezTo>
                    <a:pt x="2592" y="407"/>
                    <a:pt x="2592" y="1"/>
                    <a:pt x="2402" y="1"/>
                  </a:cubicBezTo>
                  <a:cubicBezTo>
                    <a:pt x="2396" y="1"/>
                    <a:pt x="2389" y="1"/>
                    <a:pt x="2382" y="2"/>
                  </a:cubicBezTo>
                  <a:lnTo>
                    <a:pt x="211" y="2"/>
                  </a:lnTo>
                  <a:cubicBezTo>
                    <a:pt x="204" y="1"/>
                    <a:pt x="197"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99"/>
            <p:cNvSpPr/>
            <p:nvPr/>
          </p:nvSpPr>
          <p:spPr>
            <a:xfrm>
              <a:off x="7905725" y="4334725"/>
              <a:ext cx="130300" cy="62925"/>
            </a:xfrm>
            <a:custGeom>
              <a:rect b="b" l="l" r="r" t="t"/>
              <a:pathLst>
                <a:path extrusionOk="0" h="2517" w="5212">
                  <a:moveTo>
                    <a:pt x="4809" y="408"/>
                  </a:moveTo>
                  <a:lnTo>
                    <a:pt x="4809" y="1741"/>
                  </a:lnTo>
                  <a:lnTo>
                    <a:pt x="4188" y="1741"/>
                  </a:lnTo>
                  <a:cubicBezTo>
                    <a:pt x="4064" y="1741"/>
                    <a:pt x="3940" y="1803"/>
                    <a:pt x="3878" y="1897"/>
                  </a:cubicBezTo>
                  <a:lnTo>
                    <a:pt x="3785" y="2052"/>
                  </a:lnTo>
                  <a:lnTo>
                    <a:pt x="3692" y="1897"/>
                  </a:lnTo>
                  <a:cubicBezTo>
                    <a:pt x="3630" y="1803"/>
                    <a:pt x="3506" y="1741"/>
                    <a:pt x="3382" y="1741"/>
                  </a:cubicBezTo>
                  <a:lnTo>
                    <a:pt x="404" y="1741"/>
                  </a:lnTo>
                  <a:lnTo>
                    <a:pt x="404" y="408"/>
                  </a:lnTo>
                  <a:close/>
                  <a:moveTo>
                    <a:pt x="301" y="1"/>
                  </a:moveTo>
                  <a:cubicBezTo>
                    <a:pt x="134" y="1"/>
                    <a:pt x="1" y="173"/>
                    <a:pt x="1" y="346"/>
                  </a:cubicBezTo>
                  <a:lnTo>
                    <a:pt x="1" y="1803"/>
                  </a:lnTo>
                  <a:cubicBezTo>
                    <a:pt x="1" y="1990"/>
                    <a:pt x="156" y="2145"/>
                    <a:pt x="342" y="2145"/>
                  </a:cubicBezTo>
                  <a:lnTo>
                    <a:pt x="3382" y="2145"/>
                  </a:lnTo>
                  <a:lnTo>
                    <a:pt x="3506" y="2331"/>
                  </a:lnTo>
                  <a:cubicBezTo>
                    <a:pt x="3568" y="2455"/>
                    <a:pt x="3661" y="2517"/>
                    <a:pt x="3785" y="2517"/>
                  </a:cubicBezTo>
                  <a:cubicBezTo>
                    <a:pt x="3909" y="2517"/>
                    <a:pt x="4033" y="2455"/>
                    <a:pt x="4095" y="2331"/>
                  </a:cubicBezTo>
                  <a:lnTo>
                    <a:pt x="4219" y="2145"/>
                  </a:lnTo>
                  <a:lnTo>
                    <a:pt x="4871" y="2145"/>
                  </a:lnTo>
                  <a:cubicBezTo>
                    <a:pt x="5057" y="2145"/>
                    <a:pt x="5212" y="1990"/>
                    <a:pt x="5212" y="1803"/>
                  </a:cubicBezTo>
                  <a:lnTo>
                    <a:pt x="5212" y="346"/>
                  </a:lnTo>
                  <a:cubicBezTo>
                    <a:pt x="5212" y="173"/>
                    <a:pt x="5079" y="1"/>
                    <a:pt x="4912" y="1"/>
                  </a:cubicBezTo>
                  <a:cubicBezTo>
                    <a:pt x="4898" y="1"/>
                    <a:pt x="4885" y="2"/>
                    <a:pt x="4871" y="4"/>
                  </a:cubicBezTo>
                  <a:lnTo>
                    <a:pt x="342" y="4"/>
                  </a:lnTo>
                  <a:cubicBezTo>
                    <a:pt x="328" y="2"/>
                    <a:pt x="315" y="1"/>
                    <a:pt x="3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99"/>
            <p:cNvSpPr/>
            <p:nvPr/>
          </p:nvSpPr>
          <p:spPr>
            <a:xfrm>
              <a:off x="7936750" y="4356525"/>
              <a:ext cx="67500" cy="10125"/>
            </a:xfrm>
            <a:custGeom>
              <a:rect b="b" l="l" r="r" t="t"/>
              <a:pathLst>
                <a:path extrusionOk="0" h="405" w="2700">
                  <a:moveTo>
                    <a:pt x="280" y="1"/>
                  </a:moveTo>
                  <a:cubicBezTo>
                    <a:pt x="1" y="1"/>
                    <a:pt x="1" y="404"/>
                    <a:pt x="280" y="404"/>
                  </a:cubicBezTo>
                  <a:lnTo>
                    <a:pt x="2451" y="404"/>
                  </a:lnTo>
                  <a:cubicBezTo>
                    <a:pt x="2699" y="404"/>
                    <a:pt x="2699" y="1"/>
                    <a:pt x="2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99"/>
            <p:cNvSpPr/>
            <p:nvPr/>
          </p:nvSpPr>
          <p:spPr>
            <a:xfrm>
              <a:off x="7904950" y="4408500"/>
              <a:ext cx="131075" cy="62825"/>
            </a:xfrm>
            <a:custGeom>
              <a:rect b="b" l="l" r="r" t="t"/>
              <a:pathLst>
                <a:path extrusionOk="0" h="2513" w="5243">
                  <a:moveTo>
                    <a:pt x="373" y="0"/>
                  </a:moveTo>
                  <a:cubicBezTo>
                    <a:pt x="187" y="0"/>
                    <a:pt x="32" y="155"/>
                    <a:pt x="32" y="341"/>
                  </a:cubicBezTo>
                  <a:lnTo>
                    <a:pt x="32" y="1799"/>
                  </a:lnTo>
                  <a:cubicBezTo>
                    <a:pt x="1" y="1985"/>
                    <a:pt x="187" y="2140"/>
                    <a:pt x="373" y="2140"/>
                  </a:cubicBezTo>
                  <a:lnTo>
                    <a:pt x="3382" y="2140"/>
                  </a:lnTo>
                  <a:lnTo>
                    <a:pt x="3506" y="2327"/>
                  </a:lnTo>
                  <a:cubicBezTo>
                    <a:pt x="3568" y="2451"/>
                    <a:pt x="3692" y="2513"/>
                    <a:pt x="3816" y="2513"/>
                  </a:cubicBezTo>
                  <a:cubicBezTo>
                    <a:pt x="3940" y="2513"/>
                    <a:pt x="4064" y="2451"/>
                    <a:pt x="4126" y="2327"/>
                  </a:cubicBezTo>
                  <a:lnTo>
                    <a:pt x="4250" y="2140"/>
                  </a:lnTo>
                  <a:lnTo>
                    <a:pt x="4902" y="2140"/>
                  </a:lnTo>
                  <a:cubicBezTo>
                    <a:pt x="5088" y="2140"/>
                    <a:pt x="5243" y="1985"/>
                    <a:pt x="5243" y="1799"/>
                  </a:cubicBezTo>
                  <a:lnTo>
                    <a:pt x="5243" y="341"/>
                  </a:lnTo>
                  <a:cubicBezTo>
                    <a:pt x="5243" y="155"/>
                    <a:pt x="5088" y="0"/>
                    <a:pt x="4902" y="0"/>
                  </a:cubicBezTo>
                  <a:lnTo>
                    <a:pt x="3072" y="0"/>
                  </a:lnTo>
                  <a:cubicBezTo>
                    <a:pt x="2948" y="0"/>
                    <a:pt x="2855" y="62"/>
                    <a:pt x="2855" y="186"/>
                  </a:cubicBezTo>
                  <a:cubicBezTo>
                    <a:pt x="2855" y="310"/>
                    <a:pt x="2948" y="403"/>
                    <a:pt x="3072" y="403"/>
                  </a:cubicBezTo>
                  <a:lnTo>
                    <a:pt x="4840" y="403"/>
                  </a:lnTo>
                  <a:lnTo>
                    <a:pt x="4840" y="1737"/>
                  </a:lnTo>
                  <a:lnTo>
                    <a:pt x="4219" y="1737"/>
                  </a:lnTo>
                  <a:cubicBezTo>
                    <a:pt x="4095" y="1737"/>
                    <a:pt x="3971" y="1799"/>
                    <a:pt x="3909" y="1892"/>
                  </a:cubicBezTo>
                  <a:lnTo>
                    <a:pt x="3816" y="2047"/>
                  </a:lnTo>
                  <a:lnTo>
                    <a:pt x="3723" y="1892"/>
                  </a:lnTo>
                  <a:cubicBezTo>
                    <a:pt x="3661" y="1799"/>
                    <a:pt x="3537" y="1737"/>
                    <a:pt x="3413" y="1737"/>
                  </a:cubicBezTo>
                  <a:lnTo>
                    <a:pt x="435" y="1737"/>
                  </a:lnTo>
                  <a:lnTo>
                    <a:pt x="435" y="403"/>
                  </a:lnTo>
                  <a:lnTo>
                    <a:pt x="2234" y="403"/>
                  </a:lnTo>
                  <a:cubicBezTo>
                    <a:pt x="2358" y="403"/>
                    <a:pt x="2451" y="310"/>
                    <a:pt x="2451" y="186"/>
                  </a:cubicBezTo>
                  <a:cubicBezTo>
                    <a:pt x="2451" y="93"/>
                    <a:pt x="2358" y="0"/>
                    <a:pt x="2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99"/>
            <p:cNvSpPr/>
            <p:nvPr/>
          </p:nvSpPr>
          <p:spPr>
            <a:xfrm>
              <a:off x="7938300" y="4429425"/>
              <a:ext cx="64400" cy="10100"/>
            </a:xfrm>
            <a:custGeom>
              <a:rect b="b" l="l" r="r" t="t"/>
              <a:pathLst>
                <a:path extrusionOk="0" h="404" w="2576">
                  <a:moveTo>
                    <a:pt x="218" y="1"/>
                  </a:moveTo>
                  <a:cubicBezTo>
                    <a:pt x="94" y="1"/>
                    <a:pt x="1" y="94"/>
                    <a:pt x="1" y="218"/>
                  </a:cubicBezTo>
                  <a:cubicBezTo>
                    <a:pt x="1" y="311"/>
                    <a:pt x="94" y="404"/>
                    <a:pt x="218" y="404"/>
                  </a:cubicBezTo>
                  <a:lnTo>
                    <a:pt x="2389" y="404"/>
                  </a:lnTo>
                  <a:cubicBezTo>
                    <a:pt x="2482" y="404"/>
                    <a:pt x="2575" y="311"/>
                    <a:pt x="2575" y="218"/>
                  </a:cubicBezTo>
                  <a:cubicBezTo>
                    <a:pt x="2575" y="94"/>
                    <a:pt x="2482" y="1"/>
                    <a:pt x="2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4" name="Google Shape;20994;p99"/>
          <p:cNvGrpSpPr/>
          <p:nvPr/>
        </p:nvGrpSpPr>
        <p:grpSpPr>
          <a:xfrm>
            <a:off x="1049656" y="3448129"/>
            <a:ext cx="366825" cy="326175"/>
            <a:chOff x="6971275" y="4181600"/>
            <a:chExt cx="366825" cy="326175"/>
          </a:xfrm>
        </p:grpSpPr>
        <p:sp>
          <p:nvSpPr>
            <p:cNvPr id="20995" name="Google Shape;20995;p99"/>
            <p:cNvSpPr/>
            <p:nvPr/>
          </p:nvSpPr>
          <p:spPr>
            <a:xfrm>
              <a:off x="6971275" y="4181600"/>
              <a:ext cx="366825" cy="326175"/>
            </a:xfrm>
            <a:custGeom>
              <a:rect b="b" l="l" r="r" t="t"/>
              <a:pathLst>
                <a:path extrusionOk="0" h="13047" w="14673">
                  <a:moveTo>
                    <a:pt x="9182" y="391"/>
                  </a:moveTo>
                  <a:cubicBezTo>
                    <a:pt x="9803" y="391"/>
                    <a:pt x="10423" y="515"/>
                    <a:pt x="10981" y="794"/>
                  </a:cubicBezTo>
                  <a:cubicBezTo>
                    <a:pt x="13091" y="1725"/>
                    <a:pt x="14083" y="4144"/>
                    <a:pt x="13246" y="6284"/>
                  </a:cubicBezTo>
                  <a:cubicBezTo>
                    <a:pt x="12579" y="7988"/>
                    <a:pt x="10950" y="9043"/>
                    <a:pt x="9218" y="9043"/>
                  </a:cubicBezTo>
                  <a:cubicBezTo>
                    <a:pt x="8773" y="9043"/>
                    <a:pt x="8323" y="8974"/>
                    <a:pt x="7879" y="8828"/>
                  </a:cubicBezTo>
                  <a:cubicBezTo>
                    <a:pt x="7817" y="8828"/>
                    <a:pt x="7755" y="8828"/>
                    <a:pt x="7693" y="8859"/>
                  </a:cubicBezTo>
                  <a:lnTo>
                    <a:pt x="7073" y="9293"/>
                  </a:lnTo>
                  <a:lnTo>
                    <a:pt x="7011" y="8518"/>
                  </a:lnTo>
                  <a:cubicBezTo>
                    <a:pt x="7011" y="8456"/>
                    <a:pt x="6949" y="8425"/>
                    <a:pt x="6918" y="8363"/>
                  </a:cubicBezTo>
                  <a:cubicBezTo>
                    <a:pt x="5057" y="7215"/>
                    <a:pt x="4343" y="4889"/>
                    <a:pt x="5243" y="2903"/>
                  </a:cubicBezTo>
                  <a:lnTo>
                    <a:pt x="5274" y="2903"/>
                  </a:lnTo>
                  <a:cubicBezTo>
                    <a:pt x="5956" y="1383"/>
                    <a:pt x="7507" y="391"/>
                    <a:pt x="9182" y="391"/>
                  </a:cubicBezTo>
                  <a:close/>
                  <a:moveTo>
                    <a:pt x="4529" y="5323"/>
                  </a:moveTo>
                  <a:cubicBezTo>
                    <a:pt x="4684" y="6688"/>
                    <a:pt x="5460" y="7928"/>
                    <a:pt x="6639" y="8704"/>
                  </a:cubicBezTo>
                  <a:lnTo>
                    <a:pt x="6732" y="9572"/>
                  </a:lnTo>
                  <a:cubicBezTo>
                    <a:pt x="6732" y="9666"/>
                    <a:pt x="6794" y="9759"/>
                    <a:pt x="6887" y="9790"/>
                  </a:cubicBezTo>
                  <a:cubicBezTo>
                    <a:pt x="6918" y="9821"/>
                    <a:pt x="6949" y="9821"/>
                    <a:pt x="7011" y="9821"/>
                  </a:cubicBezTo>
                  <a:cubicBezTo>
                    <a:pt x="7073" y="9821"/>
                    <a:pt x="7135" y="9821"/>
                    <a:pt x="7166" y="9790"/>
                  </a:cubicBezTo>
                  <a:lnTo>
                    <a:pt x="7879" y="9262"/>
                  </a:lnTo>
                  <a:cubicBezTo>
                    <a:pt x="8320" y="9396"/>
                    <a:pt x="8775" y="9461"/>
                    <a:pt x="9227" y="9461"/>
                  </a:cubicBezTo>
                  <a:cubicBezTo>
                    <a:pt x="10143" y="9461"/>
                    <a:pt x="11050" y="9192"/>
                    <a:pt x="11819" y="8673"/>
                  </a:cubicBezTo>
                  <a:lnTo>
                    <a:pt x="11819" y="11713"/>
                  </a:lnTo>
                  <a:lnTo>
                    <a:pt x="2141" y="11713"/>
                  </a:lnTo>
                  <a:lnTo>
                    <a:pt x="2141" y="5323"/>
                  </a:lnTo>
                  <a:close/>
                  <a:moveTo>
                    <a:pt x="12656" y="7928"/>
                  </a:moveTo>
                  <a:lnTo>
                    <a:pt x="12656" y="11713"/>
                  </a:lnTo>
                  <a:lnTo>
                    <a:pt x="12191" y="11713"/>
                  </a:lnTo>
                  <a:lnTo>
                    <a:pt x="12191" y="8363"/>
                  </a:lnTo>
                  <a:cubicBezTo>
                    <a:pt x="12377" y="8239"/>
                    <a:pt x="12532" y="8084"/>
                    <a:pt x="12656" y="7928"/>
                  </a:cubicBezTo>
                  <a:close/>
                  <a:moveTo>
                    <a:pt x="5553" y="12116"/>
                  </a:moveTo>
                  <a:lnTo>
                    <a:pt x="5553" y="12643"/>
                  </a:lnTo>
                  <a:lnTo>
                    <a:pt x="590" y="12643"/>
                  </a:lnTo>
                  <a:cubicBezTo>
                    <a:pt x="466" y="12643"/>
                    <a:pt x="404" y="12550"/>
                    <a:pt x="404" y="12457"/>
                  </a:cubicBezTo>
                  <a:lnTo>
                    <a:pt x="404" y="12116"/>
                  </a:lnTo>
                  <a:close/>
                  <a:moveTo>
                    <a:pt x="7941" y="12116"/>
                  </a:moveTo>
                  <a:lnTo>
                    <a:pt x="7941" y="12643"/>
                  </a:lnTo>
                  <a:lnTo>
                    <a:pt x="5956" y="12643"/>
                  </a:lnTo>
                  <a:lnTo>
                    <a:pt x="5956" y="12116"/>
                  </a:lnTo>
                  <a:close/>
                  <a:moveTo>
                    <a:pt x="9161" y="0"/>
                  </a:moveTo>
                  <a:cubicBezTo>
                    <a:pt x="6908" y="0"/>
                    <a:pt x="4861" y="1665"/>
                    <a:pt x="4498" y="4020"/>
                  </a:cubicBezTo>
                  <a:lnTo>
                    <a:pt x="1551" y="4020"/>
                  </a:lnTo>
                  <a:cubicBezTo>
                    <a:pt x="1148" y="4020"/>
                    <a:pt x="838" y="4361"/>
                    <a:pt x="838" y="4733"/>
                  </a:cubicBezTo>
                  <a:lnTo>
                    <a:pt x="838" y="8673"/>
                  </a:lnTo>
                  <a:cubicBezTo>
                    <a:pt x="791" y="8797"/>
                    <a:pt x="908" y="8859"/>
                    <a:pt x="1024" y="8859"/>
                  </a:cubicBezTo>
                  <a:cubicBezTo>
                    <a:pt x="1140" y="8859"/>
                    <a:pt x="1257" y="8797"/>
                    <a:pt x="1210" y="8673"/>
                  </a:cubicBezTo>
                  <a:lnTo>
                    <a:pt x="1210" y="4733"/>
                  </a:lnTo>
                  <a:cubicBezTo>
                    <a:pt x="1210" y="4578"/>
                    <a:pt x="1365" y="4454"/>
                    <a:pt x="1520" y="4454"/>
                  </a:cubicBezTo>
                  <a:lnTo>
                    <a:pt x="4467" y="4454"/>
                  </a:lnTo>
                  <a:lnTo>
                    <a:pt x="4467" y="4920"/>
                  </a:lnTo>
                  <a:lnTo>
                    <a:pt x="2141" y="4920"/>
                  </a:lnTo>
                  <a:cubicBezTo>
                    <a:pt x="2125" y="4918"/>
                    <a:pt x="2109" y="4917"/>
                    <a:pt x="2094" y="4917"/>
                  </a:cubicBezTo>
                  <a:cubicBezTo>
                    <a:pt x="1869" y="4917"/>
                    <a:pt x="1707" y="5120"/>
                    <a:pt x="1707" y="5323"/>
                  </a:cubicBezTo>
                  <a:lnTo>
                    <a:pt x="1707" y="11713"/>
                  </a:lnTo>
                  <a:lnTo>
                    <a:pt x="1241" y="11713"/>
                  </a:lnTo>
                  <a:lnTo>
                    <a:pt x="1241" y="9479"/>
                  </a:lnTo>
                  <a:cubicBezTo>
                    <a:pt x="1272" y="9355"/>
                    <a:pt x="1148" y="9293"/>
                    <a:pt x="1028" y="9293"/>
                  </a:cubicBezTo>
                  <a:cubicBezTo>
                    <a:pt x="908" y="9293"/>
                    <a:pt x="791" y="9355"/>
                    <a:pt x="838" y="9479"/>
                  </a:cubicBezTo>
                  <a:lnTo>
                    <a:pt x="838" y="11713"/>
                  </a:lnTo>
                  <a:lnTo>
                    <a:pt x="373" y="11713"/>
                  </a:lnTo>
                  <a:cubicBezTo>
                    <a:pt x="156" y="11713"/>
                    <a:pt x="0" y="11899"/>
                    <a:pt x="0" y="12116"/>
                  </a:cubicBezTo>
                  <a:lnTo>
                    <a:pt x="0" y="12457"/>
                  </a:lnTo>
                  <a:cubicBezTo>
                    <a:pt x="0" y="12767"/>
                    <a:pt x="249" y="13047"/>
                    <a:pt x="590" y="13047"/>
                  </a:cubicBezTo>
                  <a:lnTo>
                    <a:pt x="9648" y="13047"/>
                  </a:lnTo>
                  <a:cubicBezTo>
                    <a:pt x="9772" y="13047"/>
                    <a:pt x="9865" y="12954"/>
                    <a:pt x="9865" y="12829"/>
                  </a:cubicBezTo>
                  <a:cubicBezTo>
                    <a:pt x="9865" y="12736"/>
                    <a:pt x="9772" y="12643"/>
                    <a:pt x="9648" y="12643"/>
                  </a:cubicBezTo>
                  <a:lnTo>
                    <a:pt x="8376" y="12643"/>
                  </a:lnTo>
                  <a:lnTo>
                    <a:pt x="8376" y="12116"/>
                  </a:lnTo>
                  <a:lnTo>
                    <a:pt x="13525" y="12116"/>
                  </a:lnTo>
                  <a:lnTo>
                    <a:pt x="13525" y="12457"/>
                  </a:lnTo>
                  <a:cubicBezTo>
                    <a:pt x="13525" y="12550"/>
                    <a:pt x="13463" y="12643"/>
                    <a:pt x="13339" y="12643"/>
                  </a:cubicBezTo>
                  <a:lnTo>
                    <a:pt x="10454" y="12643"/>
                  </a:lnTo>
                  <a:cubicBezTo>
                    <a:pt x="10330" y="12643"/>
                    <a:pt x="10237" y="12736"/>
                    <a:pt x="10237" y="12829"/>
                  </a:cubicBezTo>
                  <a:cubicBezTo>
                    <a:pt x="10237" y="12954"/>
                    <a:pt x="10330" y="13047"/>
                    <a:pt x="10454" y="13047"/>
                  </a:cubicBezTo>
                  <a:lnTo>
                    <a:pt x="13339" y="13047"/>
                  </a:lnTo>
                  <a:cubicBezTo>
                    <a:pt x="13649" y="13047"/>
                    <a:pt x="13959" y="12767"/>
                    <a:pt x="13959" y="12457"/>
                  </a:cubicBezTo>
                  <a:lnTo>
                    <a:pt x="13959" y="12085"/>
                  </a:lnTo>
                  <a:cubicBezTo>
                    <a:pt x="13959" y="11868"/>
                    <a:pt x="13773" y="11713"/>
                    <a:pt x="13556" y="11713"/>
                  </a:cubicBezTo>
                  <a:lnTo>
                    <a:pt x="13060" y="11713"/>
                  </a:lnTo>
                  <a:lnTo>
                    <a:pt x="13060" y="7432"/>
                  </a:lnTo>
                  <a:cubicBezTo>
                    <a:pt x="13246" y="7184"/>
                    <a:pt x="13370" y="6936"/>
                    <a:pt x="13494" y="6688"/>
                  </a:cubicBezTo>
                  <a:cubicBezTo>
                    <a:pt x="14673" y="4082"/>
                    <a:pt x="13277" y="1011"/>
                    <a:pt x="10516" y="205"/>
                  </a:cubicBezTo>
                  <a:cubicBezTo>
                    <a:pt x="10064" y="66"/>
                    <a:pt x="9609" y="0"/>
                    <a:pt x="9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99"/>
            <p:cNvSpPr/>
            <p:nvPr/>
          </p:nvSpPr>
          <p:spPr>
            <a:xfrm>
              <a:off x="7151175" y="4270450"/>
              <a:ext cx="131100" cy="93875"/>
            </a:xfrm>
            <a:custGeom>
              <a:rect b="b" l="l" r="r" t="t"/>
              <a:pathLst>
                <a:path extrusionOk="0" h="3755" w="5244">
                  <a:moveTo>
                    <a:pt x="4778" y="559"/>
                  </a:moveTo>
                  <a:lnTo>
                    <a:pt x="3940" y="3134"/>
                  </a:lnTo>
                  <a:lnTo>
                    <a:pt x="2948" y="1800"/>
                  </a:lnTo>
                  <a:lnTo>
                    <a:pt x="4778" y="559"/>
                  </a:lnTo>
                  <a:close/>
                  <a:moveTo>
                    <a:pt x="2607" y="2017"/>
                  </a:moveTo>
                  <a:lnTo>
                    <a:pt x="3599" y="3320"/>
                  </a:lnTo>
                  <a:lnTo>
                    <a:pt x="652" y="3320"/>
                  </a:lnTo>
                  <a:lnTo>
                    <a:pt x="2607" y="2017"/>
                  </a:lnTo>
                  <a:close/>
                  <a:moveTo>
                    <a:pt x="4995" y="1"/>
                  </a:moveTo>
                  <a:cubicBezTo>
                    <a:pt x="4902" y="1"/>
                    <a:pt x="4809" y="1"/>
                    <a:pt x="4747" y="63"/>
                  </a:cubicBezTo>
                  <a:lnTo>
                    <a:pt x="156" y="3165"/>
                  </a:lnTo>
                  <a:cubicBezTo>
                    <a:pt x="63" y="3227"/>
                    <a:pt x="1" y="3320"/>
                    <a:pt x="32" y="3413"/>
                  </a:cubicBezTo>
                  <a:cubicBezTo>
                    <a:pt x="32" y="3444"/>
                    <a:pt x="32" y="3475"/>
                    <a:pt x="32" y="3506"/>
                  </a:cubicBezTo>
                  <a:cubicBezTo>
                    <a:pt x="94" y="3661"/>
                    <a:pt x="218" y="3754"/>
                    <a:pt x="342" y="3754"/>
                  </a:cubicBezTo>
                  <a:lnTo>
                    <a:pt x="4002" y="3754"/>
                  </a:lnTo>
                  <a:cubicBezTo>
                    <a:pt x="4096" y="3754"/>
                    <a:pt x="4189" y="3661"/>
                    <a:pt x="4220" y="3568"/>
                  </a:cubicBezTo>
                  <a:lnTo>
                    <a:pt x="5243" y="404"/>
                  </a:lnTo>
                  <a:cubicBezTo>
                    <a:pt x="5243" y="373"/>
                    <a:pt x="5243" y="342"/>
                    <a:pt x="5243" y="311"/>
                  </a:cubicBezTo>
                  <a:cubicBezTo>
                    <a:pt x="5243" y="218"/>
                    <a:pt x="5181" y="125"/>
                    <a:pt x="5119" y="63"/>
                  </a:cubicBezTo>
                  <a:cubicBezTo>
                    <a:pt x="5088" y="32"/>
                    <a:pt x="5026" y="32"/>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99"/>
            <p:cNvSpPr/>
            <p:nvPr/>
          </p:nvSpPr>
          <p:spPr>
            <a:xfrm>
              <a:off x="7146525" y="4221400"/>
              <a:ext cx="91550" cy="55275"/>
            </a:xfrm>
            <a:custGeom>
              <a:rect b="b" l="l" r="r" t="t"/>
              <a:pathLst>
                <a:path extrusionOk="0" h="2211" w="3662">
                  <a:moveTo>
                    <a:pt x="1878" y="0"/>
                  </a:moveTo>
                  <a:cubicBezTo>
                    <a:pt x="1810" y="0"/>
                    <a:pt x="1763" y="56"/>
                    <a:pt x="1738" y="133"/>
                  </a:cubicBezTo>
                  <a:lnTo>
                    <a:pt x="1180" y="1591"/>
                  </a:lnTo>
                  <a:lnTo>
                    <a:pt x="993" y="1249"/>
                  </a:lnTo>
                  <a:cubicBezTo>
                    <a:pt x="931" y="1187"/>
                    <a:pt x="869" y="1156"/>
                    <a:pt x="807" y="1156"/>
                  </a:cubicBezTo>
                  <a:lnTo>
                    <a:pt x="280" y="1156"/>
                  </a:lnTo>
                  <a:cubicBezTo>
                    <a:pt x="1" y="1156"/>
                    <a:pt x="1" y="1560"/>
                    <a:pt x="280" y="1560"/>
                  </a:cubicBezTo>
                  <a:lnTo>
                    <a:pt x="683" y="1560"/>
                  </a:lnTo>
                  <a:lnTo>
                    <a:pt x="1087" y="2118"/>
                  </a:lnTo>
                  <a:cubicBezTo>
                    <a:pt x="1118" y="2180"/>
                    <a:pt x="1180" y="2211"/>
                    <a:pt x="1242" y="2211"/>
                  </a:cubicBezTo>
                  <a:lnTo>
                    <a:pt x="1273" y="2211"/>
                  </a:lnTo>
                  <a:cubicBezTo>
                    <a:pt x="1335" y="2211"/>
                    <a:pt x="1397" y="2149"/>
                    <a:pt x="1428" y="2087"/>
                  </a:cubicBezTo>
                  <a:lnTo>
                    <a:pt x="2079" y="381"/>
                  </a:lnTo>
                  <a:lnTo>
                    <a:pt x="3444" y="381"/>
                  </a:lnTo>
                  <a:cubicBezTo>
                    <a:pt x="3568" y="381"/>
                    <a:pt x="3661" y="288"/>
                    <a:pt x="3661" y="164"/>
                  </a:cubicBezTo>
                  <a:cubicBezTo>
                    <a:pt x="3634" y="83"/>
                    <a:pt x="3561" y="2"/>
                    <a:pt x="3481" y="2"/>
                  </a:cubicBezTo>
                  <a:cubicBezTo>
                    <a:pt x="3469" y="2"/>
                    <a:pt x="3456" y="4"/>
                    <a:pt x="3444" y="9"/>
                  </a:cubicBezTo>
                  <a:lnTo>
                    <a:pt x="1924" y="9"/>
                  </a:lnTo>
                  <a:cubicBezTo>
                    <a:pt x="1908" y="3"/>
                    <a:pt x="1892" y="0"/>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99"/>
            <p:cNvSpPr/>
            <p:nvPr/>
          </p:nvSpPr>
          <p:spPr>
            <a:xfrm>
              <a:off x="7198025" y="4247000"/>
              <a:ext cx="33050" cy="30450"/>
            </a:xfrm>
            <a:custGeom>
              <a:rect b="b" l="l" r="r" t="t"/>
              <a:pathLst>
                <a:path extrusionOk="0" h="1218" w="1322">
                  <a:moveTo>
                    <a:pt x="1105" y="0"/>
                  </a:moveTo>
                  <a:cubicBezTo>
                    <a:pt x="1051" y="0"/>
                    <a:pt x="996" y="24"/>
                    <a:pt x="950" y="70"/>
                  </a:cubicBezTo>
                  <a:lnTo>
                    <a:pt x="702" y="318"/>
                  </a:lnTo>
                  <a:lnTo>
                    <a:pt x="453" y="70"/>
                  </a:lnTo>
                  <a:cubicBezTo>
                    <a:pt x="403" y="27"/>
                    <a:pt x="349" y="9"/>
                    <a:pt x="299" y="9"/>
                  </a:cubicBezTo>
                  <a:cubicBezTo>
                    <a:pt x="132" y="9"/>
                    <a:pt x="0" y="207"/>
                    <a:pt x="143" y="349"/>
                  </a:cubicBezTo>
                  <a:lnTo>
                    <a:pt x="422" y="629"/>
                  </a:lnTo>
                  <a:lnTo>
                    <a:pt x="143" y="877"/>
                  </a:lnTo>
                  <a:cubicBezTo>
                    <a:pt x="81" y="939"/>
                    <a:pt x="81" y="1094"/>
                    <a:pt x="143" y="1156"/>
                  </a:cubicBezTo>
                  <a:cubicBezTo>
                    <a:pt x="205" y="1187"/>
                    <a:pt x="236" y="1218"/>
                    <a:pt x="298" y="1218"/>
                  </a:cubicBezTo>
                  <a:cubicBezTo>
                    <a:pt x="360" y="1218"/>
                    <a:pt x="391" y="1187"/>
                    <a:pt x="453" y="1156"/>
                  </a:cubicBezTo>
                  <a:lnTo>
                    <a:pt x="702" y="908"/>
                  </a:lnTo>
                  <a:lnTo>
                    <a:pt x="950" y="1156"/>
                  </a:lnTo>
                  <a:cubicBezTo>
                    <a:pt x="981" y="1187"/>
                    <a:pt x="1043" y="1218"/>
                    <a:pt x="1105" y="1218"/>
                  </a:cubicBezTo>
                  <a:cubicBezTo>
                    <a:pt x="1167" y="1218"/>
                    <a:pt x="1198" y="1187"/>
                    <a:pt x="1260" y="1156"/>
                  </a:cubicBezTo>
                  <a:cubicBezTo>
                    <a:pt x="1322" y="1094"/>
                    <a:pt x="1322" y="939"/>
                    <a:pt x="1260" y="877"/>
                  </a:cubicBezTo>
                  <a:lnTo>
                    <a:pt x="981" y="629"/>
                  </a:lnTo>
                  <a:lnTo>
                    <a:pt x="1260" y="349"/>
                  </a:lnTo>
                  <a:cubicBezTo>
                    <a:pt x="1322" y="287"/>
                    <a:pt x="1322" y="132"/>
                    <a:pt x="1260" y="70"/>
                  </a:cubicBezTo>
                  <a:cubicBezTo>
                    <a:pt x="1213" y="24"/>
                    <a:pt x="1159"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99"/>
            <p:cNvSpPr/>
            <p:nvPr/>
          </p:nvSpPr>
          <p:spPr>
            <a:xfrm>
              <a:off x="7123275" y="4288300"/>
              <a:ext cx="39575" cy="31800"/>
            </a:xfrm>
            <a:custGeom>
              <a:rect b="b" l="l" r="r" t="t"/>
              <a:pathLst>
                <a:path extrusionOk="0" h="1272" w="1583">
                  <a:moveTo>
                    <a:pt x="590" y="434"/>
                  </a:moveTo>
                  <a:cubicBezTo>
                    <a:pt x="652" y="434"/>
                    <a:pt x="745" y="559"/>
                    <a:pt x="838" y="683"/>
                  </a:cubicBezTo>
                  <a:cubicBezTo>
                    <a:pt x="776" y="776"/>
                    <a:pt x="683" y="838"/>
                    <a:pt x="559" y="869"/>
                  </a:cubicBezTo>
                  <a:cubicBezTo>
                    <a:pt x="548" y="879"/>
                    <a:pt x="538" y="883"/>
                    <a:pt x="528" y="883"/>
                  </a:cubicBezTo>
                  <a:cubicBezTo>
                    <a:pt x="507" y="883"/>
                    <a:pt x="486" y="869"/>
                    <a:pt x="466" y="869"/>
                  </a:cubicBezTo>
                  <a:cubicBezTo>
                    <a:pt x="435" y="807"/>
                    <a:pt x="435" y="714"/>
                    <a:pt x="435" y="652"/>
                  </a:cubicBezTo>
                  <a:cubicBezTo>
                    <a:pt x="435" y="590"/>
                    <a:pt x="435" y="434"/>
                    <a:pt x="590" y="434"/>
                  </a:cubicBezTo>
                  <a:close/>
                  <a:moveTo>
                    <a:pt x="590" y="0"/>
                  </a:moveTo>
                  <a:cubicBezTo>
                    <a:pt x="435" y="0"/>
                    <a:pt x="310" y="62"/>
                    <a:pt x="186" y="155"/>
                  </a:cubicBezTo>
                  <a:cubicBezTo>
                    <a:pt x="62" y="279"/>
                    <a:pt x="0" y="434"/>
                    <a:pt x="0" y="621"/>
                  </a:cubicBezTo>
                  <a:cubicBezTo>
                    <a:pt x="0" y="807"/>
                    <a:pt x="62" y="962"/>
                    <a:pt x="186" y="1117"/>
                  </a:cubicBezTo>
                  <a:cubicBezTo>
                    <a:pt x="279" y="1210"/>
                    <a:pt x="404" y="1272"/>
                    <a:pt x="559" y="1272"/>
                  </a:cubicBezTo>
                  <a:cubicBezTo>
                    <a:pt x="745" y="1241"/>
                    <a:pt x="931" y="1148"/>
                    <a:pt x="1086" y="1024"/>
                  </a:cubicBezTo>
                  <a:cubicBezTo>
                    <a:pt x="1117" y="1086"/>
                    <a:pt x="1148" y="1117"/>
                    <a:pt x="1179" y="1179"/>
                  </a:cubicBezTo>
                  <a:cubicBezTo>
                    <a:pt x="1230" y="1230"/>
                    <a:pt x="1291" y="1253"/>
                    <a:pt x="1351" y="1253"/>
                  </a:cubicBezTo>
                  <a:cubicBezTo>
                    <a:pt x="1399" y="1253"/>
                    <a:pt x="1447" y="1238"/>
                    <a:pt x="1489" y="1210"/>
                  </a:cubicBezTo>
                  <a:cubicBezTo>
                    <a:pt x="1551" y="1117"/>
                    <a:pt x="1582" y="993"/>
                    <a:pt x="1520" y="931"/>
                  </a:cubicBezTo>
                  <a:cubicBezTo>
                    <a:pt x="1458" y="838"/>
                    <a:pt x="1396" y="776"/>
                    <a:pt x="1365" y="714"/>
                  </a:cubicBezTo>
                  <a:cubicBezTo>
                    <a:pt x="1427" y="621"/>
                    <a:pt x="1489" y="528"/>
                    <a:pt x="1520" y="465"/>
                  </a:cubicBezTo>
                  <a:cubicBezTo>
                    <a:pt x="1582" y="372"/>
                    <a:pt x="1582" y="248"/>
                    <a:pt x="1489" y="186"/>
                  </a:cubicBezTo>
                  <a:cubicBezTo>
                    <a:pt x="1456" y="164"/>
                    <a:pt x="1419" y="154"/>
                    <a:pt x="1383" y="154"/>
                  </a:cubicBezTo>
                  <a:cubicBezTo>
                    <a:pt x="1316" y="154"/>
                    <a:pt x="1250" y="188"/>
                    <a:pt x="1210" y="248"/>
                  </a:cubicBezTo>
                  <a:lnTo>
                    <a:pt x="1117" y="341"/>
                  </a:lnTo>
                  <a:cubicBezTo>
                    <a:pt x="993" y="155"/>
                    <a:pt x="807" y="31"/>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00" name="Google Shape;21000;p99"/>
          <p:cNvSpPr/>
          <p:nvPr/>
        </p:nvSpPr>
        <p:spPr>
          <a:xfrm>
            <a:off x="1058181" y="4037325"/>
            <a:ext cx="349775" cy="225725"/>
          </a:xfrm>
          <a:custGeom>
            <a:rect b="b" l="l" r="r" t="t"/>
            <a:pathLst>
              <a:path extrusionOk="0" h="9029" w="13991">
                <a:moveTo>
                  <a:pt x="9617" y="3537"/>
                </a:moveTo>
                <a:cubicBezTo>
                  <a:pt x="10144" y="3537"/>
                  <a:pt x="10423" y="4188"/>
                  <a:pt x="10051" y="4561"/>
                </a:cubicBezTo>
                <a:cubicBezTo>
                  <a:pt x="9918" y="4683"/>
                  <a:pt x="9761" y="4739"/>
                  <a:pt x="9611" y="4739"/>
                </a:cubicBezTo>
                <a:cubicBezTo>
                  <a:pt x="9306" y="4739"/>
                  <a:pt x="9027" y="4511"/>
                  <a:pt x="9027" y="4157"/>
                </a:cubicBezTo>
                <a:cubicBezTo>
                  <a:pt x="9027" y="4126"/>
                  <a:pt x="9027" y="4095"/>
                  <a:pt x="9027" y="4064"/>
                </a:cubicBezTo>
                <a:cubicBezTo>
                  <a:pt x="9027" y="4002"/>
                  <a:pt x="8996" y="3940"/>
                  <a:pt x="8965" y="3909"/>
                </a:cubicBezTo>
                <a:cubicBezTo>
                  <a:pt x="8934" y="3847"/>
                  <a:pt x="8872" y="3816"/>
                  <a:pt x="8810" y="3816"/>
                </a:cubicBezTo>
                <a:lnTo>
                  <a:pt x="5181" y="3816"/>
                </a:lnTo>
                <a:cubicBezTo>
                  <a:pt x="5119" y="3816"/>
                  <a:pt x="5057" y="3847"/>
                  <a:pt x="5026" y="3909"/>
                </a:cubicBezTo>
                <a:cubicBezTo>
                  <a:pt x="4964" y="3940"/>
                  <a:pt x="4964" y="4002"/>
                  <a:pt x="4964" y="4064"/>
                </a:cubicBezTo>
                <a:cubicBezTo>
                  <a:pt x="4964" y="4095"/>
                  <a:pt x="4964" y="4126"/>
                  <a:pt x="4964" y="4157"/>
                </a:cubicBezTo>
                <a:cubicBezTo>
                  <a:pt x="4964" y="4511"/>
                  <a:pt x="4671" y="4739"/>
                  <a:pt x="4366" y="4739"/>
                </a:cubicBezTo>
                <a:cubicBezTo>
                  <a:pt x="4216" y="4739"/>
                  <a:pt x="4063" y="4683"/>
                  <a:pt x="3940" y="4561"/>
                </a:cubicBezTo>
                <a:cubicBezTo>
                  <a:pt x="3568" y="4188"/>
                  <a:pt x="3847" y="3537"/>
                  <a:pt x="4374" y="3537"/>
                </a:cubicBezTo>
                <a:close/>
                <a:moveTo>
                  <a:pt x="6174" y="5212"/>
                </a:moveTo>
                <a:cubicBezTo>
                  <a:pt x="6274" y="5212"/>
                  <a:pt x="6375" y="5274"/>
                  <a:pt x="6391" y="5398"/>
                </a:cubicBezTo>
                <a:lnTo>
                  <a:pt x="6391" y="7663"/>
                </a:lnTo>
                <a:lnTo>
                  <a:pt x="5956" y="7663"/>
                </a:lnTo>
                <a:lnTo>
                  <a:pt x="5956" y="5398"/>
                </a:lnTo>
                <a:cubicBezTo>
                  <a:pt x="5972" y="5274"/>
                  <a:pt x="6073" y="5212"/>
                  <a:pt x="6174" y="5212"/>
                </a:cubicBezTo>
                <a:close/>
                <a:moveTo>
                  <a:pt x="7880" y="5212"/>
                </a:moveTo>
                <a:cubicBezTo>
                  <a:pt x="7980" y="5212"/>
                  <a:pt x="8081" y="5274"/>
                  <a:pt x="8097" y="5398"/>
                </a:cubicBezTo>
                <a:lnTo>
                  <a:pt x="8097" y="7663"/>
                </a:lnTo>
                <a:lnTo>
                  <a:pt x="7662" y="7663"/>
                </a:lnTo>
                <a:lnTo>
                  <a:pt x="7662" y="5398"/>
                </a:lnTo>
                <a:cubicBezTo>
                  <a:pt x="7678" y="5274"/>
                  <a:pt x="7779" y="5212"/>
                  <a:pt x="7880" y="5212"/>
                </a:cubicBezTo>
                <a:close/>
                <a:moveTo>
                  <a:pt x="8624" y="4219"/>
                </a:moveTo>
                <a:cubicBezTo>
                  <a:pt x="8655" y="4468"/>
                  <a:pt x="8748" y="4685"/>
                  <a:pt x="8903" y="4871"/>
                </a:cubicBezTo>
                <a:lnTo>
                  <a:pt x="8903" y="7663"/>
                </a:lnTo>
                <a:lnTo>
                  <a:pt x="8500" y="7663"/>
                </a:lnTo>
                <a:lnTo>
                  <a:pt x="8500" y="5398"/>
                </a:lnTo>
                <a:cubicBezTo>
                  <a:pt x="8500" y="5057"/>
                  <a:pt x="8221" y="4778"/>
                  <a:pt x="7880" y="4778"/>
                </a:cubicBezTo>
                <a:cubicBezTo>
                  <a:pt x="7538" y="4778"/>
                  <a:pt x="7259" y="5057"/>
                  <a:pt x="7259" y="5398"/>
                </a:cubicBezTo>
                <a:lnTo>
                  <a:pt x="7259" y="7663"/>
                </a:lnTo>
                <a:lnTo>
                  <a:pt x="6794" y="7663"/>
                </a:lnTo>
                <a:lnTo>
                  <a:pt x="6794" y="5398"/>
                </a:lnTo>
                <a:cubicBezTo>
                  <a:pt x="6825" y="4948"/>
                  <a:pt x="6491" y="4723"/>
                  <a:pt x="6158" y="4723"/>
                </a:cubicBezTo>
                <a:cubicBezTo>
                  <a:pt x="5825" y="4723"/>
                  <a:pt x="5491" y="4948"/>
                  <a:pt x="5522" y="5398"/>
                </a:cubicBezTo>
                <a:lnTo>
                  <a:pt x="5522" y="7663"/>
                </a:lnTo>
                <a:lnTo>
                  <a:pt x="5088" y="7663"/>
                </a:lnTo>
                <a:lnTo>
                  <a:pt x="5088" y="4871"/>
                </a:lnTo>
                <a:cubicBezTo>
                  <a:pt x="5274" y="4685"/>
                  <a:pt x="5367" y="4468"/>
                  <a:pt x="5398" y="4219"/>
                </a:cubicBezTo>
                <a:close/>
                <a:moveTo>
                  <a:pt x="11819" y="1242"/>
                </a:moveTo>
                <a:cubicBezTo>
                  <a:pt x="11850" y="1242"/>
                  <a:pt x="11850" y="1273"/>
                  <a:pt x="11850" y="1273"/>
                </a:cubicBezTo>
                <a:lnTo>
                  <a:pt x="11850" y="7663"/>
                </a:lnTo>
                <a:lnTo>
                  <a:pt x="9338" y="7663"/>
                </a:lnTo>
                <a:lnTo>
                  <a:pt x="9338" y="5119"/>
                </a:lnTo>
                <a:cubicBezTo>
                  <a:pt x="9431" y="5150"/>
                  <a:pt x="9524" y="5150"/>
                  <a:pt x="9617" y="5150"/>
                </a:cubicBezTo>
                <a:cubicBezTo>
                  <a:pt x="10826" y="5150"/>
                  <a:pt x="11044" y="3413"/>
                  <a:pt x="9834" y="3165"/>
                </a:cubicBezTo>
                <a:lnTo>
                  <a:pt x="9834" y="2699"/>
                </a:lnTo>
                <a:cubicBezTo>
                  <a:pt x="9834" y="2451"/>
                  <a:pt x="9648" y="2265"/>
                  <a:pt x="9400" y="2265"/>
                </a:cubicBezTo>
                <a:lnTo>
                  <a:pt x="9027" y="2265"/>
                </a:lnTo>
                <a:cubicBezTo>
                  <a:pt x="8748" y="2265"/>
                  <a:pt x="8748" y="2668"/>
                  <a:pt x="9027" y="2668"/>
                </a:cubicBezTo>
                <a:lnTo>
                  <a:pt x="9400" y="2668"/>
                </a:lnTo>
                <a:cubicBezTo>
                  <a:pt x="9431" y="2668"/>
                  <a:pt x="9431" y="2668"/>
                  <a:pt x="9431" y="2699"/>
                </a:cubicBezTo>
                <a:lnTo>
                  <a:pt x="9431" y="3134"/>
                </a:lnTo>
                <a:lnTo>
                  <a:pt x="4592" y="3134"/>
                </a:lnTo>
                <a:lnTo>
                  <a:pt x="4592" y="2699"/>
                </a:lnTo>
                <a:cubicBezTo>
                  <a:pt x="4592" y="2668"/>
                  <a:pt x="4592" y="2668"/>
                  <a:pt x="4623" y="2668"/>
                </a:cubicBezTo>
                <a:lnTo>
                  <a:pt x="8221" y="2668"/>
                </a:lnTo>
                <a:cubicBezTo>
                  <a:pt x="8469" y="2668"/>
                  <a:pt x="8469" y="2265"/>
                  <a:pt x="8221" y="2265"/>
                </a:cubicBezTo>
                <a:lnTo>
                  <a:pt x="4623" y="2265"/>
                </a:lnTo>
                <a:cubicBezTo>
                  <a:pt x="4374" y="2265"/>
                  <a:pt x="4157" y="2451"/>
                  <a:pt x="4157" y="2699"/>
                </a:cubicBezTo>
                <a:lnTo>
                  <a:pt x="4157" y="3165"/>
                </a:lnTo>
                <a:cubicBezTo>
                  <a:pt x="2979" y="3413"/>
                  <a:pt x="3196" y="5150"/>
                  <a:pt x="4405" y="5150"/>
                </a:cubicBezTo>
                <a:cubicBezTo>
                  <a:pt x="4498" y="5150"/>
                  <a:pt x="4592" y="5150"/>
                  <a:pt x="4685" y="5119"/>
                </a:cubicBezTo>
                <a:lnTo>
                  <a:pt x="4685" y="7663"/>
                </a:lnTo>
                <a:lnTo>
                  <a:pt x="2172" y="7663"/>
                </a:lnTo>
                <a:lnTo>
                  <a:pt x="2172" y="1273"/>
                </a:lnTo>
                <a:cubicBezTo>
                  <a:pt x="2172" y="1273"/>
                  <a:pt x="2172" y="1242"/>
                  <a:pt x="2172" y="1242"/>
                </a:cubicBezTo>
                <a:close/>
                <a:moveTo>
                  <a:pt x="5615" y="8097"/>
                </a:moveTo>
                <a:lnTo>
                  <a:pt x="5615" y="8593"/>
                </a:lnTo>
                <a:lnTo>
                  <a:pt x="621" y="8593"/>
                </a:lnTo>
                <a:cubicBezTo>
                  <a:pt x="528" y="8593"/>
                  <a:pt x="435" y="8500"/>
                  <a:pt x="435" y="8407"/>
                </a:cubicBezTo>
                <a:lnTo>
                  <a:pt x="435" y="8097"/>
                </a:lnTo>
                <a:close/>
                <a:moveTo>
                  <a:pt x="8004" y="8097"/>
                </a:moveTo>
                <a:lnTo>
                  <a:pt x="8004" y="8593"/>
                </a:lnTo>
                <a:lnTo>
                  <a:pt x="6018" y="8593"/>
                </a:lnTo>
                <a:lnTo>
                  <a:pt x="6018" y="8097"/>
                </a:lnTo>
                <a:close/>
                <a:moveTo>
                  <a:pt x="1583" y="1"/>
                </a:moveTo>
                <a:cubicBezTo>
                  <a:pt x="1179" y="1"/>
                  <a:pt x="869" y="311"/>
                  <a:pt x="869" y="683"/>
                </a:cubicBezTo>
                <a:lnTo>
                  <a:pt x="869" y="4592"/>
                </a:lnTo>
                <a:cubicBezTo>
                  <a:pt x="869" y="4716"/>
                  <a:pt x="962" y="4809"/>
                  <a:pt x="1055" y="4809"/>
                </a:cubicBezTo>
                <a:cubicBezTo>
                  <a:pt x="1179" y="4809"/>
                  <a:pt x="1272" y="4716"/>
                  <a:pt x="1272" y="4592"/>
                </a:cubicBezTo>
                <a:lnTo>
                  <a:pt x="1272" y="683"/>
                </a:lnTo>
                <a:cubicBezTo>
                  <a:pt x="1272" y="528"/>
                  <a:pt x="1397" y="373"/>
                  <a:pt x="1583" y="373"/>
                </a:cubicBezTo>
                <a:lnTo>
                  <a:pt x="12439" y="373"/>
                </a:lnTo>
                <a:cubicBezTo>
                  <a:pt x="12595" y="373"/>
                  <a:pt x="12719" y="528"/>
                  <a:pt x="12719" y="683"/>
                </a:cubicBezTo>
                <a:lnTo>
                  <a:pt x="12719" y="7663"/>
                </a:lnTo>
                <a:lnTo>
                  <a:pt x="12253" y="7663"/>
                </a:lnTo>
                <a:lnTo>
                  <a:pt x="12253" y="1273"/>
                </a:lnTo>
                <a:cubicBezTo>
                  <a:pt x="12253" y="1055"/>
                  <a:pt x="12067" y="838"/>
                  <a:pt x="11819" y="838"/>
                </a:cubicBezTo>
                <a:lnTo>
                  <a:pt x="2203" y="838"/>
                </a:lnTo>
                <a:cubicBezTo>
                  <a:pt x="1955" y="838"/>
                  <a:pt x="1769" y="1055"/>
                  <a:pt x="1769" y="1273"/>
                </a:cubicBezTo>
                <a:lnTo>
                  <a:pt x="1769" y="7663"/>
                </a:lnTo>
                <a:lnTo>
                  <a:pt x="1304" y="7663"/>
                </a:lnTo>
                <a:lnTo>
                  <a:pt x="1304" y="5429"/>
                </a:lnTo>
                <a:cubicBezTo>
                  <a:pt x="1304" y="5305"/>
                  <a:pt x="1210" y="5212"/>
                  <a:pt x="1086" y="5212"/>
                </a:cubicBezTo>
                <a:cubicBezTo>
                  <a:pt x="962" y="5212"/>
                  <a:pt x="869" y="5305"/>
                  <a:pt x="900" y="5429"/>
                </a:cubicBezTo>
                <a:lnTo>
                  <a:pt x="900" y="7663"/>
                </a:lnTo>
                <a:lnTo>
                  <a:pt x="404" y="7663"/>
                </a:lnTo>
                <a:cubicBezTo>
                  <a:pt x="187" y="7663"/>
                  <a:pt x="1" y="7849"/>
                  <a:pt x="1" y="8066"/>
                </a:cubicBezTo>
                <a:lnTo>
                  <a:pt x="1" y="8407"/>
                </a:lnTo>
                <a:cubicBezTo>
                  <a:pt x="1" y="8748"/>
                  <a:pt x="280" y="9027"/>
                  <a:pt x="621" y="9027"/>
                </a:cubicBezTo>
                <a:lnTo>
                  <a:pt x="9710" y="9027"/>
                </a:lnTo>
                <a:cubicBezTo>
                  <a:pt x="9716" y="9028"/>
                  <a:pt x="9723" y="9029"/>
                  <a:pt x="9729" y="9029"/>
                </a:cubicBezTo>
                <a:cubicBezTo>
                  <a:pt x="9920" y="9029"/>
                  <a:pt x="9920" y="8592"/>
                  <a:pt x="9729" y="8592"/>
                </a:cubicBezTo>
                <a:cubicBezTo>
                  <a:pt x="9723" y="8592"/>
                  <a:pt x="9716" y="8592"/>
                  <a:pt x="9710" y="8593"/>
                </a:cubicBezTo>
                <a:lnTo>
                  <a:pt x="8407" y="8593"/>
                </a:lnTo>
                <a:lnTo>
                  <a:pt x="8407" y="8097"/>
                </a:lnTo>
                <a:lnTo>
                  <a:pt x="13587" y="8097"/>
                </a:lnTo>
                <a:lnTo>
                  <a:pt x="13587" y="8407"/>
                </a:lnTo>
                <a:cubicBezTo>
                  <a:pt x="13587" y="8500"/>
                  <a:pt x="13494" y="8593"/>
                  <a:pt x="13370" y="8593"/>
                </a:cubicBezTo>
                <a:lnTo>
                  <a:pt x="10516" y="8593"/>
                </a:lnTo>
                <a:cubicBezTo>
                  <a:pt x="10508" y="8592"/>
                  <a:pt x="10500" y="8592"/>
                  <a:pt x="10493" y="8592"/>
                </a:cubicBezTo>
                <a:cubicBezTo>
                  <a:pt x="10276" y="8592"/>
                  <a:pt x="10276" y="8998"/>
                  <a:pt x="10493" y="8998"/>
                </a:cubicBezTo>
                <a:cubicBezTo>
                  <a:pt x="10500" y="8998"/>
                  <a:pt x="10508" y="8997"/>
                  <a:pt x="10516" y="8996"/>
                </a:cubicBezTo>
                <a:lnTo>
                  <a:pt x="13370" y="8996"/>
                </a:lnTo>
                <a:cubicBezTo>
                  <a:pt x="13711" y="8996"/>
                  <a:pt x="13990" y="8748"/>
                  <a:pt x="13990" y="8407"/>
                </a:cubicBezTo>
                <a:lnTo>
                  <a:pt x="13990" y="8035"/>
                </a:lnTo>
                <a:cubicBezTo>
                  <a:pt x="13990" y="7818"/>
                  <a:pt x="13804" y="7663"/>
                  <a:pt x="13587" y="7663"/>
                </a:cubicBezTo>
                <a:lnTo>
                  <a:pt x="13122" y="7663"/>
                </a:lnTo>
                <a:lnTo>
                  <a:pt x="13122" y="683"/>
                </a:lnTo>
                <a:cubicBezTo>
                  <a:pt x="13122" y="311"/>
                  <a:pt x="12812" y="1"/>
                  <a:pt x="1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01" name="Google Shape;21001;p99"/>
          <p:cNvGrpSpPr/>
          <p:nvPr/>
        </p:nvGrpSpPr>
        <p:grpSpPr>
          <a:xfrm>
            <a:off x="1731783" y="4002250"/>
            <a:ext cx="351325" cy="295875"/>
            <a:chOff x="5451325" y="4196775"/>
            <a:chExt cx="351325" cy="295875"/>
          </a:xfrm>
        </p:grpSpPr>
        <p:sp>
          <p:nvSpPr>
            <p:cNvPr id="21002" name="Google Shape;21002;p99"/>
            <p:cNvSpPr/>
            <p:nvPr/>
          </p:nvSpPr>
          <p:spPr>
            <a:xfrm>
              <a:off x="5712225" y="4214625"/>
              <a:ext cx="11325" cy="7550"/>
            </a:xfrm>
            <a:custGeom>
              <a:rect b="b" l="l" r="r" t="t"/>
              <a:pathLst>
                <a:path extrusionOk="0" h="302" w="453">
                  <a:moveTo>
                    <a:pt x="235" y="0"/>
                  </a:moveTo>
                  <a:cubicBezTo>
                    <a:pt x="1" y="0"/>
                    <a:pt x="245" y="301"/>
                    <a:pt x="378" y="301"/>
                  </a:cubicBezTo>
                  <a:cubicBezTo>
                    <a:pt x="421"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99"/>
            <p:cNvSpPr/>
            <p:nvPr/>
          </p:nvSpPr>
          <p:spPr>
            <a:xfrm>
              <a:off x="5736275" y="4214625"/>
              <a:ext cx="11300" cy="7550"/>
            </a:xfrm>
            <a:custGeom>
              <a:rect b="b" l="l" r="r" t="t"/>
              <a:pathLst>
                <a:path extrusionOk="0" h="302" w="452">
                  <a:moveTo>
                    <a:pt x="235" y="0"/>
                  </a:moveTo>
                  <a:cubicBezTo>
                    <a:pt x="0" y="0"/>
                    <a:pt x="244" y="301"/>
                    <a:pt x="377" y="301"/>
                  </a:cubicBezTo>
                  <a:cubicBezTo>
                    <a:pt x="420" y="301"/>
                    <a:pt x="452" y="270"/>
                    <a:pt x="452" y="187"/>
                  </a:cubicBezTo>
                  <a:cubicBezTo>
                    <a:pt x="452" y="93"/>
                    <a:pt x="35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99"/>
            <p:cNvSpPr/>
            <p:nvPr/>
          </p:nvSpPr>
          <p:spPr>
            <a:xfrm>
              <a:off x="5760500" y="4214625"/>
              <a:ext cx="11125" cy="7550"/>
            </a:xfrm>
            <a:custGeom>
              <a:rect b="b" l="l" r="r" t="t"/>
              <a:pathLst>
                <a:path extrusionOk="0" h="302" w="445">
                  <a:moveTo>
                    <a:pt x="258" y="0"/>
                  </a:moveTo>
                  <a:cubicBezTo>
                    <a:pt x="1" y="0"/>
                    <a:pt x="239" y="301"/>
                    <a:pt x="370" y="301"/>
                  </a:cubicBezTo>
                  <a:cubicBezTo>
                    <a:pt x="413" y="301"/>
                    <a:pt x="445" y="270"/>
                    <a:pt x="445" y="187"/>
                  </a:cubicBezTo>
                  <a:cubicBezTo>
                    <a:pt x="445" y="93"/>
                    <a:pt x="35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99"/>
            <p:cNvSpPr/>
            <p:nvPr/>
          </p:nvSpPr>
          <p:spPr>
            <a:xfrm>
              <a:off x="5596350" y="4389875"/>
              <a:ext cx="54300" cy="46550"/>
            </a:xfrm>
            <a:custGeom>
              <a:rect b="b" l="l" r="r" t="t"/>
              <a:pathLst>
                <a:path extrusionOk="0" h="1862" w="2172">
                  <a:moveTo>
                    <a:pt x="1227" y="400"/>
                  </a:moveTo>
                  <a:cubicBezTo>
                    <a:pt x="1498" y="400"/>
                    <a:pt x="1768" y="616"/>
                    <a:pt x="1768" y="931"/>
                  </a:cubicBezTo>
                  <a:cubicBezTo>
                    <a:pt x="1768" y="1210"/>
                    <a:pt x="1520" y="1459"/>
                    <a:pt x="1241" y="1459"/>
                  </a:cubicBezTo>
                  <a:cubicBezTo>
                    <a:pt x="776" y="1459"/>
                    <a:pt x="528" y="900"/>
                    <a:pt x="869" y="559"/>
                  </a:cubicBezTo>
                  <a:cubicBezTo>
                    <a:pt x="969" y="449"/>
                    <a:pt x="1098" y="400"/>
                    <a:pt x="1227" y="400"/>
                  </a:cubicBezTo>
                  <a:close/>
                  <a:moveTo>
                    <a:pt x="1241" y="1"/>
                  </a:moveTo>
                  <a:cubicBezTo>
                    <a:pt x="403" y="1"/>
                    <a:pt x="0" y="993"/>
                    <a:pt x="590" y="1583"/>
                  </a:cubicBezTo>
                  <a:cubicBezTo>
                    <a:pt x="782" y="1775"/>
                    <a:pt x="1018" y="1862"/>
                    <a:pt x="1248" y="1862"/>
                  </a:cubicBezTo>
                  <a:cubicBezTo>
                    <a:pt x="1722" y="1862"/>
                    <a:pt x="2172" y="1495"/>
                    <a:pt x="2172" y="931"/>
                  </a:cubicBezTo>
                  <a:cubicBezTo>
                    <a:pt x="2172" y="404"/>
                    <a:pt x="1737" y="1"/>
                    <a:pt x="1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99"/>
            <p:cNvSpPr/>
            <p:nvPr/>
          </p:nvSpPr>
          <p:spPr>
            <a:xfrm>
              <a:off x="5451325" y="4196775"/>
              <a:ext cx="351325" cy="295875"/>
            </a:xfrm>
            <a:custGeom>
              <a:rect b="b" l="l" r="r" t="t"/>
              <a:pathLst>
                <a:path extrusionOk="0" h="11835" w="14053">
                  <a:moveTo>
                    <a:pt x="7030" y="7058"/>
                  </a:moveTo>
                  <a:cubicBezTo>
                    <a:pt x="7127" y="7058"/>
                    <a:pt x="7228" y="7104"/>
                    <a:pt x="7290" y="7197"/>
                  </a:cubicBezTo>
                  <a:cubicBezTo>
                    <a:pt x="7445" y="7352"/>
                    <a:pt x="7662" y="7446"/>
                    <a:pt x="7911" y="7446"/>
                  </a:cubicBezTo>
                  <a:cubicBezTo>
                    <a:pt x="8004" y="7446"/>
                    <a:pt x="8097" y="7477"/>
                    <a:pt x="8159" y="7539"/>
                  </a:cubicBezTo>
                  <a:cubicBezTo>
                    <a:pt x="8221" y="7601"/>
                    <a:pt x="8252" y="7694"/>
                    <a:pt x="8252" y="7787"/>
                  </a:cubicBezTo>
                  <a:cubicBezTo>
                    <a:pt x="8252" y="7911"/>
                    <a:pt x="8283" y="8004"/>
                    <a:pt x="8314" y="8128"/>
                  </a:cubicBezTo>
                  <a:cubicBezTo>
                    <a:pt x="8345" y="8221"/>
                    <a:pt x="8407" y="8314"/>
                    <a:pt x="8500" y="8407"/>
                  </a:cubicBezTo>
                  <a:cubicBezTo>
                    <a:pt x="8686" y="8500"/>
                    <a:pt x="8686" y="8779"/>
                    <a:pt x="8500" y="8903"/>
                  </a:cubicBezTo>
                  <a:cubicBezTo>
                    <a:pt x="8407" y="8996"/>
                    <a:pt x="8345" y="9090"/>
                    <a:pt x="8314" y="9183"/>
                  </a:cubicBezTo>
                  <a:cubicBezTo>
                    <a:pt x="8283" y="9276"/>
                    <a:pt x="8252" y="9400"/>
                    <a:pt x="8252" y="9524"/>
                  </a:cubicBezTo>
                  <a:cubicBezTo>
                    <a:pt x="8252" y="9617"/>
                    <a:pt x="8221" y="9710"/>
                    <a:pt x="8159" y="9772"/>
                  </a:cubicBezTo>
                  <a:cubicBezTo>
                    <a:pt x="8097" y="9834"/>
                    <a:pt x="8004" y="9865"/>
                    <a:pt x="7911" y="9865"/>
                  </a:cubicBezTo>
                  <a:cubicBezTo>
                    <a:pt x="7662" y="9865"/>
                    <a:pt x="7445" y="9958"/>
                    <a:pt x="7290" y="10113"/>
                  </a:cubicBezTo>
                  <a:cubicBezTo>
                    <a:pt x="7228" y="10206"/>
                    <a:pt x="7127" y="10253"/>
                    <a:pt x="7030" y="10253"/>
                  </a:cubicBezTo>
                  <a:cubicBezTo>
                    <a:pt x="6933" y="10253"/>
                    <a:pt x="6840" y="10206"/>
                    <a:pt x="6794" y="10113"/>
                  </a:cubicBezTo>
                  <a:cubicBezTo>
                    <a:pt x="6701" y="10020"/>
                    <a:pt x="6608" y="9989"/>
                    <a:pt x="6515" y="9927"/>
                  </a:cubicBezTo>
                  <a:cubicBezTo>
                    <a:pt x="6391" y="9896"/>
                    <a:pt x="6298" y="9865"/>
                    <a:pt x="6173" y="9865"/>
                  </a:cubicBezTo>
                  <a:cubicBezTo>
                    <a:pt x="6080" y="9865"/>
                    <a:pt x="5987" y="9834"/>
                    <a:pt x="5894" y="9772"/>
                  </a:cubicBezTo>
                  <a:cubicBezTo>
                    <a:pt x="5863" y="9710"/>
                    <a:pt x="5832" y="9617"/>
                    <a:pt x="5832" y="9524"/>
                  </a:cubicBezTo>
                  <a:cubicBezTo>
                    <a:pt x="5832" y="9276"/>
                    <a:pt x="5739" y="9059"/>
                    <a:pt x="5584" y="8903"/>
                  </a:cubicBezTo>
                  <a:cubicBezTo>
                    <a:pt x="5398" y="8779"/>
                    <a:pt x="5398" y="8500"/>
                    <a:pt x="5584" y="8407"/>
                  </a:cubicBezTo>
                  <a:cubicBezTo>
                    <a:pt x="5646" y="8314"/>
                    <a:pt x="5708" y="8221"/>
                    <a:pt x="5770" y="8128"/>
                  </a:cubicBezTo>
                  <a:cubicBezTo>
                    <a:pt x="5801" y="8004"/>
                    <a:pt x="5832" y="7911"/>
                    <a:pt x="5832" y="7787"/>
                  </a:cubicBezTo>
                  <a:cubicBezTo>
                    <a:pt x="5778" y="7598"/>
                    <a:pt x="5911" y="7433"/>
                    <a:pt x="6089" y="7433"/>
                  </a:cubicBezTo>
                  <a:cubicBezTo>
                    <a:pt x="6116" y="7433"/>
                    <a:pt x="6145" y="7437"/>
                    <a:pt x="6173" y="7446"/>
                  </a:cubicBezTo>
                  <a:cubicBezTo>
                    <a:pt x="6298" y="7446"/>
                    <a:pt x="6391" y="7415"/>
                    <a:pt x="6515" y="7383"/>
                  </a:cubicBezTo>
                  <a:cubicBezTo>
                    <a:pt x="6608" y="7321"/>
                    <a:pt x="6701" y="7259"/>
                    <a:pt x="6794" y="7197"/>
                  </a:cubicBezTo>
                  <a:cubicBezTo>
                    <a:pt x="6840" y="7104"/>
                    <a:pt x="6933" y="7058"/>
                    <a:pt x="7030" y="7058"/>
                  </a:cubicBezTo>
                  <a:close/>
                  <a:moveTo>
                    <a:pt x="7538" y="10423"/>
                  </a:moveTo>
                  <a:lnTo>
                    <a:pt x="7538" y="11354"/>
                  </a:lnTo>
                  <a:lnTo>
                    <a:pt x="7166" y="11168"/>
                  </a:lnTo>
                  <a:cubicBezTo>
                    <a:pt x="7120" y="11137"/>
                    <a:pt x="7073" y="11121"/>
                    <a:pt x="7030" y="11121"/>
                  </a:cubicBezTo>
                  <a:cubicBezTo>
                    <a:pt x="6988" y="11121"/>
                    <a:pt x="6949" y="11137"/>
                    <a:pt x="6918" y="11168"/>
                  </a:cubicBezTo>
                  <a:lnTo>
                    <a:pt x="6546" y="11354"/>
                  </a:lnTo>
                  <a:lnTo>
                    <a:pt x="6546" y="10423"/>
                  </a:lnTo>
                  <a:cubicBezTo>
                    <a:pt x="6670" y="10547"/>
                    <a:pt x="6856" y="10640"/>
                    <a:pt x="7042" y="10640"/>
                  </a:cubicBezTo>
                  <a:cubicBezTo>
                    <a:pt x="7228" y="10640"/>
                    <a:pt x="7414" y="10547"/>
                    <a:pt x="7538" y="10423"/>
                  </a:cubicBezTo>
                  <a:close/>
                  <a:moveTo>
                    <a:pt x="652" y="1"/>
                  </a:moveTo>
                  <a:cubicBezTo>
                    <a:pt x="280" y="1"/>
                    <a:pt x="1" y="342"/>
                    <a:pt x="63" y="683"/>
                  </a:cubicBezTo>
                  <a:lnTo>
                    <a:pt x="63" y="9338"/>
                  </a:lnTo>
                  <a:cubicBezTo>
                    <a:pt x="92" y="9599"/>
                    <a:pt x="311" y="9806"/>
                    <a:pt x="593" y="9806"/>
                  </a:cubicBezTo>
                  <a:cubicBezTo>
                    <a:pt x="613" y="9806"/>
                    <a:pt x="632" y="9805"/>
                    <a:pt x="652" y="9803"/>
                  </a:cubicBezTo>
                  <a:lnTo>
                    <a:pt x="3041" y="9803"/>
                  </a:lnTo>
                  <a:cubicBezTo>
                    <a:pt x="3049" y="9804"/>
                    <a:pt x="3056" y="9804"/>
                    <a:pt x="3064" y="9804"/>
                  </a:cubicBezTo>
                  <a:cubicBezTo>
                    <a:pt x="3281" y="9804"/>
                    <a:pt x="3281" y="9398"/>
                    <a:pt x="3064" y="9398"/>
                  </a:cubicBezTo>
                  <a:cubicBezTo>
                    <a:pt x="3056" y="9398"/>
                    <a:pt x="3049" y="9399"/>
                    <a:pt x="3041" y="9400"/>
                  </a:cubicBezTo>
                  <a:lnTo>
                    <a:pt x="652" y="9400"/>
                  </a:lnTo>
                  <a:cubicBezTo>
                    <a:pt x="559" y="9400"/>
                    <a:pt x="497" y="9369"/>
                    <a:pt x="466" y="9307"/>
                  </a:cubicBezTo>
                  <a:lnTo>
                    <a:pt x="466" y="1955"/>
                  </a:lnTo>
                  <a:lnTo>
                    <a:pt x="7383" y="1955"/>
                  </a:lnTo>
                  <a:cubicBezTo>
                    <a:pt x="7391" y="1956"/>
                    <a:pt x="7399" y="1957"/>
                    <a:pt x="7406" y="1957"/>
                  </a:cubicBezTo>
                  <a:cubicBezTo>
                    <a:pt x="7624" y="1957"/>
                    <a:pt x="7624" y="1550"/>
                    <a:pt x="7406" y="1550"/>
                  </a:cubicBezTo>
                  <a:cubicBezTo>
                    <a:pt x="7399" y="1550"/>
                    <a:pt x="7391" y="1551"/>
                    <a:pt x="7383" y="1552"/>
                  </a:cubicBezTo>
                  <a:lnTo>
                    <a:pt x="466" y="1552"/>
                  </a:lnTo>
                  <a:lnTo>
                    <a:pt x="466" y="714"/>
                  </a:lnTo>
                  <a:cubicBezTo>
                    <a:pt x="466" y="621"/>
                    <a:pt x="466" y="435"/>
                    <a:pt x="652" y="435"/>
                  </a:cubicBezTo>
                  <a:lnTo>
                    <a:pt x="13432" y="435"/>
                  </a:lnTo>
                  <a:cubicBezTo>
                    <a:pt x="13587" y="435"/>
                    <a:pt x="13618" y="621"/>
                    <a:pt x="13618" y="714"/>
                  </a:cubicBezTo>
                  <a:lnTo>
                    <a:pt x="13618" y="1552"/>
                  </a:lnTo>
                  <a:lnTo>
                    <a:pt x="8221" y="1552"/>
                  </a:lnTo>
                  <a:cubicBezTo>
                    <a:pt x="8213" y="1551"/>
                    <a:pt x="8205" y="1550"/>
                    <a:pt x="8197" y="1550"/>
                  </a:cubicBezTo>
                  <a:cubicBezTo>
                    <a:pt x="7980" y="1550"/>
                    <a:pt x="7980" y="1957"/>
                    <a:pt x="8197" y="1957"/>
                  </a:cubicBezTo>
                  <a:cubicBezTo>
                    <a:pt x="8205" y="1957"/>
                    <a:pt x="8213" y="1956"/>
                    <a:pt x="8221" y="1955"/>
                  </a:cubicBezTo>
                  <a:lnTo>
                    <a:pt x="13618" y="1955"/>
                  </a:lnTo>
                  <a:lnTo>
                    <a:pt x="13618" y="9307"/>
                  </a:lnTo>
                  <a:cubicBezTo>
                    <a:pt x="13556" y="9369"/>
                    <a:pt x="13494" y="9400"/>
                    <a:pt x="13432" y="9400"/>
                  </a:cubicBezTo>
                  <a:lnTo>
                    <a:pt x="8655" y="9400"/>
                  </a:lnTo>
                  <a:cubicBezTo>
                    <a:pt x="8686" y="9369"/>
                    <a:pt x="8686" y="9369"/>
                    <a:pt x="8686" y="9338"/>
                  </a:cubicBezTo>
                  <a:cubicBezTo>
                    <a:pt x="8717" y="9276"/>
                    <a:pt x="8748" y="9214"/>
                    <a:pt x="8810" y="9152"/>
                  </a:cubicBezTo>
                  <a:cubicBezTo>
                    <a:pt x="8934" y="9028"/>
                    <a:pt x="9027" y="8841"/>
                    <a:pt x="9058" y="8655"/>
                  </a:cubicBezTo>
                  <a:cubicBezTo>
                    <a:pt x="9027" y="8469"/>
                    <a:pt x="8934" y="8283"/>
                    <a:pt x="8810" y="8159"/>
                  </a:cubicBezTo>
                  <a:cubicBezTo>
                    <a:pt x="8748" y="8097"/>
                    <a:pt x="8717" y="8035"/>
                    <a:pt x="8686" y="7973"/>
                  </a:cubicBezTo>
                  <a:cubicBezTo>
                    <a:pt x="8655" y="7880"/>
                    <a:pt x="8655" y="7818"/>
                    <a:pt x="8655" y="7725"/>
                  </a:cubicBezTo>
                  <a:cubicBezTo>
                    <a:pt x="8655" y="7539"/>
                    <a:pt x="8562" y="7383"/>
                    <a:pt x="8469" y="7228"/>
                  </a:cubicBezTo>
                  <a:cubicBezTo>
                    <a:pt x="8314" y="7104"/>
                    <a:pt x="8128" y="7042"/>
                    <a:pt x="7942" y="7042"/>
                  </a:cubicBezTo>
                  <a:cubicBezTo>
                    <a:pt x="7880" y="7042"/>
                    <a:pt x="7786" y="7011"/>
                    <a:pt x="7724" y="7011"/>
                  </a:cubicBezTo>
                  <a:cubicBezTo>
                    <a:pt x="7662" y="6980"/>
                    <a:pt x="7600" y="6918"/>
                    <a:pt x="7538" y="6887"/>
                  </a:cubicBezTo>
                  <a:cubicBezTo>
                    <a:pt x="7414" y="6732"/>
                    <a:pt x="7228" y="6670"/>
                    <a:pt x="7042" y="6639"/>
                  </a:cubicBezTo>
                  <a:cubicBezTo>
                    <a:pt x="6856" y="6670"/>
                    <a:pt x="6670" y="6732"/>
                    <a:pt x="6515" y="6887"/>
                  </a:cubicBezTo>
                  <a:cubicBezTo>
                    <a:pt x="6484" y="6918"/>
                    <a:pt x="6422" y="6980"/>
                    <a:pt x="6360" y="7011"/>
                  </a:cubicBezTo>
                  <a:cubicBezTo>
                    <a:pt x="6267" y="7011"/>
                    <a:pt x="6204" y="7042"/>
                    <a:pt x="6111" y="7042"/>
                  </a:cubicBezTo>
                  <a:cubicBezTo>
                    <a:pt x="6096" y="7041"/>
                    <a:pt x="6080" y="7040"/>
                    <a:pt x="6064" y="7040"/>
                  </a:cubicBezTo>
                  <a:cubicBezTo>
                    <a:pt x="5711" y="7040"/>
                    <a:pt x="5399" y="7368"/>
                    <a:pt x="5429" y="7725"/>
                  </a:cubicBezTo>
                  <a:cubicBezTo>
                    <a:pt x="5429" y="7818"/>
                    <a:pt x="5398" y="7880"/>
                    <a:pt x="5367" y="7973"/>
                  </a:cubicBezTo>
                  <a:cubicBezTo>
                    <a:pt x="5336" y="8035"/>
                    <a:pt x="5305" y="8097"/>
                    <a:pt x="5243" y="8159"/>
                  </a:cubicBezTo>
                  <a:cubicBezTo>
                    <a:pt x="5119" y="8283"/>
                    <a:pt x="5057" y="8469"/>
                    <a:pt x="5026" y="8655"/>
                  </a:cubicBezTo>
                  <a:cubicBezTo>
                    <a:pt x="5026" y="8841"/>
                    <a:pt x="5119" y="9028"/>
                    <a:pt x="5243" y="9152"/>
                  </a:cubicBezTo>
                  <a:cubicBezTo>
                    <a:pt x="5305" y="9214"/>
                    <a:pt x="5336" y="9276"/>
                    <a:pt x="5367" y="9338"/>
                  </a:cubicBezTo>
                  <a:cubicBezTo>
                    <a:pt x="5367" y="9369"/>
                    <a:pt x="5367" y="9369"/>
                    <a:pt x="5398" y="9400"/>
                  </a:cubicBezTo>
                  <a:lnTo>
                    <a:pt x="3847" y="9400"/>
                  </a:lnTo>
                  <a:cubicBezTo>
                    <a:pt x="3840" y="9399"/>
                    <a:pt x="3833" y="9398"/>
                    <a:pt x="3827" y="9398"/>
                  </a:cubicBezTo>
                  <a:cubicBezTo>
                    <a:pt x="3637" y="9398"/>
                    <a:pt x="3637" y="9804"/>
                    <a:pt x="3827" y="9804"/>
                  </a:cubicBezTo>
                  <a:cubicBezTo>
                    <a:pt x="3833" y="9804"/>
                    <a:pt x="3840" y="9804"/>
                    <a:pt x="3847" y="9803"/>
                  </a:cubicBezTo>
                  <a:lnTo>
                    <a:pt x="5460" y="9803"/>
                  </a:lnTo>
                  <a:cubicBezTo>
                    <a:pt x="5491" y="9896"/>
                    <a:pt x="5522" y="9989"/>
                    <a:pt x="5615" y="10082"/>
                  </a:cubicBezTo>
                  <a:cubicBezTo>
                    <a:pt x="5739" y="10175"/>
                    <a:pt x="5925" y="10268"/>
                    <a:pt x="6080" y="10268"/>
                  </a:cubicBezTo>
                  <a:lnTo>
                    <a:pt x="6080" y="11571"/>
                  </a:lnTo>
                  <a:cubicBezTo>
                    <a:pt x="6080" y="11664"/>
                    <a:pt x="6142" y="11726"/>
                    <a:pt x="6204" y="11788"/>
                  </a:cubicBezTo>
                  <a:cubicBezTo>
                    <a:pt x="6251" y="11819"/>
                    <a:pt x="6298" y="11835"/>
                    <a:pt x="6344" y="11835"/>
                  </a:cubicBezTo>
                  <a:cubicBezTo>
                    <a:pt x="6391" y="11835"/>
                    <a:pt x="6437" y="11819"/>
                    <a:pt x="6484" y="11788"/>
                  </a:cubicBezTo>
                  <a:lnTo>
                    <a:pt x="7011" y="11540"/>
                  </a:lnTo>
                  <a:lnTo>
                    <a:pt x="7569" y="11788"/>
                  </a:lnTo>
                  <a:cubicBezTo>
                    <a:pt x="7600" y="11819"/>
                    <a:pt x="7631" y="11819"/>
                    <a:pt x="7693" y="11819"/>
                  </a:cubicBezTo>
                  <a:cubicBezTo>
                    <a:pt x="7817" y="11819"/>
                    <a:pt x="7942" y="11695"/>
                    <a:pt x="7942" y="11540"/>
                  </a:cubicBezTo>
                  <a:lnTo>
                    <a:pt x="7942" y="10237"/>
                  </a:lnTo>
                  <a:cubicBezTo>
                    <a:pt x="8128" y="10237"/>
                    <a:pt x="8314" y="10175"/>
                    <a:pt x="8438" y="10051"/>
                  </a:cubicBezTo>
                  <a:cubicBezTo>
                    <a:pt x="8500" y="9989"/>
                    <a:pt x="8562" y="9896"/>
                    <a:pt x="8593" y="9803"/>
                  </a:cubicBezTo>
                  <a:lnTo>
                    <a:pt x="13432" y="9803"/>
                  </a:lnTo>
                  <a:cubicBezTo>
                    <a:pt x="13711" y="9803"/>
                    <a:pt x="13959" y="9617"/>
                    <a:pt x="13990" y="9338"/>
                  </a:cubicBezTo>
                  <a:lnTo>
                    <a:pt x="13990" y="683"/>
                  </a:lnTo>
                  <a:cubicBezTo>
                    <a:pt x="14052" y="342"/>
                    <a:pt x="13773" y="1"/>
                    <a:pt x="13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99"/>
            <p:cNvSpPr/>
            <p:nvPr/>
          </p:nvSpPr>
          <p:spPr>
            <a:xfrm>
              <a:off x="5570750" y="4275850"/>
              <a:ext cx="112300" cy="10950"/>
            </a:xfrm>
            <a:custGeom>
              <a:rect b="b" l="l" r="r" t="t"/>
              <a:pathLst>
                <a:path extrusionOk="0" h="438" w="4492">
                  <a:moveTo>
                    <a:pt x="4300" y="1"/>
                  </a:moveTo>
                  <a:cubicBezTo>
                    <a:pt x="4294" y="1"/>
                    <a:pt x="4288" y="1"/>
                    <a:pt x="4281" y="2"/>
                  </a:cubicBezTo>
                  <a:lnTo>
                    <a:pt x="249" y="2"/>
                  </a:lnTo>
                  <a:cubicBezTo>
                    <a:pt x="1" y="33"/>
                    <a:pt x="1" y="374"/>
                    <a:pt x="249" y="436"/>
                  </a:cubicBezTo>
                  <a:lnTo>
                    <a:pt x="4281" y="436"/>
                  </a:lnTo>
                  <a:cubicBezTo>
                    <a:pt x="4288" y="437"/>
                    <a:pt x="4294" y="438"/>
                    <a:pt x="4300" y="438"/>
                  </a:cubicBezTo>
                  <a:cubicBezTo>
                    <a:pt x="4492" y="438"/>
                    <a:pt x="4492" y="1"/>
                    <a:pt x="43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99"/>
            <p:cNvSpPr/>
            <p:nvPr/>
          </p:nvSpPr>
          <p:spPr>
            <a:xfrm>
              <a:off x="5572300" y="4326025"/>
              <a:ext cx="111375" cy="10500"/>
            </a:xfrm>
            <a:custGeom>
              <a:rect b="b" l="l" r="r" t="t"/>
              <a:pathLst>
                <a:path extrusionOk="0" h="420" w="4455">
                  <a:moveTo>
                    <a:pt x="4272" y="1"/>
                  </a:moveTo>
                  <a:cubicBezTo>
                    <a:pt x="4256" y="1"/>
                    <a:pt x="4238" y="4"/>
                    <a:pt x="4219" y="11"/>
                  </a:cubicBezTo>
                  <a:lnTo>
                    <a:pt x="187" y="11"/>
                  </a:lnTo>
                  <a:cubicBezTo>
                    <a:pt x="1" y="73"/>
                    <a:pt x="1" y="321"/>
                    <a:pt x="187" y="414"/>
                  </a:cubicBezTo>
                  <a:lnTo>
                    <a:pt x="4219" y="414"/>
                  </a:lnTo>
                  <a:cubicBezTo>
                    <a:pt x="4232" y="418"/>
                    <a:pt x="4245" y="419"/>
                    <a:pt x="4257" y="419"/>
                  </a:cubicBezTo>
                  <a:cubicBezTo>
                    <a:pt x="4450" y="419"/>
                    <a:pt x="4455" y="1"/>
                    <a:pt x="4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99"/>
            <p:cNvSpPr/>
            <p:nvPr/>
          </p:nvSpPr>
          <p:spPr>
            <a:xfrm>
              <a:off x="5525775" y="4299925"/>
              <a:ext cx="204750" cy="10100"/>
            </a:xfrm>
            <a:custGeom>
              <a:rect b="b" l="l" r="r" t="t"/>
              <a:pathLst>
                <a:path extrusionOk="0" h="404" w="8190">
                  <a:moveTo>
                    <a:pt x="218" y="0"/>
                  </a:moveTo>
                  <a:cubicBezTo>
                    <a:pt x="94" y="0"/>
                    <a:pt x="0" y="94"/>
                    <a:pt x="0" y="218"/>
                  </a:cubicBezTo>
                  <a:cubicBezTo>
                    <a:pt x="0" y="311"/>
                    <a:pt x="94" y="404"/>
                    <a:pt x="218" y="404"/>
                  </a:cubicBezTo>
                  <a:lnTo>
                    <a:pt x="7910" y="404"/>
                  </a:lnTo>
                  <a:cubicBezTo>
                    <a:pt x="8190" y="404"/>
                    <a:pt x="8190" y="0"/>
                    <a:pt x="7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99"/>
            <p:cNvSpPr/>
            <p:nvPr/>
          </p:nvSpPr>
          <p:spPr>
            <a:xfrm>
              <a:off x="5702150" y="4370500"/>
              <a:ext cx="52425" cy="33950"/>
            </a:xfrm>
            <a:custGeom>
              <a:rect b="b" l="l" r="r" t="t"/>
              <a:pathLst>
                <a:path extrusionOk="0" h="1358" w="2097">
                  <a:moveTo>
                    <a:pt x="886" y="0"/>
                  </a:moveTo>
                  <a:cubicBezTo>
                    <a:pt x="669" y="62"/>
                    <a:pt x="328" y="434"/>
                    <a:pt x="111" y="776"/>
                  </a:cubicBezTo>
                  <a:cubicBezTo>
                    <a:pt x="1" y="952"/>
                    <a:pt x="141" y="1113"/>
                    <a:pt x="288" y="1113"/>
                  </a:cubicBezTo>
                  <a:cubicBezTo>
                    <a:pt x="347" y="1113"/>
                    <a:pt x="407" y="1087"/>
                    <a:pt x="452" y="1024"/>
                  </a:cubicBezTo>
                  <a:cubicBezTo>
                    <a:pt x="545" y="869"/>
                    <a:pt x="669" y="714"/>
                    <a:pt x="793" y="590"/>
                  </a:cubicBezTo>
                  <a:lnTo>
                    <a:pt x="793" y="745"/>
                  </a:lnTo>
                  <a:cubicBezTo>
                    <a:pt x="762" y="1055"/>
                    <a:pt x="731" y="1241"/>
                    <a:pt x="886" y="1334"/>
                  </a:cubicBezTo>
                  <a:cubicBezTo>
                    <a:pt x="917" y="1350"/>
                    <a:pt x="956" y="1357"/>
                    <a:pt x="999" y="1357"/>
                  </a:cubicBezTo>
                  <a:cubicBezTo>
                    <a:pt x="1042" y="1357"/>
                    <a:pt x="1088" y="1350"/>
                    <a:pt x="1135" y="1334"/>
                  </a:cubicBezTo>
                  <a:cubicBezTo>
                    <a:pt x="1197" y="1303"/>
                    <a:pt x="1259" y="1241"/>
                    <a:pt x="1321" y="1210"/>
                  </a:cubicBezTo>
                  <a:cubicBezTo>
                    <a:pt x="1483" y="1075"/>
                    <a:pt x="1574" y="987"/>
                    <a:pt x="1636" y="987"/>
                  </a:cubicBezTo>
                  <a:cubicBezTo>
                    <a:pt x="1645" y="987"/>
                    <a:pt x="1654" y="989"/>
                    <a:pt x="1662" y="993"/>
                  </a:cubicBezTo>
                  <a:cubicBezTo>
                    <a:pt x="1693" y="993"/>
                    <a:pt x="1662" y="993"/>
                    <a:pt x="1693" y="1024"/>
                  </a:cubicBezTo>
                  <a:cubicBezTo>
                    <a:pt x="1715" y="1091"/>
                    <a:pt x="1786" y="1142"/>
                    <a:pt x="1870" y="1142"/>
                  </a:cubicBezTo>
                  <a:cubicBezTo>
                    <a:pt x="1903" y="1142"/>
                    <a:pt x="1937" y="1134"/>
                    <a:pt x="1972" y="1117"/>
                  </a:cubicBezTo>
                  <a:cubicBezTo>
                    <a:pt x="2065" y="1055"/>
                    <a:pt x="2096" y="931"/>
                    <a:pt x="2034" y="838"/>
                  </a:cubicBezTo>
                  <a:cubicBezTo>
                    <a:pt x="1972" y="714"/>
                    <a:pt x="1879" y="621"/>
                    <a:pt x="1724" y="590"/>
                  </a:cubicBezTo>
                  <a:cubicBezTo>
                    <a:pt x="1699" y="586"/>
                    <a:pt x="1674" y="584"/>
                    <a:pt x="1649" y="584"/>
                  </a:cubicBezTo>
                  <a:cubicBezTo>
                    <a:pt x="1482" y="584"/>
                    <a:pt x="1304" y="668"/>
                    <a:pt x="1197" y="776"/>
                  </a:cubicBezTo>
                  <a:cubicBezTo>
                    <a:pt x="1228" y="434"/>
                    <a:pt x="1259" y="155"/>
                    <a:pt x="1073" y="62"/>
                  </a:cubicBezTo>
                  <a:cubicBezTo>
                    <a:pt x="1010" y="0"/>
                    <a:pt x="948" y="0"/>
                    <a:pt x="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99"/>
            <p:cNvSpPr/>
            <p:nvPr/>
          </p:nvSpPr>
          <p:spPr>
            <a:xfrm>
              <a:off x="5498625" y="4382125"/>
              <a:ext cx="44225" cy="10875"/>
            </a:xfrm>
            <a:custGeom>
              <a:rect b="b" l="l" r="r" t="t"/>
              <a:pathLst>
                <a:path extrusionOk="0" h="435" w="1769">
                  <a:moveTo>
                    <a:pt x="280" y="1"/>
                  </a:moveTo>
                  <a:cubicBezTo>
                    <a:pt x="1" y="1"/>
                    <a:pt x="1" y="435"/>
                    <a:pt x="280" y="435"/>
                  </a:cubicBezTo>
                  <a:lnTo>
                    <a:pt x="1521" y="435"/>
                  </a:lnTo>
                  <a:cubicBezTo>
                    <a:pt x="1769" y="435"/>
                    <a:pt x="1769" y="1"/>
                    <a:pt x="1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2" name="Google Shape;21012;p99"/>
          <p:cNvGrpSpPr/>
          <p:nvPr/>
        </p:nvGrpSpPr>
        <p:grpSpPr>
          <a:xfrm>
            <a:off x="2441160" y="3996225"/>
            <a:ext cx="349000" cy="307925"/>
            <a:chOff x="4720050" y="4190575"/>
            <a:chExt cx="349000" cy="307925"/>
          </a:xfrm>
        </p:grpSpPr>
        <p:sp>
          <p:nvSpPr>
            <p:cNvPr id="21013" name="Google Shape;21013;p99"/>
            <p:cNvSpPr/>
            <p:nvPr/>
          </p:nvSpPr>
          <p:spPr>
            <a:xfrm>
              <a:off x="4755925" y="4470525"/>
              <a:ext cx="11450" cy="7900"/>
            </a:xfrm>
            <a:custGeom>
              <a:rect b="b" l="l" r="r" t="t"/>
              <a:pathLst>
                <a:path extrusionOk="0" h="316" w="458">
                  <a:moveTo>
                    <a:pt x="240" y="1"/>
                  </a:moveTo>
                  <a:cubicBezTo>
                    <a:pt x="1" y="1"/>
                    <a:pt x="261" y="316"/>
                    <a:pt x="392" y="316"/>
                  </a:cubicBezTo>
                  <a:cubicBezTo>
                    <a:pt x="430" y="316"/>
                    <a:pt x="458" y="288"/>
                    <a:pt x="458" y="218"/>
                  </a:cubicBezTo>
                  <a:cubicBezTo>
                    <a:pt x="458" y="94"/>
                    <a:pt x="365" y="1"/>
                    <a:pt x="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99"/>
            <p:cNvSpPr/>
            <p:nvPr/>
          </p:nvSpPr>
          <p:spPr>
            <a:xfrm>
              <a:off x="4720050" y="4273550"/>
              <a:ext cx="349000" cy="224950"/>
            </a:xfrm>
            <a:custGeom>
              <a:rect b="b" l="l" r="r" t="t"/>
              <a:pathLst>
                <a:path extrusionOk="0" h="8998" w="13960">
                  <a:moveTo>
                    <a:pt x="12408" y="404"/>
                  </a:moveTo>
                  <a:cubicBezTo>
                    <a:pt x="12563" y="404"/>
                    <a:pt x="12687" y="528"/>
                    <a:pt x="12687" y="683"/>
                  </a:cubicBezTo>
                  <a:lnTo>
                    <a:pt x="12687" y="7663"/>
                  </a:lnTo>
                  <a:lnTo>
                    <a:pt x="12222" y="7663"/>
                  </a:lnTo>
                  <a:lnTo>
                    <a:pt x="12222" y="1304"/>
                  </a:lnTo>
                  <a:cubicBezTo>
                    <a:pt x="12222" y="1055"/>
                    <a:pt x="12036" y="869"/>
                    <a:pt x="11788" y="869"/>
                  </a:cubicBezTo>
                  <a:lnTo>
                    <a:pt x="7290" y="869"/>
                  </a:lnTo>
                  <a:cubicBezTo>
                    <a:pt x="7197" y="869"/>
                    <a:pt x="7104" y="931"/>
                    <a:pt x="7104" y="1055"/>
                  </a:cubicBezTo>
                  <a:cubicBezTo>
                    <a:pt x="7104" y="1180"/>
                    <a:pt x="7197" y="1273"/>
                    <a:pt x="7290" y="1273"/>
                  </a:cubicBezTo>
                  <a:lnTo>
                    <a:pt x="11788" y="1273"/>
                  </a:lnTo>
                  <a:cubicBezTo>
                    <a:pt x="11819" y="1273"/>
                    <a:pt x="11819" y="1273"/>
                    <a:pt x="11819" y="1304"/>
                  </a:cubicBezTo>
                  <a:lnTo>
                    <a:pt x="11819" y="7663"/>
                  </a:lnTo>
                  <a:lnTo>
                    <a:pt x="3382" y="7663"/>
                  </a:lnTo>
                  <a:lnTo>
                    <a:pt x="3382" y="3320"/>
                  </a:lnTo>
                  <a:cubicBezTo>
                    <a:pt x="3382" y="3103"/>
                    <a:pt x="3195" y="2917"/>
                    <a:pt x="2978" y="2917"/>
                  </a:cubicBezTo>
                  <a:lnTo>
                    <a:pt x="2141" y="2917"/>
                  </a:lnTo>
                  <a:lnTo>
                    <a:pt x="2141" y="1304"/>
                  </a:lnTo>
                  <a:cubicBezTo>
                    <a:pt x="2141" y="1273"/>
                    <a:pt x="2141" y="1273"/>
                    <a:pt x="2172" y="1273"/>
                  </a:cubicBezTo>
                  <a:lnTo>
                    <a:pt x="6483" y="1273"/>
                  </a:lnTo>
                  <a:cubicBezTo>
                    <a:pt x="6608" y="1273"/>
                    <a:pt x="6701" y="1180"/>
                    <a:pt x="6701" y="1055"/>
                  </a:cubicBezTo>
                  <a:cubicBezTo>
                    <a:pt x="6701" y="931"/>
                    <a:pt x="6608" y="869"/>
                    <a:pt x="6483" y="869"/>
                  </a:cubicBezTo>
                  <a:lnTo>
                    <a:pt x="2172" y="869"/>
                  </a:lnTo>
                  <a:cubicBezTo>
                    <a:pt x="1924" y="869"/>
                    <a:pt x="1737" y="1055"/>
                    <a:pt x="1737" y="1304"/>
                  </a:cubicBezTo>
                  <a:lnTo>
                    <a:pt x="1737" y="2917"/>
                  </a:lnTo>
                  <a:lnTo>
                    <a:pt x="1272" y="2917"/>
                  </a:lnTo>
                  <a:lnTo>
                    <a:pt x="1272" y="683"/>
                  </a:lnTo>
                  <a:cubicBezTo>
                    <a:pt x="1272" y="528"/>
                    <a:pt x="1396" y="404"/>
                    <a:pt x="1551" y="404"/>
                  </a:cubicBezTo>
                  <a:close/>
                  <a:moveTo>
                    <a:pt x="5584" y="8097"/>
                  </a:moveTo>
                  <a:lnTo>
                    <a:pt x="5584" y="8593"/>
                  </a:lnTo>
                  <a:lnTo>
                    <a:pt x="3382" y="8593"/>
                  </a:lnTo>
                  <a:lnTo>
                    <a:pt x="3382" y="8097"/>
                  </a:lnTo>
                  <a:close/>
                  <a:moveTo>
                    <a:pt x="7972" y="8097"/>
                  </a:moveTo>
                  <a:lnTo>
                    <a:pt x="7972" y="8593"/>
                  </a:lnTo>
                  <a:lnTo>
                    <a:pt x="5987" y="8593"/>
                  </a:lnTo>
                  <a:lnTo>
                    <a:pt x="5987" y="8097"/>
                  </a:lnTo>
                  <a:close/>
                  <a:moveTo>
                    <a:pt x="1551" y="1"/>
                  </a:moveTo>
                  <a:cubicBezTo>
                    <a:pt x="1179" y="1"/>
                    <a:pt x="869" y="311"/>
                    <a:pt x="869" y="683"/>
                  </a:cubicBezTo>
                  <a:lnTo>
                    <a:pt x="869" y="2917"/>
                  </a:lnTo>
                  <a:lnTo>
                    <a:pt x="404" y="2917"/>
                  </a:lnTo>
                  <a:cubicBezTo>
                    <a:pt x="187" y="2917"/>
                    <a:pt x="0" y="3103"/>
                    <a:pt x="0" y="3320"/>
                  </a:cubicBezTo>
                  <a:lnTo>
                    <a:pt x="0" y="4095"/>
                  </a:lnTo>
                  <a:cubicBezTo>
                    <a:pt x="0" y="4235"/>
                    <a:pt x="101" y="4305"/>
                    <a:pt x="202" y="4305"/>
                  </a:cubicBezTo>
                  <a:cubicBezTo>
                    <a:pt x="303" y="4305"/>
                    <a:pt x="404" y="4235"/>
                    <a:pt x="404" y="4095"/>
                  </a:cubicBezTo>
                  <a:lnTo>
                    <a:pt x="404" y="3320"/>
                  </a:lnTo>
                  <a:lnTo>
                    <a:pt x="2978" y="3320"/>
                  </a:lnTo>
                  <a:lnTo>
                    <a:pt x="2978" y="8593"/>
                  </a:lnTo>
                  <a:lnTo>
                    <a:pt x="404" y="8593"/>
                  </a:lnTo>
                  <a:lnTo>
                    <a:pt x="404" y="4840"/>
                  </a:lnTo>
                  <a:cubicBezTo>
                    <a:pt x="404" y="4700"/>
                    <a:pt x="303" y="4630"/>
                    <a:pt x="202" y="4630"/>
                  </a:cubicBezTo>
                  <a:cubicBezTo>
                    <a:pt x="101" y="4630"/>
                    <a:pt x="0" y="4700"/>
                    <a:pt x="0" y="4840"/>
                  </a:cubicBezTo>
                  <a:lnTo>
                    <a:pt x="0" y="8624"/>
                  </a:lnTo>
                  <a:cubicBezTo>
                    <a:pt x="0" y="8810"/>
                    <a:pt x="187" y="8996"/>
                    <a:pt x="404" y="8996"/>
                  </a:cubicBezTo>
                  <a:lnTo>
                    <a:pt x="9678" y="8996"/>
                  </a:lnTo>
                  <a:cubicBezTo>
                    <a:pt x="9685" y="8997"/>
                    <a:pt x="9692" y="8998"/>
                    <a:pt x="9699" y="8998"/>
                  </a:cubicBezTo>
                  <a:cubicBezTo>
                    <a:pt x="9889" y="8998"/>
                    <a:pt x="9889" y="8592"/>
                    <a:pt x="9699" y="8592"/>
                  </a:cubicBezTo>
                  <a:cubicBezTo>
                    <a:pt x="9692" y="8592"/>
                    <a:pt x="9685" y="8592"/>
                    <a:pt x="9678" y="8593"/>
                  </a:cubicBezTo>
                  <a:lnTo>
                    <a:pt x="8376" y="8593"/>
                  </a:lnTo>
                  <a:lnTo>
                    <a:pt x="8376" y="8066"/>
                  </a:lnTo>
                  <a:lnTo>
                    <a:pt x="13556" y="8066"/>
                  </a:lnTo>
                  <a:lnTo>
                    <a:pt x="13556" y="8407"/>
                  </a:lnTo>
                  <a:cubicBezTo>
                    <a:pt x="13556" y="8500"/>
                    <a:pt x="13463" y="8593"/>
                    <a:pt x="13370" y="8593"/>
                  </a:cubicBezTo>
                  <a:lnTo>
                    <a:pt x="10485" y="8593"/>
                  </a:lnTo>
                  <a:cubicBezTo>
                    <a:pt x="10478" y="8592"/>
                    <a:pt x="10471" y="8592"/>
                    <a:pt x="10465" y="8592"/>
                  </a:cubicBezTo>
                  <a:cubicBezTo>
                    <a:pt x="10275" y="8592"/>
                    <a:pt x="10275" y="8998"/>
                    <a:pt x="10465" y="8998"/>
                  </a:cubicBezTo>
                  <a:cubicBezTo>
                    <a:pt x="10471" y="8998"/>
                    <a:pt x="10478" y="8997"/>
                    <a:pt x="10485" y="8996"/>
                  </a:cubicBezTo>
                  <a:lnTo>
                    <a:pt x="13370" y="8996"/>
                  </a:lnTo>
                  <a:cubicBezTo>
                    <a:pt x="13680" y="8996"/>
                    <a:pt x="13959" y="8717"/>
                    <a:pt x="13959" y="8407"/>
                  </a:cubicBezTo>
                  <a:lnTo>
                    <a:pt x="13959" y="8035"/>
                  </a:lnTo>
                  <a:cubicBezTo>
                    <a:pt x="13959" y="7818"/>
                    <a:pt x="13773" y="7663"/>
                    <a:pt x="13587" y="7663"/>
                  </a:cubicBezTo>
                  <a:lnTo>
                    <a:pt x="13091" y="7663"/>
                  </a:lnTo>
                  <a:lnTo>
                    <a:pt x="13091" y="683"/>
                  </a:lnTo>
                  <a:cubicBezTo>
                    <a:pt x="13091" y="311"/>
                    <a:pt x="12780" y="1"/>
                    <a:pt x="1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99"/>
            <p:cNvSpPr/>
            <p:nvPr/>
          </p:nvSpPr>
          <p:spPr>
            <a:xfrm>
              <a:off x="4823950" y="4336950"/>
              <a:ext cx="141950" cy="96775"/>
            </a:xfrm>
            <a:custGeom>
              <a:rect b="b" l="l" r="r" t="t"/>
              <a:pathLst>
                <a:path extrusionOk="0" h="3871" w="5678">
                  <a:moveTo>
                    <a:pt x="2812" y="396"/>
                  </a:moveTo>
                  <a:cubicBezTo>
                    <a:pt x="2855" y="396"/>
                    <a:pt x="2901" y="412"/>
                    <a:pt x="2948" y="443"/>
                  </a:cubicBezTo>
                  <a:lnTo>
                    <a:pt x="5181" y="1435"/>
                  </a:lnTo>
                  <a:lnTo>
                    <a:pt x="2917" y="2459"/>
                  </a:lnTo>
                  <a:cubicBezTo>
                    <a:pt x="2886" y="2474"/>
                    <a:pt x="2847" y="2482"/>
                    <a:pt x="2808" y="2482"/>
                  </a:cubicBezTo>
                  <a:cubicBezTo>
                    <a:pt x="2769" y="2482"/>
                    <a:pt x="2731" y="2474"/>
                    <a:pt x="2700" y="2459"/>
                  </a:cubicBezTo>
                  <a:lnTo>
                    <a:pt x="435" y="1435"/>
                  </a:lnTo>
                  <a:lnTo>
                    <a:pt x="2700" y="443"/>
                  </a:lnTo>
                  <a:cubicBezTo>
                    <a:pt x="2731" y="412"/>
                    <a:pt x="2769" y="396"/>
                    <a:pt x="2812" y="396"/>
                  </a:cubicBezTo>
                  <a:close/>
                  <a:moveTo>
                    <a:pt x="4065" y="2397"/>
                  </a:moveTo>
                  <a:lnTo>
                    <a:pt x="4065" y="3203"/>
                  </a:lnTo>
                  <a:lnTo>
                    <a:pt x="3909" y="3265"/>
                  </a:lnTo>
                  <a:cubicBezTo>
                    <a:pt x="3568" y="3405"/>
                    <a:pt x="3204" y="3475"/>
                    <a:pt x="2835" y="3475"/>
                  </a:cubicBezTo>
                  <a:cubicBezTo>
                    <a:pt x="2467" y="3475"/>
                    <a:pt x="2095" y="3405"/>
                    <a:pt x="1738" y="3265"/>
                  </a:cubicBezTo>
                  <a:lnTo>
                    <a:pt x="1583" y="3203"/>
                  </a:lnTo>
                  <a:lnTo>
                    <a:pt x="1583" y="2397"/>
                  </a:lnTo>
                  <a:lnTo>
                    <a:pt x="2545" y="2831"/>
                  </a:lnTo>
                  <a:cubicBezTo>
                    <a:pt x="2638" y="2878"/>
                    <a:pt x="2731" y="2901"/>
                    <a:pt x="2824" y="2901"/>
                  </a:cubicBezTo>
                  <a:cubicBezTo>
                    <a:pt x="2917" y="2901"/>
                    <a:pt x="3010" y="2878"/>
                    <a:pt x="3103" y="2831"/>
                  </a:cubicBezTo>
                  <a:lnTo>
                    <a:pt x="4065" y="2397"/>
                  </a:lnTo>
                  <a:close/>
                  <a:moveTo>
                    <a:pt x="2839" y="1"/>
                  </a:moveTo>
                  <a:cubicBezTo>
                    <a:pt x="2731" y="1"/>
                    <a:pt x="2622" y="24"/>
                    <a:pt x="2514" y="70"/>
                  </a:cubicBezTo>
                  <a:lnTo>
                    <a:pt x="187" y="1125"/>
                  </a:lnTo>
                  <a:cubicBezTo>
                    <a:pt x="63" y="1187"/>
                    <a:pt x="1" y="1311"/>
                    <a:pt x="1" y="1435"/>
                  </a:cubicBezTo>
                  <a:cubicBezTo>
                    <a:pt x="1" y="1559"/>
                    <a:pt x="63" y="1683"/>
                    <a:pt x="187" y="1745"/>
                  </a:cubicBezTo>
                  <a:lnTo>
                    <a:pt x="156" y="1745"/>
                  </a:lnTo>
                  <a:lnTo>
                    <a:pt x="1180" y="2211"/>
                  </a:lnTo>
                  <a:lnTo>
                    <a:pt x="1180" y="3265"/>
                  </a:lnTo>
                  <a:cubicBezTo>
                    <a:pt x="1180" y="3389"/>
                    <a:pt x="1242" y="3483"/>
                    <a:pt x="1335" y="3545"/>
                  </a:cubicBezTo>
                  <a:lnTo>
                    <a:pt x="1583" y="3638"/>
                  </a:lnTo>
                  <a:cubicBezTo>
                    <a:pt x="1986" y="3793"/>
                    <a:pt x="2405" y="3870"/>
                    <a:pt x="2824" y="3870"/>
                  </a:cubicBezTo>
                  <a:cubicBezTo>
                    <a:pt x="3243" y="3870"/>
                    <a:pt x="3661" y="3793"/>
                    <a:pt x="4065" y="3638"/>
                  </a:cubicBezTo>
                  <a:lnTo>
                    <a:pt x="4313" y="3545"/>
                  </a:lnTo>
                  <a:cubicBezTo>
                    <a:pt x="4406" y="3483"/>
                    <a:pt x="4468" y="3389"/>
                    <a:pt x="4499" y="3265"/>
                  </a:cubicBezTo>
                  <a:lnTo>
                    <a:pt x="4499" y="2211"/>
                  </a:lnTo>
                  <a:lnTo>
                    <a:pt x="5491" y="1745"/>
                  </a:lnTo>
                  <a:cubicBezTo>
                    <a:pt x="5615" y="1683"/>
                    <a:pt x="5678" y="1559"/>
                    <a:pt x="5678" y="1435"/>
                  </a:cubicBezTo>
                  <a:cubicBezTo>
                    <a:pt x="5678" y="1311"/>
                    <a:pt x="5615" y="1187"/>
                    <a:pt x="5522" y="1125"/>
                  </a:cubicBezTo>
                  <a:lnTo>
                    <a:pt x="3165" y="70"/>
                  </a:lnTo>
                  <a:cubicBezTo>
                    <a:pt x="3056" y="24"/>
                    <a:pt x="294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99"/>
            <p:cNvSpPr/>
            <p:nvPr/>
          </p:nvSpPr>
          <p:spPr>
            <a:xfrm>
              <a:off x="4874375" y="4235750"/>
              <a:ext cx="40350" cy="16500"/>
            </a:xfrm>
            <a:custGeom>
              <a:rect b="b" l="l" r="r" t="t"/>
              <a:pathLst>
                <a:path extrusionOk="0" h="660" w="1614">
                  <a:moveTo>
                    <a:pt x="807" y="1"/>
                  </a:moveTo>
                  <a:cubicBezTo>
                    <a:pt x="535" y="1"/>
                    <a:pt x="264" y="101"/>
                    <a:pt x="62" y="303"/>
                  </a:cubicBezTo>
                  <a:cubicBezTo>
                    <a:pt x="0" y="396"/>
                    <a:pt x="0" y="520"/>
                    <a:pt x="62" y="613"/>
                  </a:cubicBezTo>
                  <a:cubicBezTo>
                    <a:pt x="109" y="644"/>
                    <a:pt x="163" y="660"/>
                    <a:pt x="217" y="660"/>
                  </a:cubicBezTo>
                  <a:cubicBezTo>
                    <a:pt x="272" y="660"/>
                    <a:pt x="326" y="644"/>
                    <a:pt x="372" y="613"/>
                  </a:cubicBezTo>
                  <a:cubicBezTo>
                    <a:pt x="497" y="489"/>
                    <a:pt x="659" y="427"/>
                    <a:pt x="822" y="427"/>
                  </a:cubicBezTo>
                  <a:cubicBezTo>
                    <a:pt x="985" y="427"/>
                    <a:pt x="1148" y="489"/>
                    <a:pt x="1272" y="613"/>
                  </a:cubicBezTo>
                  <a:cubicBezTo>
                    <a:pt x="1303" y="644"/>
                    <a:pt x="1350" y="660"/>
                    <a:pt x="1400" y="660"/>
                  </a:cubicBezTo>
                  <a:cubicBezTo>
                    <a:pt x="1450" y="660"/>
                    <a:pt x="1505" y="644"/>
                    <a:pt x="1551" y="613"/>
                  </a:cubicBezTo>
                  <a:cubicBezTo>
                    <a:pt x="1613" y="520"/>
                    <a:pt x="1613" y="396"/>
                    <a:pt x="1551" y="303"/>
                  </a:cubicBezTo>
                  <a:cubicBezTo>
                    <a:pt x="1350" y="101"/>
                    <a:pt x="1078"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99"/>
            <p:cNvSpPr/>
            <p:nvPr/>
          </p:nvSpPr>
          <p:spPr>
            <a:xfrm>
              <a:off x="4856850" y="4213275"/>
              <a:ext cx="74150" cy="23075"/>
            </a:xfrm>
            <a:custGeom>
              <a:rect b="b" l="l" r="r" t="t"/>
              <a:pathLst>
                <a:path extrusionOk="0" h="923" w="2966">
                  <a:moveTo>
                    <a:pt x="1523" y="0"/>
                  </a:moveTo>
                  <a:cubicBezTo>
                    <a:pt x="1027" y="0"/>
                    <a:pt x="531" y="194"/>
                    <a:pt x="143" y="582"/>
                  </a:cubicBezTo>
                  <a:cubicBezTo>
                    <a:pt x="0" y="725"/>
                    <a:pt x="131" y="922"/>
                    <a:pt x="298" y="922"/>
                  </a:cubicBezTo>
                  <a:cubicBezTo>
                    <a:pt x="349" y="922"/>
                    <a:pt x="403" y="904"/>
                    <a:pt x="453" y="861"/>
                  </a:cubicBezTo>
                  <a:cubicBezTo>
                    <a:pt x="748" y="566"/>
                    <a:pt x="1136" y="419"/>
                    <a:pt x="1523" y="419"/>
                  </a:cubicBezTo>
                  <a:cubicBezTo>
                    <a:pt x="1911" y="419"/>
                    <a:pt x="2299" y="566"/>
                    <a:pt x="2593" y="861"/>
                  </a:cubicBezTo>
                  <a:cubicBezTo>
                    <a:pt x="2655" y="892"/>
                    <a:pt x="2686" y="923"/>
                    <a:pt x="2749" y="923"/>
                  </a:cubicBezTo>
                  <a:cubicBezTo>
                    <a:pt x="2811" y="923"/>
                    <a:pt x="2842" y="892"/>
                    <a:pt x="2904" y="861"/>
                  </a:cubicBezTo>
                  <a:cubicBezTo>
                    <a:pt x="2966" y="799"/>
                    <a:pt x="2966" y="644"/>
                    <a:pt x="2904" y="582"/>
                  </a:cubicBezTo>
                  <a:cubicBezTo>
                    <a:pt x="2516" y="194"/>
                    <a:pt x="2020" y="0"/>
                    <a:pt x="1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99"/>
            <p:cNvSpPr/>
            <p:nvPr/>
          </p:nvSpPr>
          <p:spPr>
            <a:xfrm>
              <a:off x="4841800" y="4190575"/>
              <a:ext cx="105500" cy="29700"/>
            </a:xfrm>
            <a:custGeom>
              <a:rect b="b" l="l" r="r" t="t"/>
              <a:pathLst>
                <a:path extrusionOk="0" h="1188" w="4220">
                  <a:moveTo>
                    <a:pt x="2110" y="1"/>
                  </a:moveTo>
                  <a:cubicBezTo>
                    <a:pt x="1381" y="1"/>
                    <a:pt x="652" y="280"/>
                    <a:pt x="93" y="838"/>
                  </a:cubicBezTo>
                  <a:cubicBezTo>
                    <a:pt x="0" y="900"/>
                    <a:pt x="0" y="1055"/>
                    <a:pt x="93" y="1117"/>
                  </a:cubicBezTo>
                  <a:cubicBezTo>
                    <a:pt x="125" y="1164"/>
                    <a:pt x="179" y="1187"/>
                    <a:pt x="233" y="1187"/>
                  </a:cubicBezTo>
                  <a:cubicBezTo>
                    <a:pt x="287" y="1187"/>
                    <a:pt x="342" y="1164"/>
                    <a:pt x="373" y="1117"/>
                  </a:cubicBezTo>
                  <a:cubicBezTo>
                    <a:pt x="853" y="637"/>
                    <a:pt x="1482" y="396"/>
                    <a:pt x="2110" y="396"/>
                  </a:cubicBezTo>
                  <a:cubicBezTo>
                    <a:pt x="2738" y="396"/>
                    <a:pt x="3366" y="637"/>
                    <a:pt x="3847" y="1117"/>
                  </a:cubicBezTo>
                  <a:cubicBezTo>
                    <a:pt x="3878" y="1149"/>
                    <a:pt x="3940" y="1180"/>
                    <a:pt x="4002" y="1180"/>
                  </a:cubicBezTo>
                  <a:cubicBezTo>
                    <a:pt x="4033" y="1180"/>
                    <a:pt x="4095" y="1149"/>
                    <a:pt x="4126" y="1117"/>
                  </a:cubicBezTo>
                  <a:cubicBezTo>
                    <a:pt x="4219" y="1055"/>
                    <a:pt x="4219" y="900"/>
                    <a:pt x="4126" y="838"/>
                  </a:cubicBezTo>
                  <a:cubicBezTo>
                    <a:pt x="3568" y="280"/>
                    <a:pt x="2839" y="1"/>
                    <a:pt x="2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9" name="Google Shape;21019;p99"/>
          <p:cNvGrpSpPr/>
          <p:nvPr/>
        </p:nvGrpSpPr>
        <p:grpSpPr>
          <a:xfrm>
            <a:off x="3227595" y="4001650"/>
            <a:ext cx="349000" cy="297075"/>
            <a:chOff x="3960075" y="4196000"/>
            <a:chExt cx="349000" cy="297075"/>
          </a:xfrm>
        </p:grpSpPr>
        <p:sp>
          <p:nvSpPr>
            <p:cNvPr id="21020" name="Google Shape;21020;p99"/>
            <p:cNvSpPr/>
            <p:nvPr/>
          </p:nvSpPr>
          <p:spPr>
            <a:xfrm>
              <a:off x="3993425" y="4297550"/>
              <a:ext cx="281525" cy="162150"/>
            </a:xfrm>
            <a:custGeom>
              <a:rect b="b" l="l" r="r" t="t"/>
              <a:pathLst>
                <a:path extrusionOk="0" h="6486" w="11261">
                  <a:moveTo>
                    <a:pt x="10826" y="5369"/>
                  </a:moveTo>
                  <a:lnTo>
                    <a:pt x="10826" y="6051"/>
                  </a:lnTo>
                  <a:lnTo>
                    <a:pt x="404" y="6051"/>
                  </a:lnTo>
                  <a:lnTo>
                    <a:pt x="404" y="5369"/>
                  </a:lnTo>
                  <a:lnTo>
                    <a:pt x="1551" y="5369"/>
                  </a:lnTo>
                  <a:lnTo>
                    <a:pt x="1551" y="5431"/>
                  </a:lnTo>
                  <a:cubicBezTo>
                    <a:pt x="1551" y="5570"/>
                    <a:pt x="1652" y="5640"/>
                    <a:pt x="1753" y="5640"/>
                  </a:cubicBezTo>
                  <a:cubicBezTo>
                    <a:pt x="1854" y="5640"/>
                    <a:pt x="1955" y="5570"/>
                    <a:pt x="1955" y="5431"/>
                  </a:cubicBezTo>
                  <a:lnTo>
                    <a:pt x="1955" y="5369"/>
                  </a:lnTo>
                  <a:close/>
                  <a:moveTo>
                    <a:pt x="2471" y="1"/>
                  </a:moveTo>
                  <a:cubicBezTo>
                    <a:pt x="2465" y="1"/>
                    <a:pt x="2458" y="1"/>
                    <a:pt x="2451" y="2"/>
                  </a:cubicBezTo>
                  <a:lnTo>
                    <a:pt x="404" y="2"/>
                  </a:lnTo>
                  <a:cubicBezTo>
                    <a:pt x="186" y="2"/>
                    <a:pt x="0" y="189"/>
                    <a:pt x="0" y="406"/>
                  </a:cubicBezTo>
                  <a:lnTo>
                    <a:pt x="0" y="6051"/>
                  </a:lnTo>
                  <a:cubicBezTo>
                    <a:pt x="0" y="6299"/>
                    <a:pt x="186" y="6485"/>
                    <a:pt x="404" y="6485"/>
                  </a:cubicBezTo>
                  <a:lnTo>
                    <a:pt x="10826" y="6485"/>
                  </a:lnTo>
                  <a:cubicBezTo>
                    <a:pt x="11074" y="6485"/>
                    <a:pt x="11260" y="6299"/>
                    <a:pt x="11260" y="6051"/>
                  </a:cubicBezTo>
                  <a:lnTo>
                    <a:pt x="11260" y="437"/>
                  </a:lnTo>
                  <a:cubicBezTo>
                    <a:pt x="11260" y="220"/>
                    <a:pt x="11074" y="33"/>
                    <a:pt x="10826" y="33"/>
                  </a:cubicBezTo>
                  <a:lnTo>
                    <a:pt x="3257" y="33"/>
                  </a:lnTo>
                  <a:cubicBezTo>
                    <a:pt x="3249" y="32"/>
                    <a:pt x="3242" y="32"/>
                    <a:pt x="3234" y="32"/>
                  </a:cubicBezTo>
                  <a:cubicBezTo>
                    <a:pt x="3017" y="32"/>
                    <a:pt x="3017" y="438"/>
                    <a:pt x="3234" y="438"/>
                  </a:cubicBezTo>
                  <a:cubicBezTo>
                    <a:pt x="3242" y="438"/>
                    <a:pt x="3249" y="438"/>
                    <a:pt x="3257" y="437"/>
                  </a:cubicBezTo>
                  <a:lnTo>
                    <a:pt x="10826" y="437"/>
                  </a:lnTo>
                  <a:lnTo>
                    <a:pt x="10826" y="4997"/>
                  </a:lnTo>
                  <a:lnTo>
                    <a:pt x="1955" y="4997"/>
                  </a:lnTo>
                  <a:lnTo>
                    <a:pt x="1955" y="4810"/>
                  </a:lnTo>
                  <a:cubicBezTo>
                    <a:pt x="1955" y="4671"/>
                    <a:pt x="1846" y="4601"/>
                    <a:pt x="1741" y="4601"/>
                  </a:cubicBezTo>
                  <a:cubicBezTo>
                    <a:pt x="1637" y="4601"/>
                    <a:pt x="1536" y="4671"/>
                    <a:pt x="1551" y="4810"/>
                  </a:cubicBezTo>
                  <a:lnTo>
                    <a:pt x="1551" y="4997"/>
                  </a:lnTo>
                  <a:lnTo>
                    <a:pt x="404" y="4997"/>
                  </a:lnTo>
                  <a:lnTo>
                    <a:pt x="404" y="437"/>
                  </a:lnTo>
                  <a:lnTo>
                    <a:pt x="404" y="406"/>
                  </a:lnTo>
                  <a:lnTo>
                    <a:pt x="2451" y="406"/>
                  </a:lnTo>
                  <a:cubicBezTo>
                    <a:pt x="2458" y="407"/>
                    <a:pt x="2465" y="407"/>
                    <a:pt x="2471" y="407"/>
                  </a:cubicBezTo>
                  <a:cubicBezTo>
                    <a:pt x="2661" y="407"/>
                    <a:pt x="2661" y="1"/>
                    <a:pt x="2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99"/>
            <p:cNvSpPr/>
            <p:nvPr/>
          </p:nvSpPr>
          <p:spPr>
            <a:xfrm>
              <a:off x="4102775" y="4333075"/>
              <a:ext cx="62825" cy="70025"/>
            </a:xfrm>
            <a:custGeom>
              <a:rect b="b" l="l" r="r" t="t"/>
              <a:pathLst>
                <a:path extrusionOk="0" h="2801" w="2513">
                  <a:moveTo>
                    <a:pt x="403" y="474"/>
                  </a:moveTo>
                  <a:lnTo>
                    <a:pt x="2047" y="1404"/>
                  </a:lnTo>
                  <a:lnTo>
                    <a:pt x="403" y="2366"/>
                  </a:lnTo>
                  <a:lnTo>
                    <a:pt x="403" y="474"/>
                  </a:lnTo>
                  <a:close/>
                  <a:moveTo>
                    <a:pt x="357" y="1"/>
                  </a:moveTo>
                  <a:cubicBezTo>
                    <a:pt x="295" y="1"/>
                    <a:pt x="233" y="24"/>
                    <a:pt x="186" y="70"/>
                  </a:cubicBezTo>
                  <a:cubicBezTo>
                    <a:pt x="62" y="101"/>
                    <a:pt x="0" y="225"/>
                    <a:pt x="0" y="350"/>
                  </a:cubicBezTo>
                  <a:lnTo>
                    <a:pt x="0" y="2459"/>
                  </a:lnTo>
                  <a:cubicBezTo>
                    <a:pt x="0" y="2583"/>
                    <a:pt x="62" y="2707"/>
                    <a:pt x="186" y="2769"/>
                  </a:cubicBezTo>
                  <a:cubicBezTo>
                    <a:pt x="217" y="2800"/>
                    <a:pt x="279" y="2800"/>
                    <a:pt x="341" y="2800"/>
                  </a:cubicBezTo>
                  <a:cubicBezTo>
                    <a:pt x="403" y="2800"/>
                    <a:pt x="465" y="2800"/>
                    <a:pt x="527" y="2769"/>
                  </a:cubicBezTo>
                  <a:lnTo>
                    <a:pt x="2357" y="1714"/>
                  </a:lnTo>
                  <a:cubicBezTo>
                    <a:pt x="2451" y="1652"/>
                    <a:pt x="2513" y="1528"/>
                    <a:pt x="2513" y="1404"/>
                  </a:cubicBezTo>
                  <a:cubicBezTo>
                    <a:pt x="2513" y="1280"/>
                    <a:pt x="2451" y="1187"/>
                    <a:pt x="2357" y="1125"/>
                  </a:cubicBezTo>
                  <a:lnTo>
                    <a:pt x="527" y="70"/>
                  </a:lnTo>
                  <a:cubicBezTo>
                    <a:pt x="481" y="24"/>
                    <a:pt x="419"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99"/>
            <p:cNvSpPr/>
            <p:nvPr/>
          </p:nvSpPr>
          <p:spPr>
            <a:xfrm>
              <a:off x="3960075" y="4196000"/>
              <a:ext cx="349000" cy="297075"/>
            </a:xfrm>
            <a:custGeom>
              <a:rect b="b" l="l" r="r" t="t"/>
              <a:pathLst>
                <a:path extrusionOk="0" h="11883" w="13960">
                  <a:moveTo>
                    <a:pt x="4591" y="404"/>
                  </a:moveTo>
                  <a:cubicBezTo>
                    <a:pt x="4715" y="404"/>
                    <a:pt x="4839" y="528"/>
                    <a:pt x="4839" y="683"/>
                  </a:cubicBezTo>
                  <a:lnTo>
                    <a:pt x="4839" y="1180"/>
                  </a:lnTo>
                  <a:lnTo>
                    <a:pt x="404" y="1180"/>
                  </a:lnTo>
                  <a:lnTo>
                    <a:pt x="404" y="683"/>
                  </a:lnTo>
                  <a:cubicBezTo>
                    <a:pt x="404" y="528"/>
                    <a:pt x="528" y="404"/>
                    <a:pt x="683" y="404"/>
                  </a:cubicBezTo>
                  <a:close/>
                  <a:moveTo>
                    <a:pt x="13525" y="1583"/>
                  </a:moveTo>
                  <a:lnTo>
                    <a:pt x="13525" y="2855"/>
                  </a:lnTo>
                  <a:lnTo>
                    <a:pt x="404" y="2855"/>
                  </a:lnTo>
                  <a:lnTo>
                    <a:pt x="404" y="1583"/>
                  </a:lnTo>
                  <a:close/>
                  <a:moveTo>
                    <a:pt x="683" y="1"/>
                  </a:moveTo>
                  <a:cubicBezTo>
                    <a:pt x="311" y="1"/>
                    <a:pt x="0" y="311"/>
                    <a:pt x="0" y="683"/>
                  </a:cubicBezTo>
                  <a:lnTo>
                    <a:pt x="0" y="11478"/>
                  </a:lnTo>
                  <a:cubicBezTo>
                    <a:pt x="0" y="11695"/>
                    <a:pt x="187" y="11881"/>
                    <a:pt x="404" y="11881"/>
                  </a:cubicBezTo>
                  <a:lnTo>
                    <a:pt x="9337" y="11881"/>
                  </a:lnTo>
                  <a:cubicBezTo>
                    <a:pt x="9344" y="11882"/>
                    <a:pt x="9351" y="11883"/>
                    <a:pt x="9358" y="11883"/>
                  </a:cubicBezTo>
                  <a:cubicBezTo>
                    <a:pt x="9548" y="11883"/>
                    <a:pt x="9548" y="11477"/>
                    <a:pt x="9358" y="11477"/>
                  </a:cubicBezTo>
                  <a:cubicBezTo>
                    <a:pt x="9351" y="11477"/>
                    <a:pt x="9344" y="11477"/>
                    <a:pt x="9337" y="11478"/>
                  </a:cubicBezTo>
                  <a:lnTo>
                    <a:pt x="404" y="11478"/>
                  </a:lnTo>
                  <a:lnTo>
                    <a:pt x="404" y="3258"/>
                  </a:lnTo>
                  <a:lnTo>
                    <a:pt x="13556" y="3258"/>
                  </a:lnTo>
                  <a:lnTo>
                    <a:pt x="13556" y="11478"/>
                  </a:lnTo>
                  <a:lnTo>
                    <a:pt x="10144" y="11478"/>
                  </a:lnTo>
                  <a:cubicBezTo>
                    <a:pt x="10137" y="11477"/>
                    <a:pt x="10130" y="11477"/>
                    <a:pt x="10123" y="11477"/>
                  </a:cubicBezTo>
                  <a:cubicBezTo>
                    <a:pt x="9933" y="11477"/>
                    <a:pt x="9933" y="11883"/>
                    <a:pt x="10123" y="11883"/>
                  </a:cubicBezTo>
                  <a:cubicBezTo>
                    <a:pt x="10130" y="11883"/>
                    <a:pt x="10137" y="11882"/>
                    <a:pt x="10144" y="11881"/>
                  </a:cubicBezTo>
                  <a:lnTo>
                    <a:pt x="13556" y="11881"/>
                  </a:lnTo>
                  <a:cubicBezTo>
                    <a:pt x="13773" y="11881"/>
                    <a:pt x="13959" y="11695"/>
                    <a:pt x="13959" y="11478"/>
                  </a:cubicBezTo>
                  <a:lnTo>
                    <a:pt x="13959" y="1583"/>
                  </a:lnTo>
                  <a:cubicBezTo>
                    <a:pt x="13959" y="1366"/>
                    <a:pt x="13773" y="1180"/>
                    <a:pt x="13556" y="1180"/>
                  </a:cubicBezTo>
                  <a:lnTo>
                    <a:pt x="5243" y="1180"/>
                  </a:lnTo>
                  <a:lnTo>
                    <a:pt x="5243" y="683"/>
                  </a:lnTo>
                  <a:cubicBezTo>
                    <a:pt x="5243" y="311"/>
                    <a:pt x="4964" y="1"/>
                    <a:pt x="45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99"/>
            <p:cNvSpPr/>
            <p:nvPr/>
          </p:nvSpPr>
          <p:spPr>
            <a:xfrm>
              <a:off x="422607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99"/>
            <p:cNvSpPr/>
            <p:nvPr/>
          </p:nvSpPr>
          <p:spPr>
            <a:xfrm>
              <a:off x="4247000" y="4246600"/>
              <a:ext cx="10875" cy="9925"/>
            </a:xfrm>
            <a:custGeom>
              <a:rect b="b" l="l" r="r" t="t"/>
              <a:pathLst>
                <a:path extrusionOk="0" h="397" w="435">
                  <a:moveTo>
                    <a:pt x="206" y="1"/>
                  </a:moveTo>
                  <a:cubicBezTo>
                    <a:pt x="101" y="1"/>
                    <a:pt x="1" y="71"/>
                    <a:pt x="1" y="210"/>
                  </a:cubicBezTo>
                  <a:cubicBezTo>
                    <a:pt x="1" y="334"/>
                    <a:pt x="109" y="396"/>
                    <a:pt x="218" y="396"/>
                  </a:cubicBezTo>
                  <a:cubicBezTo>
                    <a:pt x="326" y="396"/>
                    <a:pt x="435" y="334"/>
                    <a:pt x="435" y="210"/>
                  </a:cubicBezTo>
                  <a:cubicBezTo>
                    <a:pt x="419" y="71"/>
                    <a:pt x="311"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99"/>
            <p:cNvSpPr/>
            <p:nvPr/>
          </p:nvSpPr>
          <p:spPr>
            <a:xfrm>
              <a:off x="4268725" y="4246600"/>
              <a:ext cx="10100" cy="9925"/>
            </a:xfrm>
            <a:custGeom>
              <a:rect b="b" l="l" r="r" t="t"/>
              <a:pathLst>
                <a:path extrusionOk="0" h="397" w="404">
                  <a:moveTo>
                    <a:pt x="202" y="1"/>
                  </a:moveTo>
                  <a:cubicBezTo>
                    <a:pt x="101" y="1"/>
                    <a:pt x="0" y="71"/>
                    <a:pt x="0" y="210"/>
                  </a:cubicBezTo>
                  <a:cubicBezTo>
                    <a:pt x="0" y="334"/>
                    <a:pt x="101" y="396"/>
                    <a:pt x="202" y="396"/>
                  </a:cubicBezTo>
                  <a:cubicBezTo>
                    <a:pt x="303" y="396"/>
                    <a:pt x="403" y="334"/>
                    <a:pt x="403" y="210"/>
                  </a:cubicBezTo>
                  <a:cubicBezTo>
                    <a:pt x="403" y="71"/>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6" name="Google Shape;21026;p99"/>
          <p:cNvGrpSpPr/>
          <p:nvPr/>
        </p:nvGrpSpPr>
        <p:grpSpPr>
          <a:xfrm>
            <a:off x="3993901" y="4010200"/>
            <a:ext cx="349000" cy="279975"/>
            <a:chOff x="3196225" y="4204550"/>
            <a:chExt cx="349000" cy="279975"/>
          </a:xfrm>
        </p:grpSpPr>
        <p:sp>
          <p:nvSpPr>
            <p:cNvPr id="21027" name="Google Shape;21027;p99"/>
            <p:cNvSpPr/>
            <p:nvPr/>
          </p:nvSpPr>
          <p:spPr>
            <a:xfrm>
              <a:off x="3461825" y="4226250"/>
              <a:ext cx="11650" cy="8175"/>
            </a:xfrm>
            <a:custGeom>
              <a:rect b="b" l="l" r="r" t="t"/>
              <a:pathLst>
                <a:path extrusionOk="0" h="327" w="466">
                  <a:moveTo>
                    <a:pt x="233" y="1"/>
                  </a:moveTo>
                  <a:cubicBezTo>
                    <a:pt x="117" y="1"/>
                    <a:pt x="1" y="63"/>
                    <a:pt x="47" y="187"/>
                  </a:cubicBezTo>
                  <a:cubicBezTo>
                    <a:pt x="78" y="280"/>
                    <a:pt x="156" y="326"/>
                    <a:pt x="233" y="326"/>
                  </a:cubicBezTo>
                  <a:cubicBezTo>
                    <a:pt x="311" y="326"/>
                    <a:pt x="388" y="280"/>
                    <a:pt x="419" y="187"/>
                  </a:cubicBezTo>
                  <a:cubicBezTo>
                    <a:pt x="466" y="63"/>
                    <a:pt x="350"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99"/>
            <p:cNvSpPr/>
            <p:nvPr/>
          </p:nvSpPr>
          <p:spPr>
            <a:xfrm>
              <a:off x="3482775" y="4226250"/>
              <a:ext cx="11650" cy="8175"/>
            </a:xfrm>
            <a:custGeom>
              <a:rect b="b" l="l" r="r" t="t"/>
              <a:pathLst>
                <a:path extrusionOk="0" h="327" w="466">
                  <a:moveTo>
                    <a:pt x="233" y="1"/>
                  </a:moveTo>
                  <a:cubicBezTo>
                    <a:pt x="116" y="1"/>
                    <a:pt x="0" y="63"/>
                    <a:pt x="47" y="187"/>
                  </a:cubicBezTo>
                  <a:cubicBezTo>
                    <a:pt x="78" y="280"/>
                    <a:pt x="155" y="326"/>
                    <a:pt x="233" y="326"/>
                  </a:cubicBezTo>
                  <a:cubicBezTo>
                    <a:pt x="310" y="326"/>
                    <a:pt x="388" y="280"/>
                    <a:pt x="419" y="187"/>
                  </a:cubicBezTo>
                  <a:cubicBezTo>
                    <a:pt x="465" y="63"/>
                    <a:pt x="349"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99"/>
            <p:cNvSpPr/>
            <p:nvPr/>
          </p:nvSpPr>
          <p:spPr>
            <a:xfrm>
              <a:off x="3504875" y="4225475"/>
              <a:ext cx="10100" cy="10875"/>
            </a:xfrm>
            <a:custGeom>
              <a:rect b="b" l="l" r="r" t="t"/>
              <a:pathLst>
                <a:path extrusionOk="0" h="435" w="404">
                  <a:moveTo>
                    <a:pt x="186" y="1"/>
                  </a:moveTo>
                  <a:cubicBezTo>
                    <a:pt x="93" y="1"/>
                    <a:pt x="0" y="94"/>
                    <a:pt x="0" y="218"/>
                  </a:cubicBezTo>
                  <a:cubicBezTo>
                    <a:pt x="0" y="342"/>
                    <a:pt x="93" y="435"/>
                    <a:pt x="186" y="435"/>
                  </a:cubicBezTo>
                  <a:cubicBezTo>
                    <a:pt x="310" y="435"/>
                    <a:pt x="403" y="342"/>
                    <a:pt x="403" y="218"/>
                  </a:cubicBezTo>
                  <a:cubicBezTo>
                    <a:pt x="403" y="94"/>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99"/>
            <p:cNvSpPr/>
            <p:nvPr/>
          </p:nvSpPr>
          <p:spPr>
            <a:xfrm>
              <a:off x="3196225" y="4204550"/>
              <a:ext cx="349000" cy="279975"/>
            </a:xfrm>
            <a:custGeom>
              <a:rect b="b" l="l" r="r" t="t"/>
              <a:pathLst>
                <a:path extrusionOk="0" h="11199" w="13960">
                  <a:moveTo>
                    <a:pt x="13184" y="434"/>
                  </a:moveTo>
                  <a:cubicBezTo>
                    <a:pt x="13370" y="434"/>
                    <a:pt x="13525" y="590"/>
                    <a:pt x="13525" y="776"/>
                  </a:cubicBezTo>
                  <a:lnTo>
                    <a:pt x="13525" y="1675"/>
                  </a:lnTo>
                  <a:lnTo>
                    <a:pt x="404" y="1675"/>
                  </a:lnTo>
                  <a:lnTo>
                    <a:pt x="404" y="776"/>
                  </a:lnTo>
                  <a:cubicBezTo>
                    <a:pt x="404" y="590"/>
                    <a:pt x="559" y="434"/>
                    <a:pt x="745" y="434"/>
                  </a:cubicBezTo>
                  <a:close/>
                  <a:moveTo>
                    <a:pt x="13184" y="0"/>
                  </a:moveTo>
                  <a:lnTo>
                    <a:pt x="13184" y="31"/>
                  </a:lnTo>
                  <a:lnTo>
                    <a:pt x="776" y="31"/>
                  </a:lnTo>
                  <a:cubicBezTo>
                    <a:pt x="342" y="31"/>
                    <a:pt x="0" y="372"/>
                    <a:pt x="0" y="807"/>
                  </a:cubicBezTo>
                  <a:lnTo>
                    <a:pt x="0" y="10795"/>
                  </a:lnTo>
                  <a:cubicBezTo>
                    <a:pt x="0" y="11012"/>
                    <a:pt x="156" y="11198"/>
                    <a:pt x="404" y="11198"/>
                  </a:cubicBezTo>
                  <a:lnTo>
                    <a:pt x="6297" y="11198"/>
                  </a:lnTo>
                  <a:cubicBezTo>
                    <a:pt x="6577" y="11198"/>
                    <a:pt x="6577" y="10795"/>
                    <a:pt x="6297" y="10795"/>
                  </a:cubicBezTo>
                  <a:lnTo>
                    <a:pt x="404" y="10795"/>
                  </a:lnTo>
                  <a:lnTo>
                    <a:pt x="404" y="2109"/>
                  </a:lnTo>
                  <a:lnTo>
                    <a:pt x="13556" y="2109"/>
                  </a:lnTo>
                  <a:lnTo>
                    <a:pt x="13556" y="10795"/>
                  </a:lnTo>
                  <a:lnTo>
                    <a:pt x="7135" y="10795"/>
                  </a:lnTo>
                  <a:cubicBezTo>
                    <a:pt x="6856" y="10795"/>
                    <a:pt x="6856" y="11198"/>
                    <a:pt x="7135" y="11198"/>
                  </a:cubicBezTo>
                  <a:lnTo>
                    <a:pt x="13556" y="11198"/>
                  </a:lnTo>
                  <a:cubicBezTo>
                    <a:pt x="13773" y="11198"/>
                    <a:pt x="13959" y="11012"/>
                    <a:pt x="13959" y="10795"/>
                  </a:cubicBezTo>
                  <a:lnTo>
                    <a:pt x="13959" y="776"/>
                  </a:lnTo>
                  <a:cubicBezTo>
                    <a:pt x="13959" y="341"/>
                    <a:pt x="13618" y="0"/>
                    <a:pt x="1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99"/>
            <p:cNvSpPr/>
            <p:nvPr/>
          </p:nvSpPr>
          <p:spPr>
            <a:xfrm>
              <a:off x="3223375" y="4273550"/>
              <a:ext cx="290825" cy="181500"/>
            </a:xfrm>
            <a:custGeom>
              <a:rect b="b" l="l" r="r" t="t"/>
              <a:pathLst>
                <a:path extrusionOk="0" h="7260" w="11633">
                  <a:moveTo>
                    <a:pt x="8934" y="6236"/>
                  </a:moveTo>
                  <a:lnTo>
                    <a:pt x="8934" y="6856"/>
                  </a:lnTo>
                  <a:lnTo>
                    <a:pt x="6762" y="6856"/>
                  </a:lnTo>
                  <a:lnTo>
                    <a:pt x="6762" y="6236"/>
                  </a:lnTo>
                  <a:close/>
                  <a:moveTo>
                    <a:pt x="465" y="1"/>
                  </a:moveTo>
                  <a:cubicBezTo>
                    <a:pt x="217" y="1"/>
                    <a:pt x="0" y="218"/>
                    <a:pt x="0" y="466"/>
                  </a:cubicBezTo>
                  <a:lnTo>
                    <a:pt x="0" y="6794"/>
                  </a:lnTo>
                  <a:cubicBezTo>
                    <a:pt x="0" y="7042"/>
                    <a:pt x="217" y="7259"/>
                    <a:pt x="465" y="7259"/>
                  </a:cubicBezTo>
                  <a:lnTo>
                    <a:pt x="11198" y="7259"/>
                  </a:lnTo>
                  <a:cubicBezTo>
                    <a:pt x="11446" y="7259"/>
                    <a:pt x="11632" y="7042"/>
                    <a:pt x="11632" y="6794"/>
                  </a:cubicBezTo>
                  <a:lnTo>
                    <a:pt x="11632" y="466"/>
                  </a:lnTo>
                  <a:cubicBezTo>
                    <a:pt x="11632" y="218"/>
                    <a:pt x="11446" y="1"/>
                    <a:pt x="11198" y="1"/>
                  </a:cubicBezTo>
                  <a:lnTo>
                    <a:pt x="5056" y="1"/>
                  </a:lnTo>
                  <a:cubicBezTo>
                    <a:pt x="4777" y="1"/>
                    <a:pt x="4777" y="435"/>
                    <a:pt x="5056" y="435"/>
                  </a:cubicBezTo>
                  <a:lnTo>
                    <a:pt x="11198" y="435"/>
                  </a:lnTo>
                  <a:cubicBezTo>
                    <a:pt x="11198" y="426"/>
                    <a:pt x="11201" y="422"/>
                    <a:pt x="11205" y="422"/>
                  </a:cubicBezTo>
                  <a:cubicBezTo>
                    <a:pt x="11214" y="422"/>
                    <a:pt x="11229" y="444"/>
                    <a:pt x="11229" y="466"/>
                  </a:cubicBezTo>
                  <a:lnTo>
                    <a:pt x="11229" y="6794"/>
                  </a:lnTo>
                  <a:cubicBezTo>
                    <a:pt x="11229" y="6825"/>
                    <a:pt x="11198" y="6856"/>
                    <a:pt x="11198" y="6856"/>
                  </a:cubicBezTo>
                  <a:lnTo>
                    <a:pt x="9337" y="6856"/>
                  </a:lnTo>
                  <a:lnTo>
                    <a:pt x="9337" y="6205"/>
                  </a:lnTo>
                  <a:cubicBezTo>
                    <a:pt x="9337" y="5988"/>
                    <a:pt x="9182" y="5832"/>
                    <a:pt x="8996" y="5832"/>
                  </a:cubicBezTo>
                  <a:lnTo>
                    <a:pt x="6700" y="5832"/>
                  </a:lnTo>
                  <a:cubicBezTo>
                    <a:pt x="6514" y="5832"/>
                    <a:pt x="6359" y="5988"/>
                    <a:pt x="6359" y="6205"/>
                  </a:cubicBezTo>
                  <a:lnTo>
                    <a:pt x="6359" y="6856"/>
                  </a:lnTo>
                  <a:lnTo>
                    <a:pt x="465" y="6856"/>
                  </a:lnTo>
                  <a:cubicBezTo>
                    <a:pt x="434" y="6856"/>
                    <a:pt x="434" y="6825"/>
                    <a:pt x="434" y="6794"/>
                  </a:cubicBezTo>
                  <a:lnTo>
                    <a:pt x="434" y="466"/>
                  </a:lnTo>
                  <a:cubicBezTo>
                    <a:pt x="412" y="444"/>
                    <a:pt x="422" y="422"/>
                    <a:pt x="440" y="422"/>
                  </a:cubicBezTo>
                  <a:cubicBezTo>
                    <a:pt x="447" y="422"/>
                    <a:pt x="456" y="426"/>
                    <a:pt x="465" y="435"/>
                  </a:cubicBezTo>
                  <a:lnTo>
                    <a:pt x="4219" y="435"/>
                  </a:lnTo>
                  <a:cubicBezTo>
                    <a:pt x="4498" y="435"/>
                    <a:pt x="4498" y="1"/>
                    <a:pt x="42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99"/>
            <p:cNvSpPr/>
            <p:nvPr/>
          </p:nvSpPr>
          <p:spPr>
            <a:xfrm>
              <a:off x="3278425" y="4332500"/>
              <a:ext cx="104725" cy="63600"/>
            </a:xfrm>
            <a:custGeom>
              <a:rect b="b" l="l" r="r" t="t"/>
              <a:pathLst>
                <a:path extrusionOk="0" h="2544" w="4189">
                  <a:moveTo>
                    <a:pt x="1831" y="0"/>
                  </a:moveTo>
                  <a:cubicBezTo>
                    <a:pt x="1707" y="0"/>
                    <a:pt x="1582" y="93"/>
                    <a:pt x="1551" y="217"/>
                  </a:cubicBezTo>
                  <a:lnTo>
                    <a:pt x="1117" y="1923"/>
                  </a:lnTo>
                  <a:lnTo>
                    <a:pt x="807" y="1334"/>
                  </a:lnTo>
                  <a:cubicBezTo>
                    <a:pt x="776" y="1272"/>
                    <a:pt x="714" y="1210"/>
                    <a:pt x="621" y="1179"/>
                  </a:cubicBezTo>
                  <a:cubicBezTo>
                    <a:pt x="559" y="1179"/>
                    <a:pt x="466" y="1179"/>
                    <a:pt x="404" y="1210"/>
                  </a:cubicBezTo>
                  <a:lnTo>
                    <a:pt x="125" y="1396"/>
                  </a:lnTo>
                  <a:cubicBezTo>
                    <a:pt x="31" y="1458"/>
                    <a:pt x="0" y="1582"/>
                    <a:pt x="63" y="1675"/>
                  </a:cubicBezTo>
                  <a:cubicBezTo>
                    <a:pt x="83" y="1735"/>
                    <a:pt x="154" y="1770"/>
                    <a:pt x="228" y="1770"/>
                  </a:cubicBezTo>
                  <a:cubicBezTo>
                    <a:pt x="268" y="1770"/>
                    <a:pt x="309" y="1759"/>
                    <a:pt x="342" y="1737"/>
                  </a:cubicBezTo>
                  <a:lnTo>
                    <a:pt x="497" y="1644"/>
                  </a:lnTo>
                  <a:lnTo>
                    <a:pt x="900" y="2389"/>
                  </a:lnTo>
                  <a:cubicBezTo>
                    <a:pt x="962" y="2482"/>
                    <a:pt x="1055" y="2544"/>
                    <a:pt x="1148" y="2544"/>
                  </a:cubicBezTo>
                  <a:lnTo>
                    <a:pt x="1210" y="2544"/>
                  </a:lnTo>
                  <a:cubicBezTo>
                    <a:pt x="1334" y="2513"/>
                    <a:pt x="1427" y="2451"/>
                    <a:pt x="1458" y="2327"/>
                  </a:cubicBezTo>
                  <a:lnTo>
                    <a:pt x="1924" y="404"/>
                  </a:lnTo>
                  <a:lnTo>
                    <a:pt x="3971" y="404"/>
                  </a:lnTo>
                  <a:cubicBezTo>
                    <a:pt x="4095" y="404"/>
                    <a:pt x="4188" y="310"/>
                    <a:pt x="4188" y="217"/>
                  </a:cubicBezTo>
                  <a:cubicBezTo>
                    <a:pt x="4188" y="93"/>
                    <a:pt x="4095"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99"/>
            <p:cNvSpPr/>
            <p:nvPr/>
          </p:nvSpPr>
          <p:spPr>
            <a:xfrm>
              <a:off x="3383900" y="4357300"/>
              <a:ext cx="30250" cy="10125"/>
            </a:xfrm>
            <a:custGeom>
              <a:rect b="b" l="l" r="r" t="t"/>
              <a:pathLst>
                <a:path extrusionOk="0" h="405" w="1210">
                  <a:moveTo>
                    <a:pt x="279" y="1"/>
                  </a:moveTo>
                  <a:cubicBezTo>
                    <a:pt x="0" y="1"/>
                    <a:pt x="0" y="404"/>
                    <a:pt x="279" y="404"/>
                  </a:cubicBezTo>
                  <a:lnTo>
                    <a:pt x="962" y="404"/>
                  </a:lnTo>
                  <a:cubicBezTo>
                    <a:pt x="1210" y="404"/>
                    <a:pt x="1210" y="1"/>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99"/>
            <p:cNvSpPr/>
            <p:nvPr/>
          </p:nvSpPr>
          <p:spPr>
            <a:xfrm>
              <a:off x="3384850" y="4374325"/>
              <a:ext cx="28525" cy="10200"/>
            </a:xfrm>
            <a:custGeom>
              <a:rect b="b" l="l" r="r" t="t"/>
              <a:pathLst>
                <a:path extrusionOk="0" h="408" w="1141">
                  <a:moveTo>
                    <a:pt x="218" y="1"/>
                  </a:moveTo>
                  <a:cubicBezTo>
                    <a:pt x="1" y="1"/>
                    <a:pt x="1" y="407"/>
                    <a:pt x="218" y="407"/>
                  </a:cubicBezTo>
                  <a:cubicBezTo>
                    <a:pt x="226" y="407"/>
                    <a:pt x="233" y="407"/>
                    <a:pt x="241" y="406"/>
                  </a:cubicBezTo>
                  <a:lnTo>
                    <a:pt x="924" y="406"/>
                  </a:lnTo>
                  <a:cubicBezTo>
                    <a:pt x="1141" y="375"/>
                    <a:pt x="1141" y="33"/>
                    <a:pt x="924" y="2"/>
                  </a:cubicBezTo>
                  <a:lnTo>
                    <a:pt x="241" y="2"/>
                  </a:lnTo>
                  <a:cubicBezTo>
                    <a:pt x="233" y="1"/>
                    <a:pt x="226"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99"/>
            <p:cNvSpPr/>
            <p:nvPr/>
          </p:nvSpPr>
          <p:spPr>
            <a:xfrm>
              <a:off x="3332425" y="4357125"/>
              <a:ext cx="35200" cy="32000"/>
            </a:xfrm>
            <a:custGeom>
              <a:rect b="b" l="l" r="r" t="t"/>
              <a:pathLst>
                <a:path extrusionOk="0" h="1280" w="1408">
                  <a:moveTo>
                    <a:pt x="1187" y="0"/>
                  </a:moveTo>
                  <a:cubicBezTo>
                    <a:pt x="1136" y="0"/>
                    <a:pt x="1082" y="23"/>
                    <a:pt x="1035" y="70"/>
                  </a:cubicBezTo>
                  <a:lnTo>
                    <a:pt x="756" y="349"/>
                  </a:lnTo>
                  <a:lnTo>
                    <a:pt x="446" y="70"/>
                  </a:lnTo>
                  <a:cubicBezTo>
                    <a:pt x="403" y="27"/>
                    <a:pt x="353" y="9"/>
                    <a:pt x="304" y="9"/>
                  </a:cubicBezTo>
                  <a:cubicBezTo>
                    <a:pt x="144" y="9"/>
                    <a:pt x="0" y="206"/>
                    <a:pt x="167" y="349"/>
                  </a:cubicBezTo>
                  <a:lnTo>
                    <a:pt x="446" y="659"/>
                  </a:lnTo>
                  <a:lnTo>
                    <a:pt x="167" y="938"/>
                  </a:lnTo>
                  <a:cubicBezTo>
                    <a:pt x="74" y="1032"/>
                    <a:pt x="74" y="1156"/>
                    <a:pt x="167" y="1249"/>
                  </a:cubicBezTo>
                  <a:cubicBezTo>
                    <a:pt x="198" y="1280"/>
                    <a:pt x="260" y="1280"/>
                    <a:pt x="291" y="1280"/>
                  </a:cubicBezTo>
                  <a:cubicBezTo>
                    <a:pt x="353" y="1280"/>
                    <a:pt x="415" y="1280"/>
                    <a:pt x="446" y="1249"/>
                  </a:cubicBezTo>
                  <a:lnTo>
                    <a:pt x="756" y="938"/>
                  </a:lnTo>
                  <a:lnTo>
                    <a:pt x="1035" y="1249"/>
                  </a:lnTo>
                  <a:cubicBezTo>
                    <a:pt x="1066" y="1280"/>
                    <a:pt x="1129" y="1280"/>
                    <a:pt x="1191" y="1280"/>
                  </a:cubicBezTo>
                  <a:cubicBezTo>
                    <a:pt x="1222" y="1280"/>
                    <a:pt x="1284" y="1280"/>
                    <a:pt x="1315" y="1249"/>
                  </a:cubicBezTo>
                  <a:cubicBezTo>
                    <a:pt x="1408" y="1156"/>
                    <a:pt x="1408" y="1032"/>
                    <a:pt x="1315" y="938"/>
                  </a:cubicBezTo>
                  <a:lnTo>
                    <a:pt x="1035" y="659"/>
                  </a:lnTo>
                  <a:lnTo>
                    <a:pt x="1315" y="349"/>
                  </a:lnTo>
                  <a:cubicBezTo>
                    <a:pt x="1408" y="256"/>
                    <a:pt x="1408" y="132"/>
                    <a:pt x="1315" y="70"/>
                  </a:cubicBezTo>
                  <a:cubicBezTo>
                    <a:pt x="1284" y="23"/>
                    <a:pt x="1237" y="0"/>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99"/>
            <p:cNvSpPr/>
            <p:nvPr/>
          </p:nvSpPr>
          <p:spPr>
            <a:xfrm>
              <a:off x="3426550" y="4357125"/>
              <a:ext cx="34600" cy="32400"/>
            </a:xfrm>
            <a:custGeom>
              <a:rect b="b" l="l" r="r" t="t"/>
              <a:pathLst>
                <a:path extrusionOk="0" h="1296" w="1384">
                  <a:moveTo>
                    <a:pt x="217" y="0"/>
                  </a:moveTo>
                  <a:cubicBezTo>
                    <a:pt x="163" y="0"/>
                    <a:pt x="109" y="23"/>
                    <a:pt x="62" y="70"/>
                  </a:cubicBezTo>
                  <a:cubicBezTo>
                    <a:pt x="0" y="132"/>
                    <a:pt x="0" y="256"/>
                    <a:pt x="62" y="349"/>
                  </a:cubicBezTo>
                  <a:lnTo>
                    <a:pt x="372" y="659"/>
                  </a:lnTo>
                  <a:lnTo>
                    <a:pt x="62" y="938"/>
                  </a:lnTo>
                  <a:cubicBezTo>
                    <a:pt x="0" y="1032"/>
                    <a:pt x="0" y="1156"/>
                    <a:pt x="62" y="1249"/>
                  </a:cubicBezTo>
                  <a:cubicBezTo>
                    <a:pt x="124" y="1280"/>
                    <a:pt x="155" y="1280"/>
                    <a:pt x="217" y="1280"/>
                  </a:cubicBezTo>
                  <a:cubicBezTo>
                    <a:pt x="279" y="1280"/>
                    <a:pt x="310" y="1280"/>
                    <a:pt x="372" y="1249"/>
                  </a:cubicBezTo>
                  <a:lnTo>
                    <a:pt x="652" y="938"/>
                  </a:lnTo>
                  <a:lnTo>
                    <a:pt x="962" y="1249"/>
                  </a:lnTo>
                  <a:cubicBezTo>
                    <a:pt x="993" y="1280"/>
                    <a:pt x="1039" y="1295"/>
                    <a:pt x="1090" y="1295"/>
                  </a:cubicBezTo>
                  <a:cubicBezTo>
                    <a:pt x="1140" y="1295"/>
                    <a:pt x="1194" y="1280"/>
                    <a:pt x="1241" y="1249"/>
                  </a:cubicBezTo>
                  <a:cubicBezTo>
                    <a:pt x="1334" y="1156"/>
                    <a:pt x="1334" y="1032"/>
                    <a:pt x="1241" y="938"/>
                  </a:cubicBezTo>
                  <a:lnTo>
                    <a:pt x="962" y="659"/>
                  </a:lnTo>
                  <a:lnTo>
                    <a:pt x="1241" y="349"/>
                  </a:lnTo>
                  <a:cubicBezTo>
                    <a:pt x="1384" y="206"/>
                    <a:pt x="1253" y="9"/>
                    <a:pt x="1100" y="9"/>
                  </a:cubicBezTo>
                  <a:cubicBezTo>
                    <a:pt x="1053" y="9"/>
                    <a:pt x="1005" y="27"/>
                    <a:pt x="962" y="70"/>
                  </a:cubicBezTo>
                  <a:lnTo>
                    <a:pt x="652" y="349"/>
                  </a:lnTo>
                  <a:lnTo>
                    <a:pt x="372" y="70"/>
                  </a:lnTo>
                  <a:cubicBezTo>
                    <a:pt x="326" y="23"/>
                    <a:pt x="27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7" name="Google Shape;21037;p99"/>
          <p:cNvGrpSpPr/>
          <p:nvPr/>
        </p:nvGrpSpPr>
        <p:grpSpPr>
          <a:xfrm>
            <a:off x="4725464" y="4007800"/>
            <a:ext cx="349000" cy="284775"/>
            <a:chOff x="2443225" y="4202075"/>
            <a:chExt cx="349000" cy="284775"/>
          </a:xfrm>
        </p:grpSpPr>
        <p:sp>
          <p:nvSpPr>
            <p:cNvPr id="21038" name="Google Shape;21038;p99"/>
            <p:cNvSpPr/>
            <p:nvPr/>
          </p:nvSpPr>
          <p:spPr>
            <a:xfrm>
              <a:off x="2443225" y="4202075"/>
              <a:ext cx="349000" cy="284775"/>
            </a:xfrm>
            <a:custGeom>
              <a:rect b="b" l="l" r="r" t="t"/>
              <a:pathLst>
                <a:path extrusionOk="0" h="11391" w="13960">
                  <a:moveTo>
                    <a:pt x="8283" y="9436"/>
                  </a:moveTo>
                  <a:lnTo>
                    <a:pt x="8500" y="10987"/>
                  </a:lnTo>
                  <a:lnTo>
                    <a:pt x="5491" y="10987"/>
                  </a:lnTo>
                  <a:lnTo>
                    <a:pt x="5708" y="9436"/>
                  </a:lnTo>
                  <a:close/>
                  <a:moveTo>
                    <a:pt x="3873" y="1"/>
                  </a:moveTo>
                  <a:cubicBezTo>
                    <a:pt x="3699" y="1"/>
                    <a:pt x="3704" y="411"/>
                    <a:pt x="3890" y="411"/>
                  </a:cubicBezTo>
                  <a:cubicBezTo>
                    <a:pt x="3896" y="411"/>
                    <a:pt x="3903" y="410"/>
                    <a:pt x="3909" y="409"/>
                  </a:cubicBezTo>
                  <a:lnTo>
                    <a:pt x="13215" y="409"/>
                  </a:lnTo>
                  <a:cubicBezTo>
                    <a:pt x="13401" y="409"/>
                    <a:pt x="13556" y="533"/>
                    <a:pt x="13556" y="751"/>
                  </a:cubicBezTo>
                  <a:lnTo>
                    <a:pt x="13556" y="7544"/>
                  </a:lnTo>
                  <a:lnTo>
                    <a:pt x="10454" y="7544"/>
                  </a:lnTo>
                  <a:cubicBezTo>
                    <a:pt x="10441" y="7540"/>
                    <a:pt x="10429" y="7539"/>
                    <a:pt x="10417" y="7539"/>
                  </a:cubicBezTo>
                  <a:cubicBezTo>
                    <a:pt x="10224" y="7539"/>
                    <a:pt x="10219" y="7957"/>
                    <a:pt x="10401" y="7957"/>
                  </a:cubicBezTo>
                  <a:cubicBezTo>
                    <a:pt x="10417" y="7957"/>
                    <a:pt x="10435" y="7954"/>
                    <a:pt x="10454" y="7947"/>
                  </a:cubicBezTo>
                  <a:lnTo>
                    <a:pt x="13556" y="7947"/>
                  </a:lnTo>
                  <a:lnTo>
                    <a:pt x="13556" y="8660"/>
                  </a:lnTo>
                  <a:cubicBezTo>
                    <a:pt x="13556" y="8847"/>
                    <a:pt x="13401" y="9002"/>
                    <a:pt x="13215" y="9002"/>
                  </a:cubicBezTo>
                  <a:lnTo>
                    <a:pt x="776" y="9002"/>
                  </a:lnTo>
                  <a:cubicBezTo>
                    <a:pt x="590" y="9002"/>
                    <a:pt x="435" y="8847"/>
                    <a:pt x="435" y="8660"/>
                  </a:cubicBezTo>
                  <a:lnTo>
                    <a:pt x="435" y="7947"/>
                  </a:lnTo>
                  <a:lnTo>
                    <a:pt x="9679" y="7947"/>
                  </a:lnTo>
                  <a:cubicBezTo>
                    <a:pt x="9695" y="7954"/>
                    <a:pt x="9711" y="7957"/>
                    <a:pt x="9725" y="7957"/>
                  </a:cubicBezTo>
                  <a:cubicBezTo>
                    <a:pt x="9885" y="7957"/>
                    <a:pt x="9880" y="7539"/>
                    <a:pt x="9711" y="7539"/>
                  </a:cubicBezTo>
                  <a:cubicBezTo>
                    <a:pt x="9701" y="7539"/>
                    <a:pt x="9690" y="7540"/>
                    <a:pt x="9679" y="7544"/>
                  </a:cubicBezTo>
                  <a:lnTo>
                    <a:pt x="435" y="7544"/>
                  </a:lnTo>
                  <a:lnTo>
                    <a:pt x="435" y="751"/>
                  </a:lnTo>
                  <a:cubicBezTo>
                    <a:pt x="435" y="564"/>
                    <a:pt x="559" y="409"/>
                    <a:pt x="776" y="409"/>
                  </a:cubicBezTo>
                  <a:lnTo>
                    <a:pt x="3103" y="409"/>
                  </a:lnTo>
                  <a:cubicBezTo>
                    <a:pt x="3110" y="410"/>
                    <a:pt x="3116" y="411"/>
                    <a:pt x="3123" y="411"/>
                  </a:cubicBezTo>
                  <a:cubicBezTo>
                    <a:pt x="3313" y="411"/>
                    <a:pt x="3313" y="5"/>
                    <a:pt x="3123" y="5"/>
                  </a:cubicBezTo>
                  <a:cubicBezTo>
                    <a:pt x="3116" y="5"/>
                    <a:pt x="3110" y="5"/>
                    <a:pt x="3103" y="6"/>
                  </a:cubicBezTo>
                  <a:lnTo>
                    <a:pt x="776" y="6"/>
                  </a:lnTo>
                  <a:cubicBezTo>
                    <a:pt x="342" y="6"/>
                    <a:pt x="1" y="316"/>
                    <a:pt x="1" y="751"/>
                  </a:cubicBezTo>
                  <a:lnTo>
                    <a:pt x="1" y="8691"/>
                  </a:lnTo>
                  <a:cubicBezTo>
                    <a:pt x="1" y="9095"/>
                    <a:pt x="342" y="9436"/>
                    <a:pt x="776" y="9436"/>
                  </a:cubicBezTo>
                  <a:lnTo>
                    <a:pt x="5305" y="9436"/>
                  </a:lnTo>
                  <a:lnTo>
                    <a:pt x="5088" y="10987"/>
                  </a:lnTo>
                  <a:lnTo>
                    <a:pt x="4405" y="10987"/>
                  </a:lnTo>
                  <a:cubicBezTo>
                    <a:pt x="4126" y="10987"/>
                    <a:pt x="4126" y="11390"/>
                    <a:pt x="4405" y="11390"/>
                  </a:cubicBezTo>
                  <a:lnTo>
                    <a:pt x="9586" y="11390"/>
                  </a:lnTo>
                  <a:cubicBezTo>
                    <a:pt x="9834" y="11390"/>
                    <a:pt x="9834" y="10987"/>
                    <a:pt x="9586" y="10987"/>
                  </a:cubicBezTo>
                  <a:lnTo>
                    <a:pt x="8903" y="10987"/>
                  </a:lnTo>
                  <a:lnTo>
                    <a:pt x="8686" y="9436"/>
                  </a:lnTo>
                  <a:lnTo>
                    <a:pt x="13215" y="9436"/>
                  </a:lnTo>
                  <a:cubicBezTo>
                    <a:pt x="13618" y="9436"/>
                    <a:pt x="13959" y="9095"/>
                    <a:pt x="13959" y="8691"/>
                  </a:cubicBezTo>
                  <a:lnTo>
                    <a:pt x="13959" y="751"/>
                  </a:lnTo>
                  <a:cubicBezTo>
                    <a:pt x="13959" y="335"/>
                    <a:pt x="13646" y="4"/>
                    <a:pt x="13266" y="4"/>
                  </a:cubicBezTo>
                  <a:cubicBezTo>
                    <a:pt x="13249" y="4"/>
                    <a:pt x="13232" y="5"/>
                    <a:pt x="13215" y="6"/>
                  </a:cubicBezTo>
                  <a:lnTo>
                    <a:pt x="3909" y="6"/>
                  </a:lnTo>
                  <a:cubicBezTo>
                    <a:pt x="3896" y="2"/>
                    <a:pt x="3884" y="1"/>
                    <a:pt x="38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99"/>
            <p:cNvSpPr/>
            <p:nvPr/>
          </p:nvSpPr>
          <p:spPr>
            <a:xfrm>
              <a:off x="2617725" y="4232450"/>
              <a:ext cx="10875" cy="139625"/>
            </a:xfrm>
            <a:custGeom>
              <a:rect b="b" l="l" r="r" t="t"/>
              <a:pathLst>
                <a:path extrusionOk="0" h="5585" w="435">
                  <a:moveTo>
                    <a:pt x="217" y="1"/>
                  </a:moveTo>
                  <a:cubicBezTo>
                    <a:pt x="93" y="1"/>
                    <a:pt x="0" y="94"/>
                    <a:pt x="0" y="187"/>
                  </a:cubicBezTo>
                  <a:lnTo>
                    <a:pt x="0" y="5367"/>
                  </a:lnTo>
                  <a:cubicBezTo>
                    <a:pt x="0" y="5491"/>
                    <a:pt x="93" y="5584"/>
                    <a:pt x="217" y="5584"/>
                  </a:cubicBezTo>
                  <a:cubicBezTo>
                    <a:pt x="341" y="5584"/>
                    <a:pt x="434" y="5491"/>
                    <a:pt x="434" y="5367"/>
                  </a:cubicBezTo>
                  <a:lnTo>
                    <a:pt x="434" y="187"/>
                  </a:lnTo>
                  <a:cubicBezTo>
                    <a:pt x="434" y="94"/>
                    <a:pt x="34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99"/>
            <p:cNvSpPr/>
            <p:nvPr/>
          </p:nvSpPr>
          <p:spPr>
            <a:xfrm>
              <a:off x="2477350" y="4239450"/>
              <a:ext cx="125650" cy="125650"/>
            </a:xfrm>
            <a:custGeom>
              <a:rect b="b" l="l" r="r" t="t"/>
              <a:pathLst>
                <a:path extrusionOk="0" h="5026" w="5026">
                  <a:moveTo>
                    <a:pt x="2513" y="3777"/>
                  </a:moveTo>
                  <a:cubicBezTo>
                    <a:pt x="3017" y="3777"/>
                    <a:pt x="3521" y="4048"/>
                    <a:pt x="3754" y="4591"/>
                  </a:cubicBezTo>
                  <a:lnTo>
                    <a:pt x="1272" y="4591"/>
                  </a:lnTo>
                  <a:cubicBezTo>
                    <a:pt x="1505" y="4048"/>
                    <a:pt x="2009" y="3777"/>
                    <a:pt x="2513" y="3777"/>
                  </a:cubicBezTo>
                  <a:close/>
                  <a:moveTo>
                    <a:pt x="4622" y="403"/>
                  </a:moveTo>
                  <a:lnTo>
                    <a:pt x="4622" y="4591"/>
                  </a:lnTo>
                  <a:lnTo>
                    <a:pt x="4188" y="4591"/>
                  </a:lnTo>
                  <a:cubicBezTo>
                    <a:pt x="4095" y="4281"/>
                    <a:pt x="3878" y="4001"/>
                    <a:pt x="3630" y="3784"/>
                  </a:cubicBezTo>
                  <a:cubicBezTo>
                    <a:pt x="3304" y="3505"/>
                    <a:pt x="2909" y="3366"/>
                    <a:pt x="2513" y="3366"/>
                  </a:cubicBezTo>
                  <a:cubicBezTo>
                    <a:pt x="2118" y="3366"/>
                    <a:pt x="1722" y="3505"/>
                    <a:pt x="1396" y="3784"/>
                  </a:cubicBezTo>
                  <a:cubicBezTo>
                    <a:pt x="1117" y="4001"/>
                    <a:pt x="931" y="4281"/>
                    <a:pt x="807" y="4591"/>
                  </a:cubicBezTo>
                  <a:lnTo>
                    <a:pt x="404" y="4591"/>
                  </a:lnTo>
                  <a:lnTo>
                    <a:pt x="404" y="403"/>
                  </a:lnTo>
                  <a:close/>
                  <a:moveTo>
                    <a:pt x="404" y="0"/>
                  </a:moveTo>
                  <a:cubicBezTo>
                    <a:pt x="187" y="0"/>
                    <a:pt x="1" y="155"/>
                    <a:pt x="1" y="372"/>
                  </a:cubicBezTo>
                  <a:lnTo>
                    <a:pt x="1" y="4622"/>
                  </a:lnTo>
                  <a:cubicBezTo>
                    <a:pt x="1" y="4839"/>
                    <a:pt x="187" y="5025"/>
                    <a:pt x="404" y="5025"/>
                  </a:cubicBezTo>
                  <a:lnTo>
                    <a:pt x="4622" y="5025"/>
                  </a:lnTo>
                  <a:cubicBezTo>
                    <a:pt x="4840" y="5025"/>
                    <a:pt x="5026" y="4839"/>
                    <a:pt x="5026" y="4622"/>
                  </a:cubicBezTo>
                  <a:lnTo>
                    <a:pt x="5026" y="372"/>
                  </a:lnTo>
                  <a:cubicBezTo>
                    <a:pt x="5026" y="155"/>
                    <a:pt x="4840" y="0"/>
                    <a:pt x="46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99"/>
            <p:cNvSpPr/>
            <p:nvPr/>
          </p:nvSpPr>
          <p:spPr>
            <a:xfrm>
              <a:off x="2516125" y="4258825"/>
              <a:ext cx="46550" cy="56625"/>
            </a:xfrm>
            <a:custGeom>
              <a:rect b="b" l="l" r="r" t="t"/>
              <a:pathLst>
                <a:path extrusionOk="0" h="2265" w="1862">
                  <a:moveTo>
                    <a:pt x="962" y="435"/>
                  </a:moveTo>
                  <a:cubicBezTo>
                    <a:pt x="1210" y="435"/>
                    <a:pt x="1427" y="745"/>
                    <a:pt x="1427" y="1148"/>
                  </a:cubicBezTo>
                  <a:cubicBezTo>
                    <a:pt x="1427" y="1520"/>
                    <a:pt x="1210" y="1862"/>
                    <a:pt x="962" y="1862"/>
                  </a:cubicBezTo>
                  <a:cubicBezTo>
                    <a:pt x="683" y="1862"/>
                    <a:pt x="466" y="1520"/>
                    <a:pt x="466" y="1148"/>
                  </a:cubicBezTo>
                  <a:cubicBezTo>
                    <a:pt x="466" y="745"/>
                    <a:pt x="683" y="435"/>
                    <a:pt x="962" y="435"/>
                  </a:cubicBezTo>
                  <a:close/>
                  <a:moveTo>
                    <a:pt x="962" y="0"/>
                  </a:moveTo>
                  <a:cubicBezTo>
                    <a:pt x="404" y="94"/>
                    <a:pt x="0" y="590"/>
                    <a:pt x="63" y="1148"/>
                  </a:cubicBezTo>
                  <a:cubicBezTo>
                    <a:pt x="63" y="1769"/>
                    <a:pt x="466" y="2265"/>
                    <a:pt x="962" y="2265"/>
                  </a:cubicBezTo>
                  <a:cubicBezTo>
                    <a:pt x="1458" y="2265"/>
                    <a:pt x="1862" y="1769"/>
                    <a:pt x="1862" y="1148"/>
                  </a:cubicBezTo>
                  <a:cubicBezTo>
                    <a:pt x="1862" y="528"/>
                    <a:pt x="1458" y="0"/>
                    <a:pt x="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99"/>
            <p:cNvSpPr/>
            <p:nvPr/>
          </p:nvSpPr>
          <p:spPr>
            <a:xfrm>
              <a:off x="2651050" y="4236225"/>
              <a:ext cx="108600" cy="31925"/>
            </a:xfrm>
            <a:custGeom>
              <a:rect b="b" l="l" r="r" t="t"/>
              <a:pathLst>
                <a:path extrusionOk="0" h="1277" w="4344">
                  <a:moveTo>
                    <a:pt x="3940" y="408"/>
                  </a:moveTo>
                  <a:lnTo>
                    <a:pt x="3940" y="842"/>
                  </a:lnTo>
                  <a:lnTo>
                    <a:pt x="404" y="842"/>
                  </a:lnTo>
                  <a:lnTo>
                    <a:pt x="404" y="408"/>
                  </a:lnTo>
                  <a:close/>
                  <a:moveTo>
                    <a:pt x="295" y="1"/>
                  </a:moveTo>
                  <a:cubicBezTo>
                    <a:pt x="130" y="1"/>
                    <a:pt x="1" y="148"/>
                    <a:pt x="1" y="346"/>
                  </a:cubicBezTo>
                  <a:lnTo>
                    <a:pt x="1" y="935"/>
                  </a:lnTo>
                  <a:cubicBezTo>
                    <a:pt x="1" y="1122"/>
                    <a:pt x="156" y="1277"/>
                    <a:pt x="342" y="1277"/>
                  </a:cubicBezTo>
                  <a:lnTo>
                    <a:pt x="4002" y="1277"/>
                  </a:lnTo>
                  <a:cubicBezTo>
                    <a:pt x="4188" y="1246"/>
                    <a:pt x="4344" y="1122"/>
                    <a:pt x="4344" y="935"/>
                  </a:cubicBezTo>
                  <a:lnTo>
                    <a:pt x="4344" y="346"/>
                  </a:lnTo>
                  <a:cubicBezTo>
                    <a:pt x="4344" y="129"/>
                    <a:pt x="4188" y="5"/>
                    <a:pt x="4002" y="5"/>
                  </a:cubicBezTo>
                  <a:lnTo>
                    <a:pt x="342" y="5"/>
                  </a:lnTo>
                  <a:cubicBezTo>
                    <a:pt x="326" y="2"/>
                    <a:pt x="310"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99"/>
            <p:cNvSpPr/>
            <p:nvPr/>
          </p:nvSpPr>
          <p:spPr>
            <a:xfrm>
              <a:off x="2651050" y="4285200"/>
              <a:ext cx="108600" cy="31800"/>
            </a:xfrm>
            <a:custGeom>
              <a:rect b="b" l="l" r="r" t="t"/>
              <a:pathLst>
                <a:path extrusionOk="0" h="1272" w="4344">
                  <a:moveTo>
                    <a:pt x="3940" y="403"/>
                  </a:moveTo>
                  <a:lnTo>
                    <a:pt x="3940" y="869"/>
                  </a:lnTo>
                  <a:lnTo>
                    <a:pt x="404" y="869"/>
                  </a:lnTo>
                  <a:lnTo>
                    <a:pt x="404" y="403"/>
                  </a:lnTo>
                  <a:close/>
                  <a:moveTo>
                    <a:pt x="342" y="0"/>
                  </a:moveTo>
                  <a:cubicBezTo>
                    <a:pt x="156" y="0"/>
                    <a:pt x="1" y="155"/>
                    <a:pt x="1" y="341"/>
                  </a:cubicBezTo>
                  <a:lnTo>
                    <a:pt x="1" y="931"/>
                  </a:lnTo>
                  <a:cubicBezTo>
                    <a:pt x="1" y="1117"/>
                    <a:pt x="156" y="1272"/>
                    <a:pt x="342" y="1272"/>
                  </a:cubicBezTo>
                  <a:lnTo>
                    <a:pt x="4002" y="1272"/>
                  </a:lnTo>
                  <a:cubicBezTo>
                    <a:pt x="4188" y="1272"/>
                    <a:pt x="4344" y="1117"/>
                    <a:pt x="4344" y="931"/>
                  </a:cubicBezTo>
                  <a:lnTo>
                    <a:pt x="4344" y="341"/>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99"/>
            <p:cNvSpPr/>
            <p:nvPr/>
          </p:nvSpPr>
          <p:spPr>
            <a:xfrm>
              <a:off x="2651050" y="4334050"/>
              <a:ext cx="108600" cy="31825"/>
            </a:xfrm>
            <a:custGeom>
              <a:rect b="b" l="l" r="r" t="t"/>
              <a:pathLst>
                <a:path extrusionOk="0" h="1273" w="4344">
                  <a:moveTo>
                    <a:pt x="3940" y="404"/>
                  </a:moveTo>
                  <a:lnTo>
                    <a:pt x="3940" y="838"/>
                  </a:lnTo>
                  <a:lnTo>
                    <a:pt x="404" y="838"/>
                  </a:lnTo>
                  <a:lnTo>
                    <a:pt x="404" y="404"/>
                  </a:lnTo>
                  <a:close/>
                  <a:moveTo>
                    <a:pt x="342" y="0"/>
                  </a:moveTo>
                  <a:cubicBezTo>
                    <a:pt x="156" y="0"/>
                    <a:pt x="1" y="124"/>
                    <a:pt x="1" y="342"/>
                  </a:cubicBezTo>
                  <a:lnTo>
                    <a:pt x="1" y="931"/>
                  </a:lnTo>
                  <a:cubicBezTo>
                    <a:pt x="1" y="1117"/>
                    <a:pt x="156" y="1272"/>
                    <a:pt x="342" y="1272"/>
                  </a:cubicBezTo>
                  <a:lnTo>
                    <a:pt x="4002" y="1272"/>
                  </a:lnTo>
                  <a:cubicBezTo>
                    <a:pt x="4188" y="1272"/>
                    <a:pt x="4344" y="1117"/>
                    <a:pt x="4344" y="931"/>
                  </a:cubicBezTo>
                  <a:lnTo>
                    <a:pt x="4344" y="342"/>
                  </a:lnTo>
                  <a:cubicBezTo>
                    <a:pt x="4344" y="155"/>
                    <a:pt x="4188" y="0"/>
                    <a:pt x="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5" name="Google Shape;21045;p99"/>
          <p:cNvGrpSpPr/>
          <p:nvPr/>
        </p:nvGrpSpPr>
        <p:grpSpPr>
          <a:xfrm>
            <a:off x="5508379" y="3996625"/>
            <a:ext cx="349000" cy="307125"/>
            <a:chOff x="1681700" y="4191350"/>
            <a:chExt cx="349000" cy="307125"/>
          </a:xfrm>
        </p:grpSpPr>
        <p:sp>
          <p:nvSpPr>
            <p:cNvPr id="21046" name="Google Shape;21046;p99"/>
            <p:cNvSpPr/>
            <p:nvPr/>
          </p:nvSpPr>
          <p:spPr>
            <a:xfrm>
              <a:off x="1849750" y="4215400"/>
              <a:ext cx="11125" cy="7550"/>
            </a:xfrm>
            <a:custGeom>
              <a:rect b="b" l="l" r="r" t="t"/>
              <a:pathLst>
                <a:path extrusionOk="0" h="302" w="445">
                  <a:moveTo>
                    <a:pt x="258" y="0"/>
                  </a:moveTo>
                  <a:cubicBezTo>
                    <a:pt x="0" y="0"/>
                    <a:pt x="238" y="301"/>
                    <a:pt x="370" y="301"/>
                  </a:cubicBezTo>
                  <a:cubicBezTo>
                    <a:pt x="413" y="301"/>
                    <a:pt x="444" y="270"/>
                    <a:pt x="444" y="187"/>
                  </a:cubicBezTo>
                  <a:cubicBezTo>
                    <a:pt x="444" y="62"/>
                    <a:pt x="35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99"/>
            <p:cNvSpPr/>
            <p:nvPr/>
          </p:nvSpPr>
          <p:spPr>
            <a:xfrm>
              <a:off x="1681700" y="4191350"/>
              <a:ext cx="349000" cy="307125"/>
            </a:xfrm>
            <a:custGeom>
              <a:rect b="b" l="l" r="r" t="t"/>
              <a:pathLst>
                <a:path extrusionOk="0" h="12285" w="13960">
                  <a:moveTo>
                    <a:pt x="6980" y="404"/>
                  </a:moveTo>
                  <a:cubicBezTo>
                    <a:pt x="7662" y="404"/>
                    <a:pt x="8004" y="1211"/>
                    <a:pt x="7507" y="1707"/>
                  </a:cubicBezTo>
                  <a:cubicBezTo>
                    <a:pt x="7355" y="1870"/>
                    <a:pt x="7162" y="1942"/>
                    <a:pt x="6972" y="1942"/>
                  </a:cubicBezTo>
                  <a:cubicBezTo>
                    <a:pt x="6583" y="1942"/>
                    <a:pt x="6205" y="1638"/>
                    <a:pt x="6205" y="1180"/>
                  </a:cubicBezTo>
                  <a:cubicBezTo>
                    <a:pt x="6205" y="745"/>
                    <a:pt x="6546" y="404"/>
                    <a:pt x="6980" y="404"/>
                  </a:cubicBezTo>
                  <a:close/>
                  <a:moveTo>
                    <a:pt x="7662" y="2110"/>
                  </a:moveTo>
                  <a:lnTo>
                    <a:pt x="7756" y="2606"/>
                  </a:lnTo>
                  <a:lnTo>
                    <a:pt x="6205" y="2606"/>
                  </a:lnTo>
                  <a:lnTo>
                    <a:pt x="6298" y="2110"/>
                  </a:lnTo>
                  <a:cubicBezTo>
                    <a:pt x="6499" y="2250"/>
                    <a:pt x="6740" y="2319"/>
                    <a:pt x="6980" y="2319"/>
                  </a:cubicBezTo>
                  <a:cubicBezTo>
                    <a:pt x="7220" y="2319"/>
                    <a:pt x="7461" y="2250"/>
                    <a:pt x="7662" y="2110"/>
                  </a:cubicBezTo>
                  <a:close/>
                  <a:moveTo>
                    <a:pt x="12284" y="8686"/>
                  </a:moveTo>
                  <a:lnTo>
                    <a:pt x="12284" y="9120"/>
                  </a:lnTo>
                  <a:cubicBezTo>
                    <a:pt x="12284" y="9307"/>
                    <a:pt x="12129" y="9462"/>
                    <a:pt x="11943" y="9462"/>
                  </a:cubicBezTo>
                  <a:lnTo>
                    <a:pt x="2048" y="9462"/>
                  </a:lnTo>
                  <a:cubicBezTo>
                    <a:pt x="1831" y="9462"/>
                    <a:pt x="1707" y="9307"/>
                    <a:pt x="1707" y="9120"/>
                  </a:cubicBezTo>
                  <a:lnTo>
                    <a:pt x="1707" y="8686"/>
                  </a:lnTo>
                  <a:close/>
                  <a:moveTo>
                    <a:pt x="8004" y="9865"/>
                  </a:moveTo>
                  <a:lnTo>
                    <a:pt x="8159" y="11075"/>
                  </a:lnTo>
                  <a:lnTo>
                    <a:pt x="5801" y="11075"/>
                  </a:lnTo>
                  <a:lnTo>
                    <a:pt x="5956" y="9865"/>
                  </a:lnTo>
                  <a:close/>
                  <a:moveTo>
                    <a:pt x="6980" y="1"/>
                  </a:moveTo>
                  <a:cubicBezTo>
                    <a:pt x="6111" y="1"/>
                    <a:pt x="5553" y="962"/>
                    <a:pt x="5956" y="1738"/>
                  </a:cubicBezTo>
                  <a:lnTo>
                    <a:pt x="5770" y="2606"/>
                  </a:lnTo>
                  <a:lnTo>
                    <a:pt x="4778" y="2606"/>
                  </a:lnTo>
                  <a:cubicBezTo>
                    <a:pt x="4530" y="2606"/>
                    <a:pt x="4530" y="3010"/>
                    <a:pt x="4778" y="3010"/>
                  </a:cubicBezTo>
                  <a:lnTo>
                    <a:pt x="11912" y="3010"/>
                  </a:lnTo>
                  <a:cubicBezTo>
                    <a:pt x="12098" y="3010"/>
                    <a:pt x="12253" y="3165"/>
                    <a:pt x="12253" y="3351"/>
                  </a:cubicBezTo>
                  <a:lnTo>
                    <a:pt x="12253" y="8283"/>
                  </a:lnTo>
                  <a:lnTo>
                    <a:pt x="1707" y="8283"/>
                  </a:lnTo>
                  <a:lnTo>
                    <a:pt x="1707" y="3351"/>
                  </a:lnTo>
                  <a:cubicBezTo>
                    <a:pt x="1707" y="3165"/>
                    <a:pt x="1831" y="3010"/>
                    <a:pt x="2048" y="3010"/>
                  </a:cubicBezTo>
                  <a:lnTo>
                    <a:pt x="3971" y="3010"/>
                  </a:lnTo>
                  <a:cubicBezTo>
                    <a:pt x="4250" y="3010"/>
                    <a:pt x="4250" y="2606"/>
                    <a:pt x="3971" y="2606"/>
                  </a:cubicBezTo>
                  <a:lnTo>
                    <a:pt x="2048" y="2606"/>
                  </a:lnTo>
                  <a:cubicBezTo>
                    <a:pt x="1614" y="2606"/>
                    <a:pt x="1272" y="2917"/>
                    <a:pt x="1272" y="3351"/>
                  </a:cubicBezTo>
                  <a:lnTo>
                    <a:pt x="1272" y="9120"/>
                  </a:lnTo>
                  <a:cubicBezTo>
                    <a:pt x="1272" y="9524"/>
                    <a:pt x="1614" y="9865"/>
                    <a:pt x="2048" y="9865"/>
                  </a:cubicBezTo>
                  <a:lnTo>
                    <a:pt x="5553" y="9865"/>
                  </a:lnTo>
                  <a:lnTo>
                    <a:pt x="5367" y="11075"/>
                  </a:lnTo>
                  <a:lnTo>
                    <a:pt x="342" y="11075"/>
                  </a:lnTo>
                  <a:cubicBezTo>
                    <a:pt x="156" y="11075"/>
                    <a:pt x="1" y="11230"/>
                    <a:pt x="1" y="11416"/>
                  </a:cubicBezTo>
                  <a:lnTo>
                    <a:pt x="1" y="11943"/>
                  </a:lnTo>
                  <a:cubicBezTo>
                    <a:pt x="1" y="12129"/>
                    <a:pt x="156" y="12284"/>
                    <a:pt x="342" y="12284"/>
                  </a:cubicBezTo>
                  <a:lnTo>
                    <a:pt x="10454" y="12284"/>
                  </a:lnTo>
                  <a:cubicBezTo>
                    <a:pt x="10578" y="12284"/>
                    <a:pt x="10671" y="12191"/>
                    <a:pt x="10671" y="12067"/>
                  </a:cubicBezTo>
                  <a:cubicBezTo>
                    <a:pt x="10671" y="11974"/>
                    <a:pt x="10578" y="11881"/>
                    <a:pt x="10454" y="11881"/>
                  </a:cubicBezTo>
                  <a:lnTo>
                    <a:pt x="373" y="11881"/>
                  </a:lnTo>
                  <a:lnTo>
                    <a:pt x="373" y="11478"/>
                  </a:lnTo>
                  <a:lnTo>
                    <a:pt x="13525" y="11478"/>
                  </a:lnTo>
                  <a:lnTo>
                    <a:pt x="13525" y="11881"/>
                  </a:lnTo>
                  <a:lnTo>
                    <a:pt x="11261" y="11881"/>
                  </a:lnTo>
                  <a:cubicBezTo>
                    <a:pt x="11168" y="11881"/>
                    <a:pt x="11075" y="11974"/>
                    <a:pt x="11075" y="12067"/>
                  </a:cubicBezTo>
                  <a:cubicBezTo>
                    <a:pt x="11075" y="12191"/>
                    <a:pt x="11168" y="12284"/>
                    <a:pt x="11261" y="12284"/>
                  </a:cubicBezTo>
                  <a:lnTo>
                    <a:pt x="13587" y="12284"/>
                  </a:lnTo>
                  <a:cubicBezTo>
                    <a:pt x="13804" y="12284"/>
                    <a:pt x="13959" y="12129"/>
                    <a:pt x="13959" y="11943"/>
                  </a:cubicBezTo>
                  <a:lnTo>
                    <a:pt x="13959" y="11416"/>
                  </a:lnTo>
                  <a:cubicBezTo>
                    <a:pt x="13959" y="11230"/>
                    <a:pt x="13804" y="11075"/>
                    <a:pt x="13587" y="11075"/>
                  </a:cubicBezTo>
                  <a:lnTo>
                    <a:pt x="8562" y="11075"/>
                  </a:lnTo>
                  <a:lnTo>
                    <a:pt x="8407" y="9865"/>
                  </a:lnTo>
                  <a:lnTo>
                    <a:pt x="11912" y="9865"/>
                  </a:lnTo>
                  <a:cubicBezTo>
                    <a:pt x="12315" y="9865"/>
                    <a:pt x="12657" y="9524"/>
                    <a:pt x="12657" y="9120"/>
                  </a:cubicBezTo>
                  <a:lnTo>
                    <a:pt x="12657" y="3351"/>
                  </a:lnTo>
                  <a:cubicBezTo>
                    <a:pt x="12657" y="2917"/>
                    <a:pt x="12315" y="2606"/>
                    <a:pt x="11912" y="2606"/>
                  </a:cubicBezTo>
                  <a:lnTo>
                    <a:pt x="8190" y="2606"/>
                  </a:lnTo>
                  <a:lnTo>
                    <a:pt x="8004" y="1738"/>
                  </a:lnTo>
                  <a:cubicBezTo>
                    <a:pt x="8407" y="962"/>
                    <a:pt x="7849" y="1"/>
                    <a:pt x="6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99"/>
            <p:cNvSpPr/>
            <p:nvPr/>
          </p:nvSpPr>
          <p:spPr>
            <a:xfrm>
              <a:off x="1742200" y="4282875"/>
              <a:ext cx="100050" cy="100050"/>
            </a:xfrm>
            <a:custGeom>
              <a:rect b="b" l="l" r="r" t="t"/>
              <a:pathLst>
                <a:path extrusionOk="0" h="4002" w="4002">
                  <a:moveTo>
                    <a:pt x="2234" y="3133"/>
                  </a:moveTo>
                  <a:cubicBezTo>
                    <a:pt x="2482" y="3133"/>
                    <a:pt x="2730" y="3319"/>
                    <a:pt x="2761" y="3598"/>
                  </a:cubicBezTo>
                  <a:lnTo>
                    <a:pt x="1241" y="3598"/>
                  </a:lnTo>
                  <a:cubicBezTo>
                    <a:pt x="1272" y="3319"/>
                    <a:pt x="1489" y="3133"/>
                    <a:pt x="1768" y="3133"/>
                  </a:cubicBezTo>
                  <a:close/>
                  <a:moveTo>
                    <a:pt x="3567" y="434"/>
                  </a:moveTo>
                  <a:lnTo>
                    <a:pt x="3567" y="3598"/>
                  </a:lnTo>
                  <a:lnTo>
                    <a:pt x="3164" y="3598"/>
                  </a:lnTo>
                  <a:cubicBezTo>
                    <a:pt x="3134" y="3120"/>
                    <a:pt x="2759" y="2728"/>
                    <a:pt x="2287" y="2728"/>
                  </a:cubicBezTo>
                  <a:cubicBezTo>
                    <a:pt x="2269" y="2728"/>
                    <a:pt x="2252" y="2729"/>
                    <a:pt x="2234" y="2730"/>
                  </a:cubicBezTo>
                  <a:lnTo>
                    <a:pt x="1768" y="2730"/>
                  </a:lnTo>
                  <a:cubicBezTo>
                    <a:pt x="1272" y="2730"/>
                    <a:pt x="869" y="3102"/>
                    <a:pt x="838" y="3598"/>
                  </a:cubicBezTo>
                  <a:lnTo>
                    <a:pt x="403" y="3598"/>
                  </a:lnTo>
                  <a:lnTo>
                    <a:pt x="403" y="434"/>
                  </a:lnTo>
                  <a:close/>
                  <a:moveTo>
                    <a:pt x="403" y="0"/>
                  </a:moveTo>
                  <a:cubicBezTo>
                    <a:pt x="186" y="0"/>
                    <a:pt x="0" y="186"/>
                    <a:pt x="0" y="403"/>
                  </a:cubicBezTo>
                  <a:lnTo>
                    <a:pt x="0" y="3598"/>
                  </a:lnTo>
                  <a:cubicBezTo>
                    <a:pt x="0" y="3815"/>
                    <a:pt x="186" y="4002"/>
                    <a:pt x="403" y="4002"/>
                  </a:cubicBezTo>
                  <a:lnTo>
                    <a:pt x="3598" y="4002"/>
                  </a:lnTo>
                  <a:cubicBezTo>
                    <a:pt x="3816" y="4002"/>
                    <a:pt x="4002" y="3815"/>
                    <a:pt x="4002" y="3598"/>
                  </a:cubicBezTo>
                  <a:lnTo>
                    <a:pt x="4002" y="403"/>
                  </a:lnTo>
                  <a:cubicBezTo>
                    <a:pt x="4002" y="186"/>
                    <a:pt x="3816" y="0"/>
                    <a:pt x="3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99"/>
            <p:cNvSpPr/>
            <p:nvPr/>
          </p:nvSpPr>
          <p:spPr>
            <a:xfrm>
              <a:off x="1774775" y="4301775"/>
              <a:ext cx="48650" cy="40500"/>
            </a:xfrm>
            <a:custGeom>
              <a:rect b="b" l="l" r="r" t="t"/>
              <a:pathLst>
                <a:path extrusionOk="0" h="1620" w="1946">
                  <a:moveTo>
                    <a:pt x="682" y="423"/>
                  </a:moveTo>
                  <a:cubicBezTo>
                    <a:pt x="807" y="423"/>
                    <a:pt x="931" y="578"/>
                    <a:pt x="931" y="826"/>
                  </a:cubicBezTo>
                  <a:cubicBezTo>
                    <a:pt x="931" y="1043"/>
                    <a:pt x="807" y="1198"/>
                    <a:pt x="682" y="1198"/>
                  </a:cubicBezTo>
                  <a:cubicBezTo>
                    <a:pt x="589" y="1198"/>
                    <a:pt x="465" y="1043"/>
                    <a:pt x="465" y="826"/>
                  </a:cubicBezTo>
                  <a:cubicBezTo>
                    <a:pt x="465" y="578"/>
                    <a:pt x="589" y="423"/>
                    <a:pt x="682" y="423"/>
                  </a:cubicBezTo>
                  <a:close/>
                  <a:moveTo>
                    <a:pt x="875" y="1"/>
                  </a:moveTo>
                  <a:cubicBezTo>
                    <a:pt x="455" y="1"/>
                    <a:pt x="42" y="321"/>
                    <a:pt x="62" y="826"/>
                  </a:cubicBezTo>
                  <a:cubicBezTo>
                    <a:pt x="0" y="1198"/>
                    <a:pt x="279" y="1571"/>
                    <a:pt x="682" y="1602"/>
                  </a:cubicBezTo>
                  <a:cubicBezTo>
                    <a:pt x="742" y="1614"/>
                    <a:pt x="800" y="1620"/>
                    <a:pt x="857" y="1620"/>
                  </a:cubicBezTo>
                  <a:cubicBezTo>
                    <a:pt x="1509" y="1620"/>
                    <a:pt x="1946" y="841"/>
                    <a:pt x="1489" y="299"/>
                  </a:cubicBezTo>
                  <a:cubicBezTo>
                    <a:pt x="1326" y="93"/>
                    <a:pt x="1100" y="1"/>
                    <a:pt x="8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99"/>
            <p:cNvSpPr/>
            <p:nvPr/>
          </p:nvSpPr>
          <p:spPr>
            <a:xfrm>
              <a:off x="1869375" y="4282875"/>
              <a:ext cx="100050" cy="100050"/>
            </a:xfrm>
            <a:custGeom>
              <a:rect b="b" l="l" r="r" t="t"/>
              <a:pathLst>
                <a:path extrusionOk="0" h="4002" w="4002">
                  <a:moveTo>
                    <a:pt x="2234" y="3133"/>
                  </a:moveTo>
                  <a:cubicBezTo>
                    <a:pt x="2482" y="3133"/>
                    <a:pt x="2730" y="3350"/>
                    <a:pt x="2761" y="3598"/>
                  </a:cubicBezTo>
                  <a:lnTo>
                    <a:pt x="1241" y="3598"/>
                  </a:lnTo>
                  <a:cubicBezTo>
                    <a:pt x="1272" y="3350"/>
                    <a:pt x="1489" y="3133"/>
                    <a:pt x="1768" y="3133"/>
                  </a:cubicBezTo>
                  <a:close/>
                  <a:moveTo>
                    <a:pt x="3568" y="434"/>
                  </a:moveTo>
                  <a:lnTo>
                    <a:pt x="3568" y="3598"/>
                  </a:lnTo>
                  <a:lnTo>
                    <a:pt x="3164" y="3598"/>
                  </a:lnTo>
                  <a:cubicBezTo>
                    <a:pt x="3133" y="3133"/>
                    <a:pt x="2730" y="2730"/>
                    <a:pt x="2234" y="2730"/>
                  </a:cubicBezTo>
                  <a:lnTo>
                    <a:pt x="1768" y="2730"/>
                  </a:lnTo>
                  <a:cubicBezTo>
                    <a:pt x="1272" y="2730"/>
                    <a:pt x="869" y="3133"/>
                    <a:pt x="838" y="3598"/>
                  </a:cubicBezTo>
                  <a:lnTo>
                    <a:pt x="404" y="3598"/>
                  </a:lnTo>
                  <a:lnTo>
                    <a:pt x="404" y="434"/>
                  </a:lnTo>
                  <a:close/>
                  <a:moveTo>
                    <a:pt x="404" y="0"/>
                  </a:moveTo>
                  <a:cubicBezTo>
                    <a:pt x="186" y="0"/>
                    <a:pt x="0" y="186"/>
                    <a:pt x="0" y="403"/>
                  </a:cubicBezTo>
                  <a:lnTo>
                    <a:pt x="0" y="3598"/>
                  </a:lnTo>
                  <a:cubicBezTo>
                    <a:pt x="0" y="3815"/>
                    <a:pt x="186" y="4002"/>
                    <a:pt x="404" y="4002"/>
                  </a:cubicBezTo>
                  <a:lnTo>
                    <a:pt x="3599" y="4002"/>
                  </a:lnTo>
                  <a:cubicBezTo>
                    <a:pt x="3816" y="4002"/>
                    <a:pt x="4002" y="3815"/>
                    <a:pt x="4002" y="3598"/>
                  </a:cubicBezTo>
                  <a:lnTo>
                    <a:pt x="4002" y="403"/>
                  </a:lnTo>
                  <a:cubicBezTo>
                    <a:pt x="4002" y="186"/>
                    <a:pt x="3816" y="0"/>
                    <a:pt x="3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99"/>
            <p:cNvSpPr/>
            <p:nvPr/>
          </p:nvSpPr>
          <p:spPr>
            <a:xfrm>
              <a:off x="1901950" y="4301775"/>
              <a:ext cx="47950" cy="40500"/>
            </a:xfrm>
            <a:custGeom>
              <a:rect b="b" l="l" r="r" t="t"/>
              <a:pathLst>
                <a:path extrusionOk="0" h="1620" w="1918">
                  <a:moveTo>
                    <a:pt x="683" y="423"/>
                  </a:moveTo>
                  <a:cubicBezTo>
                    <a:pt x="807" y="423"/>
                    <a:pt x="931" y="578"/>
                    <a:pt x="931" y="826"/>
                  </a:cubicBezTo>
                  <a:cubicBezTo>
                    <a:pt x="931" y="1043"/>
                    <a:pt x="807" y="1198"/>
                    <a:pt x="683" y="1198"/>
                  </a:cubicBezTo>
                  <a:cubicBezTo>
                    <a:pt x="590" y="1198"/>
                    <a:pt x="465" y="1043"/>
                    <a:pt x="465" y="826"/>
                  </a:cubicBezTo>
                  <a:cubicBezTo>
                    <a:pt x="465" y="578"/>
                    <a:pt x="590" y="423"/>
                    <a:pt x="683" y="423"/>
                  </a:cubicBezTo>
                  <a:close/>
                  <a:moveTo>
                    <a:pt x="860" y="1"/>
                  </a:moveTo>
                  <a:cubicBezTo>
                    <a:pt x="438" y="1"/>
                    <a:pt x="31" y="321"/>
                    <a:pt x="31" y="826"/>
                  </a:cubicBezTo>
                  <a:cubicBezTo>
                    <a:pt x="0" y="1198"/>
                    <a:pt x="279" y="1571"/>
                    <a:pt x="683" y="1602"/>
                  </a:cubicBezTo>
                  <a:cubicBezTo>
                    <a:pt x="742" y="1614"/>
                    <a:pt x="800" y="1620"/>
                    <a:pt x="856" y="1620"/>
                  </a:cubicBezTo>
                  <a:cubicBezTo>
                    <a:pt x="1505" y="1620"/>
                    <a:pt x="1917" y="841"/>
                    <a:pt x="1489" y="299"/>
                  </a:cubicBezTo>
                  <a:cubicBezTo>
                    <a:pt x="1316" y="93"/>
                    <a:pt x="1086"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2" name="Google Shape;21052;p99"/>
          <p:cNvGrpSpPr/>
          <p:nvPr/>
        </p:nvGrpSpPr>
        <p:grpSpPr>
          <a:xfrm>
            <a:off x="6275158" y="4016012"/>
            <a:ext cx="348975" cy="268350"/>
            <a:chOff x="7719625" y="1964175"/>
            <a:chExt cx="348975" cy="268350"/>
          </a:xfrm>
        </p:grpSpPr>
        <p:sp>
          <p:nvSpPr>
            <p:cNvPr id="21053" name="Google Shape;21053;p99"/>
            <p:cNvSpPr/>
            <p:nvPr/>
          </p:nvSpPr>
          <p:spPr>
            <a:xfrm>
              <a:off x="7985600" y="1985325"/>
              <a:ext cx="10900" cy="10500"/>
            </a:xfrm>
            <a:custGeom>
              <a:rect b="b" l="l" r="r" t="t"/>
              <a:pathLst>
                <a:path extrusionOk="0" h="420" w="436">
                  <a:moveTo>
                    <a:pt x="218" y="0"/>
                  </a:moveTo>
                  <a:cubicBezTo>
                    <a:pt x="109" y="0"/>
                    <a:pt x="1" y="70"/>
                    <a:pt x="1" y="210"/>
                  </a:cubicBezTo>
                  <a:cubicBezTo>
                    <a:pt x="1" y="349"/>
                    <a:pt x="109" y="419"/>
                    <a:pt x="218" y="419"/>
                  </a:cubicBezTo>
                  <a:cubicBezTo>
                    <a:pt x="326" y="419"/>
                    <a:pt x="435" y="349"/>
                    <a:pt x="435" y="210"/>
                  </a:cubicBezTo>
                  <a:cubicBezTo>
                    <a:pt x="435" y="70"/>
                    <a:pt x="326"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99"/>
            <p:cNvSpPr/>
            <p:nvPr/>
          </p:nvSpPr>
          <p:spPr>
            <a:xfrm>
              <a:off x="8007325" y="1985125"/>
              <a:ext cx="10100" cy="10100"/>
            </a:xfrm>
            <a:custGeom>
              <a:rect b="b" l="l" r="r" t="t"/>
              <a:pathLst>
                <a:path extrusionOk="0" h="404" w="404">
                  <a:moveTo>
                    <a:pt x="186" y="1"/>
                  </a:moveTo>
                  <a:cubicBezTo>
                    <a:pt x="93" y="1"/>
                    <a:pt x="0" y="94"/>
                    <a:pt x="0" y="218"/>
                  </a:cubicBezTo>
                  <a:cubicBezTo>
                    <a:pt x="0" y="311"/>
                    <a:pt x="93" y="404"/>
                    <a:pt x="186" y="404"/>
                  </a:cubicBezTo>
                  <a:cubicBezTo>
                    <a:pt x="311" y="404"/>
                    <a:pt x="404" y="311"/>
                    <a:pt x="404" y="218"/>
                  </a:cubicBezTo>
                  <a:cubicBezTo>
                    <a:pt x="404" y="94"/>
                    <a:pt x="311"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99"/>
            <p:cNvSpPr/>
            <p:nvPr/>
          </p:nvSpPr>
          <p:spPr>
            <a:xfrm>
              <a:off x="8028250" y="1985125"/>
              <a:ext cx="10125" cy="10100"/>
            </a:xfrm>
            <a:custGeom>
              <a:rect b="b" l="l" r="r" t="t"/>
              <a:pathLst>
                <a:path extrusionOk="0" h="404" w="405">
                  <a:moveTo>
                    <a:pt x="218" y="1"/>
                  </a:moveTo>
                  <a:cubicBezTo>
                    <a:pt x="94" y="1"/>
                    <a:pt x="1" y="94"/>
                    <a:pt x="1" y="218"/>
                  </a:cubicBezTo>
                  <a:cubicBezTo>
                    <a:pt x="1" y="311"/>
                    <a:pt x="94" y="404"/>
                    <a:pt x="218" y="404"/>
                  </a:cubicBezTo>
                  <a:cubicBezTo>
                    <a:pt x="311" y="404"/>
                    <a:pt x="404" y="311"/>
                    <a:pt x="404" y="218"/>
                  </a:cubicBezTo>
                  <a:cubicBezTo>
                    <a:pt x="404" y="94"/>
                    <a:pt x="311"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99"/>
            <p:cNvSpPr/>
            <p:nvPr/>
          </p:nvSpPr>
          <p:spPr>
            <a:xfrm>
              <a:off x="7757375" y="2039400"/>
              <a:ext cx="11900" cy="7550"/>
            </a:xfrm>
            <a:custGeom>
              <a:rect b="b" l="l" r="r" t="t"/>
              <a:pathLst>
                <a:path extrusionOk="0" h="302" w="476">
                  <a:moveTo>
                    <a:pt x="258" y="1"/>
                  </a:moveTo>
                  <a:cubicBezTo>
                    <a:pt x="0" y="1"/>
                    <a:pt x="256" y="302"/>
                    <a:pt x="397" y="302"/>
                  </a:cubicBezTo>
                  <a:cubicBezTo>
                    <a:pt x="442" y="302"/>
                    <a:pt x="475" y="270"/>
                    <a:pt x="475" y="187"/>
                  </a:cubicBezTo>
                  <a:cubicBezTo>
                    <a:pt x="475" y="94"/>
                    <a:pt x="382"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99"/>
            <p:cNvSpPr/>
            <p:nvPr/>
          </p:nvSpPr>
          <p:spPr>
            <a:xfrm>
              <a:off x="7757375" y="2129375"/>
              <a:ext cx="11900" cy="7550"/>
            </a:xfrm>
            <a:custGeom>
              <a:rect b="b" l="l" r="r" t="t"/>
              <a:pathLst>
                <a:path extrusionOk="0" h="302" w="476">
                  <a:moveTo>
                    <a:pt x="258" y="0"/>
                  </a:moveTo>
                  <a:cubicBezTo>
                    <a:pt x="0" y="0"/>
                    <a:pt x="256" y="301"/>
                    <a:pt x="397" y="301"/>
                  </a:cubicBezTo>
                  <a:cubicBezTo>
                    <a:pt x="442" y="301"/>
                    <a:pt x="475" y="270"/>
                    <a:pt x="475" y="186"/>
                  </a:cubicBezTo>
                  <a:cubicBezTo>
                    <a:pt x="475" y="93"/>
                    <a:pt x="382"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99"/>
            <p:cNvSpPr/>
            <p:nvPr/>
          </p:nvSpPr>
          <p:spPr>
            <a:xfrm>
              <a:off x="7719625" y="1964175"/>
              <a:ext cx="348975" cy="268350"/>
            </a:xfrm>
            <a:custGeom>
              <a:rect b="b" l="l" r="r" t="t"/>
              <a:pathLst>
                <a:path extrusionOk="0" h="10734" w="13959">
                  <a:moveTo>
                    <a:pt x="7662" y="2079"/>
                  </a:moveTo>
                  <a:lnTo>
                    <a:pt x="7631" y="10330"/>
                  </a:lnTo>
                  <a:lnTo>
                    <a:pt x="434" y="10330"/>
                  </a:lnTo>
                  <a:lnTo>
                    <a:pt x="434" y="2079"/>
                  </a:lnTo>
                  <a:close/>
                  <a:moveTo>
                    <a:pt x="434" y="1"/>
                  </a:moveTo>
                  <a:cubicBezTo>
                    <a:pt x="186" y="1"/>
                    <a:pt x="0" y="187"/>
                    <a:pt x="0" y="435"/>
                  </a:cubicBezTo>
                  <a:lnTo>
                    <a:pt x="0" y="10330"/>
                  </a:lnTo>
                  <a:cubicBezTo>
                    <a:pt x="0" y="10547"/>
                    <a:pt x="186" y="10734"/>
                    <a:pt x="434" y="10734"/>
                  </a:cubicBezTo>
                  <a:lnTo>
                    <a:pt x="11167" y="10734"/>
                  </a:lnTo>
                  <a:cubicBezTo>
                    <a:pt x="11415" y="10734"/>
                    <a:pt x="11415" y="10330"/>
                    <a:pt x="11167" y="10330"/>
                  </a:cubicBezTo>
                  <a:lnTo>
                    <a:pt x="8065" y="10330"/>
                  </a:lnTo>
                  <a:lnTo>
                    <a:pt x="8065" y="2079"/>
                  </a:lnTo>
                  <a:lnTo>
                    <a:pt x="13556" y="2079"/>
                  </a:lnTo>
                  <a:lnTo>
                    <a:pt x="13556" y="10299"/>
                  </a:lnTo>
                  <a:lnTo>
                    <a:pt x="11974" y="10299"/>
                  </a:lnTo>
                  <a:cubicBezTo>
                    <a:pt x="11694" y="10299"/>
                    <a:pt x="11694" y="10734"/>
                    <a:pt x="11974" y="10734"/>
                  </a:cubicBezTo>
                  <a:lnTo>
                    <a:pt x="13556" y="10734"/>
                  </a:lnTo>
                  <a:cubicBezTo>
                    <a:pt x="13773" y="10734"/>
                    <a:pt x="13959" y="10547"/>
                    <a:pt x="13959" y="10299"/>
                  </a:cubicBezTo>
                  <a:lnTo>
                    <a:pt x="13959" y="435"/>
                  </a:lnTo>
                  <a:cubicBezTo>
                    <a:pt x="13959" y="187"/>
                    <a:pt x="13773" y="1"/>
                    <a:pt x="13556" y="1"/>
                  </a:cubicBezTo>
                  <a:lnTo>
                    <a:pt x="3412" y="1"/>
                  </a:lnTo>
                  <a:cubicBezTo>
                    <a:pt x="3133" y="1"/>
                    <a:pt x="3133" y="435"/>
                    <a:pt x="3412" y="435"/>
                  </a:cubicBezTo>
                  <a:lnTo>
                    <a:pt x="13556" y="435"/>
                  </a:lnTo>
                  <a:lnTo>
                    <a:pt x="13556" y="1676"/>
                  </a:lnTo>
                  <a:lnTo>
                    <a:pt x="403" y="1676"/>
                  </a:lnTo>
                  <a:lnTo>
                    <a:pt x="403" y="435"/>
                  </a:lnTo>
                  <a:lnTo>
                    <a:pt x="2575" y="435"/>
                  </a:lnTo>
                  <a:cubicBezTo>
                    <a:pt x="2854" y="435"/>
                    <a:pt x="2854"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99"/>
            <p:cNvSpPr/>
            <p:nvPr/>
          </p:nvSpPr>
          <p:spPr>
            <a:xfrm>
              <a:off x="7756850" y="2061125"/>
              <a:ext cx="75225" cy="10100"/>
            </a:xfrm>
            <a:custGeom>
              <a:rect b="b" l="l" r="r" t="t"/>
              <a:pathLst>
                <a:path extrusionOk="0" h="404" w="3009">
                  <a:moveTo>
                    <a:pt x="279" y="0"/>
                  </a:moveTo>
                  <a:cubicBezTo>
                    <a:pt x="0" y="0"/>
                    <a:pt x="0" y="404"/>
                    <a:pt x="279" y="404"/>
                  </a:cubicBezTo>
                  <a:lnTo>
                    <a:pt x="2730" y="404"/>
                  </a:lnTo>
                  <a:cubicBezTo>
                    <a:pt x="3009" y="404"/>
                    <a:pt x="3009" y="0"/>
                    <a:pt x="2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99"/>
            <p:cNvSpPr/>
            <p:nvPr/>
          </p:nvSpPr>
          <p:spPr>
            <a:xfrm>
              <a:off x="7774675" y="2039400"/>
              <a:ext cx="110925" cy="10900"/>
            </a:xfrm>
            <a:custGeom>
              <a:rect b="b" l="l" r="r" t="t"/>
              <a:pathLst>
                <a:path extrusionOk="0" h="436" w="4437">
                  <a:moveTo>
                    <a:pt x="280" y="1"/>
                  </a:moveTo>
                  <a:cubicBezTo>
                    <a:pt x="1" y="1"/>
                    <a:pt x="1" y="404"/>
                    <a:pt x="280" y="435"/>
                  </a:cubicBezTo>
                  <a:lnTo>
                    <a:pt x="4157" y="435"/>
                  </a:lnTo>
                  <a:cubicBezTo>
                    <a:pt x="4436" y="435"/>
                    <a:pt x="4436" y="1"/>
                    <a:pt x="4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99"/>
            <p:cNvSpPr/>
            <p:nvPr/>
          </p:nvSpPr>
          <p:spPr>
            <a:xfrm>
              <a:off x="7758400" y="2079375"/>
              <a:ext cx="35675" cy="30625"/>
            </a:xfrm>
            <a:custGeom>
              <a:rect b="b" l="l" r="r" t="t"/>
              <a:pathLst>
                <a:path extrusionOk="0" h="1225" w="1427">
                  <a:moveTo>
                    <a:pt x="620" y="418"/>
                  </a:moveTo>
                  <a:cubicBezTo>
                    <a:pt x="745" y="418"/>
                    <a:pt x="838" y="511"/>
                    <a:pt x="838" y="604"/>
                  </a:cubicBezTo>
                  <a:cubicBezTo>
                    <a:pt x="838" y="728"/>
                    <a:pt x="745" y="821"/>
                    <a:pt x="620" y="821"/>
                  </a:cubicBezTo>
                  <a:cubicBezTo>
                    <a:pt x="496" y="821"/>
                    <a:pt x="403" y="728"/>
                    <a:pt x="434" y="604"/>
                  </a:cubicBezTo>
                  <a:cubicBezTo>
                    <a:pt x="434" y="511"/>
                    <a:pt x="527" y="418"/>
                    <a:pt x="620" y="418"/>
                  </a:cubicBezTo>
                  <a:close/>
                  <a:moveTo>
                    <a:pt x="630" y="0"/>
                  </a:moveTo>
                  <a:cubicBezTo>
                    <a:pt x="307" y="0"/>
                    <a:pt x="0" y="252"/>
                    <a:pt x="0" y="635"/>
                  </a:cubicBezTo>
                  <a:cubicBezTo>
                    <a:pt x="0" y="945"/>
                    <a:pt x="279" y="1225"/>
                    <a:pt x="620" y="1225"/>
                  </a:cubicBezTo>
                  <a:cubicBezTo>
                    <a:pt x="1179" y="1225"/>
                    <a:pt x="1427" y="573"/>
                    <a:pt x="1055" y="170"/>
                  </a:cubicBezTo>
                  <a:cubicBezTo>
                    <a:pt x="928" y="53"/>
                    <a:pt x="777"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99"/>
            <p:cNvSpPr/>
            <p:nvPr/>
          </p:nvSpPr>
          <p:spPr>
            <a:xfrm>
              <a:off x="7800275" y="2079375"/>
              <a:ext cx="36475" cy="30625"/>
            </a:xfrm>
            <a:custGeom>
              <a:rect b="b" l="l" r="r" t="t"/>
              <a:pathLst>
                <a:path extrusionOk="0" h="1225" w="1459">
                  <a:moveTo>
                    <a:pt x="838" y="418"/>
                  </a:moveTo>
                  <a:cubicBezTo>
                    <a:pt x="931" y="418"/>
                    <a:pt x="1024" y="511"/>
                    <a:pt x="1024" y="635"/>
                  </a:cubicBezTo>
                  <a:cubicBezTo>
                    <a:pt x="1024" y="728"/>
                    <a:pt x="931" y="821"/>
                    <a:pt x="838" y="821"/>
                  </a:cubicBezTo>
                  <a:cubicBezTo>
                    <a:pt x="714" y="821"/>
                    <a:pt x="621" y="728"/>
                    <a:pt x="621" y="635"/>
                  </a:cubicBezTo>
                  <a:cubicBezTo>
                    <a:pt x="621" y="511"/>
                    <a:pt x="714" y="418"/>
                    <a:pt x="838" y="418"/>
                  </a:cubicBezTo>
                  <a:close/>
                  <a:moveTo>
                    <a:pt x="815" y="0"/>
                  </a:moveTo>
                  <a:cubicBezTo>
                    <a:pt x="668" y="0"/>
                    <a:pt x="520" y="53"/>
                    <a:pt x="403" y="170"/>
                  </a:cubicBezTo>
                  <a:cubicBezTo>
                    <a:pt x="0" y="573"/>
                    <a:pt x="279" y="1225"/>
                    <a:pt x="838" y="1225"/>
                  </a:cubicBezTo>
                  <a:cubicBezTo>
                    <a:pt x="1179" y="1225"/>
                    <a:pt x="1458" y="945"/>
                    <a:pt x="1458" y="635"/>
                  </a:cubicBezTo>
                  <a:cubicBezTo>
                    <a:pt x="1458" y="252"/>
                    <a:pt x="1137" y="0"/>
                    <a:pt x="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99"/>
            <p:cNvSpPr/>
            <p:nvPr/>
          </p:nvSpPr>
          <p:spPr>
            <a:xfrm>
              <a:off x="7847575" y="2079725"/>
              <a:ext cx="35700" cy="30650"/>
            </a:xfrm>
            <a:custGeom>
              <a:rect b="b" l="l" r="r" t="t"/>
              <a:pathLst>
                <a:path extrusionOk="0" h="1226" w="1428">
                  <a:moveTo>
                    <a:pt x="838" y="404"/>
                  </a:moveTo>
                  <a:cubicBezTo>
                    <a:pt x="931" y="404"/>
                    <a:pt x="1024" y="497"/>
                    <a:pt x="1024" y="621"/>
                  </a:cubicBezTo>
                  <a:cubicBezTo>
                    <a:pt x="1024" y="714"/>
                    <a:pt x="931" y="807"/>
                    <a:pt x="838" y="807"/>
                  </a:cubicBezTo>
                  <a:cubicBezTo>
                    <a:pt x="714" y="807"/>
                    <a:pt x="621" y="714"/>
                    <a:pt x="621" y="621"/>
                  </a:cubicBezTo>
                  <a:cubicBezTo>
                    <a:pt x="621" y="497"/>
                    <a:pt x="714" y="404"/>
                    <a:pt x="838" y="404"/>
                  </a:cubicBezTo>
                  <a:close/>
                  <a:moveTo>
                    <a:pt x="838" y="1"/>
                  </a:moveTo>
                  <a:cubicBezTo>
                    <a:pt x="280" y="1"/>
                    <a:pt x="0" y="652"/>
                    <a:pt x="404" y="1055"/>
                  </a:cubicBezTo>
                  <a:cubicBezTo>
                    <a:pt x="521" y="1173"/>
                    <a:pt x="667" y="1226"/>
                    <a:pt x="812" y="1226"/>
                  </a:cubicBezTo>
                  <a:cubicBezTo>
                    <a:pt x="1123" y="1226"/>
                    <a:pt x="1427" y="982"/>
                    <a:pt x="1427" y="621"/>
                  </a:cubicBezTo>
                  <a:cubicBezTo>
                    <a:pt x="1427" y="280"/>
                    <a:pt x="1179" y="1"/>
                    <a:pt x="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99"/>
            <p:cNvSpPr/>
            <p:nvPr/>
          </p:nvSpPr>
          <p:spPr>
            <a:xfrm>
              <a:off x="7758400" y="2151075"/>
              <a:ext cx="71350" cy="10100"/>
            </a:xfrm>
            <a:custGeom>
              <a:rect b="b" l="l" r="r" t="t"/>
              <a:pathLst>
                <a:path extrusionOk="0" h="404" w="2854">
                  <a:moveTo>
                    <a:pt x="217" y="1"/>
                  </a:moveTo>
                  <a:cubicBezTo>
                    <a:pt x="93" y="1"/>
                    <a:pt x="0" y="94"/>
                    <a:pt x="0" y="187"/>
                  </a:cubicBezTo>
                  <a:cubicBezTo>
                    <a:pt x="0" y="311"/>
                    <a:pt x="93" y="404"/>
                    <a:pt x="217" y="404"/>
                  </a:cubicBezTo>
                  <a:lnTo>
                    <a:pt x="2668" y="404"/>
                  </a:lnTo>
                  <a:cubicBezTo>
                    <a:pt x="2761" y="404"/>
                    <a:pt x="2854" y="311"/>
                    <a:pt x="2854" y="187"/>
                  </a:cubicBezTo>
                  <a:cubicBezTo>
                    <a:pt x="2854" y="94"/>
                    <a:pt x="2792" y="1"/>
                    <a:pt x="2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99"/>
            <p:cNvSpPr/>
            <p:nvPr/>
          </p:nvSpPr>
          <p:spPr>
            <a:xfrm>
              <a:off x="7776225" y="2129375"/>
              <a:ext cx="109375" cy="10100"/>
            </a:xfrm>
            <a:custGeom>
              <a:rect b="b" l="l" r="r" t="t"/>
              <a:pathLst>
                <a:path extrusionOk="0" h="404" w="4375">
                  <a:moveTo>
                    <a:pt x="218" y="0"/>
                  </a:moveTo>
                  <a:cubicBezTo>
                    <a:pt x="94" y="0"/>
                    <a:pt x="1" y="93"/>
                    <a:pt x="1" y="186"/>
                  </a:cubicBezTo>
                  <a:cubicBezTo>
                    <a:pt x="1" y="310"/>
                    <a:pt x="94" y="403"/>
                    <a:pt x="218" y="403"/>
                  </a:cubicBezTo>
                  <a:lnTo>
                    <a:pt x="4095" y="403"/>
                  </a:lnTo>
                  <a:cubicBezTo>
                    <a:pt x="4374" y="403"/>
                    <a:pt x="4374" y="0"/>
                    <a:pt x="4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99"/>
            <p:cNvSpPr/>
            <p:nvPr/>
          </p:nvSpPr>
          <p:spPr>
            <a:xfrm>
              <a:off x="7758400" y="2169300"/>
              <a:ext cx="35675" cy="30650"/>
            </a:xfrm>
            <a:custGeom>
              <a:rect b="b" l="l" r="r" t="t"/>
              <a:pathLst>
                <a:path extrusionOk="0" h="1226" w="1427">
                  <a:moveTo>
                    <a:pt x="620" y="419"/>
                  </a:moveTo>
                  <a:cubicBezTo>
                    <a:pt x="745" y="419"/>
                    <a:pt x="838" y="512"/>
                    <a:pt x="838" y="605"/>
                  </a:cubicBezTo>
                  <a:cubicBezTo>
                    <a:pt x="838" y="729"/>
                    <a:pt x="745" y="823"/>
                    <a:pt x="620" y="823"/>
                  </a:cubicBezTo>
                  <a:cubicBezTo>
                    <a:pt x="496" y="823"/>
                    <a:pt x="403" y="729"/>
                    <a:pt x="434" y="605"/>
                  </a:cubicBezTo>
                  <a:cubicBezTo>
                    <a:pt x="434" y="512"/>
                    <a:pt x="527" y="419"/>
                    <a:pt x="620" y="419"/>
                  </a:cubicBezTo>
                  <a:close/>
                  <a:moveTo>
                    <a:pt x="625" y="1"/>
                  </a:moveTo>
                  <a:cubicBezTo>
                    <a:pt x="304" y="1"/>
                    <a:pt x="0" y="245"/>
                    <a:pt x="0" y="605"/>
                  </a:cubicBezTo>
                  <a:cubicBezTo>
                    <a:pt x="0" y="947"/>
                    <a:pt x="279" y="1226"/>
                    <a:pt x="620" y="1226"/>
                  </a:cubicBezTo>
                  <a:cubicBezTo>
                    <a:pt x="1179" y="1226"/>
                    <a:pt x="1427" y="574"/>
                    <a:pt x="1055" y="171"/>
                  </a:cubicBezTo>
                  <a:cubicBezTo>
                    <a:pt x="927" y="53"/>
                    <a:pt x="774" y="1"/>
                    <a:pt x="6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99"/>
            <p:cNvSpPr/>
            <p:nvPr/>
          </p:nvSpPr>
          <p:spPr>
            <a:xfrm>
              <a:off x="7800275" y="2169700"/>
              <a:ext cx="36475" cy="30625"/>
            </a:xfrm>
            <a:custGeom>
              <a:rect b="b" l="l" r="r" t="t"/>
              <a:pathLst>
                <a:path extrusionOk="0" h="1225" w="1459">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79" y="0"/>
                    <a:pt x="0" y="651"/>
                    <a:pt x="403" y="1055"/>
                  </a:cubicBezTo>
                  <a:cubicBezTo>
                    <a:pt x="520" y="1172"/>
                    <a:pt x="668" y="1224"/>
                    <a:pt x="815" y="1224"/>
                  </a:cubicBezTo>
                  <a:cubicBezTo>
                    <a:pt x="1137" y="1224"/>
                    <a:pt x="1458" y="973"/>
                    <a:pt x="1458" y="589"/>
                  </a:cubicBezTo>
                  <a:cubicBezTo>
                    <a:pt x="1458" y="279"/>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99"/>
            <p:cNvSpPr/>
            <p:nvPr/>
          </p:nvSpPr>
          <p:spPr>
            <a:xfrm>
              <a:off x="7847575" y="2169700"/>
              <a:ext cx="35700" cy="30625"/>
            </a:xfrm>
            <a:custGeom>
              <a:rect b="b" l="l" r="r" t="t"/>
              <a:pathLst>
                <a:path extrusionOk="0" h="1225" w="1428">
                  <a:moveTo>
                    <a:pt x="838" y="403"/>
                  </a:moveTo>
                  <a:cubicBezTo>
                    <a:pt x="931" y="403"/>
                    <a:pt x="1024" y="496"/>
                    <a:pt x="1024" y="589"/>
                  </a:cubicBezTo>
                  <a:cubicBezTo>
                    <a:pt x="1024" y="713"/>
                    <a:pt x="931" y="807"/>
                    <a:pt x="838" y="807"/>
                  </a:cubicBezTo>
                  <a:cubicBezTo>
                    <a:pt x="714" y="807"/>
                    <a:pt x="621" y="713"/>
                    <a:pt x="621" y="589"/>
                  </a:cubicBezTo>
                  <a:cubicBezTo>
                    <a:pt x="621" y="496"/>
                    <a:pt x="714" y="403"/>
                    <a:pt x="838" y="403"/>
                  </a:cubicBezTo>
                  <a:close/>
                  <a:moveTo>
                    <a:pt x="838" y="0"/>
                  </a:moveTo>
                  <a:cubicBezTo>
                    <a:pt x="280" y="0"/>
                    <a:pt x="0" y="651"/>
                    <a:pt x="404" y="1055"/>
                  </a:cubicBezTo>
                  <a:cubicBezTo>
                    <a:pt x="520" y="1172"/>
                    <a:pt x="665" y="1224"/>
                    <a:pt x="808" y="1224"/>
                  </a:cubicBezTo>
                  <a:cubicBezTo>
                    <a:pt x="1121" y="1224"/>
                    <a:pt x="1427" y="973"/>
                    <a:pt x="1427" y="589"/>
                  </a:cubicBezTo>
                  <a:cubicBezTo>
                    <a:pt x="1427" y="248"/>
                    <a:pt x="1179" y="0"/>
                    <a:pt x="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99"/>
            <p:cNvSpPr/>
            <p:nvPr/>
          </p:nvSpPr>
          <p:spPr>
            <a:xfrm>
              <a:off x="7942950" y="2031950"/>
              <a:ext cx="93075" cy="175750"/>
            </a:xfrm>
            <a:custGeom>
              <a:rect b="b" l="l" r="r" t="t"/>
              <a:pathLst>
                <a:path extrusionOk="0" h="7030" w="3723">
                  <a:moveTo>
                    <a:pt x="3165" y="423"/>
                  </a:moveTo>
                  <a:cubicBezTo>
                    <a:pt x="3227" y="454"/>
                    <a:pt x="3258" y="516"/>
                    <a:pt x="3289" y="578"/>
                  </a:cubicBezTo>
                  <a:cubicBezTo>
                    <a:pt x="3320" y="640"/>
                    <a:pt x="3320" y="702"/>
                    <a:pt x="3289" y="764"/>
                  </a:cubicBezTo>
                  <a:lnTo>
                    <a:pt x="2917" y="1633"/>
                  </a:lnTo>
                  <a:lnTo>
                    <a:pt x="2451" y="1447"/>
                  </a:lnTo>
                  <a:lnTo>
                    <a:pt x="2854" y="578"/>
                  </a:lnTo>
                  <a:cubicBezTo>
                    <a:pt x="2886" y="485"/>
                    <a:pt x="2979" y="423"/>
                    <a:pt x="3072" y="423"/>
                  </a:cubicBezTo>
                  <a:close/>
                  <a:moveTo>
                    <a:pt x="2296" y="1819"/>
                  </a:moveTo>
                  <a:lnTo>
                    <a:pt x="2761" y="2005"/>
                  </a:lnTo>
                  <a:lnTo>
                    <a:pt x="2544" y="2501"/>
                  </a:lnTo>
                  <a:lnTo>
                    <a:pt x="2079" y="2315"/>
                  </a:lnTo>
                  <a:lnTo>
                    <a:pt x="2296" y="1819"/>
                  </a:lnTo>
                  <a:close/>
                  <a:moveTo>
                    <a:pt x="1924" y="2687"/>
                  </a:moveTo>
                  <a:lnTo>
                    <a:pt x="2389" y="2873"/>
                  </a:lnTo>
                  <a:lnTo>
                    <a:pt x="931" y="6255"/>
                  </a:lnTo>
                  <a:cubicBezTo>
                    <a:pt x="869" y="6348"/>
                    <a:pt x="807" y="6410"/>
                    <a:pt x="714" y="6472"/>
                  </a:cubicBezTo>
                  <a:lnTo>
                    <a:pt x="497" y="6596"/>
                  </a:lnTo>
                  <a:lnTo>
                    <a:pt x="435" y="6348"/>
                  </a:lnTo>
                  <a:cubicBezTo>
                    <a:pt x="435" y="6255"/>
                    <a:pt x="435" y="6161"/>
                    <a:pt x="466" y="6068"/>
                  </a:cubicBezTo>
                  <a:lnTo>
                    <a:pt x="1924" y="2687"/>
                  </a:lnTo>
                  <a:close/>
                  <a:moveTo>
                    <a:pt x="3076" y="0"/>
                  </a:moveTo>
                  <a:cubicBezTo>
                    <a:pt x="2832" y="0"/>
                    <a:pt x="2589" y="132"/>
                    <a:pt x="2482" y="392"/>
                  </a:cubicBezTo>
                  <a:lnTo>
                    <a:pt x="94" y="5882"/>
                  </a:lnTo>
                  <a:cubicBezTo>
                    <a:pt x="1" y="6068"/>
                    <a:pt x="1" y="6286"/>
                    <a:pt x="63" y="6472"/>
                  </a:cubicBezTo>
                  <a:lnTo>
                    <a:pt x="125" y="6782"/>
                  </a:lnTo>
                  <a:cubicBezTo>
                    <a:pt x="156" y="6875"/>
                    <a:pt x="249" y="6968"/>
                    <a:pt x="342" y="6999"/>
                  </a:cubicBezTo>
                  <a:cubicBezTo>
                    <a:pt x="373" y="7030"/>
                    <a:pt x="404" y="7030"/>
                    <a:pt x="466" y="7030"/>
                  </a:cubicBezTo>
                  <a:cubicBezTo>
                    <a:pt x="528" y="7030"/>
                    <a:pt x="590" y="6999"/>
                    <a:pt x="621" y="6999"/>
                  </a:cubicBezTo>
                  <a:lnTo>
                    <a:pt x="900" y="6844"/>
                  </a:lnTo>
                  <a:cubicBezTo>
                    <a:pt x="1086" y="6751"/>
                    <a:pt x="1210" y="6596"/>
                    <a:pt x="1304" y="6410"/>
                  </a:cubicBezTo>
                  <a:lnTo>
                    <a:pt x="3661" y="919"/>
                  </a:lnTo>
                  <a:cubicBezTo>
                    <a:pt x="3723" y="764"/>
                    <a:pt x="3723" y="578"/>
                    <a:pt x="3661" y="423"/>
                  </a:cubicBezTo>
                  <a:lnTo>
                    <a:pt x="3692" y="423"/>
                  </a:lnTo>
                  <a:cubicBezTo>
                    <a:pt x="3582" y="140"/>
                    <a:pt x="3328" y="0"/>
                    <a:pt x="3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0" name="Google Shape;21070;p99"/>
          <p:cNvGrpSpPr/>
          <p:nvPr/>
        </p:nvGrpSpPr>
        <p:grpSpPr>
          <a:xfrm>
            <a:off x="7009520" y="4015250"/>
            <a:ext cx="348975" cy="269875"/>
            <a:chOff x="931825" y="4209975"/>
            <a:chExt cx="348975" cy="269875"/>
          </a:xfrm>
        </p:grpSpPr>
        <p:sp>
          <p:nvSpPr>
            <p:cNvPr id="21071" name="Google Shape;21071;p99"/>
            <p:cNvSpPr/>
            <p:nvPr/>
          </p:nvSpPr>
          <p:spPr>
            <a:xfrm>
              <a:off x="1062875" y="4246425"/>
              <a:ext cx="78350" cy="10100"/>
            </a:xfrm>
            <a:custGeom>
              <a:rect b="b" l="l" r="r" t="t"/>
              <a:pathLst>
                <a:path extrusionOk="0" h="404" w="3134">
                  <a:moveTo>
                    <a:pt x="217" y="0"/>
                  </a:moveTo>
                  <a:cubicBezTo>
                    <a:pt x="93" y="0"/>
                    <a:pt x="0" y="93"/>
                    <a:pt x="0" y="217"/>
                  </a:cubicBezTo>
                  <a:cubicBezTo>
                    <a:pt x="0" y="310"/>
                    <a:pt x="93" y="403"/>
                    <a:pt x="217" y="403"/>
                  </a:cubicBezTo>
                  <a:lnTo>
                    <a:pt x="2947" y="403"/>
                  </a:lnTo>
                  <a:cubicBezTo>
                    <a:pt x="3040" y="403"/>
                    <a:pt x="3133" y="310"/>
                    <a:pt x="3133" y="217"/>
                  </a:cubicBezTo>
                  <a:cubicBezTo>
                    <a:pt x="3133" y="93"/>
                    <a:pt x="3040" y="0"/>
                    <a:pt x="29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99"/>
            <p:cNvSpPr/>
            <p:nvPr/>
          </p:nvSpPr>
          <p:spPr>
            <a:xfrm>
              <a:off x="1061325" y="4268900"/>
              <a:ext cx="81450" cy="10875"/>
            </a:xfrm>
            <a:custGeom>
              <a:rect b="b" l="l" r="r" t="t"/>
              <a:pathLst>
                <a:path extrusionOk="0" h="435" w="3258">
                  <a:moveTo>
                    <a:pt x="279" y="1"/>
                  </a:moveTo>
                  <a:cubicBezTo>
                    <a:pt x="0" y="1"/>
                    <a:pt x="0" y="435"/>
                    <a:pt x="279" y="435"/>
                  </a:cubicBezTo>
                  <a:lnTo>
                    <a:pt x="3009" y="435"/>
                  </a:lnTo>
                  <a:cubicBezTo>
                    <a:pt x="3257" y="435"/>
                    <a:pt x="3257" y="1"/>
                    <a:pt x="30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99"/>
            <p:cNvSpPr/>
            <p:nvPr/>
          </p:nvSpPr>
          <p:spPr>
            <a:xfrm>
              <a:off x="1061325" y="4291400"/>
              <a:ext cx="81450" cy="10100"/>
            </a:xfrm>
            <a:custGeom>
              <a:rect b="b" l="l" r="r" t="t"/>
              <a:pathLst>
                <a:path extrusionOk="0" h="404" w="3258">
                  <a:moveTo>
                    <a:pt x="279" y="0"/>
                  </a:moveTo>
                  <a:cubicBezTo>
                    <a:pt x="0" y="0"/>
                    <a:pt x="0" y="404"/>
                    <a:pt x="279" y="404"/>
                  </a:cubicBezTo>
                  <a:lnTo>
                    <a:pt x="3009" y="404"/>
                  </a:lnTo>
                  <a:cubicBezTo>
                    <a:pt x="3257" y="404"/>
                    <a:pt x="3257" y="0"/>
                    <a:pt x="3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99"/>
            <p:cNvSpPr/>
            <p:nvPr/>
          </p:nvSpPr>
          <p:spPr>
            <a:xfrm>
              <a:off x="931825" y="4209975"/>
              <a:ext cx="348975" cy="269875"/>
            </a:xfrm>
            <a:custGeom>
              <a:rect b="b" l="l" r="r" t="t"/>
              <a:pathLst>
                <a:path extrusionOk="0" h="10795" w="13959">
                  <a:moveTo>
                    <a:pt x="8034" y="404"/>
                  </a:moveTo>
                  <a:cubicBezTo>
                    <a:pt x="8934" y="404"/>
                    <a:pt x="9709" y="1148"/>
                    <a:pt x="9709" y="2079"/>
                  </a:cubicBezTo>
                  <a:lnTo>
                    <a:pt x="9709" y="2978"/>
                  </a:lnTo>
                  <a:cubicBezTo>
                    <a:pt x="9678" y="3878"/>
                    <a:pt x="8934" y="4622"/>
                    <a:pt x="8034" y="4622"/>
                  </a:cubicBezTo>
                  <a:lnTo>
                    <a:pt x="7879" y="4622"/>
                  </a:lnTo>
                  <a:cubicBezTo>
                    <a:pt x="7755" y="4622"/>
                    <a:pt x="7631" y="4684"/>
                    <a:pt x="7569" y="4777"/>
                  </a:cubicBezTo>
                  <a:lnTo>
                    <a:pt x="6700" y="5832"/>
                  </a:lnTo>
                  <a:lnTo>
                    <a:pt x="5832" y="4777"/>
                  </a:lnTo>
                  <a:cubicBezTo>
                    <a:pt x="5739" y="4684"/>
                    <a:pt x="5614" y="4622"/>
                    <a:pt x="5490" y="4622"/>
                  </a:cubicBezTo>
                  <a:cubicBezTo>
                    <a:pt x="4622" y="4622"/>
                    <a:pt x="3939" y="3940"/>
                    <a:pt x="3939" y="3071"/>
                  </a:cubicBezTo>
                  <a:lnTo>
                    <a:pt x="3939" y="2079"/>
                  </a:lnTo>
                  <a:cubicBezTo>
                    <a:pt x="3939" y="1148"/>
                    <a:pt x="4684" y="404"/>
                    <a:pt x="5583" y="404"/>
                  </a:cubicBezTo>
                  <a:close/>
                  <a:moveTo>
                    <a:pt x="11787" y="3009"/>
                  </a:moveTo>
                  <a:cubicBezTo>
                    <a:pt x="11787" y="3009"/>
                    <a:pt x="11818" y="3040"/>
                    <a:pt x="11818" y="3040"/>
                  </a:cubicBezTo>
                  <a:lnTo>
                    <a:pt x="11818" y="9430"/>
                  </a:lnTo>
                  <a:lnTo>
                    <a:pt x="2109" y="9430"/>
                  </a:lnTo>
                  <a:lnTo>
                    <a:pt x="2140" y="3040"/>
                  </a:lnTo>
                  <a:lnTo>
                    <a:pt x="3536" y="3040"/>
                  </a:lnTo>
                  <a:lnTo>
                    <a:pt x="3536" y="3071"/>
                  </a:lnTo>
                  <a:cubicBezTo>
                    <a:pt x="3536" y="4157"/>
                    <a:pt x="4436" y="5056"/>
                    <a:pt x="5521" y="5056"/>
                  </a:cubicBezTo>
                  <a:lnTo>
                    <a:pt x="6359" y="6080"/>
                  </a:lnTo>
                  <a:cubicBezTo>
                    <a:pt x="6452" y="6189"/>
                    <a:pt x="6576" y="6243"/>
                    <a:pt x="6696" y="6243"/>
                  </a:cubicBezTo>
                  <a:cubicBezTo>
                    <a:pt x="6816" y="6243"/>
                    <a:pt x="6933" y="6189"/>
                    <a:pt x="7010" y="6080"/>
                  </a:cubicBezTo>
                  <a:lnTo>
                    <a:pt x="7879" y="5056"/>
                  </a:lnTo>
                  <a:lnTo>
                    <a:pt x="8034" y="5056"/>
                  </a:lnTo>
                  <a:cubicBezTo>
                    <a:pt x="9151" y="5056"/>
                    <a:pt x="10081" y="4157"/>
                    <a:pt x="10112" y="3009"/>
                  </a:cubicBezTo>
                  <a:close/>
                  <a:moveTo>
                    <a:pt x="12253" y="2141"/>
                  </a:moveTo>
                  <a:cubicBezTo>
                    <a:pt x="12501" y="2141"/>
                    <a:pt x="12687" y="2358"/>
                    <a:pt x="12687" y="2606"/>
                  </a:cubicBezTo>
                  <a:lnTo>
                    <a:pt x="12687" y="9430"/>
                  </a:lnTo>
                  <a:lnTo>
                    <a:pt x="12222" y="9430"/>
                  </a:lnTo>
                  <a:lnTo>
                    <a:pt x="12222" y="3040"/>
                  </a:lnTo>
                  <a:cubicBezTo>
                    <a:pt x="12222" y="2823"/>
                    <a:pt x="12035" y="2606"/>
                    <a:pt x="11787" y="2606"/>
                  </a:cubicBezTo>
                  <a:lnTo>
                    <a:pt x="10112" y="2606"/>
                  </a:lnTo>
                  <a:lnTo>
                    <a:pt x="10112" y="2141"/>
                  </a:lnTo>
                  <a:close/>
                  <a:moveTo>
                    <a:pt x="5583" y="9833"/>
                  </a:moveTo>
                  <a:lnTo>
                    <a:pt x="5583" y="10361"/>
                  </a:lnTo>
                  <a:lnTo>
                    <a:pt x="620" y="10361"/>
                  </a:lnTo>
                  <a:cubicBezTo>
                    <a:pt x="496" y="10361"/>
                    <a:pt x="403" y="10268"/>
                    <a:pt x="403" y="10175"/>
                  </a:cubicBezTo>
                  <a:lnTo>
                    <a:pt x="403" y="9833"/>
                  </a:lnTo>
                  <a:close/>
                  <a:moveTo>
                    <a:pt x="7972" y="9833"/>
                  </a:moveTo>
                  <a:lnTo>
                    <a:pt x="7972" y="10361"/>
                  </a:lnTo>
                  <a:lnTo>
                    <a:pt x="5987" y="10361"/>
                  </a:lnTo>
                  <a:lnTo>
                    <a:pt x="5987" y="9833"/>
                  </a:lnTo>
                  <a:close/>
                  <a:moveTo>
                    <a:pt x="5614" y="0"/>
                  </a:moveTo>
                  <a:cubicBezTo>
                    <a:pt x="4591" y="0"/>
                    <a:pt x="3722" y="745"/>
                    <a:pt x="3567" y="1737"/>
                  </a:cubicBezTo>
                  <a:lnTo>
                    <a:pt x="1706" y="1737"/>
                  </a:lnTo>
                  <a:cubicBezTo>
                    <a:pt x="1241" y="1737"/>
                    <a:pt x="869" y="2141"/>
                    <a:pt x="869" y="2606"/>
                  </a:cubicBezTo>
                  <a:lnTo>
                    <a:pt x="869" y="6390"/>
                  </a:lnTo>
                  <a:cubicBezTo>
                    <a:pt x="869" y="6514"/>
                    <a:pt x="969" y="6576"/>
                    <a:pt x="1070" y="6576"/>
                  </a:cubicBezTo>
                  <a:cubicBezTo>
                    <a:pt x="1171" y="6576"/>
                    <a:pt x="1272" y="6514"/>
                    <a:pt x="1272" y="6390"/>
                  </a:cubicBezTo>
                  <a:lnTo>
                    <a:pt x="1272" y="2606"/>
                  </a:lnTo>
                  <a:cubicBezTo>
                    <a:pt x="1272" y="2358"/>
                    <a:pt x="1458" y="2141"/>
                    <a:pt x="1706" y="2141"/>
                  </a:cubicBezTo>
                  <a:lnTo>
                    <a:pt x="3536" y="2141"/>
                  </a:lnTo>
                  <a:lnTo>
                    <a:pt x="3536" y="2606"/>
                  </a:lnTo>
                  <a:lnTo>
                    <a:pt x="2171" y="2606"/>
                  </a:lnTo>
                  <a:cubicBezTo>
                    <a:pt x="1923" y="2606"/>
                    <a:pt x="1737" y="2823"/>
                    <a:pt x="1737" y="3040"/>
                  </a:cubicBezTo>
                  <a:lnTo>
                    <a:pt x="1737" y="9430"/>
                  </a:lnTo>
                  <a:lnTo>
                    <a:pt x="1272" y="9430"/>
                  </a:lnTo>
                  <a:lnTo>
                    <a:pt x="1272" y="7197"/>
                  </a:lnTo>
                  <a:cubicBezTo>
                    <a:pt x="1272" y="7057"/>
                    <a:pt x="1171" y="6987"/>
                    <a:pt x="1070" y="6987"/>
                  </a:cubicBezTo>
                  <a:cubicBezTo>
                    <a:pt x="969" y="6987"/>
                    <a:pt x="869" y="7057"/>
                    <a:pt x="869" y="7197"/>
                  </a:cubicBezTo>
                  <a:lnTo>
                    <a:pt x="869" y="9430"/>
                  </a:lnTo>
                  <a:lnTo>
                    <a:pt x="403" y="9430"/>
                  </a:lnTo>
                  <a:cubicBezTo>
                    <a:pt x="186" y="9430"/>
                    <a:pt x="0" y="9616"/>
                    <a:pt x="0" y="9833"/>
                  </a:cubicBezTo>
                  <a:lnTo>
                    <a:pt x="0" y="10175"/>
                  </a:lnTo>
                  <a:cubicBezTo>
                    <a:pt x="0" y="10516"/>
                    <a:pt x="279" y="10795"/>
                    <a:pt x="620" y="10795"/>
                  </a:cubicBezTo>
                  <a:lnTo>
                    <a:pt x="9678" y="10795"/>
                  </a:lnTo>
                  <a:cubicBezTo>
                    <a:pt x="9926" y="10795"/>
                    <a:pt x="9926" y="10392"/>
                    <a:pt x="9678" y="10392"/>
                  </a:cubicBezTo>
                  <a:lnTo>
                    <a:pt x="8375" y="10392"/>
                  </a:lnTo>
                  <a:lnTo>
                    <a:pt x="8375" y="9864"/>
                  </a:lnTo>
                  <a:lnTo>
                    <a:pt x="13586" y="9864"/>
                  </a:lnTo>
                  <a:lnTo>
                    <a:pt x="13586" y="10175"/>
                  </a:lnTo>
                  <a:cubicBezTo>
                    <a:pt x="13586" y="10299"/>
                    <a:pt x="13493" y="10392"/>
                    <a:pt x="13369" y="10392"/>
                  </a:cubicBezTo>
                  <a:lnTo>
                    <a:pt x="10485" y="10392"/>
                  </a:lnTo>
                  <a:cubicBezTo>
                    <a:pt x="10205" y="10392"/>
                    <a:pt x="10205" y="10795"/>
                    <a:pt x="10485" y="10795"/>
                  </a:cubicBezTo>
                  <a:lnTo>
                    <a:pt x="13338" y="10795"/>
                  </a:lnTo>
                  <a:cubicBezTo>
                    <a:pt x="13680" y="10795"/>
                    <a:pt x="13959" y="10516"/>
                    <a:pt x="13959" y="10175"/>
                  </a:cubicBezTo>
                  <a:lnTo>
                    <a:pt x="13959" y="9802"/>
                  </a:lnTo>
                  <a:cubicBezTo>
                    <a:pt x="13959" y="9585"/>
                    <a:pt x="13773" y="9430"/>
                    <a:pt x="13586" y="9430"/>
                  </a:cubicBezTo>
                  <a:lnTo>
                    <a:pt x="13090" y="9430"/>
                  </a:lnTo>
                  <a:lnTo>
                    <a:pt x="13090" y="2606"/>
                  </a:lnTo>
                  <a:cubicBezTo>
                    <a:pt x="13090" y="2141"/>
                    <a:pt x="12718" y="1737"/>
                    <a:pt x="12253" y="1737"/>
                  </a:cubicBezTo>
                  <a:lnTo>
                    <a:pt x="10081" y="1737"/>
                  </a:lnTo>
                  <a:cubicBezTo>
                    <a:pt x="9926" y="745"/>
                    <a:pt x="9058" y="0"/>
                    <a:pt x="8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99"/>
            <p:cNvSpPr/>
            <p:nvPr/>
          </p:nvSpPr>
          <p:spPr>
            <a:xfrm>
              <a:off x="1030000" y="4392150"/>
              <a:ext cx="145350" cy="31200"/>
            </a:xfrm>
            <a:custGeom>
              <a:rect b="b" l="l" r="r" t="t"/>
              <a:pathLst>
                <a:path extrusionOk="0" h="1248" w="5814">
                  <a:moveTo>
                    <a:pt x="5069" y="437"/>
                  </a:moveTo>
                  <a:cubicBezTo>
                    <a:pt x="5348" y="437"/>
                    <a:pt x="5348" y="840"/>
                    <a:pt x="5069" y="840"/>
                  </a:cubicBezTo>
                  <a:lnTo>
                    <a:pt x="881" y="840"/>
                  </a:lnTo>
                  <a:cubicBezTo>
                    <a:pt x="602" y="840"/>
                    <a:pt x="602" y="437"/>
                    <a:pt x="881" y="437"/>
                  </a:cubicBezTo>
                  <a:close/>
                  <a:moveTo>
                    <a:pt x="824" y="1"/>
                  </a:moveTo>
                  <a:cubicBezTo>
                    <a:pt x="10" y="1"/>
                    <a:pt x="1" y="1248"/>
                    <a:pt x="797" y="1248"/>
                  </a:cubicBezTo>
                  <a:cubicBezTo>
                    <a:pt x="824" y="1248"/>
                    <a:pt x="852" y="1247"/>
                    <a:pt x="881" y="1244"/>
                  </a:cubicBezTo>
                  <a:lnTo>
                    <a:pt x="5069" y="1244"/>
                  </a:lnTo>
                  <a:cubicBezTo>
                    <a:pt x="5813" y="1181"/>
                    <a:pt x="5813" y="65"/>
                    <a:pt x="5069" y="3"/>
                  </a:cubicBezTo>
                  <a:lnTo>
                    <a:pt x="881" y="3"/>
                  </a:lnTo>
                  <a:cubicBezTo>
                    <a:pt x="861" y="1"/>
                    <a:pt x="842"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76" name="Google Shape;21076;p99"/>
          <p:cNvSpPr/>
          <p:nvPr/>
        </p:nvSpPr>
        <p:spPr>
          <a:xfrm>
            <a:off x="7754640" y="3975700"/>
            <a:ext cx="330400" cy="348975"/>
          </a:xfrm>
          <a:custGeom>
            <a:rect b="b" l="l" r="r" t="t"/>
            <a:pathLst>
              <a:path extrusionOk="0" h="13959" w="13216">
                <a:moveTo>
                  <a:pt x="6298" y="403"/>
                </a:moveTo>
                <a:cubicBezTo>
                  <a:pt x="6856" y="403"/>
                  <a:pt x="7414" y="931"/>
                  <a:pt x="7818" y="1830"/>
                </a:cubicBezTo>
                <a:cubicBezTo>
                  <a:pt x="8066" y="2419"/>
                  <a:pt x="8252" y="3009"/>
                  <a:pt x="8345" y="3629"/>
                </a:cubicBezTo>
                <a:cubicBezTo>
                  <a:pt x="7663" y="3536"/>
                  <a:pt x="6980" y="3490"/>
                  <a:pt x="6294" y="3490"/>
                </a:cubicBezTo>
                <a:cubicBezTo>
                  <a:pt x="5608" y="3490"/>
                  <a:pt x="4917" y="3536"/>
                  <a:pt x="4219" y="3629"/>
                </a:cubicBezTo>
                <a:cubicBezTo>
                  <a:pt x="4344" y="3009"/>
                  <a:pt x="4530" y="2419"/>
                  <a:pt x="4778" y="1830"/>
                </a:cubicBezTo>
                <a:cubicBezTo>
                  <a:pt x="5181" y="931"/>
                  <a:pt x="5739" y="403"/>
                  <a:pt x="6298" y="403"/>
                </a:cubicBezTo>
                <a:close/>
                <a:moveTo>
                  <a:pt x="7445" y="527"/>
                </a:moveTo>
                <a:lnTo>
                  <a:pt x="7445" y="527"/>
                </a:lnTo>
                <a:cubicBezTo>
                  <a:pt x="9462" y="993"/>
                  <a:pt x="10982" y="2637"/>
                  <a:pt x="11323" y="4653"/>
                </a:cubicBezTo>
                <a:cubicBezTo>
                  <a:pt x="10951" y="4374"/>
                  <a:pt x="10547" y="4157"/>
                  <a:pt x="10113" y="4032"/>
                </a:cubicBezTo>
                <a:cubicBezTo>
                  <a:pt x="9679" y="3877"/>
                  <a:pt x="9245" y="3753"/>
                  <a:pt x="8779" y="3691"/>
                </a:cubicBezTo>
                <a:cubicBezTo>
                  <a:pt x="8686" y="2978"/>
                  <a:pt x="8469" y="2326"/>
                  <a:pt x="8190" y="1675"/>
                </a:cubicBezTo>
                <a:cubicBezTo>
                  <a:pt x="8004" y="1241"/>
                  <a:pt x="7756" y="869"/>
                  <a:pt x="7445" y="527"/>
                </a:cubicBezTo>
                <a:close/>
                <a:moveTo>
                  <a:pt x="3754" y="4126"/>
                </a:moveTo>
                <a:lnTo>
                  <a:pt x="3754" y="4126"/>
                </a:lnTo>
                <a:cubicBezTo>
                  <a:pt x="3630" y="5025"/>
                  <a:pt x="3630" y="5956"/>
                  <a:pt x="3754" y="6886"/>
                </a:cubicBezTo>
                <a:cubicBezTo>
                  <a:pt x="2172" y="6576"/>
                  <a:pt x="1211" y="6018"/>
                  <a:pt x="1211" y="5490"/>
                </a:cubicBezTo>
                <a:cubicBezTo>
                  <a:pt x="1211" y="5118"/>
                  <a:pt x="1738" y="4715"/>
                  <a:pt x="2606" y="4405"/>
                </a:cubicBezTo>
                <a:cubicBezTo>
                  <a:pt x="2979" y="4281"/>
                  <a:pt x="3351" y="4188"/>
                  <a:pt x="3754" y="4126"/>
                </a:cubicBezTo>
                <a:close/>
                <a:moveTo>
                  <a:pt x="8841" y="4126"/>
                </a:moveTo>
                <a:lnTo>
                  <a:pt x="8841" y="4126"/>
                </a:lnTo>
                <a:cubicBezTo>
                  <a:pt x="10423" y="4405"/>
                  <a:pt x="11385" y="4994"/>
                  <a:pt x="11385" y="5490"/>
                </a:cubicBezTo>
                <a:cubicBezTo>
                  <a:pt x="11385" y="5894"/>
                  <a:pt x="10858" y="6266"/>
                  <a:pt x="9989" y="6607"/>
                </a:cubicBezTo>
                <a:cubicBezTo>
                  <a:pt x="9586" y="6731"/>
                  <a:pt x="9214" y="6824"/>
                  <a:pt x="8841" y="6886"/>
                </a:cubicBezTo>
                <a:cubicBezTo>
                  <a:pt x="8903" y="6421"/>
                  <a:pt x="8934" y="5956"/>
                  <a:pt x="8934" y="5490"/>
                </a:cubicBezTo>
                <a:cubicBezTo>
                  <a:pt x="8934" y="5025"/>
                  <a:pt x="8903" y="4560"/>
                  <a:pt x="8841" y="4126"/>
                </a:cubicBezTo>
                <a:close/>
                <a:moveTo>
                  <a:pt x="6298" y="3877"/>
                </a:moveTo>
                <a:cubicBezTo>
                  <a:pt x="7011" y="3877"/>
                  <a:pt x="7725" y="3939"/>
                  <a:pt x="8407" y="4032"/>
                </a:cubicBezTo>
                <a:cubicBezTo>
                  <a:pt x="8469" y="4529"/>
                  <a:pt x="8500" y="5025"/>
                  <a:pt x="8500" y="5490"/>
                </a:cubicBezTo>
                <a:cubicBezTo>
                  <a:pt x="8500" y="5987"/>
                  <a:pt x="8469" y="6483"/>
                  <a:pt x="8407" y="6979"/>
                </a:cubicBezTo>
                <a:cubicBezTo>
                  <a:pt x="7725" y="7072"/>
                  <a:pt x="7011" y="7134"/>
                  <a:pt x="6298" y="7134"/>
                </a:cubicBezTo>
                <a:cubicBezTo>
                  <a:pt x="5584" y="7134"/>
                  <a:pt x="4871" y="7072"/>
                  <a:pt x="4188" y="6979"/>
                </a:cubicBezTo>
                <a:cubicBezTo>
                  <a:pt x="4033" y="5987"/>
                  <a:pt x="4033" y="5025"/>
                  <a:pt x="4188" y="4032"/>
                </a:cubicBezTo>
                <a:cubicBezTo>
                  <a:pt x="4871" y="3939"/>
                  <a:pt x="5584" y="3877"/>
                  <a:pt x="6298" y="3877"/>
                </a:cubicBezTo>
                <a:close/>
                <a:moveTo>
                  <a:pt x="4250" y="7383"/>
                </a:moveTo>
                <a:lnTo>
                  <a:pt x="4250" y="7383"/>
                </a:lnTo>
                <a:cubicBezTo>
                  <a:pt x="4933" y="7476"/>
                  <a:pt x="5615" y="7538"/>
                  <a:pt x="6298" y="7538"/>
                </a:cubicBezTo>
                <a:cubicBezTo>
                  <a:pt x="6980" y="7538"/>
                  <a:pt x="7663" y="7476"/>
                  <a:pt x="8345" y="7383"/>
                </a:cubicBezTo>
                <a:lnTo>
                  <a:pt x="8345" y="7383"/>
                </a:lnTo>
                <a:cubicBezTo>
                  <a:pt x="8252" y="8034"/>
                  <a:pt x="8035" y="8685"/>
                  <a:pt x="7756" y="9275"/>
                </a:cubicBezTo>
                <a:lnTo>
                  <a:pt x="6701" y="8809"/>
                </a:lnTo>
                <a:cubicBezTo>
                  <a:pt x="6577" y="8747"/>
                  <a:pt x="6437" y="8716"/>
                  <a:pt x="6294" y="8716"/>
                </a:cubicBezTo>
                <a:cubicBezTo>
                  <a:pt x="6150" y="8716"/>
                  <a:pt x="6003" y="8747"/>
                  <a:pt x="5864" y="8809"/>
                </a:cubicBezTo>
                <a:lnTo>
                  <a:pt x="4840" y="9275"/>
                </a:lnTo>
                <a:cubicBezTo>
                  <a:pt x="4530" y="8685"/>
                  <a:pt x="4344" y="8034"/>
                  <a:pt x="4250" y="7383"/>
                </a:cubicBezTo>
                <a:close/>
                <a:moveTo>
                  <a:pt x="1273" y="6359"/>
                </a:moveTo>
                <a:lnTo>
                  <a:pt x="1273" y="6359"/>
                </a:lnTo>
                <a:cubicBezTo>
                  <a:pt x="1645" y="6638"/>
                  <a:pt x="2048" y="6855"/>
                  <a:pt x="2482" y="6979"/>
                </a:cubicBezTo>
                <a:cubicBezTo>
                  <a:pt x="2917" y="7134"/>
                  <a:pt x="3351" y="7227"/>
                  <a:pt x="3816" y="7321"/>
                </a:cubicBezTo>
                <a:cubicBezTo>
                  <a:pt x="3909" y="8065"/>
                  <a:pt x="4126" y="8778"/>
                  <a:pt x="4437" y="9461"/>
                </a:cubicBezTo>
                <a:lnTo>
                  <a:pt x="3599" y="9833"/>
                </a:lnTo>
                <a:lnTo>
                  <a:pt x="3568" y="9802"/>
                </a:lnTo>
                <a:cubicBezTo>
                  <a:pt x="2358" y="9027"/>
                  <a:pt x="1521" y="7786"/>
                  <a:pt x="1273" y="6359"/>
                </a:cubicBezTo>
                <a:close/>
                <a:moveTo>
                  <a:pt x="6271" y="9112"/>
                </a:moveTo>
                <a:cubicBezTo>
                  <a:pt x="6352" y="9112"/>
                  <a:pt x="6437" y="9135"/>
                  <a:pt x="6515" y="9182"/>
                </a:cubicBezTo>
                <a:lnTo>
                  <a:pt x="9958" y="10733"/>
                </a:lnTo>
                <a:lnTo>
                  <a:pt x="6515" y="12346"/>
                </a:lnTo>
                <a:cubicBezTo>
                  <a:pt x="6437" y="12377"/>
                  <a:pt x="6360" y="12392"/>
                  <a:pt x="6286" y="12392"/>
                </a:cubicBezTo>
                <a:cubicBezTo>
                  <a:pt x="6212" y="12392"/>
                  <a:pt x="6143" y="12377"/>
                  <a:pt x="6081" y="12346"/>
                </a:cubicBezTo>
                <a:lnTo>
                  <a:pt x="2606" y="10733"/>
                </a:lnTo>
                <a:lnTo>
                  <a:pt x="6050" y="9182"/>
                </a:lnTo>
                <a:cubicBezTo>
                  <a:pt x="6112" y="9135"/>
                  <a:pt x="6189" y="9112"/>
                  <a:pt x="6271" y="9112"/>
                </a:cubicBezTo>
                <a:close/>
                <a:moveTo>
                  <a:pt x="2762" y="12997"/>
                </a:moveTo>
                <a:cubicBezTo>
                  <a:pt x="2793" y="12997"/>
                  <a:pt x="2855" y="13028"/>
                  <a:pt x="2917" y="13059"/>
                </a:cubicBezTo>
                <a:cubicBezTo>
                  <a:pt x="2948" y="13090"/>
                  <a:pt x="2948" y="13152"/>
                  <a:pt x="2979" y="13183"/>
                </a:cubicBezTo>
                <a:lnTo>
                  <a:pt x="2979" y="13214"/>
                </a:lnTo>
                <a:cubicBezTo>
                  <a:pt x="2979" y="13338"/>
                  <a:pt x="2855" y="13431"/>
                  <a:pt x="2731" y="13431"/>
                </a:cubicBezTo>
                <a:cubicBezTo>
                  <a:pt x="2637" y="13431"/>
                  <a:pt x="2544" y="13338"/>
                  <a:pt x="2513" y="13245"/>
                </a:cubicBezTo>
                <a:lnTo>
                  <a:pt x="2513" y="13214"/>
                </a:lnTo>
                <a:cubicBezTo>
                  <a:pt x="2513" y="13090"/>
                  <a:pt x="2637" y="12997"/>
                  <a:pt x="2762" y="12997"/>
                </a:cubicBezTo>
                <a:close/>
                <a:moveTo>
                  <a:pt x="8469" y="11880"/>
                </a:moveTo>
                <a:lnTo>
                  <a:pt x="8469" y="13059"/>
                </a:lnTo>
                <a:lnTo>
                  <a:pt x="8097" y="13183"/>
                </a:lnTo>
                <a:cubicBezTo>
                  <a:pt x="7523" y="13431"/>
                  <a:pt x="6910" y="13555"/>
                  <a:pt x="6298" y="13555"/>
                </a:cubicBezTo>
                <a:cubicBezTo>
                  <a:pt x="5685" y="13555"/>
                  <a:pt x="5073" y="13431"/>
                  <a:pt x="4499" y="13183"/>
                </a:cubicBezTo>
                <a:lnTo>
                  <a:pt x="4126" y="13059"/>
                </a:lnTo>
                <a:lnTo>
                  <a:pt x="4126" y="11880"/>
                </a:lnTo>
                <a:lnTo>
                  <a:pt x="5926" y="12718"/>
                </a:lnTo>
                <a:cubicBezTo>
                  <a:pt x="6016" y="12763"/>
                  <a:pt x="6107" y="12792"/>
                  <a:pt x="6198" y="12792"/>
                </a:cubicBezTo>
                <a:cubicBezTo>
                  <a:pt x="6231" y="12792"/>
                  <a:pt x="6265" y="12788"/>
                  <a:pt x="6298" y="12780"/>
                </a:cubicBezTo>
                <a:cubicBezTo>
                  <a:pt x="6331" y="12788"/>
                  <a:pt x="6366" y="12792"/>
                  <a:pt x="6403" y="12792"/>
                </a:cubicBezTo>
                <a:cubicBezTo>
                  <a:pt x="6503" y="12792"/>
                  <a:pt x="6610" y="12763"/>
                  <a:pt x="6701" y="12718"/>
                </a:cubicBezTo>
                <a:lnTo>
                  <a:pt x="8469" y="11880"/>
                </a:lnTo>
                <a:close/>
                <a:moveTo>
                  <a:pt x="6298" y="0"/>
                </a:moveTo>
                <a:cubicBezTo>
                  <a:pt x="4871" y="0"/>
                  <a:pt x="3475" y="558"/>
                  <a:pt x="2451" y="1551"/>
                </a:cubicBezTo>
                <a:cubicBezTo>
                  <a:pt x="2325" y="1702"/>
                  <a:pt x="2466" y="1895"/>
                  <a:pt x="2623" y="1895"/>
                </a:cubicBezTo>
                <a:cubicBezTo>
                  <a:pt x="2659" y="1895"/>
                  <a:pt x="2696" y="1884"/>
                  <a:pt x="2731" y="1861"/>
                </a:cubicBezTo>
                <a:cubicBezTo>
                  <a:pt x="3413" y="1210"/>
                  <a:pt x="4219" y="744"/>
                  <a:pt x="5150" y="527"/>
                </a:cubicBezTo>
                <a:lnTo>
                  <a:pt x="5150" y="527"/>
                </a:lnTo>
                <a:cubicBezTo>
                  <a:pt x="4840" y="869"/>
                  <a:pt x="4561" y="1241"/>
                  <a:pt x="4406" y="1644"/>
                </a:cubicBezTo>
                <a:cubicBezTo>
                  <a:pt x="4126" y="2295"/>
                  <a:pt x="3909" y="2978"/>
                  <a:pt x="3816" y="3691"/>
                </a:cubicBezTo>
                <a:cubicBezTo>
                  <a:pt x="3351" y="3753"/>
                  <a:pt x="2917" y="3877"/>
                  <a:pt x="2482" y="4001"/>
                </a:cubicBezTo>
                <a:cubicBezTo>
                  <a:pt x="2048" y="4157"/>
                  <a:pt x="1645" y="4374"/>
                  <a:pt x="1273" y="4653"/>
                </a:cubicBezTo>
                <a:cubicBezTo>
                  <a:pt x="1397" y="3877"/>
                  <a:pt x="1707" y="3164"/>
                  <a:pt x="2141" y="2544"/>
                </a:cubicBezTo>
                <a:cubicBezTo>
                  <a:pt x="2276" y="2386"/>
                  <a:pt x="2133" y="2212"/>
                  <a:pt x="1985" y="2212"/>
                </a:cubicBezTo>
                <a:cubicBezTo>
                  <a:pt x="1930" y="2212"/>
                  <a:pt x="1873" y="2236"/>
                  <a:pt x="1831" y="2295"/>
                </a:cubicBezTo>
                <a:cubicBezTo>
                  <a:pt x="1" y="4808"/>
                  <a:pt x="621" y="8313"/>
                  <a:pt x="3165" y="10050"/>
                </a:cubicBezTo>
                <a:lnTo>
                  <a:pt x="2420" y="10391"/>
                </a:lnTo>
                <a:cubicBezTo>
                  <a:pt x="2265" y="10453"/>
                  <a:pt x="2172" y="10609"/>
                  <a:pt x="2203" y="10764"/>
                </a:cubicBezTo>
                <a:cubicBezTo>
                  <a:pt x="2203" y="10919"/>
                  <a:pt x="2296" y="11074"/>
                  <a:pt x="2451" y="11136"/>
                </a:cubicBezTo>
                <a:lnTo>
                  <a:pt x="2544" y="11167"/>
                </a:lnTo>
                <a:lnTo>
                  <a:pt x="2544" y="12656"/>
                </a:lnTo>
                <a:cubicBezTo>
                  <a:pt x="2296" y="12718"/>
                  <a:pt x="2141" y="12935"/>
                  <a:pt x="2110" y="13183"/>
                </a:cubicBezTo>
                <a:cubicBezTo>
                  <a:pt x="2110" y="13183"/>
                  <a:pt x="2110" y="13214"/>
                  <a:pt x="2110" y="13214"/>
                </a:cubicBezTo>
                <a:cubicBezTo>
                  <a:pt x="2110" y="13586"/>
                  <a:pt x="2389" y="13866"/>
                  <a:pt x="2731" y="13866"/>
                </a:cubicBezTo>
                <a:cubicBezTo>
                  <a:pt x="3072" y="13866"/>
                  <a:pt x="3320" y="13586"/>
                  <a:pt x="3351" y="13276"/>
                </a:cubicBezTo>
                <a:cubicBezTo>
                  <a:pt x="3351" y="13245"/>
                  <a:pt x="3351" y="13245"/>
                  <a:pt x="3351" y="13214"/>
                </a:cubicBezTo>
                <a:cubicBezTo>
                  <a:pt x="3351" y="13059"/>
                  <a:pt x="3289" y="12904"/>
                  <a:pt x="3165" y="12780"/>
                </a:cubicBezTo>
                <a:cubicBezTo>
                  <a:pt x="3103" y="12718"/>
                  <a:pt x="3010" y="12656"/>
                  <a:pt x="2917" y="12625"/>
                </a:cubicBezTo>
                <a:lnTo>
                  <a:pt x="2917" y="11322"/>
                </a:lnTo>
                <a:lnTo>
                  <a:pt x="3692" y="11694"/>
                </a:lnTo>
                <a:lnTo>
                  <a:pt x="3692" y="13090"/>
                </a:lnTo>
                <a:cubicBezTo>
                  <a:pt x="3692" y="13245"/>
                  <a:pt x="3785" y="13369"/>
                  <a:pt x="3909" y="13400"/>
                </a:cubicBezTo>
                <a:lnTo>
                  <a:pt x="4313" y="13586"/>
                </a:lnTo>
                <a:cubicBezTo>
                  <a:pt x="4933" y="13835"/>
                  <a:pt x="5600" y="13959"/>
                  <a:pt x="6267" y="13959"/>
                </a:cubicBezTo>
                <a:cubicBezTo>
                  <a:pt x="6934" y="13959"/>
                  <a:pt x="7601" y="13835"/>
                  <a:pt x="8221" y="13586"/>
                </a:cubicBezTo>
                <a:lnTo>
                  <a:pt x="8655" y="13400"/>
                </a:lnTo>
                <a:cubicBezTo>
                  <a:pt x="8748" y="13369"/>
                  <a:pt x="8841" y="13245"/>
                  <a:pt x="8841" y="13090"/>
                </a:cubicBezTo>
                <a:lnTo>
                  <a:pt x="8841" y="11694"/>
                </a:lnTo>
                <a:lnTo>
                  <a:pt x="10144" y="11105"/>
                </a:lnTo>
                <a:cubicBezTo>
                  <a:pt x="10423" y="10950"/>
                  <a:pt x="10454" y="10515"/>
                  <a:pt x="10144" y="10360"/>
                </a:cubicBezTo>
                <a:lnTo>
                  <a:pt x="9431" y="10050"/>
                </a:lnTo>
                <a:cubicBezTo>
                  <a:pt x="9803" y="9771"/>
                  <a:pt x="10144" y="9461"/>
                  <a:pt x="10454" y="9120"/>
                </a:cubicBezTo>
                <a:cubicBezTo>
                  <a:pt x="10571" y="8956"/>
                  <a:pt x="10424" y="8775"/>
                  <a:pt x="10278" y="8775"/>
                </a:cubicBezTo>
                <a:cubicBezTo>
                  <a:pt x="10230" y="8775"/>
                  <a:pt x="10182" y="8794"/>
                  <a:pt x="10144" y="8840"/>
                </a:cubicBezTo>
                <a:cubicBezTo>
                  <a:pt x="9803" y="9213"/>
                  <a:pt x="9431" y="9523"/>
                  <a:pt x="9027" y="9802"/>
                </a:cubicBezTo>
                <a:cubicBezTo>
                  <a:pt x="9027" y="9802"/>
                  <a:pt x="8996" y="9833"/>
                  <a:pt x="8996" y="9833"/>
                </a:cubicBezTo>
                <a:lnTo>
                  <a:pt x="8128" y="9461"/>
                </a:lnTo>
                <a:cubicBezTo>
                  <a:pt x="8438" y="8778"/>
                  <a:pt x="8655" y="8065"/>
                  <a:pt x="8779" y="7321"/>
                </a:cubicBezTo>
                <a:cubicBezTo>
                  <a:pt x="9214" y="7258"/>
                  <a:pt x="9679" y="7134"/>
                  <a:pt x="10082" y="6979"/>
                </a:cubicBezTo>
                <a:cubicBezTo>
                  <a:pt x="10547" y="6855"/>
                  <a:pt x="10951" y="6638"/>
                  <a:pt x="11292" y="6359"/>
                </a:cubicBezTo>
                <a:lnTo>
                  <a:pt x="11292" y="6359"/>
                </a:lnTo>
                <a:cubicBezTo>
                  <a:pt x="11199" y="6979"/>
                  <a:pt x="10982" y="7600"/>
                  <a:pt x="10671" y="8158"/>
                </a:cubicBezTo>
                <a:cubicBezTo>
                  <a:pt x="10609" y="8251"/>
                  <a:pt x="10640" y="8375"/>
                  <a:pt x="10734" y="8437"/>
                </a:cubicBezTo>
                <a:cubicBezTo>
                  <a:pt x="10757" y="8445"/>
                  <a:pt x="10782" y="8449"/>
                  <a:pt x="10808" y="8449"/>
                </a:cubicBezTo>
                <a:cubicBezTo>
                  <a:pt x="10885" y="8449"/>
                  <a:pt x="10966" y="8414"/>
                  <a:pt x="11013" y="8344"/>
                </a:cubicBezTo>
                <a:cubicBezTo>
                  <a:pt x="13215" y="4684"/>
                  <a:pt x="10578" y="0"/>
                  <a:pt x="6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77" name="Google Shape;21077;p99"/>
          <p:cNvGrpSpPr/>
          <p:nvPr/>
        </p:nvGrpSpPr>
        <p:grpSpPr>
          <a:xfrm>
            <a:off x="2469473" y="1743861"/>
            <a:ext cx="292375" cy="348975"/>
            <a:chOff x="1709625" y="1923875"/>
            <a:chExt cx="292375" cy="348975"/>
          </a:xfrm>
        </p:grpSpPr>
        <p:sp>
          <p:nvSpPr>
            <p:cNvPr id="21078" name="Google Shape;21078;p99"/>
            <p:cNvSpPr/>
            <p:nvPr/>
          </p:nvSpPr>
          <p:spPr>
            <a:xfrm>
              <a:off x="1709625" y="1923875"/>
              <a:ext cx="292375" cy="348975"/>
            </a:xfrm>
            <a:custGeom>
              <a:rect b="b" l="l" r="r" t="t"/>
              <a:pathLst>
                <a:path extrusionOk="0" h="13959" w="11695">
                  <a:moveTo>
                    <a:pt x="8065" y="403"/>
                  </a:moveTo>
                  <a:cubicBezTo>
                    <a:pt x="8127" y="403"/>
                    <a:pt x="8189" y="465"/>
                    <a:pt x="8189" y="558"/>
                  </a:cubicBezTo>
                  <a:lnTo>
                    <a:pt x="8189" y="1396"/>
                  </a:lnTo>
                  <a:lnTo>
                    <a:pt x="2017" y="1396"/>
                  </a:lnTo>
                  <a:cubicBezTo>
                    <a:pt x="1706" y="1396"/>
                    <a:pt x="1458" y="1644"/>
                    <a:pt x="1458" y="1954"/>
                  </a:cubicBezTo>
                  <a:lnTo>
                    <a:pt x="1458" y="2978"/>
                  </a:lnTo>
                  <a:cubicBezTo>
                    <a:pt x="1458" y="3117"/>
                    <a:pt x="1559" y="3187"/>
                    <a:pt x="1660" y="3187"/>
                  </a:cubicBezTo>
                  <a:cubicBezTo>
                    <a:pt x="1761" y="3187"/>
                    <a:pt x="1862" y="3117"/>
                    <a:pt x="1862" y="2978"/>
                  </a:cubicBezTo>
                  <a:lnTo>
                    <a:pt x="1862" y="1954"/>
                  </a:lnTo>
                  <a:cubicBezTo>
                    <a:pt x="1862" y="1861"/>
                    <a:pt x="1924" y="1799"/>
                    <a:pt x="2017" y="1799"/>
                  </a:cubicBezTo>
                  <a:lnTo>
                    <a:pt x="9523" y="1799"/>
                  </a:lnTo>
                  <a:cubicBezTo>
                    <a:pt x="9616" y="1799"/>
                    <a:pt x="9678" y="1861"/>
                    <a:pt x="9678" y="1954"/>
                  </a:cubicBezTo>
                  <a:lnTo>
                    <a:pt x="9678" y="9182"/>
                  </a:lnTo>
                  <a:lnTo>
                    <a:pt x="6235" y="9182"/>
                  </a:lnTo>
                  <a:cubicBezTo>
                    <a:pt x="5956" y="9182"/>
                    <a:pt x="5708" y="9430"/>
                    <a:pt x="5739" y="9709"/>
                  </a:cubicBezTo>
                  <a:lnTo>
                    <a:pt x="5739" y="12035"/>
                  </a:lnTo>
                  <a:cubicBezTo>
                    <a:pt x="5708" y="12315"/>
                    <a:pt x="5956" y="12563"/>
                    <a:pt x="6235" y="12563"/>
                  </a:cubicBezTo>
                  <a:lnTo>
                    <a:pt x="7228" y="12563"/>
                  </a:lnTo>
                  <a:cubicBezTo>
                    <a:pt x="7507" y="12563"/>
                    <a:pt x="7507" y="12159"/>
                    <a:pt x="7228" y="12159"/>
                  </a:cubicBezTo>
                  <a:lnTo>
                    <a:pt x="6235" y="12159"/>
                  </a:lnTo>
                  <a:cubicBezTo>
                    <a:pt x="6173" y="12128"/>
                    <a:pt x="6142" y="12097"/>
                    <a:pt x="6142" y="12035"/>
                  </a:cubicBezTo>
                  <a:lnTo>
                    <a:pt x="6142" y="9709"/>
                  </a:lnTo>
                  <a:cubicBezTo>
                    <a:pt x="6142" y="9647"/>
                    <a:pt x="6173" y="9616"/>
                    <a:pt x="6235" y="9616"/>
                  </a:cubicBezTo>
                  <a:lnTo>
                    <a:pt x="11198" y="9616"/>
                  </a:lnTo>
                  <a:cubicBezTo>
                    <a:pt x="11260" y="9616"/>
                    <a:pt x="11291" y="9647"/>
                    <a:pt x="11291" y="9709"/>
                  </a:cubicBezTo>
                  <a:lnTo>
                    <a:pt x="11291" y="12035"/>
                  </a:lnTo>
                  <a:cubicBezTo>
                    <a:pt x="11291" y="12066"/>
                    <a:pt x="11260" y="12128"/>
                    <a:pt x="11198" y="12128"/>
                  </a:cubicBezTo>
                  <a:lnTo>
                    <a:pt x="8065" y="12128"/>
                  </a:lnTo>
                  <a:cubicBezTo>
                    <a:pt x="7786" y="12128"/>
                    <a:pt x="7786" y="12532"/>
                    <a:pt x="8065" y="12532"/>
                  </a:cubicBezTo>
                  <a:lnTo>
                    <a:pt x="9647" y="12532"/>
                  </a:lnTo>
                  <a:lnTo>
                    <a:pt x="9647" y="13400"/>
                  </a:lnTo>
                  <a:cubicBezTo>
                    <a:pt x="9647" y="13493"/>
                    <a:pt x="9585" y="13555"/>
                    <a:pt x="9523" y="13555"/>
                  </a:cubicBezTo>
                  <a:lnTo>
                    <a:pt x="2017" y="13555"/>
                  </a:lnTo>
                  <a:cubicBezTo>
                    <a:pt x="1955" y="13555"/>
                    <a:pt x="1893" y="13493"/>
                    <a:pt x="1893" y="13400"/>
                  </a:cubicBezTo>
                  <a:lnTo>
                    <a:pt x="1893" y="3815"/>
                  </a:lnTo>
                  <a:cubicBezTo>
                    <a:pt x="1893" y="3676"/>
                    <a:pt x="1784" y="3606"/>
                    <a:pt x="1675" y="3606"/>
                  </a:cubicBezTo>
                  <a:cubicBezTo>
                    <a:pt x="1567" y="3606"/>
                    <a:pt x="1458" y="3676"/>
                    <a:pt x="1458" y="3815"/>
                  </a:cubicBezTo>
                  <a:lnTo>
                    <a:pt x="1458" y="12159"/>
                  </a:lnTo>
                  <a:lnTo>
                    <a:pt x="559" y="12159"/>
                  </a:lnTo>
                  <a:cubicBezTo>
                    <a:pt x="466" y="12159"/>
                    <a:pt x="404" y="12097"/>
                    <a:pt x="404" y="12004"/>
                  </a:cubicBezTo>
                  <a:lnTo>
                    <a:pt x="404" y="558"/>
                  </a:lnTo>
                  <a:cubicBezTo>
                    <a:pt x="404" y="465"/>
                    <a:pt x="466" y="403"/>
                    <a:pt x="559" y="403"/>
                  </a:cubicBezTo>
                  <a:close/>
                  <a:moveTo>
                    <a:pt x="559" y="0"/>
                  </a:moveTo>
                  <a:cubicBezTo>
                    <a:pt x="249" y="0"/>
                    <a:pt x="0" y="248"/>
                    <a:pt x="0" y="558"/>
                  </a:cubicBezTo>
                  <a:lnTo>
                    <a:pt x="0" y="12035"/>
                  </a:lnTo>
                  <a:cubicBezTo>
                    <a:pt x="0" y="12315"/>
                    <a:pt x="249" y="12563"/>
                    <a:pt x="559" y="12563"/>
                  </a:cubicBezTo>
                  <a:lnTo>
                    <a:pt x="1458" y="12563"/>
                  </a:lnTo>
                  <a:lnTo>
                    <a:pt x="1458" y="13431"/>
                  </a:lnTo>
                  <a:cubicBezTo>
                    <a:pt x="1458" y="13710"/>
                    <a:pt x="1706" y="13959"/>
                    <a:pt x="2017" y="13959"/>
                  </a:cubicBezTo>
                  <a:lnTo>
                    <a:pt x="9523" y="13959"/>
                  </a:lnTo>
                  <a:cubicBezTo>
                    <a:pt x="9834" y="13959"/>
                    <a:pt x="10082" y="13710"/>
                    <a:pt x="10082" y="13400"/>
                  </a:cubicBezTo>
                  <a:lnTo>
                    <a:pt x="10082" y="12532"/>
                  </a:lnTo>
                  <a:lnTo>
                    <a:pt x="11198" y="12532"/>
                  </a:lnTo>
                  <a:cubicBezTo>
                    <a:pt x="11478" y="12532"/>
                    <a:pt x="11695" y="12315"/>
                    <a:pt x="11695" y="12035"/>
                  </a:cubicBezTo>
                  <a:lnTo>
                    <a:pt x="11695" y="9709"/>
                  </a:lnTo>
                  <a:cubicBezTo>
                    <a:pt x="11695" y="9399"/>
                    <a:pt x="11478" y="9182"/>
                    <a:pt x="11198" y="9182"/>
                  </a:cubicBezTo>
                  <a:lnTo>
                    <a:pt x="11198" y="9213"/>
                  </a:lnTo>
                  <a:lnTo>
                    <a:pt x="10082" y="9213"/>
                  </a:lnTo>
                  <a:lnTo>
                    <a:pt x="10082" y="1954"/>
                  </a:lnTo>
                  <a:cubicBezTo>
                    <a:pt x="10082" y="1644"/>
                    <a:pt x="9834" y="1396"/>
                    <a:pt x="9523" y="1396"/>
                  </a:cubicBezTo>
                  <a:lnTo>
                    <a:pt x="8624" y="1396"/>
                  </a:lnTo>
                  <a:lnTo>
                    <a:pt x="8624" y="558"/>
                  </a:lnTo>
                  <a:cubicBezTo>
                    <a:pt x="8624" y="248"/>
                    <a:pt x="8345" y="0"/>
                    <a:pt x="8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99"/>
            <p:cNvSpPr/>
            <p:nvPr/>
          </p:nvSpPr>
          <p:spPr>
            <a:xfrm>
              <a:off x="1777875" y="2002175"/>
              <a:ext cx="78350" cy="10125"/>
            </a:xfrm>
            <a:custGeom>
              <a:rect b="b" l="l" r="r" t="t"/>
              <a:pathLst>
                <a:path extrusionOk="0" h="405" w="3134">
                  <a:moveTo>
                    <a:pt x="279" y="1"/>
                  </a:moveTo>
                  <a:cubicBezTo>
                    <a:pt x="0" y="1"/>
                    <a:pt x="0" y="404"/>
                    <a:pt x="279" y="404"/>
                  </a:cubicBezTo>
                  <a:lnTo>
                    <a:pt x="2885" y="404"/>
                  </a:lnTo>
                  <a:cubicBezTo>
                    <a:pt x="3133" y="404"/>
                    <a:pt x="3133" y="1"/>
                    <a:pt x="28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99"/>
            <p:cNvSpPr/>
            <p:nvPr/>
          </p:nvSpPr>
          <p:spPr>
            <a:xfrm>
              <a:off x="1779575" y="2154150"/>
              <a:ext cx="50850" cy="10175"/>
            </a:xfrm>
            <a:custGeom>
              <a:rect b="b" l="l" r="r" t="t"/>
              <a:pathLst>
                <a:path extrusionOk="0" h="407" w="2034">
                  <a:moveTo>
                    <a:pt x="191" y="0"/>
                  </a:moveTo>
                  <a:cubicBezTo>
                    <a:pt x="1" y="0"/>
                    <a:pt x="1" y="406"/>
                    <a:pt x="191" y="406"/>
                  </a:cubicBezTo>
                  <a:cubicBezTo>
                    <a:pt x="197" y="406"/>
                    <a:pt x="204" y="406"/>
                    <a:pt x="211" y="405"/>
                  </a:cubicBezTo>
                  <a:lnTo>
                    <a:pt x="1793" y="405"/>
                  </a:lnTo>
                  <a:cubicBezTo>
                    <a:pt x="1801" y="406"/>
                    <a:pt x="1809" y="406"/>
                    <a:pt x="1817" y="406"/>
                  </a:cubicBezTo>
                  <a:cubicBezTo>
                    <a:pt x="2034" y="406"/>
                    <a:pt x="2034" y="0"/>
                    <a:pt x="1817" y="0"/>
                  </a:cubicBezTo>
                  <a:cubicBezTo>
                    <a:pt x="1809" y="0"/>
                    <a:pt x="1801" y="1"/>
                    <a:pt x="1793" y="2"/>
                  </a:cubicBezTo>
                  <a:lnTo>
                    <a:pt x="211" y="2"/>
                  </a:lnTo>
                  <a:cubicBezTo>
                    <a:pt x="204" y="1"/>
                    <a:pt x="19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99"/>
            <p:cNvSpPr/>
            <p:nvPr/>
          </p:nvSpPr>
          <p:spPr>
            <a:xfrm>
              <a:off x="1779425" y="2178225"/>
              <a:ext cx="50425" cy="10100"/>
            </a:xfrm>
            <a:custGeom>
              <a:rect b="b" l="l" r="r" t="t"/>
              <a:pathLst>
                <a:path extrusionOk="0" h="404" w="2017">
                  <a:moveTo>
                    <a:pt x="217" y="0"/>
                  </a:moveTo>
                  <a:cubicBezTo>
                    <a:pt x="93" y="0"/>
                    <a:pt x="0" y="93"/>
                    <a:pt x="0" y="217"/>
                  </a:cubicBezTo>
                  <a:cubicBezTo>
                    <a:pt x="0" y="310"/>
                    <a:pt x="93" y="404"/>
                    <a:pt x="217" y="404"/>
                  </a:cubicBezTo>
                  <a:lnTo>
                    <a:pt x="1799" y="404"/>
                  </a:lnTo>
                  <a:cubicBezTo>
                    <a:pt x="1923" y="404"/>
                    <a:pt x="2016" y="310"/>
                    <a:pt x="2016" y="217"/>
                  </a:cubicBezTo>
                  <a:cubicBezTo>
                    <a:pt x="2016" y="93"/>
                    <a:pt x="1923"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99"/>
            <p:cNvSpPr/>
            <p:nvPr/>
          </p:nvSpPr>
          <p:spPr>
            <a:xfrm>
              <a:off x="1777875" y="2203000"/>
              <a:ext cx="53525" cy="10150"/>
            </a:xfrm>
            <a:custGeom>
              <a:rect b="b" l="l" r="r" t="t"/>
              <a:pathLst>
                <a:path extrusionOk="0" h="406" w="2141">
                  <a:moveTo>
                    <a:pt x="251" y="0"/>
                  </a:moveTo>
                  <a:cubicBezTo>
                    <a:pt x="0" y="0"/>
                    <a:pt x="10" y="405"/>
                    <a:pt x="279" y="405"/>
                  </a:cubicBezTo>
                  <a:lnTo>
                    <a:pt x="1861" y="405"/>
                  </a:lnTo>
                  <a:cubicBezTo>
                    <a:pt x="2140" y="405"/>
                    <a:pt x="2140" y="2"/>
                    <a:pt x="1861" y="2"/>
                  </a:cubicBezTo>
                  <a:lnTo>
                    <a:pt x="279" y="2"/>
                  </a:lnTo>
                  <a:cubicBezTo>
                    <a:pt x="270" y="1"/>
                    <a:pt x="260"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99"/>
            <p:cNvSpPr/>
            <p:nvPr/>
          </p:nvSpPr>
          <p:spPr>
            <a:xfrm>
              <a:off x="1777875" y="2227075"/>
              <a:ext cx="53525" cy="10100"/>
            </a:xfrm>
            <a:custGeom>
              <a:rect b="b" l="l" r="r" t="t"/>
              <a:pathLst>
                <a:path extrusionOk="0" h="404" w="2141">
                  <a:moveTo>
                    <a:pt x="279" y="0"/>
                  </a:moveTo>
                  <a:cubicBezTo>
                    <a:pt x="0" y="0"/>
                    <a:pt x="0" y="404"/>
                    <a:pt x="279" y="404"/>
                  </a:cubicBezTo>
                  <a:lnTo>
                    <a:pt x="1861" y="404"/>
                  </a:lnTo>
                  <a:cubicBezTo>
                    <a:pt x="2140" y="404"/>
                    <a:pt x="2140" y="0"/>
                    <a:pt x="1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99"/>
            <p:cNvSpPr/>
            <p:nvPr/>
          </p:nvSpPr>
          <p:spPr>
            <a:xfrm>
              <a:off x="1777875" y="2086725"/>
              <a:ext cx="152000" cy="10875"/>
            </a:xfrm>
            <a:custGeom>
              <a:rect b="b" l="l" r="r" t="t"/>
              <a:pathLst>
                <a:path extrusionOk="0" h="435" w="6080">
                  <a:moveTo>
                    <a:pt x="279" y="0"/>
                  </a:moveTo>
                  <a:cubicBezTo>
                    <a:pt x="0" y="0"/>
                    <a:pt x="0" y="434"/>
                    <a:pt x="279" y="434"/>
                  </a:cubicBezTo>
                  <a:lnTo>
                    <a:pt x="5801" y="434"/>
                  </a:lnTo>
                  <a:cubicBezTo>
                    <a:pt x="6080" y="403"/>
                    <a:pt x="6080" y="0"/>
                    <a:pt x="58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99"/>
            <p:cNvSpPr/>
            <p:nvPr/>
          </p:nvSpPr>
          <p:spPr>
            <a:xfrm>
              <a:off x="1777875" y="2109975"/>
              <a:ext cx="152000" cy="10100"/>
            </a:xfrm>
            <a:custGeom>
              <a:rect b="b" l="l" r="r" t="t"/>
              <a:pathLst>
                <a:path extrusionOk="0" h="404" w="6080">
                  <a:moveTo>
                    <a:pt x="279" y="1"/>
                  </a:moveTo>
                  <a:cubicBezTo>
                    <a:pt x="0" y="1"/>
                    <a:pt x="0" y="404"/>
                    <a:pt x="279" y="404"/>
                  </a:cubicBezTo>
                  <a:lnTo>
                    <a:pt x="5801" y="404"/>
                  </a:lnTo>
                  <a:cubicBezTo>
                    <a:pt x="6080" y="404"/>
                    <a:pt x="6080" y="1"/>
                    <a:pt x="5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99"/>
            <p:cNvSpPr/>
            <p:nvPr/>
          </p:nvSpPr>
          <p:spPr>
            <a:xfrm>
              <a:off x="1780200" y="2025450"/>
              <a:ext cx="148125" cy="40350"/>
            </a:xfrm>
            <a:custGeom>
              <a:rect b="b" l="l" r="r" t="t"/>
              <a:pathLst>
                <a:path extrusionOk="0" h="1614" w="5925">
                  <a:moveTo>
                    <a:pt x="5491" y="404"/>
                  </a:moveTo>
                  <a:lnTo>
                    <a:pt x="5491" y="1179"/>
                  </a:lnTo>
                  <a:lnTo>
                    <a:pt x="403" y="1179"/>
                  </a:lnTo>
                  <a:lnTo>
                    <a:pt x="403" y="404"/>
                  </a:lnTo>
                  <a:close/>
                  <a:moveTo>
                    <a:pt x="341" y="1"/>
                  </a:moveTo>
                  <a:cubicBezTo>
                    <a:pt x="155" y="1"/>
                    <a:pt x="0" y="156"/>
                    <a:pt x="0" y="342"/>
                  </a:cubicBezTo>
                  <a:lnTo>
                    <a:pt x="0" y="1241"/>
                  </a:lnTo>
                  <a:cubicBezTo>
                    <a:pt x="0" y="1427"/>
                    <a:pt x="155" y="1613"/>
                    <a:pt x="341" y="1613"/>
                  </a:cubicBezTo>
                  <a:lnTo>
                    <a:pt x="5553" y="1613"/>
                  </a:lnTo>
                  <a:cubicBezTo>
                    <a:pt x="5739" y="1613"/>
                    <a:pt x="5925" y="1427"/>
                    <a:pt x="5925" y="1241"/>
                  </a:cubicBezTo>
                  <a:lnTo>
                    <a:pt x="5925" y="342"/>
                  </a:lnTo>
                  <a:cubicBezTo>
                    <a:pt x="5925" y="156"/>
                    <a:pt x="5739" y="1"/>
                    <a:pt x="55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99"/>
            <p:cNvSpPr/>
            <p:nvPr/>
          </p:nvSpPr>
          <p:spPr>
            <a:xfrm>
              <a:off x="1955450" y="2175125"/>
              <a:ext cx="24075" cy="41700"/>
            </a:xfrm>
            <a:custGeom>
              <a:rect b="b" l="l" r="r" t="t"/>
              <a:pathLst>
                <a:path extrusionOk="0" h="1668" w="963">
                  <a:moveTo>
                    <a:pt x="187" y="0"/>
                  </a:moveTo>
                  <a:cubicBezTo>
                    <a:pt x="94" y="0"/>
                    <a:pt x="1" y="62"/>
                    <a:pt x="1" y="186"/>
                  </a:cubicBezTo>
                  <a:lnTo>
                    <a:pt x="1" y="1458"/>
                  </a:lnTo>
                  <a:cubicBezTo>
                    <a:pt x="1" y="1598"/>
                    <a:pt x="101" y="1667"/>
                    <a:pt x="202" y="1667"/>
                  </a:cubicBezTo>
                  <a:cubicBezTo>
                    <a:pt x="303" y="1667"/>
                    <a:pt x="404" y="1598"/>
                    <a:pt x="404" y="1458"/>
                  </a:cubicBezTo>
                  <a:lnTo>
                    <a:pt x="404" y="1024"/>
                  </a:lnTo>
                  <a:lnTo>
                    <a:pt x="683" y="1024"/>
                  </a:lnTo>
                  <a:cubicBezTo>
                    <a:pt x="962" y="1024"/>
                    <a:pt x="962" y="621"/>
                    <a:pt x="683" y="621"/>
                  </a:cubicBezTo>
                  <a:lnTo>
                    <a:pt x="404" y="621"/>
                  </a:lnTo>
                  <a:lnTo>
                    <a:pt x="404" y="403"/>
                  </a:lnTo>
                  <a:lnTo>
                    <a:pt x="714" y="403"/>
                  </a:lnTo>
                  <a:cubicBezTo>
                    <a:pt x="962" y="372"/>
                    <a:pt x="962" y="31"/>
                    <a:pt x="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99"/>
            <p:cNvSpPr/>
            <p:nvPr/>
          </p:nvSpPr>
          <p:spPr>
            <a:xfrm>
              <a:off x="1915125" y="2175125"/>
              <a:ext cx="33375" cy="41900"/>
            </a:xfrm>
            <a:custGeom>
              <a:rect b="b" l="l" r="r" t="t"/>
              <a:pathLst>
                <a:path extrusionOk="0" h="1676" w="1335">
                  <a:moveTo>
                    <a:pt x="559" y="434"/>
                  </a:moveTo>
                  <a:cubicBezTo>
                    <a:pt x="838" y="434"/>
                    <a:pt x="838" y="745"/>
                    <a:pt x="838" y="838"/>
                  </a:cubicBezTo>
                  <a:cubicBezTo>
                    <a:pt x="838" y="1055"/>
                    <a:pt x="745" y="1241"/>
                    <a:pt x="559" y="1241"/>
                  </a:cubicBezTo>
                  <a:lnTo>
                    <a:pt x="404" y="1241"/>
                  </a:lnTo>
                  <a:lnTo>
                    <a:pt x="404" y="434"/>
                  </a:lnTo>
                  <a:close/>
                  <a:moveTo>
                    <a:pt x="218" y="0"/>
                  </a:moveTo>
                  <a:cubicBezTo>
                    <a:pt x="156" y="0"/>
                    <a:pt x="125" y="31"/>
                    <a:pt x="63" y="62"/>
                  </a:cubicBezTo>
                  <a:cubicBezTo>
                    <a:pt x="32" y="93"/>
                    <a:pt x="1" y="155"/>
                    <a:pt x="1" y="217"/>
                  </a:cubicBezTo>
                  <a:lnTo>
                    <a:pt x="1" y="1458"/>
                  </a:lnTo>
                  <a:cubicBezTo>
                    <a:pt x="32" y="1520"/>
                    <a:pt x="32" y="1551"/>
                    <a:pt x="63" y="1613"/>
                  </a:cubicBezTo>
                  <a:cubicBezTo>
                    <a:pt x="125" y="1644"/>
                    <a:pt x="156" y="1644"/>
                    <a:pt x="218" y="1675"/>
                  </a:cubicBezTo>
                  <a:lnTo>
                    <a:pt x="590" y="1675"/>
                  </a:lnTo>
                  <a:cubicBezTo>
                    <a:pt x="1024" y="1644"/>
                    <a:pt x="1334" y="1241"/>
                    <a:pt x="1272" y="838"/>
                  </a:cubicBezTo>
                  <a:cubicBezTo>
                    <a:pt x="1334" y="403"/>
                    <a:pt x="993"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99"/>
            <p:cNvSpPr/>
            <p:nvPr/>
          </p:nvSpPr>
          <p:spPr>
            <a:xfrm>
              <a:off x="1877525" y="2174800"/>
              <a:ext cx="33750" cy="41625"/>
            </a:xfrm>
            <a:custGeom>
              <a:rect b="b" l="l" r="r" t="t"/>
              <a:pathLst>
                <a:path extrusionOk="0" h="1665" w="1350">
                  <a:moveTo>
                    <a:pt x="605" y="416"/>
                  </a:moveTo>
                  <a:cubicBezTo>
                    <a:pt x="822" y="416"/>
                    <a:pt x="822" y="727"/>
                    <a:pt x="605" y="727"/>
                  </a:cubicBezTo>
                  <a:lnTo>
                    <a:pt x="450" y="727"/>
                  </a:lnTo>
                  <a:lnTo>
                    <a:pt x="450" y="572"/>
                  </a:lnTo>
                  <a:lnTo>
                    <a:pt x="450" y="416"/>
                  </a:lnTo>
                  <a:close/>
                  <a:moveTo>
                    <a:pt x="199" y="0"/>
                  </a:moveTo>
                  <a:cubicBezTo>
                    <a:pt x="168" y="0"/>
                    <a:pt x="131" y="22"/>
                    <a:pt x="109" y="44"/>
                  </a:cubicBezTo>
                  <a:cubicBezTo>
                    <a:pt x="47" y="106"/>
                    <a:pt x="47" y="137"/>
                    <a:pt x="47" y="199"/>
                  </a:cubicBezTo>
                  <a:lnTo>
                    <a:pt x="47" y="1502"/>
                  </a:lnTo>
                  <a:cubicBezTo>
                    <a:pt x="0" y="1611"/>
                    <a:pt x="116" y="1665"/>
                    <a:pt x="233" y="1665"/>
                  </a:cubicBezTo>
                  <a:cubicBezTo>
                    <a:pt x="349" y="1665"/>
                    <a:pt x="465" y="1611"/>
                    <a:pt x="419" y="1502"/>
                  </a:cubicBezTo>
                  <a:lnTo>
                    <a:pt x="419" y="1130"/>
                  </a:lnTo>
                  <a:lnTo>
                    <a:pt x="574" y="1130"/>
                  </a:lnTo>
                  <a:cubicBezTo>
                    <a:pt x="1349" y="1130"/>
                    <a:pt x="1349" y="13"/>
                    <a:pt x="574" y="13"/>
                  </a:cubicBezTo>
                  <a:lnTo>
                    <a:pt x="233" y="13"/>
                  </a:lnTo>
                  <a:cubicBezTo>
                    <a:pt x="224" y="4"/>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0" name="Google Shape;21090;p99"/>
          <p:cNvGrpSpPr/>
          <p:nvPr/>
        </p:nvGrpSpPr>
        <p:grpSpPr>
          <a:xfrm>
            <a:off x="1057406" y="2264479"/>
            <a:ext cx="351325" cy="342775"/>
            <a:chOff x="1680925" y="3066150"/>
            <a:chExt cx="351325" cy="342775"/>
          </a:xfrm>
        </p:grpSpPr>
        <p:sp>
          <p:nvSpPr>
            <p:cNvPr id="21091" name="Google Shape;21091;p99"/>
            <p:cNvSpPr/>
            <p:nvPr/>
          </p:nvSpPr>
          <p:spPr>
            <a:xfrm>
              <a:off x="1949250" y="3134775"/>
              <a:ext cx="41125" cy="16700"/>
            </a:xfrm>
            <a:custGeom>
              <a:rect b="b" l="l" r="r" t="t"/>
              <a:pathLst>
                <a:path extrusionOk="0" h="668" w="1645">
                  <a:moveTo>
                    <a:pt x="822" y="0"/>
                  </a:moveTo>
                  <a:cubicBezTo>
                    <a:pt x="559" y="0"/>
                    <a:pt x="295" y="109"/>
                    <a:pt x="93" y="326"/>
                  </a:cubicBezTo>
                  <a:cubicBezTo>
                    <a:pt x="0" y="388"/>
                    <a:pt x="0" y="512"/>
                    <a:pt x="93" y="605"/>
                  </a:cubicBezTo>
                  <a:cubicBezTo>
                    <a:pt x="124" y="636"/>
                    <a:pt x="186" y="667"/>
                    <a:pt x="217" y="667"/>
                  </a:cubicBezTo>
                  <a:cubicBezTo>
                    <a:pt x="280" y="667"/>
                    <a:pt x="342" y="636"/>
                    <a:pt x="373" y="605"/>
                  </a:cubicBezTo>
                  <a:cubicBezTo>
                    <a:pt x="497" y="481"/>
                    <a:pt x="660" y="419"/>
                    <a:pt x="822" y="419"/>
                  </a:cubicBezTo>
                  <a:cubicBezTo>
                    <a:pt x="985" y="419"/>
                    <a:pt x="1148" y="481"/>
                    <a:pt x="1272" y="605"/>
                  </a:cubicBezTo>
                  <a:cubicBezTo>
                    <a:pt x="1319" y="636"/>
                    <a:pt x="1373" y="652"/>
                    <a:pt x="1423" y="652"/>
                  </a:cubicBezTo>
                  <a:cubicBezTo>
                    <a:pt x="1474" y="652"/>
                    <a:pt x="1520" y="636"/>
                    <a:pt x="1551" y="605"/>
                  </a:cubicBezTo>
                  <a:cubicBezTo>
                    <a:pt x="1644" y="512"/>
                    <a:pt x="1644" y="388"/>
                    <a:pt x="1551" y="326"/>
                  </a:cubicBezTo>
                  <a:cubicBezTo>
                    <a:pt x="1350" y="109"/>
                    <a:pt x="108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99"/>
            <p:cNvSpPr/>
            <p:nvPr/>
          </p:nvSpPr>
          <p:spPr>
            <a:xfrm>
              <a:off x="1931650" y="3112675"/>
              <a:ext cx="74225" cy="23275"/>
            </a:xfrm>
            <a:custGeom>
              <a:rect b="b" l="l" r="r" t="t"/>
              <a:pathLst>
                <a:path extrusionOk="0" h="931" w="2969">
                  <a:moveTo>
                    <a:pt x="1526" y="0"/>
                  </a:moveTo>
                  <a:cubicBezTo>
                    <a:pt x="1030" y="0"/>
                    <a:pt x="534" y="186"/>
                    <a:pt x="146" y="559"/>
                  </a:cubicBezTo>
                  <a:cubicBezTo>
                    <a:pt x="0" y="704"/>
                    <a:pt x="140" y="926"/>
                    <a:pt x="297" y="926"/>
                  </a:cubicBezTo>
                  <a:cubicBezTo>
                    <a:pt x="340" y="926"/>
                    <a:pt x="385" y="909"/>
                    <a:pt x="425" y="869"/>
                  </a:cubicBezTo>
                  <a:cubicBezTo>
                    <a:pt x="735" y="559"/>
                    <a:pt x="1131" y="404"/>
                    <a:pt x="1526" y="404"/>
                  </a:cubicBezTo>
                  <a:cubicBezTo>
                    <a:pt x="1922" y="404"/>
                    <a:pt x="2317" y="559"/>
                    <a:pt x="2628" y="869"/>
                  </a:cubicBezTo>
                  <a:cubicBezTo>
                    <a:pt x="2659" y="900"/>
                    <a:pt x="2690" y="931"/>
                    <a:pt x="2752" y="931"/>
                  </a:cubicBezTo>
                  <a:cubicBezTo>
                    <a:pt x="2814" y="931"/>
                    <a:pt x="2876" y="900"/>
                    <a:pt x="2907" y="869"/>
                  </a:cubicBezTo>
                  <a:cubicBezTo>
                    <a:pt x="2969" y="776"/>
                    <a:pt x="2969" y="652"/>
                    <a:pt x="2907" y="559"/>
                  </a:cubicBezTo>
                  <a:cubicBezTo>
                    <a:pt x="2519" y="186"/>
                    <a:pt x="2023" y="0"/>
                    <a:pt x="1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99"/>
            <p:cNvSpPr/>
            <p:nvPr/>
          </p:nvSpPr>
          <p:spPr>
            <a:xfrm>
              <a:off x="1917450" y="3089400"/>
              <a:ext cx="105500" cy="29700"/>
            </a:xfrm>
            <a:custGeom>
              <a:rect b="b" l="l" r="r" t="t"/>
              <a:pathLst>
                <a:path extrusionOk="0" h="1188" w="4220">
                  <a:moveTo>
                    <a:pt x="2094" y="1"/>
                  </a:moveTo>
                  <a:cubicBezTo>
                    <a:pt x="1358" y="1"/>
                    <a:pt x="621" y="280"/>
                    <a:pt x="63" y="838"/>
                  </a:cubicBezTo>
                  <a:cubicBezTo>
                    <a:pt x="1" y="900"/>
                    <a:pt x="1" y="1055"/>
                    <a:pt x="63" y="1117"/>
                  </a:cubicBezTo>
                  <a:cubicBezTo>
                    <a:pt x="109" y="1164"/>
                    <a:pt x="163" y="1187"/>
                    <a:pt x="218" y="1187"/>
                  </a:cubicBezTo>
                  <a:cubicBezTo>
                    <a:pt x="272" y="1187"/>
                    <a:pt x="326" y="1164"/>
                    <a:pt x="373" y="1117"/>
                  </a:cubicBezTo>
                  <a:lnTo>
                    <a:pt x="342" y="1117"/>
                  </a:lnTo>
                  <a:cubicBezTo>
                    <a:pt x="823" y="637"/>
                    <a:pt x="1458" y="396"/>
                    <a:pt x="2094" y="396"/>
                  </a:cubicBezTo>
                  <a:cubicBezTo>
                    <a:pt x="2730" y="396"/>
                    <a:pt x="3366" y="637"/>
                    <a:pt x="3847" y="1117"/>
                  </a:cubicBezTo>
                  <a:cubicBezTo>
                    <a:pt x="3878" y="1148"/>
                    <a:pt x="3940" y="1179"/>
                    <a:pt x="4002" y="1179"/>
                  </a:cubicBezTo>
                  <a:cubicBezTo>
                    <a:pt x="4033" y="1179"/>
                    <a:pt x="4095" y="1148"/>
                    <a:pt x="4126" y="1117"/>
                  </a:cubicBezTo>
                  <a:cubicBezTo>
                    <a:pt x="4219" y="1055"/>
                    <a:pt x="4219" y="900"/>
                    <a:pt x="4126" y="838"/>
                  </a:cubicBezTo>
                  <a:cubicBezTo>
                    <a:pt x="3568" y="280"/>
                    <a:pt x="2831" y="1"/>
                    <a:pt x="2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99"/>
            <p:cNvSpPr/>
            <p:nvPr/>
          </p:nvSpPr>
          <p:spPr>
            <a:xfrm>
              <a:off x="1680925" y="3066150"/>
              <a:ext cx="351325" cy="342775"/>
            </a:xfrm>
            <a:custGeom>
              <a:rect b="b" l="l" r="r" t="t"/>
              <a:pathLst>
                <a:path extrusionOk="0" h="13711" w="14053">
                  <a:moveTo>
                    <a:pt x="6763" y="403"/>
                  </a:moveTo>
                  <a:lnTo>
                    <a:pt x="6763" y="1179"/>
                  </a:lnTo>
                  <a:lnTo>
                    <a:pt x="5212" y="1179"/>
                  </a:lnTo>
                  <a:cubicBezTo>
                    <a:pt x="5150" y="1179"/>
                    <a:pt x="5119" y="1117"/>
                    <a:pt x="5119" y="1086"/>
                  </a:cubicBezTo>
                  <a:lnTo>
                    <a:pt x="5119" y="496"/>
                  </a:lnTo>
                  <a:cubicBezTo>
                    <a:pt x="5119" y="434"/>
                    <a:pt x="5150" y="403"/>
                    <a:pt x="5212" y="403"/>
                  </a:cubicBezTo>
                  <a:close/>
                  <a:moveTo>
                    <a:pt x="6949" y="2637"/>
                  </a:moveTo>
                  <a:lnTo>
                    <a:pt x="10888" y="6669"/>
                  </a:lnTo>
                  <a:lnTo>
                    <a:pt x="10206" y="6669"/>
                  </a:lnTo>
                  <a:lnTo>
                    <a:pt x="7104" y="3505"/>
                  </a:lnTo>
                  <a:cubicBezTo>
                    <a:pt x="7073" y="3474"/>
                    <a:pt x="7011" y="3443"/>
                    <a:pt x="6949" y="3443"/>
                  </a:cubicBezTo>
                  <a:cubicBezTo>
                    <a:pt x="6887" y="3443"/>
                    <a:pt x="6856" y="3474"/>
                    <a:pt x="6794" y="3505"/>
                  </a:cubicBezTo>
                  <a:lnTo>
                    <a:pt x="3816" y="6669"/>
                  </a:lnTo>
                  <a:lnTo>
                    <a:pt x="3134" y="6669"/>
                  </a:lnTo>
                  <a:lnTo>
                    <a:pt x="6949" y="2637"/>
                  </a:lnTo>
                  <a:close/>
                  <a:moveTo>
                    <a:pt x="3692" y="7041"/>
                  </a:moveTo>
                  <a:lnTo>
                    <a:pt x="3692" y="8716"/>
                  </a:lnTo>
                  <a:lnTo>
                    <a:pt x="466" y="8716"/>
                  </a:lnTo>
                  <a:lnTo>
                    <a:pt x="1148" y="7103"/>
                  </a:lnTo>
                  <a:cubicBezTo>
                    <a:pt x="1148" y="7072"/>
                    <a:pt x="1179" y="7041"/>
                    <a:pt x="1210" y="7041"/>
                  </a:cubicBezTo>
                  <a:close/>
                  <a:moveTo>
                    <a:pt x="1521" y="10267"/>
                  </a:moveTo>
                  <a:cubicBezTo>
                    <a:pt x="1614" y="10267"/>
                    <a:pt x="1676" y="10329"/>
                    <a:pt x="1676" y="10392"/>
                  </a:cubicBezTo>
                  <a:lnTo>
                    <a:pt x="1676" y="11694"/>
                  </a:lnTo>
                  <a:cubicBezTo>
                    <a:pt x="1676" y="11756"/>
                    <a:pt x="1614" y="11818"/>
                    <a:pt x="1521" y="11818"/>
                  </a:cubicBezTo>
                  <a:lnTo>
                    <a:pt x="807" y="11818"/>
                  </a:lnTo>
                  <a:lnTo>
                    <a:pt x="807" y="10267"/>
                  </a:lnTo>
                  <a:close/>
                  <a:moveTo>
                    <a:pt x="13215" y="10267"/>
                  </a:moveTo>
                  <a:lnTo>
                    <a:pt x="13215" y="11818"/>
                  </a:lnTo>
                  <a:lnTo>
                    <a:pt x="12501" y="11818"/>
                  </a:lnTo>
                  <a:cubicBezTo>
                    <a:pt x="12408" y="11818"/>
                    <a:pt x="12377" y="11787"/>
                    <a:pt x="12377" y="11694"/>
                  </a:cubicBezTo>
                  <a:lnTo>
                    <a:pt x="12377" y="10392"/>
                  </a:lnTo>
                  <a:cubicBezTo>
                    <a:pt x="12346" y="10329"/>
                    <a:pt x="12408" y="10267"/>
                    <a:pt x="12501" y="10267"/>
                  </a:cubicBezTo>
                  <a:close/>
                  <a:moveTo>
                    <a:pt x="6794" y="9740"/>
                  </a:moveTo>
                  <a:lnTo>
                    <a:pt x="6825" y="13276"/>
                  </a:lnTo>
                  <a:lnTo>
                    <a:pt x="5708" y="13276"/>
                  </a:lnTo>
                  <a:lnTo>
                    <a:pt x="5708" y="9926"/>
                  </a:lnTo>
                  <a:cubicBezTo>
                    <a:pt x="5708" y="9833"/>
                    <a:pt x="5801" y="9740"/>
                    <a:pt x="5894" y="9740"/>
                  </a:cubicBezTo>
                  <a:close/>
                  <a:moveTo>
                    <a:pt x="8097" y="9771"/>
                  </a:moveTo>
                  <a:cubicBezTo>
                    <a:pt x="8190" y="9771"/>
                    <a:pt x="8283" y="9833"/>
                    <a:pt x="8283" y="9926"/>
                  </a:cubicBezTo>
                  <a:lnTo>
                    <a:pt x="8314" y="13276"/>
                  </a:lnTo>
                  <a:lnTo>
                    <a:pt x="7197" y="13276"/>
                  </a:lnTo>
                  <a:lnTo>
                    <a:pt x="7197" y="9771"/>
                  </a:lnTo>
                  <a:close/>
                  <a:moveTo>
                    <a:pt x="6980" y="3940"/>
                  </a:moveTo>
                  <a:lnTo>
                    <a:pt x="9927" y="6948"/>
                  </a:lnTo>
                  <a:lnTo>
                    <a:pt x="9927" y="13276"/>
                  </a:lnTo>
                  <a:lnTo>
                    <a:pt x="8717" y="13276"/>
                  </a:lnTo>
                  <a:lnTo>
                    <a:pt x="8717" y="9926"/>
                  </a:lnTo>
                  <a:cubicBezTo>
                    <a:pt x="8717" y="9616"/>
                    <a:pt x="8438" y="9337"/>
                    <a:pt x="8128" y="9337"/>
                  </a:cubicBezTo>
                  <a:lnTo>
                    <a:pt x="5925" y="9337"/>
                  </a:lnTo>
                  <a:cubicBezTo>
                    <a:pt x="5584" y="9337"/>
                    <a:pt x="5336" y="9616"/>
                    <a:pt x="5336" y="9926"/>
                  </a:cubicBezTo>
                  <a:lnTo>
                    <a:pt x="5336" y="13276"/>
                  </a:lnTo>
                  <a:lnTo>
                    <a:pt x="4095" y="13276"/>
                  </a:lnTo>
                  <a:lnTo>
                    <a:pt x="4095" y="11787"/>
                  </a:lnTo>
                  <a:cubicBezTo>
                    <a:pt x="4095" y="11648"/>
                    <a:pt x="3994" y="11578"/>
                    <a:pt x="3894" y="11578"/>
                  </a:cubicBezTo>
                  <a:cubicBezTo>
                    <a:pt x="3793" y="11578"/>
                    <a:pt x="3692" y="11648"/>
                    <a:pt x="3692" y="11787"/>
                  </a:cubicBezTo>
                  <a:lnTo>
                    <a:pt x="3692" y="13276"/>
                  </a:lnTo>
                  <a:lnTo>
                    <a:pt x="931" y="13276"/>
                  </a:lnTo>
                  <a:cubicBezTo>
                    <a:pt x="869" y="13276"/>
                    <a:pt x="807" y="13214"/>
                    <a:pt x="807" y="13121"/>
                  </a:cubicBezTo>
                  <a:lnTo>
                    <a:pt x="807" y="12253"/>
                  </a:lnTo>
                  <a:lnTo>
                    <a:pt x="1521" y="12253"/>
                  </a:lnTo>
                  <a:cubicBezTo>
                    <a:pt x="1831" y="12253"/>
                    <a:pt x="2048" y="12005"/>
                    <a:pt x="2048" y="11694"/>
                  </a:cubicBezTo>
                  <a:lnTo>
                    <a:pt x="2048" y="10392"/>
                  </a:lnTo>
                  <a:cubicBezTo>
                    <a:pt x="2048" y="10081"/>
                    <a:pt x="1800" y="9864"/>
                    <a:pt x="1521" y="9864"/>
                  </a:cubicBezTo>
                  <a:lnTo>
                    <a:pt x="807" y="9864"/>
                  </a:lnTo>
                  <a:lnTo>
                    <a:pt x="807" y="9120"/>
                  </a:lnTo>
                  <a:lnTo>
                    <a:pt x="3692" y="9120"/>
                  </a:lnTo>
                  <a:lnTo>
                    <a:pt x="3692" y="10950"/>
                  </a:lnTo>
                  <a:cubicBezTo>
                    <a:pt x="3692" y="11074"/>
                    <a:pt x="3793" y="11136"/>
                    <a:pt x="3894" y="11136"/>
                  </a:cubicBezTo>
                  <a:cubicBezTo>
                    <a:pt x="3994" y="11136"/>
                    <a:pt x="4095" y="11074"/>
                    <a:pt x="4095" y="10950"/>
                  </a:cubicBezTo>
                  <a:lnTo>
                    <a:pt x="4095" y="6917"/>
                  </a:lnTo>
                  <a:lnTo>
                    <a:pt x="6980" y="3940"/>
                  </a:lnTo>
                  <a:close/>
                  <a:moveTo>
                    <a:pt x="12812" y="7041"/>
                  </a:moveTo>
                  <a:cubicBezTo>
                    <a:pt x="12843" y="7041"/>
                    <a:pt x="12874" y="7072"/>
                    <a:pt x="12905" y="7103"/>
                  </a:cubicBezTo>
                  <a:lnTo>
                    <a:pt x="13556" y="8716"/>
                  </a:lnTo>
                  <a:lnTo>
                    <a:pt x="12688" y="8716"/>
                  </a:lnTo>
                  <a:cubicBezTo>
                    <a:pt x="12563" y="8716"/>
                    <a:pt x="12470" y="8810"/>
                    <a:pt x="12470" y="8934"/>
                  </a:cubicBezTo>
                  <a:cubicBezTo>
                    <a:pt x="12470" y="9027"/>
                    <a:pt x="12563" y="9120"/>
                    <a:pt x="12688" y="9120"/>
                  </a:cubicBezTo>
                  <a:lnTo>
                    <a:pt x="13215" y="9120"/>
                  </a:lnTo>
                  <a:lnTo>
                    <a:pt x="13215" y="9864"/>
                  </a:lnTo>
                  <a:lnTo>
                    <a:pt x="12501" y="9864"/>
                  </a:lnTo>
                  <a:cubicBezTo>
                    <a:pt x="12191" y="9864"/>
                    <a:pt x="11974" y="10112"/>
                    <a:pt x="11974" y="10392"/>
                  </a:cubicBezTo>
                  <a:lnTo>
                    <a:pt x="11974" y="11694"/>
                  </a:lnTo>
                  <a:cubicBezTo>
                    <a:pt x="11974" y="12005"/>
                    <a:pt x="12191" y="12222"/>
                    <a:pt x="12501" y="12222"/>
                  </a:cubicBezTo>
                  <a:lnTo>
                    <a:pt x="13215" y="12222"/>
                  </a:lnTo>
                  <a:lnTo>
                    <a:pt x="13215" y="13121"/>
                  </a:lnTo>
                  <a:cubicBezTo>
                    <a:pt x="13215" y="13183"/>
                    <a:pt x="13153" y="13245"/>
                    <a:pt x="13091" y="13245"/>
                  </a:cubicBezTo>
                  <a:lnTo>
                    <a:pt x="13091" y="13276"/>
                  </a:lnTo>
                  <a:lnTo>
                    <a:pt x="10330" y="13276"/>
                  </a:lnTo>
                  <a:lnTo>
                    <a:pt x="10330" y="9120"/>
                  </a:lnTo>
                  <a:lnTo>
                    <a:pt x="11850" y="9120"/>
                  </a:lnTo>
                  <a:cubicBezTo>
                    <a:pt x="11974" y="9120"/>
                    <a:pt x="12067" y="9027"/>
                    <a:pt x="12067" y="8934"/>
                  </a:cubicBezTo>
                  <a:cubicBezTo>
                    <a:pt x="12067" y="8810"/>
                    <a:pt x="11974" y="8716"/>
                    <a:pt x="11850" y="8716"/>
                  </a:cubicBezTo>
                  <a:lnTo>
                    <a:pt x="10330" y="8716"/>
                  </a:lnTo>
                  <a:lnTo>
                    <a:pt x="10330" y="7041"/>
                  </a:lnTo>
                  <a:close/>
                  <a:moveTo>
                    <a:pt x="5212" y="0"/>
                  </a:moveTo>
                  <a:cubicBezTo>
                    <a:pt x="4933" y="0"/>
                    <a:pt x="4716" y="217"/>
                    <a:pt x="4716" y="496"/>
                  </a:cubicBezTo>
                  <a:lnTo>
                    <a:pt x="4716" y="1086"/>
                  </a:lnTo>
                  <a:cubicBezTo>
                    <a:pt x="4716" y="1365"/>
                    <a:pt x="4933" y="1582"/>
                    <a:pt x="5212" y="1582"/>
                  </a:cubicBezTo>
                  <a:lnTo>
                    <a:pt x="6763" y="1582"/>
                  </a:lnTo>
                  <a:lnTo>
                    <a:pt x="6763" y="2265"/>
                  </a:lnTo>
                  <a:lnTo>
                    <a:pt x="2544" y="6669"/>
                  </a:lnTo>
                  <a:lnTo>
                    <a:pt x="1210" y="6669"/>
                  </a:lnTo>
                  <a:cubicBezTo>
                    <a:pt x="1188" y="6666"/>
                    <a:pt x="1166" y="6665"/>
                    <a:pt x="1145" y="6665"/>
                  </a:cubicBezTo>
                  <a:cubicBezTo>
                    <a:pt x="957" y="6665"/>
                    <a:pt x="801" y="6784"/>
                    <a:pt x="745" y="6979"/>
                  </a:cubicBezTo>
                  <a:lnTo>
                    <a:pt x="63" y="8654"/>
                  </a:lnTo>
                  <a:cubicBezTo>
                    <a:pt x="1" y="8748"/>
                    <a:pt x="32" y="8903"/>
                    <a:pt x="94" y="8996"/>
                  </a:cubicBezTo>
                  <a:cubicBezTo>
                    <a:pt x="156" y="9089"/>
                    <a:pt x="249" y="9151"/>
                    <a:pt x="373" y="9151"/>
                  </a:cubicBezTo>
                  <a:lnTo>
                    <a:pt x="373" y="13152"/>
                  </a:lnTo>
                  <a:cubicBezTo>
                    <a:pt x="373" y="13462"/>
                    <a:pt x="621" y="13711"/>
                    <a:pt x="931" y="13711"/>
                  </a:cubicBezTo>
                  <a:lnTo>
                    <a:pt x="13091" y="13711"/>
                  </a:lnTo>
                  <a:cubicBezTo>
                    <a:pt x="13370" y="13711"/>
                    <a:pt x="13618" y="13462"/>
                    <a:pt x="13618" y="13152"/>
                  </a:cubicBezTo>
                  <a:lnTo>
                    <a:pt x="13618" y="9120"/>
                  </a:lnTo>
                  <a:cubicBezTo>
                    <a:pt x="13866" y="9120"/>
                    <a:pt x="14052" y="8872"/>
                    <a:pt x="13959" y="8623"/>
                  </a:cubicBezTo>
                  <a:lnTo>
                    <a:pt x="13277" y="6948"/>
                  </a:lnTo>
                  <a:cubicBezTo>
                    <a:pt x="13184" y="6762"/>
                    <a:pt x="12998" y="6638"/>
                    <a:pt x="12812" y="6638"/>
                  </a:cubicBezTo>
                  <a:lnTo>
                    <a:pt x="11447" y="6638"/>
                  </a:lnTo>
                  <a:lnTo>
                    <a:pt x="7166" y="2265"/>
                  </a:lnTo>
                  <a:lnTo>
                    <a:pt x="7166" y="186"/>
                  </a:lnTo>
                  <a:cubicBezTo>
                    <a:pt x="7166" y="93"/>
                    <a:pt x="7073" y="0"/>
                    <a:pt x="6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99"/>
            <p:cNvSpPr/>
            <p:nvPr/>
          </p:nvSpPr>
          <p:spPr>
            <a:xfrm>
              <a:off x="1809650" y="3208050"/>
              <a:ext cx="79900" cy="68575"/>
            </a:xfrm>
            <a:custGeom>
              <a:rect b="b" l="l" r="r" t="t"/>
              <a:pathLst>
                <a:path extrusionOk="0" h="2743" w="3196">
                  <a:moveTo>
                    <a:pt x="1815" y="435"/>
                  </a:moveTo>
                  <a:cubicBezTo>
                    <a:pt x="2298" y="435"/>
                    <a:pt x="2762" y="802"/>
                    <a:pt x="2762" y="1365"/>
                  </a:cubicBezTo>
                  <a:cubicBezTo>
                    <a:pt x="2762" y="1893"/>
                    <a:pt x="2358" y="2327"/>
                    <a:pt x="1831" y="2327"/>
                  </a:cubicBezTo>
                  <a:cubicBezTo>
                    <a:pt x="962" y="2327"/>
                    <a:pt x="559" y="1334"/>
                    <a:pt x="1149" y="714"/>
                  </a:cubicBezTo>
                  <a:cubicBezTo>
                    <a:pt x="1341" y="521"/>
                    <a:pt x="1580" y="435"/>
                    <a:pt x="1815" y="435"/>
                  </a:cubicBezTo>
                  <a:close/>
                  <a:moveTo>
                    <a:pt x="1831" y="1"/>
                  </a:moveTo>
                  <a:cubicBezTo>
                    <a:pt x="590" y="1"/>
                    <a:pt x="1" y="1490"/>
                    <a:pt x="838" y="2358"/>
                  </a:cubicBezTo>
                  <a:cubicBezTo>
                    <a:pt x="1114" y="2624"/>
                    <a:pt x="1452" y="2743"/>
                    <a:pt x="1785" y="2743"/>
                  </a:cubicBezTo>
                  <a:cubicBezTo>
                    <a:pt x="2502" y="2743"/>
                    <a:pt x="3196" y="2191"/>
                    <a:pt x="3196" y="1365"/>
                  </a:cubicBezTo>
                  <a:cubicBezTo>
                    <a:pt x="3196" y="621"/>
                    <a:pt x="2575" y="1"/>
                    <a:pt x="18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99"/>
            <p:cNvSpPr/>
            <p:nvPr/>
          </p:nvSpPr>
          <p:spPr>
            <a:xfrm>
              <a:off x="1849975" y="3225300"/>
              <a:ext cx="15550" cy="26200"/>
            </a:xfrm>
            <a:custGeom>
              <a:rect b="b" l="l" r="r" t="t"/>
              <a:pathLst>
                <a:path extrusionOk="0" h="1048" w="622">
                  <a:moveTo>
                    <a:pt x="218" y="1"/>
                  </a:moveTo>
                  <a:cubicBezTo>
                    <a:pt x="109" y="1"/>
                    <a:pt x="1" y="71"/>
                    <a:pt x="1" y="210"/>
                  </a:cubicBezTo>
                  <a:lnTo>
                    <a:pt x="1" y="675"/>
                  </a:lnTo>
                  <a:cubicBezTo>
                    <a:pt x="1" y="737"/>
                    <a:pt x="32" y="769"/>
                    <a:pt x="63" y="831"/>
                  </a:cubicBezTo>
                  <a:lnTo>
                    <a:pt x="249" y="986"/>
                  </a:lnTo>
                  <a:cubicBezTo>
                    <a:pt x="280" y="1017"/>
                    <a:pt x="342" y="1048"/>
                    <a:pt x="373" y="1048"/>
                  </a:cubicBezTo>
                  <a:cubicBezTo>
                    <a:pt x="435" y="1048"/>
                    <a:pt x="497" y="1017"/>
                    <a:pt x="528" y="986"/>
                  </a:cubicBezTo>
                  <a:cubicBezTo>
                    <a:pt x="621" y="924"/>
                    <a:pt x="621" y="769"/>
                    <a:pt x="528" y="706"/>
                  </a:cubicBezTo>
                  <a:lnTo>
                    <a:pt x="435" y="613"/>
                  </a:lnTo>
                  <a:lnTo>
                    <a:pt x="435" y="210"/>
                  </a:lnTo>
                  <a:cubicBezTo>
                    <a:pt x="435" y="71"/>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7" name="Google Shape;21097;p99"/>
          <p:cNvGrpSpPr/>
          <p:nvPr/>
        </p:nvGrpSpPr>
        <p:grpSpPr>
          <a:xfrm>
            <a:off x="3990801" y="2320304"/>
            <a:ext cx="355200" cy="231125"/>
            <a:chOff x="3953100" y="3121200"/>
            <a:chExt cx="355200" cy="231125"/>
          </a:xfrm>
        </p:grpSpPr>
        <p:sp>
          <p:nvSpPr>
            <p:cNvPr id="21098" name="Google Shape;21098;p99"/>
            <p:cNvSpPr/>
            <p:nvPr/>
          </p:nvSpPr>
          <p:spPr>
            <a:xfrm>
              <a:off x="3953100" y="3121200"/>
              <a:ext cx="355200" cy="231125"/>
            </a:xfrm>
            <a:custGeom>
              <a:rect b="b" l="l" r="r" t="t"/>
              <a:pathLst>
                <a:path extrusionOk="0" h="9245" w="14208">
                  <a:moveTo>
                    <a:pt x="8655" y="4901"/>
                  </a:moveTo>
                  <a:lnTo>
                    <a:pt x="8841" y="5925"/>
                  </a:lnTo>
                  <a:lnTo>
                    <a:pt x="5677" y="5925"/>
                  </a:lnTo>
                  <a:lnTo>
                    <a:pt x="5863" y="4901"/>
                  </a:lnTo>
                  <a:close/>
                  <a:moveTo>
                    <a:pt x="8903" y="6328"/>
                  </a:moveTo>
                  <a:lnTo>
                    <a:pt x="9089" y="7352"/>
                  </a:lnTo>
                  <a:lnTo>
                    <a:pt x="5398" y="7352"/>
                  </a:lnTo>
                  <a:lnTo>
                    <a:pt x="5584" y="6328"/>
                  </a:lnTo>
                  <a:close/>
                  <a:moveTo>
                    <a:pt x="2730" y="0"/>
                  </a:moveTo>
                  <a:cubicBezTo>
                    <a:pt x="1396" y="0"/>
                    <a:pt x="279" y="1117"/>
                    <a:pt x="279" y="2451"/>
                  </a:cubicBezTo>
                  <a:cubicBezTo>
                    <a:pt x="279" y="3785"/>
                    <a:pt x="1396" y="4901"/>
                    <a:pt x="2730" y="4901"/>
                  </a:cubicBezTo>
                  <a:lnTo>
                    <a:pt x="5491" y="4901"/>
                  </a:lnTo>
                  <a:lnTo>
                    <a:pt x="4994" y="7352"/>
                  </a:lnTo>
                  <a:lnTo>
                    <a:pt x="4250" y="7352"/>
                  </a:lnTo>
                  <a:cubicBezTo>
                    <a:pt x="4002" y="7352"/>
                    <a:pt x="3816" y="7538"/>
                    <a:pt x="3816" y="7786"/>
                  </a:cubicBezTo>
                  <a:lnTo>
                    <a:pt x="3816" y="7972"/>
                  </a:lnTo>
                  <a:cubicBezTo>
                    <a:pt x="3816" y="8686"/>
                    <a:pt x="4374" y="9244"/>
                    <a:pt x="5087" y="9244"/>
                  </a:cubicBezTo>
                  <a:lnTo>
                    <a:pt x="6887" y="9244"/>
                  </a:lnTo>
                  <a:cubicBezTo>
                    <a:pt x="7166" y="9244"/>
                    <a:pt x="7166" y="8841"/>
                    <a:pt x="6887" y="8841"/>
                  </a:cubicBezTo>
                  <a:lnTo>
                    <a:pt x="5087" y="8841"/>
                  </a:lnTo>
                  <a:cubicBezTo>
                    <a:pt x="4591" y="8841"/>
                    <a:pt x="4219" y="8469"/>
                    <a:pt x="4219" y="7972"/>
                  </a:cubicBezTo>
                  <a:lnTo>
                    <a:pt x="4219" y="7786"/>
                  </a:lnTo>
                  <a:lnTo>
                    <a:pt x="4250" y="7755"/>
                  </a:lnTo>
                  <a:lnTo>
                    <a:pt x="10268" y="7755"/>
                  </a:lnTo>
                  <a:cubicBezTo>
                    <a:pt x="10268" y="7755"/>
                    <a:pt x="10299" y="7755"/>
                    <a:pt x="10299" y="7786"/>
                  </a:cubicBezTo>
                  <a:lnTo>
                    <a:pt x="10299" y="7972"/>
                  </a:lnTo>
                  <a:cubicBezTo>
                    <a:pt x="10299" y="8469"/>
                    <a:pt x="9895" y="8841"/>
                    <a:pt x="9430" y="8841"/>
                  </a:cubicBezTo>
                  <a:lnTo>
                    <a:pt x="7693" y="8841"/>
                  </a:lnTo>
                  <a:cubicBezTo>
                    <a:pt x="7414" y="8841"/>
                    <a:pt x="7414" y="9244"/>
                    <a:pt x="7693" y="9244"/>
                  </a:cubicBezTo>
                  <a:lnTo>
                    <a:pt x="9430" y="9244"/>
                  </a:lnTo>
                  <a:cubicBezTo>
                    <a:pt x="10144" y="9244"/>
                    <a:pt x="10702" y="8686"/>
                    <a:pt x="10702" y="7972"/>
                  </a:cubicBezTo>
                  <a:lnTo>
                    <a:pt x="10702" y="7786"/>
                  </a:lnTo>
                  <a:cubicBezTo>
                    <a:pt x="10702" y="7538"/>
                    <a:pt x="10516" y="7352"/>
                    <a:pt x="10268" y="7352"/>
                  </a:cubicBezTo>
                  <a:lnTo>
                    <a:pt x="9523" y="7352"/>
                  </a:lnTo>
                  <a:lnTo>
                    <a:pt x="9058" y="4901"/>
                  </a:lnTo>
                  <a:lnTo>
                    <a:pt x="11788" y="4901"/>
                  </a:lnTo>
                  <a:cubicBezTo>
                    <a:pt x="13121" y="4901"/>
                    <a:pt x="14207" y="3785"/>
                    <a:pt x="14207" y="2451"/>
                  </a:cubicBezTo>
                  <a:cubicBezTo>
                    <a:pt x="14207" y="1117"/>
                    <a:pt x="13121" y="0"/>
                    <a:pt x="11788" y="0"/>
                  </a:cubicBezTo>
                  <a:lnTo>
                    <a:pt x="6763" y="0"/>
                  </a:lnTo>
                  <a:cubicBezTo>
                    <a:pt x="6638" y="0"/>
                    <a:pt x="6545" y="94"/>
                    <a:pt x="6545" y="218"/>
                  </a:cubicBezTo>
                  <a:cubicBezTo>
                    <a:pt x="6545" y="342"/>
                    <a:pt x="6638" y="435"/>
                    <a:pt x="6763" y="435"/>
                  </a:cubicBezTo>
                  <a:lnTo>
                    <a:pt x="11788" y="435"/>
                  </a:lnTo>
                  <a:cubicBezTo>
                    <a:pt x="12904" y="435"/>
                    <a:pt x="13835" y="1334"/>
                    <a:pt x="13835" y="2451"/>
                  </a:cubicBezTo>
                  <a:cubicBezTo>
                    <a:pt x="13835" y="3568"/>
                    <a:pt x="12904" y="4467"/>
                    <a:pt x="11788" y="4467"/>
                  </a:cubicBezTo>
                  <a:lnTo>
                    <a:pt x="2699" y="4467"/>
                  </a:lnTo>
                  <a:cubicBezTo>
                    <a:pt x="0" y="4467"/>
                    <a:pt x="0" y="404"/>
                    <a:pt x="2699" y="404"/>
                  </a:cubicBezTo>
                  <a:lnTo>
                    <a:pt x="5956" y="404"/>
                  </a:lnTo>
                  <a:cubicBezTo>
                    <a:pt x="6049" y="404"/>
                    <a:pt x="6142" y="342"/>
                    <a:pt x="6142" y="218"/>
                  </a:cubicBezTo>
                  <a:cubicBezTo>
                    <a:pt x="6142" y="94"/>
                    <a:pt x="6049" y="0"/>
                    <a:pt x="5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99"/>
            <p:cNvSpPr/>
            <p:nvPr/>
          </p:nvSpPr>
          <p:spPr>
            <a:xfrm>
              <a:off x="4094225" y="3142825"/>
              <a:ext cx="93100" cy="79200"/>
            </a:xfrm>
            <a:custGeom>
              <a:rect b="b" l="l" r="r" t="t"/>
              <a:pathLst>
                <a:path extrusionOk="0" h="3168" w="3724">
                  <a:moveTo>
                    <a:pt x="1583" y="407"/>
                  </a:moveTo>
                  <a:cubicBezTo>
                    <a:pt x="2637" y="407"/>
                    <a:pt x="3134" y="1679"/>
                    <a:pt x="2420" y="2392"/>
                  </a:cubicBezTo>
                  <a:cubicBezTo>
                    <a:pt x="2178" y="2634"/>
                    <a:pt x="1884" y="2742"/>
                    <a:pt x="1597" y="2742"/>
                  </a:cubicBezTo>
                  <a:cubicBezTo>
                    <a:pt x="1001" y="2742"/>
                    <a:pt x="435" y="2277"/>
                    <a:pt x="435" y="1586"/>
                  </a:cubicBezTo>
                  <a:cubicBezTo>
                    <a:pt x="435" y="935"/>
                    <a:pt x="962" y="407"/>
                    <a:pt x="1583" y="407"/>
                  </a:cubicBezTo>
                  <a:close/>
                  <a:moveTo>
                    <a:pt x="1586" y="0"/>
                  </a:moveTo>
                  <a:cubicBezTo>
                    <a:pt x="776" y="0"/>
                    <a:pt x="1" y="624"/>
                    <a:pt x="1" y="1586"/>
                  </a:cubicBezTo>
                  <a:cubicBezTo>
                    <a:pt x="1" y="2455"/>
                    <a:pt x="714" y="3168"/>
                    <a:pt x="1583" y="3168"/>
                  </a:cubicBezTo>
                  <a:cubicBezTo>
                    <a:pt x="3010" y="3168"/>
                    <a:pt x="3723" y="1462"/>
                    <a:pt x="2699" y="469"/>
                  </a:cubicBezTo>
                  <a:cubicBezTo>
                    <a:pt x="2376" y="146"/>
                    <a:pt x="1977" y="0"/>
                    <a:pt x="15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99"/>
            <p:cNvSpPr/>
            <p:nvPr/>
          </p:nvSpPr>
          <p:spPr>
            <a:xfrm>
              <a:off x="4115175" y="3163900"/>
              <a:ext cx="44225" cy="37200"/>
            </a:xfrm>
            <a:custGeom>
              <a:rect b="b" l="l" r="r" t="t"/>
              <a:pathLst>
                <a:path extrusionOk="0" h="1488" w="1769">
                  <a:moveTo>
                    <a:pt x="745" y="402"/>
                  </a:moveTo>
                  <a:cubicBezTo>
                    <a:pt x="1055" y="402"/>
                    <a:pt x="1210" y="774"/>
                    <a:pt x="993" y="991"/>
                  </a:cubicBezTo>
                  <a:cubicBezTo>
                    <a:pt x="923" y="1061"/>
                    <a:pt x="837" y="1092"/>
                    <a:pt x="753" y="1092"/>
                  </a:cubicBezTo>
                  <a:cubicBezTo>
                    <a:pt x="575" y="1092"/>
                    <a:pt x="404" y="953"/>
                    <a:pt x="404" y="743"/>
                  </a:cubicBezTo>
                  <a:cubicBezTo>
                    <a:pt x="404" y="557"/>
                    <a:pt x="559" y="402"/>
                    <a:pt x="745" y="402"/>
                  </a:cubicBezTo>
                  <a:close/>
                  <a:moveTo>
                    <a:pt x="758" y="0"/>
                  </a:moveTo>
                  <a:cubicBezTo>
                    <a:pt x="373" y="0"/>
                    <a:pt x="0" y="300"/>
                    <a:pt x="0" y="743"/>
                  </a:cubicBezTo>
                  <a:cubicBezTo>
                    <a:pt x="0" y="1146"/>
                    <a:pt x="342" y="1487"/>
                    <a:pt x="745" y="1487"/>
                  </a:cubicBezTo>
                  <a:cubicBezTo>
                    <a:pt x="1427" y="1487"/>
                    <a:pt x="1768" y="681"/>
                    <a:pt x="1272" y="216"/>
                  </a:cubicBezTo>
                  <a:cubicBezTo>
                    <a:pt x="1123" y="67"/>
                    <a:pt x="939" y="0"/>
                    <a:pt x="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99"/>
            <p:cNvSpPr/>
            <p:nvPr/>
          </p:nvSpPr>
          <p:spPr>
            <a:xfrm>
              <a:off x="4011700" y="3178325"/>
              <a:ext cx="41025" cy="9850"/>
            </a:xfrm>
            <a:custGeom>
              <a:rect b="b" l="l" r="r" t="t"/>
              <a:pathLst>
                <a:path extrusionOk="0" h="394" w="1641">
                  <a:moveTo>
                    <a:pt x="178" y="0"/>
                  </a:moveTo>
                  <a:cubicBezTo>
                    <a:pt x="0" y="0"/>
                    <a:pt x="0" y="394"/>
                    <a:pt x="178" y="394"/>
                  </a:cubicBezTo>
                  <a:cubicBezTo>
                    <a:pt x="194" y="394"/>
                    <a:pt x="212" y="390"/>
                    <a:pt x="231" y="383"/>
                  </a:cubicBezTo>
                  <a:lnTo>
                    <a:pt x="1410" y="383"/>
                  </a:lnTo>
                  <a:cubicBezTo>
                    <a:pt x="1429" y="390"/>
                    <a:pt x="1447" y="394"/>
                    <a:pt x="1463" y="394"/>
                  </a:cubicBezTo>
                  <a:cubicBezTo>
                    <a:pt x="1640" y="394"/>
                    <a:pt x="1640" y="0"/>
                    <a:pt x="1463" y="0"/>
                  </a:cubicBezTo>
                  <a:cubicBezTo>
                    <a:pt x="1447" y="0"/>
                    <a:pt x="1429" y="4"/>
                    <a:pt x="1410" y="11"/>
                  </a:cubicBezTo>
                  <a:lnTo>
                    <a:pt x="231" y="11"/>
                  </a:lnTo>
                  <a:cubicBezTo>
                    <a:pt x="212" y="4"/>
                    <a:pt x="194"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99"/>
            <p:cNvSpPr/>
            <p:nvPr/>
          </p:nvSpPr>
          <p:spPr>
            <a:xfrm>
              <a:off x="4217525" y="3178475"/>
              <a:ext cx="39275" cy="10475"/>
            </a:xfrm>
            <a:custGeom>
              <a:rect b="b" l="l" r="r" t="t"/>
              <a:pathLst>
                <a:path extrusionOk="0" h="419" w="1571">
                  <a:moveTo>
                    <a:pt x="1372" y="0"/>
                  </a:moveTo>
                  <a:cubicBezTo>
                    <a:pt x="1360" y="0"/>
                    <a:pt x="1348" y="2"/>
                    <a:pt x="1335" y="5"/>
                  </a:cubicBezTo>
                  <a:lnTo>
                    <a:pt x="187" y="5"/>
                  </a:lnTo>
                  <a:cubicBezTo>
                    <a:pt x="1" y="98"/>
                    <a:pt x="1" y="346"/>
                    <a:pt x="187" y="408"/>
                  </a:cubicBezTo>
                  <a:lnTo>
                    <a:pt x="1335" y="408"/>
                  </a:lnTo>
                  <a:cubicBezTo>
                    <a:pt x="1354" y="415"/>
                    <a:pt x="1372" y="419"/>
                    <a:pt x="1388" y="419"/>
                  </a:cubicBezTo>
                  <a:cubicBezTo>
                    <a:pt x="1570" y="419"/>
                    <a:pt x="1565" y="0"/>
                    <a:pt x="1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3" name="Google Shape;21103;p99"/>
          <p:cNvGrpSpPr/>
          <p:nvPr/>
        </p:nvGrpSpPr>
        <p:grpSpPr>
          <a:xfrm>
            <a:off x="5508004" y="1785299"/>
            <a:ext cx="349750" cy="266100"/>
            <a:chOff x="931825" y="2533500"/>
            <a:chExt cx="349750" cy="266100"/>
          </a:xfrm>
        </p:grpSpPr>
        <p:sp>
          <p:nvSpPr>
            <p:cNvPr id="21104" name="Google Shape;21104;p99"/>
            <p:cNvSpPr/>
            <p:nvPr/>
          </p:nvSpPr>
          <p:spPr>
            <a:xfrm>
              <a:off x="1137325" y="2698375"/>
              <a:ext cx="144250" cy="101225"/>
            </a:xfrm>
            <a:custGeom>
              <a:rect b="b" l="l" r="r" t="t"/>
              <a:pathLst>
                <a:path extrusionOk="0" h="4049" w="5770">
                  <a:moveTo>
                    <a:pt x="4281" y="2366"/>
                  </a:moveTo>
                  <a:lnTo>
                    <a:pt x="4281" y="3327"/>
                  </a:lnTo>
                  <a:lnTo>
                    <a:pt x="4095" y="3420"/>
                  </a:lnTo>
                  <a:cubicBezTo>
                    <a:pt x="3707" y="3575"/>
                    <a:pt x="3296" y="3653"/>
                    <a:pt x="2885" y="3653"/>
                  </a:cubicBezTo>
                  <a:cubicBezTo>
                    <a:pt x="2474" y="3653"/>
                    <a:pt x="2063" y="3575"/>
                    <a:pt x="1675" y="3420"/>
                  </a:cubicBezTo>
                  <a:lnTo>
                    <a:pt x="1489" y="3327"/>
                  </a:lnTo>
                  <a:lnTo>
                    <a:pt x="1489" y="2366"/>
                  </a:lnTo>
                  <a:lnTo>
                    <a:pt x="2606" y="2893"/>
                  </a:lnTo>
                  <a:cubicBezTo>
                    <a:pt x="2699" y="2924"/>
                    <a:pt x="2792" y="2955"/>
                    <a:pt x="2885" y="2955"/>
                  </a:cubicBezTo>
                  <a:cubicBezTo>
                    <a:pt x="2978" y="2955"/>
                    <a:pt x="3071" y="2924"/>
                    <a:pt x="3164" y="2893"/>
                  </a:cubicBezTo>
                  <a:lnTo>
                    <a:pt x="4281" y="2366"/>
                  </a:lnTo>
                  <a:close/>
                  <a:moveTo>
                    <a:pt x="2854" y="0"/>
                  </a:moveTo>
                  <a:cubicBezTo>
                    <a:pt x="2745" y="0"/>
                    <a:pt x="2637" y="24"/>
                    <a:pt x="2544" y="70"/>
                  </a:cubicBezTo>
                  <a:lnTo>
                    <a:pt x="186" y="1156"/>
                  </a:lnTo>
                  <a:cubicBezTo>
                    <a:pt x="93" y="1218"/>
                    <a:pt x="0" y="1342"/>
                    <a:pt x="0" y="1466"/>
                  </a:cubicBezTo>
                  <a:cubicBezTo>
                    <a:pt x="31" y="1590"/>
                    <a:pt x="93" y="1714"/>
                    <a:pt x="217" y="1776"/>
                  </a:cubicBezTo>
                  <a:lnTo>
                    <a:pt x="1055" y="2148"/>
                  </a:lnTo>
                  <a:lnTo>
                    <a:pt x="1055" y="3389"/>
                  </a:lnTo>
                  <a:cubicBezTo>
                    <a:pt x="1055" y="3513"/>
                    <a:pt x="1117" y="3606"/>
                    <a:pt x="1241" y="3668"/>
                  </a:cubicBezTo>
                  <a:lnTo>
                    <a:pt x="1520" y="3792"/>
                  </a:lnTo>
                  <a:cubicBezTo>
                    <a:pt x="1954" y="3963"/>
                    <a:pt x="2420" y="4048"/>
                    <a:pt x="2885" y="4048"/>
                  </a:cubicBezTo>
                  <a:cubicBezTo>
                    <a:pt x="3350" y="4048"/>
                    <a:pt x="3815" y="3963"/>
                    <a:pt x="4250" y="3792"/>
                  </a:cubicBezTo>
                  <a:lnTo>
                    <a:pt x="4529" y="3668"/>
                  </a:lnTo>
                  <a:cubicBezTo>
                    <a:pt x="4622" y="3606"/>
                    <a:pt x="4715" y="3513"/>
                    <a:pt x="4715" y="3389"/>
                  </a:cubicBezTo>
                  <a:lnTo>
                    <a:pt x="4715" y="2179"/>
                  </a:lnTo>
                  <a:lnTo>
                    <a:pt x="5553" y="1776"/>
                  </a:lnTo>
                  <a:cubicBezTo>
                    <a:pt x="5677" y="1714"/>
                    <a:pt x="5739" y="1590"/>
                    <a:pt x="5739" y="1466"/>
                  </a:cubicBezTo>
                  <a:cubicBezTo>
                    <a:pt x="5770" y="1342"/>
                    <a:pt x="5677" y="1218"/>
                    <a:pt x="5584" y="1156"/>
                  </a:cubicBezTo>
                  <a:lnTo>
                    <a:pt x="5553" y="1156"/>
                  </a:lnTo>
                  <a:lnTo>
                    <a:pt x="4622" y="722"/>
                  </a:lnTo>
                  <a:cubicBezTo>
                    <a:pt x="4593" y="714"/>
                    <a:pt x="4565" y="710"/>
                    <a:pt x="4539" y="710"/>
                  </a:cubicBezTo>
                  <a:cubicBezTo>
                    <a:pt x="4456" y="710"/>
                    <a:pt x="4390" y="751"/>
                    <a:pt x="4343" y="846"/>
                  </a:cubicBezTo>
                  <a:cubicBezTo>
                    <a:pt x="4312" y="939"/>
                    <a:pt x="4343" y="1063"/>
                    <a:pt x="4436" y="1094"/>
                  </a:cubicBezTo>
                  <a:lnTo>
                    <a:pt x="5242" y="1466"/>
                  </a:lnTo>
                  <a:lnTo>
                    <a:pt x="2978" y="2490"/>
                  </a:lnTo>
                  <a:cubicBezTo>
                    <a:pt x="2947" y="2505"/>
                    <a:pt x="2908" y="2513"/>
                    <a:pt x="2869" y="2513"/>
                  </a:cubicBezTo>
                  <a:cubicBezTo>
                    <a:pt x="2831" y="2513"/>
                    <a:pt x="2792" y="2505"/>
                    <a:pt x="2761" y="2490"/>
                  </a:cubicBezTo>
                  <a:lnTo>
                    <a:pt x="496" y="1466"/>
                  </a:lnTo>
                  <a:lnTo>
                    <a:pt x="2730" y="473"/>
                  </a:lnTo>
                  <a:cubicBezTo>
                    <a:pt x="2761" y="442"/>
                    <a:pt x="2807" y="427"/>
                    <a:pt x="2854" y="427"/>
                  </a:cubicBezTo>
                  <a:cubicBezTo>
                    <a:pt x="2900" y="427"/>
                    <a:pt x="2947" y="442"/>
                    <a:pt x="2978" y="473"/>
                  </a:cubicBezTo>
                  <a:lnTo>
                    <a:pt x="3722" y="784"/>
                  </a:lnTo>
                  <a:cubicBezTo>
                    <a:pt x="3755" y="800"/>
                    <a:pt x="3787" y="807"/>
                    <a:pt x="3816" y="807"/>
                  </a:cubicBezTo>
                  <a:cubicBezTo>
                    <a:pt x="4012" y="807"/>
                    <a:pt x="4124" y="492"/>
                    <a:pt x="3909" y="411"/>
                  </a:cubicBezTo>
                  <a:lnTo>
                    <a:pt x="3164" y="70"/>
                  </a:lnTo>
                  <a:cubicBezTo>
                    <a:pt x="3071" y="24"/>
                    <a:pt x="2962" y="0"/>
                    <a:pt x="2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99"/>
            <p:cNvSpPr/>
            <p:nvPr/>
          </p:nvSpPr>
          <p:spPr>
            <a:xfrm>
              <a:off x="931825" y="2533500"/>
              <a:ext cx="184575" cy="111625"/>
            </a:xfrm>
            <a:custGeom>
              <a:rect b="b" l="l" r="r" t="t"/>
              <a:pathLst>
                <a:path extrusionOk="0" h="4465" w="7383">
                  <a:moveTo>
                    <a:pt x="2918" y="0"/>
                  </a:moveTo>
                  <a:cubicBezTo>
                    <a:pt x="1958" y="0"/>
                    <a:pt x="1012" y="712"/>
                    <a:pt x="993" y="1888"/>
                  </a:cubicBezTo>
                  <a:lnTo>
                    <a:pt x="993" y="2043"/>
                  </a:lnTo>
                  <a:cubicBezTo>
                    <a:pt x="403" y="2167"/>
                    <a:pt x="0" y="2695"/>
                    <a:pt x="0" y="3315"/>
                  </a:cubicBezTo>
                  <a:lnTo>
                    <a:pt x="0" y="3346"/>
                  </a:lnTo>
                  <a:cubicBezTo>
                    <a:pt x="30" y="3978"/>
                    <a:pt x="527" y="4464"/>
                    <a:pt x="1124" y="4464"/>
                  </a:cubicBezTo>
                  <a:cubicBezTo>
                    <a:pt x="1142" y="4464"/>
                    <a:pt x="1160" y="4464"/>
                    <a:pt x="1179" y="4463"/>
                  </a:cubicBezTo>
                  <a:lnTo>
                    <a:pt x="2916" y="4463"/>
                  </a:lnTo>
                  <a:cubicBezTo>
                    <a:pt x="3195" y="4463"/>
                    <a:pt x="3195" y="4060"/>
                    <a:pt x="2916" y="4060"/>
                  </a:cubicBezTo>
                  <a:lnTo>
                    <a:pt x="1179" y="4060"/>
                  </a:lnTo>
                  <a:cubicBezTo>
                    <a:pt x="775" y="4060"/>
                    <a:pt x="434" y="3749"/>
                    <a:pt x="403" y="3346"/>
                  </a:cubicBezTo>
                  <a:lnTo>
                    <a:pt x="403" y="3315"/>
                  </a:lnTo>
                  <a:cubicBezTo>
                    <a:pt x="403" y="2819"/>
                    <a:pt x="775" y="2447"/>
                    <a:pt x="1241" y="2415"/>
                  </a:cubicBezTo>
                  <a:cubicBezTo>
                    <a:pt x="1303" y="2384"/>
                    <a:pt x="1365" y="2353"/>
                    <a:pt x="1396" y="2322"/>
                  </a:cubicBezTo>
                  <a:cubicBezTo>
                    <a:pt x="1427" y="2291"/>
                    <a:pt x="1458" y="2229"/>
                    <a:pt x="1458" y="2167"/>
                  </a:cubicBezTo>
                  <a:cubicBezTo>
                    <a:pt x="1171" y="1058"/>
                    <a:pt x="2052" y="314"/>
                    <a:pt x="2929" y="314"/>
                  </a:cubicBezTo>
                  <a:cubicBezTo>
                    <a:pt x="3475" y="314"/>
                    <a:pt x="4019" y="602"/>
                    <a:pt x="4281" y="1268"/>
                  </a:cubicBezTo>
                  <a:cubicBezTo>
                    <a:pt x="4281" y="1299"/>
                    <a:pt x="4343" y="1361"/>
                    <a:pt x="4374" y="1361"/>
                  </a:cubicBezTo>
                  <a:cubicBezTo>
                    <a:pt x="4405" y="1376"/>
                    <a:pt x="4436" y="1384"/>
                    <a:pt x="4467" y="1384"/>
                  </a:cubicBezTo>
                  <a:cubicBezTo>
                    <a:pt x="4498" y="1384"/>
                    <a:pt x="4529" y="1376"/>
                    <a:pt x="4560" y="1361"/>
                  </a:cubicBezTo>
                  <a:cubicBezTo>
                    <a:pt x="4684" y="1299"/>
                    <a:pt x="4839" y="1268"/>
                    <a:pt x="4994" y="1268"/>
                  </a:cubicBezTo>
                  <a:cubicBezTo>
                    <a:pt x="5490" y="1268"/>
                    <a:pt x="5894" y="1671"/>
                    <a:pt x="5894" y="2167"/>
                  </a:cubicBezTo>
                  <a:lnTo>
                    <a:pt x="5894" y="2198"/>
                  </a:lnTo>
                  <a:cubicBezTo>
                    <a:pt x="5894" y="2260"/>
                    <a:pt x="5894" y="2322"/>
                    <a:pt x="5956" y="2353"/>
                  </a:cubicBezTo>
                  <a:cubicBezTo>
                    <a:pt x="5987" y="2384"/>
                    <a:pt x="6049" y="2415"/>
                    <a:pt x="6080" y="2415"/>
                  </a:cubicBezTo>
                  <a:cubicBezTo>
                    <a:pt x="6576" y="2415"/>
                    <a:pt x="6979" y="2819"/>
                    <a:pt x="6979" y="3315"/>
                  </a:cubicBezTo>
                  <a:lnTo>
                    <a:pt x="6979" y="3346"/>
                  </a:lnTo>
                  <a:cubicBezTo>
                    <a:pt x="6948" y="3749"/>
                    <a:pt x="6607" y="4060"/>
                    <a:pt x="6204" y="4060"/>
                  </a:cubicBezTo>
                  <a:lnTo>
                    <a:pt x="3722" y="4060"/>
                  </a:lnTo>
                  <a:cubicBezTo>
                    <a:pt x="3443" y="4060"/>
                    <a:pt x="3443" y="4463"/>
                    <a:pt x="3722" y="4463"/>
                  </a:cubicBezTo>
                  <a:lnTo>
                    <a:pt x="6204" y="4463"/>
                  </a:lnTo>
                  <a:cubicBezTo>
                    <a:pt x="6222" y="4464"/>
                    <a:pt x="6241" y="4464"/>
                    <a:pt x="6259" y="4464"/>
                  </a:cubicBezTo>
                  <a:cubicBezTo>
                    <a:pt x="6855" y="4464"/>
                    <a:pt x="7353" y="3978"/>
                    <a:pt x="7383" y="3346"/>
                  </a:cubicBezTo>
                  <a:lnTo>
                    <a:pt x="7383" y="3315"/>
                  </a:lnTo>
                  <a:cubicBezTo>
                    <a:pt x="7383" y="2664"/>
                    <a:pt x="6917" y="2105"/>
                    <a:pt x="6266" y="2012"/>
                  </a:cubicBezTo>
                  <a:cubicBezTo>
                    <a:pt x="6204" y="1330"/>
                    <a:pt x="5646" y="834"/>
                    <a:pt x="4963" y="834"/>
                  </a:cubicBezTo>
                  <a:cubicBezTo>
                    <a:pt x="4808" y="834"/>
                    <a:pt x="4653" y="865"/>
                    <a:pt x="4529" y="927"/>
                  </a:cubicBezTo>
                  <a:cubicBezTo>
                    <a:pt x="4143" y="288"/>
                    <a:pt x="3528" y="0"/>
                    <a:pt x="2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99"/>
            <p:cNvSpPr/>
            <p:nvPr/>
          </p:nvSpPr>
          <p:spPr>
            <a:xfrm>
              <a:off x="1010125" y="2770575"/>
              <a:ext cx="41900" cy="16600"/>
            </a:xfrm>
            <a:custGeom>
              <a:rect b="b" l="l" r="r" t="t"/>
              <a:pathLst>
                <a:path extrusionOk="0" h="664" w="1676">
                  <a:moveTo>
                    <a:pt x="753" y="0"/>
                  </a:moveTo>
                  <a:cubicBezTo>
                    <a:pt x="503" y="0"/>
                    <a:pt x="258" y="120"/>
                    <a:pt x="63" y="315"/>
                  </a:cubicBezTo>
                  <a:cubicBezTo>
                    <a:pt x="1" y="377"/>
                    <a:pt x="1" y="532"/>
                    <a:pt x="63" y="594"/>
                  </a:cubicBezTo>
                  <a:cubicBezTo>
                    <a:pt x="110" y="641"/>
                    <a:pt x="164" y="664"/>
                    <a:pt x="218" y="664"/>
                  </a:cubicBezTo>
                  <a:cubicBezTo>
                    <a:pt x="272" y="664"/>
                    <a:pt x="327" y="641"/>
                    <a:pt x="373" y="594"/>
                  </a:cubicBezTo>
                  <a:cubicBezTo>
                    <a:pt x="497" y="470"/>
                    <a:pt x="652" y="408"/>
                    <a:pt x="838" y="408"/>
                  </a:cubicBezTo>
                  <a:cubicBezTo>
                    <a:pt x="1025" y="408"/>
                    <a:pt x="1180" y="470"/>
                    <a:pt x="1304" y="594"/>
                  </a:cubicBezTo>
                  <a:cubicBezTo>
                    <a:pt x="1366" y="625"/>
                    <a:pt x="1397" y="656"/>
                    <a:pt x="1459" y="656"/>
                  </a:cubicBezTo>
                  <a:cubicBezTo>
                    <a:pt x="1521" y="656"/>
                    <a:pt x="1552" y="625"/>
                    <a:pt x="1614" y="594"/>
                  </a:cubicBezTo>
                  <a:cubicBezTo>
                    <a:pt x="1676" y="532"/>
                    <a:pt x="1676" y="377"/>
                    <a:pt x="1614" y="315"/>
                  </a:cubicBezTo>
                  <a:cubicBezTo>
                    <a:pt x="1419" y="120"/>
                    <a:pt x="1174" y="0"/>
                    <a:pt x="924" y="0"/>
                  </a:cubicBezTo>
                  <a:cubicBezTo>
                    <a:pt x="895" y="0"/>
                    <a:pt x="867" y="2"/>
                    <a:pt x="838" y="5"/>
                  </a:cubicBezTo>
                  <a:cubicBezTo>
                    <a:pt x="810" y="2"/>
                    <a:pt x="781"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99"/>
            <p:cNvSpPr/>
            <p:nvPr/>
          </p:nvSpPr>
          <p:spPr>
            <a:xfrm>
              <a:off x="991750" y="2746650"/>
              <a:ext cx="77350" cy="24050"/>
            </a:xfrm>
            <a:custGeom>
              <a:rect b="b" l="l" r="r" t="t"/>
              <a:pathLst>
                <a:path extrusionOk="0" h="962" w="3094">
                  <a:moveTo>
                    <a:pt x="1573" y="0"/>
                  </a:moveTo>
                  <a:cubicBezTo>
                    <a:pt x="1046" y="0"/>
                    <a:pt x="519" y="217"/>
                    <a:pt x="147" y="590"/>
                  </a:cubicBezTo>
                  <a:cubicBezTo>
                    <a:pt x="1" y="735"/>
                    <a:pt x="140" y="957"/>
                    <a:pt x="312" y="957"/>
                  </a:cubicBezTo>
                  <a:cubicBezTo>
                    <a:pt x="360" y="957"/>
                    <a:pt x="410" y="940"/>
                    <a:pt x="457" y="900"/>
                  </a:cubicBezTo>
                  <a:cubicBezTo>
                    <a:pt x="767" y="574"/>
                    <a:pt x="1178" y="411"/>
                    <a:pt x="1589" y="411"/>
                  </a:cubicBezTo>
                  <a:cubicBezTo>
                    <a:pt x="2000" y="411"/>
                    <a:pt x="2411" y="574"/>
                    <a:pt x="2721" y="900"/>
                  </a:cubicBezTo>
                  <a:cubicBezTo>
                    <a:pt x="2752" y="931"/>
                    <a:pt x="2814" y="962"/>
                    <a:pt x="2876" y="962"/>
                  </a:cubicBezTo>
                  <a:cubicBezTo>
                    <a:pt x="2938" y="962"/>
                    <a:pt x="2969" y="931"/>
                    <a:pt x="3031" y="900"/>
                  </a:cubicBezTo>
                  <a:cubicBezTo>
                    <a:pt x="3093" y="807"/>
                    <a:pt x="3093" y="683"/>
                    <a:pt x="3031" y="590"/>
                  </a:cubicBezTo>
                  <a:cubicBezTo>
                    <a:pt x="2628" y="217"/>
                    <a:pt x="2132" y="0"/>
                    <a:pt x="1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99"/>
            <p:cNvSpPr/>
            <p:nvPr/>
          </p:nvSpPr>
          <p:spPr>
            <a:xfrm>
              <a:off x="974700" y="2722600"/>
              <a:ext cx="111450" cy="31050"/>
            </a:xfrm>
            <a:custGeom>
              <a:rect b="b" l="l" r="r" t="t"/>
              <a:pathLst>
                <a:path extrusionOk="0" h="1242" w="4458">
                  <a:moveTo>
                    <a:pt x="2255" y="1"/>
                  </a:moveTo>
                  <a:cubicBezTo>
                    <a:pt x="1480" y="1"/>
                    <a:pt x="705" y="311"/>
                    <a:pt x="146" y="869"/>
                  </a:cubicBezTo>
                  <a:cubicBezTo>
                    <a:pt x="0" y="1015"/>
                    <a:pt x="140" y="1237"/>
                    <a:pt x="312" y="1237"/>
                  </a:cubicBezTo>
                  <a:cubicBezTo>
                    <a:pt x="359" y="1237"/>
                    <a:pt x="409" y="1220"/>
                    <a:pt x="456" y="1179"/>
                  </a:cubicBezTo>
                  <a:cubicBezTo>
                    <a:pt x="953" y="668"/>
                    <a:pt x="1612" y="412"/>
                    <a:pt x="2271" y="412"/>
                  </a:cubicBezTo>
                  <a:cubicBezTo>
                    <a:pt x="2930" y="412"/>
                    <a:pt x="3589" y="668"/>
                    <a:pt x="4086" y="1179"/>
                  </a:cubicBezTo>
                  <a:cubicBezTo>
                    <a:pt x="4117" y="1210"/>
                    <a:pt x="4179" y="1241"/>
                    <a:pt x="4241" y="1241"/>
                  </a:cubicBezTo>
                  <a:cubicBezTo>
                    <a:pt x="4303" y="1241"/>
                    <a:pt x="4334" y="1210"/>
                    <a:pt x="4396" y="1179"/>
                  </a:cubicBezTo>
                  <a:cubicBezTo>
                    <a:pt x="4458" y="1086"/>
                    <a:pt x="4458" y="962"/>
                    <a:pt x="4396" y="869"/>
                  </a:cubicBezTo>
                  <a:cubicBezTo>
                    <a:pt x="3806" y="311"/>
                    <a:pt x="3062"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99"/>
            <p:cNvSpPr/>
            <p:nvPr/>
          </p:nvSpPr>
          <p:spPr>
            <a:xfrm>
              <a:off x="1026425" y="2682150"/>
              <a:ext cx="11275" cy="7900"/>
            </a:xfrm>
            <a:custGeom>
              <a:rect b="b" l="l" r="r" t="t"/>
              <a:pathLst>
                <a:path extrusionOk="0" h="316" w="451">
                  <a:moveTo>
                    <a:pt x="66" y="1"/>
                  </a:moveTo>
                  <a:cubicBezTo>
                    <a:pt x="28" y="1"/>
                    <a:pt x="0" y="28"/>
                    <a:pt x="0" y="99"/>
                  </a:cubicBezTo>
                  <a:cubicBezTo>
                    <a:pt x="0" y="223"/>
                    <a:pt x="93" y="316"/>
                    <a:pt x="186" y="316"/>
                  </a:cubicBezTo>
                  <a:cubicBezTo>
                    <a:pt x="450" y="316"/>
                    <a:pt x="195" y="1"/>
                    <a:pt x="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99"/>
            <p:cNvSpPr/>
            <p:nvPr/>
          </p:nvSpPr>
          <p:spPr>
            <a:xfrm>
              <a:off x="1026425" y="266400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99"/>
            <p:cNvSpPr/>
            <p:nvPr/>
          </p:nvSpPr>
          <p:spPr>
            <a:xfrm>
              <a:off x="1026425" y="2700450"/>
              <a:ext cx="11200" cy="8225"/>
            </a:xfrm>
            <a:custGeom>
              <a:rect b="b" l="l" r="r" t="t"/>
              <a:pathLst>
                <a:path extrusionOk="0" h="329" w="448">
                  <a:moveTo>
                    <a:pt x="69" y="1"/>
                  </a:moveTo>
                  <a:cubicBezTo>
                    <a:pt x="29" y="1"/>
                    <a:pt x="0" y="31"/>
                    <a:pt x="0" y="111"/>
                  </a:cubicBezTo>
                  <a:cubicBezTo>
                    <a:pt x="0" y="235"/>
                    <a:pt x="93" y="328"/>
                    <a:pt x="186" y="328"/>
                  </a:cubicBezTo>
                  <a:cubicBezTo>
                    <a:pt x="448" y="328"/>
                    <a:pt x="200" y="1"/>
                    <a:pt x="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99"/>
            <p:cNvSpPr/>
            <p:nvPr/>
          </p:nvSpPr>
          <p:spPr>
            <a:xfrm>
              <a:off x="1107850" y="2766650"/>
              <a:ext cx="10100" cy="10250"/>
            </a:xfrm>
            <a:custGeom>
              <a:rect b="b" l="l" r="r" t="t"/>
              <a:pathLst>
                <a:path extrusionOk="0" h="410" w="404">
                  <a:moveTo>
                    <a:pt x="150" y="1"/>
                  </a:moveTo>
                  <a:cubicBezTo>
                    <a:pt x="71" y="1"/>
                    <a:pt x="0" y="85"/>
                    <a:pt x="0" y="193"/>
                  </a:cubicBezTo>
                  <a:cubicBezTo>
                    <a:pt x="0" y="317"/>
                    <a:pt x="93" y="410"/>
                    <a:pt x="187" y="410"/>
                  </a:cubicBezTo>
                  <a:cubicBezTo>
                    <a:pt x="311" y="410"/>
                    <a:pt x="404" y="317"/>
                    <a:pt x="404" y="193"/>
                  </a:cubicBezTo>
                  <a:cubicBezTo>
                    <a:pt x="404" y="69"/>
                    <a:pt x="311" y="7"/>
                    <a:pt x="187" y="7"/>
                  </a:cubicBezTo>
                  <a:cubicBezTo>
                    <a:pt x="174" y="3"/>
                    <a:pt x="162" y="1"/>
                    <a:pt x="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99"/>
            <p:cNvSpPr/>
            <p:nvPr/>
          </p:nvSpPr>
          <p:spPr>
            <a:xfrm>
              <a:off x="1125300" y="2766650"/>
              <a:ext cx="11650" cy="9475"/>
            </a:xfrm>
            <a:custGeom>
              <a:rect b="b" l="l" r="r" t="t"/>
              <a:pathLst>
                <a:path extrusionOk="0" h="379" w="466">
                  <a:moveTo>
                    <a:pt x="196" y="1"/>
                  </a:moveTo>
                  <a:cubicBezTo>
                    <a:pt x="117" y="1"/>
                    <a:pt x="47" y="85"/>
                    <a:pt x="47" y="193"/>
                  </a:cubicBezTo>
                  <a:cubicBezTo>
                    <a:pt x="0" y="317"/>
                    <a:pt x="117" y="379"/>
                    <a:pt x="233" y="379"/>
                  </a:cubicBezTo>
                  <a:cubicBezTo>
                    <a:pt x="349" y="379"/>
                    <a:pt x="466" y="317"/>
                    <a:pt x="419" y="193"/>
                  </a:cubicBezTo>
                  <a:cubicBezTo>
                    <a:pt x="419" y="69"/>
                    <a:pt x="326" y="7"/>
                    <a:pt x="233" y="7"/>
                  </a:cubicBezTo>
                  <a:cubicBezTo>
                    <a:pt x="221" y="3"/>
                    <a:pt x="208"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99"/>
            <p:cNvSpPr/>
            <p:nvPr/>
          </p:nvSpPr>
          <p:spPr>
            <a:xfrm>
              <a:off x="1089225" y="2766650"/>
              <a:ext cx="10125" cy="10250"/>
            </a:xfrm>
            <a:custGeom>
              <a:rect b="b" l="l" r="r" t="t"/>
              <a:pathLst>
                <a:path extrusionOk="0" h="410" w="405">
                  <a:moveTo>
                    <a:pt x="171" y="1"/>
                  </a:moveTo>
                  <a:cubicBezTo>
                    <a:pt x="71" y="1"/>
                    <a:pt x="1" y="85"/>
                    <a:pt x="1" y="193"/>
                  </a:cubicBezTo>
                  <a:cubicBezTo>
                    <a:pt x="1" y="317"/>
                    <a:pt x="94" y="410"/>
                    <a:pt x="218" y="410"/>
                  </a:cubicBezTo>
                  <a:cubicBezTo>
                    <a:pt x="311" y="410"/>
                    <a:pt x="404" y="317"/>
                    <a:pt x="404" y="193"/>
                  </a:cubicBezTo>
                  <a:cubicBezTo>
                    <a:pt x="404" y="69"/>
                    <a:pt x="311" y="7"/>
                    <a:pt x="218" y="7"/>
                  </a:cubicBezTo>
                  <a:cubicBezTo>
                    <a:pt x="202" y="3"/>
                    <a:pt x="186"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5" name="Google Shape;21115;p99"/>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Online Learning</a:t>
            </a:r>
            <a:endParaRPr sz="1600">
              <a:solidFill>
                <a:srgbClr val="FFFFFF"/>
              </a:solidFill>
            </a:endParaRPr>
          </a:p>
        </p:txBody>
      </p:sp>
      <p:sp>
        <p:nvSpPr>
          <p:cNvPr id="21116" name="Google Shape;21116;p9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20" name="Shape 21120"/>
        <p:cNvGrpSpPr/>
        <p:nvPr/>
      </p:nvGrpSpPr>
      <p:grpSpPr>
        <a:xfrm>
          <a:off x="0" y="0"/>
          <a:ext cx="0" cy="0"/>
          <a:chOff x="0" y="0"/>
          <a:chExt cx="0" cy="0"/>
        </a:xfrm>
      </p:grpSpPr>
      <p:grpSp>
        <p:nvGrpSpPr>
          <p:cNvPr id="21121" name="Google Shape;21121;p100"/>
          <p:cNvGrpSpPr/>
          <p:nvPr/>
        </p:nvGrpSpPr>
        <p:grpSpPr>
          <a:xfrm>
            <a:off x="4803025" y="1783336"/>
            <a:ext cx="347225" cy="310175"/>
            <a:chOff x="7055563" y="3039906"/>
            <a:chExt cx="347225" cy="310175"/>
          </a:xfrm>
        </p:grpSpPr>
        <p:sp>
          <p:nvSpPr>
            <p:cNvPr id="21122" name="Google Shape;21122;p100"/>
            <p:cNvSpPr/>
            <p:nvPr/>
          </p:nvSpPr>
          <p:spPr>
            <a:xfrm>
              <a:off x="7165888" y="3133881"/>
              <a:ext cx="10050" cy="20225"/>
            </a:xfrm>
            <a:custGeom>
              <a:rect b="b" l="l" r="r" t="t"/>
              <a:pathLst>
                <a:path extrusionOk="0" h="809" w="402">
                  <a:moveTo>
                    <a:pt x="253" y="1"/>
                  </a:moveTo>
                  <a:cubicBezTo>
                    <a:pt x="241" y="1"/>
                    <a:pt x="229" y="3"/>
                    <a:pt x="217" y="7"/>
                  </a:cubicBezTo>
                  <a:cubicBezTo>
                    <a:pt x="93" y="7"/>
                    <a:pt x="1" y="68"/>
                    <a:pt x="1" y="192"/>
                  </a:cubicBezTo>
                  <a:lnTo>
                    <a:pt x="1" y="624"/>
                  </a:lnTo>
                  <a:cubicBezTo>
                    <a:pt x="1" y="716"/>
                    <a:pt x="93" y="809"/>
                    <a:pt x="217" y="809"/>
                  </a:cubicBezTo>
                  <a:cubicBezTo>
                    <a:pt x="309" y="809"/>
                    <a:pt x="402" y="716"/>
                    <a:pt x="402" y="624"/>
                  </a:cubicBezTo>
                  <a:lnTo>
                    <a:pt x="402" y="192"/>
                  </a:lnTo>
                  <a:cubicBezTo>
                    <a:pt x="402"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100"/>
            <p:cNvSpPr/>
            <p:nvPr/>
          </p:nvSpPr>
          <p:spPr>
            <a:xfrm>
              <a:off x="7281613" y="3135181"/>
              <a:ext cx="10075" cy="18925"/>
            </a:xfrm>
            <a:custGeom>
              <a:rect b="b" l="l" r="r" t="t"/>
              <a:pathLst>
                <a:path extrusionOk="0" h="757" w="403">
                  <a:moveTo>
                    <a:pt x="202" y="1"/>
                  </a:moveTo>
                  <a:cubicBezTo>
                    <a:pt x="117" y="1"/>
                    <a:pt x="32" y="47"/>
                    <a:pt x="1" y="140"/>
                  </a:cubicBezTo>
                  <a:lnTo>
                    <a:pt x="1" y="572"/>
                  </a:lnTo>
                  <a:cubicBezTo>
                    <a:pt x="1" y="661"/>
                    <a:pt x="86" y="749"/>
                    <a:pt x="202" y="757"/>
                  </a:cubicBezTo>
                  <a:lnTo>
                    <a:pt x="202" y="757"/>
                  </a:lnTo>
                  <a:cubicBezTo>
                    <a:pt x="317" y="749"/>
                    <a:pt x="402" y="661"/>
                    <a:pt x="402" y="572"/>
                  </a:cubicBezTo>
                  <a:lnTo>
                    <a:pt x="402" y="140"/>
                  </a:lnTo>
                  <a:cubicBezTo>
                    <a:pt x="371" y="47"/>
                    <a:pt x="286" y="1"/>
                    <a:pt x="202" y="1"/>
                  </a:cubicBezTo>
                  <a:close/>
                  <a:moveTo>
                    <a:pt x="202" y="757"/>
                  </a:moveTo>
                  <a:cubicBezTo>
                    <a:pt x="196" y="757"/>
                    <a:pt x="191" y="757"/>
                    <a:pt x="186" y="757"/>
                  </a:cubicBezTo>
                  <a:lnTo>
                    <a:pt x="217" y="757"/>
                  </a:lnTo>
                  <a:cubicBezTo>
                    <a:pt x="212" y="757"/>
                    <a:pt x="207" y="757"/>
                    <a:pt x="202" y="7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100"/>
            <p:cNvSpPr/>
            <p:nvPr/>
          </p:nvSpPr>
          <p:spPr>
            <a:xfrm>
              <a:off x="7209088" y="3143206"/>
              <a:ext cx="40750" cy="17075"/>
            </a:xfrm>
            <a:custGeom>
              <a:rect b="b" l="l" r="r" t="t"/>
              <a:pathLst>
                <a:path extrusionOk="0" h="683" w="1630">
                  <a:moveTo>
                    <a:pt x="1351" y="1"/>
                  </a:moveTo>
                  <a:cubicBezTo>
                    <a:pt x="1302" y="1"/>
                    <a:pt x="1250" y="20"/>
                    <a:pt x="1205" y="66"/>
                  </a:cubicBezTo>
                  <a:cubicBezTo>
                    <a:pt x="1097" y="189"/>
                    <a:pt x="942" y="251"/>
                    <a:pt x="788" y="251"/>
                  </a:cubicBezTo>
                  <a:cubicBezTo>
                    <a:pt x="634" y="251"/>
                    <a:pt x="479" y="189"/>
                    <a:pt x="371" y="66"/>
                  </a:cubicBezTo>
                  <a:cubicBezTo>
                    <a:pt x="325" y="35"/>
                    <a:pt x="271" y="19"/>
                    <a:pt x="221" y="19"/>
                  </a:cubicBezTo>
                  <a:cubicBezTo>
                    <a:pt x="171" y="19"/>
                    <a:pt x="124" y="35"/>
                    <a:pt x="94" y="66"/>
                  </a:cubicBezTo>
                  <a:cubicBezTo>
                    <a:pt x="1" y="158"/>
                    <a:pt x="1" y="282"/>
                    <a:pt x="94" y="374"/>
                  </a:cubicBezTo>
                  <a:cubicBezTo>
                    <a:pt x="248" y="559"/>
                    <a:pt x="526" y="683"/>
                    <a:pt x="803" y="683"/>
                  </a:cubicBezTo>
                  <a:lnTo>
                    <a:pt x="772" y="652"/>
                  </a:lnTo>
                  <a:cubicBezTo>
                    <a:pt x="1050" y="652"/>
                    <a:pt x="1328" y="559"/>
                    <a:pt x="1513" y="343"/>
                  </a:cubicBezTo>
                  <a:cubicBezTo>
                    <a:pt x="1629" y="181"/>
                    <a:pt x="1501" y="1"/>
                    <a:pt x="1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100"/>
            <p:cNvSpPr/>
            <p:nvPr/>
          </p:nvSpPr>
          <p:spPr>
            <a:xfrm>
              <a:off x="7055563" y="3039906"/>
              <a:ext cx="347225" cy="310175"/>
            </a:xfrm>
            <a:custGeom>
              <a:rect b="b" l="l" r="r" t="t"/>
              <a:pathLst>
                <a:path extrusionOk="0" h="12407" w="13889">
                  <a:moveTo>
                    <a:pt x="4599" y="402"/>
                  </a:moveTo>
                  <a:cubicBezTo>
                    <a:pt x="5340" y="402"/>
                    <a:pt x="5340" y="1482"/>
                    <a:pt x="4599" y="1482"/>
                  </a:cubicBezTo>
                  <a:lnTo>
                    <a:pt x="1297" y="1482"/>
                  </a:lnTo>
                  <a:cubicBezTo>
                    <a:pt x="988" y="1482"/>
                    <a:pt x="741" y="1235"/>
                    <a:pt x="741" y="957"/>
                  </a:cubicBezTo>
                  <a:cubicBezTo>
                    <a:pt x="741" y="649"/>
                    <a:pt x="988" y="402"/>
                    <a:pt x="1297" y="402"/>
                  </a:cubicBezTo>
                  <a:close/>
                  <a:moveTo>
                    <a:pt x="4414" y="1883"/>
                  </a:moveTo>
                  <a:lnTo>
                    <a:pt x="4414" y="3148"/>
                  </a:lnTo>
                  <a:lnTo>
                    <a:pt x="1482" y="3148"/>
                  </a:lnTo>
                  <a:lnTo>
                    <a:pt x="1482" y="1883"/>
                  </a:lnTo>
                  <a:close/>
                  <a:moveTo>
                    <a:pt x="12345" y="1883"/>
                  </a:moveTo>
                  <a:lnTo>
                    <a:pt x="12345" y="3148"/>
                  </a:lnTo>
                  <a:lnTo>
                    <a:pt x="9444" y="3148"/>
                  </a:lnTo>
                  <a:lnTo>
                    <a:pt x="9444" y="1883"/>
                  </a:lnTo>
                  <a:close/>
                  <a:moveTo>
                    <a:pt x="13117" y="3580"/>
                  </a:moveTo>
                  <a:cubicBezTo>
                    <a:pt x="13271" y="3580"/>
                    <a:pt x="13425" y="3704"/>
                    <a:pt x="13425" y="3889"/>
                  </a:cubicBezTo>
                  <a:lnTo>
                    <a:pt x="13425" y="4661"/>
                  </a:lnTo>
                  <a:cubicBezTo>
                    <a:pt x="13425" y="4846"/>
                    <a:pt x="13271" y="4969"/>
                    <a:pt x="13117" y="4969"/>
                  </a:cubicBezTo>
                  <a:lnTo>
                    <a:pt x="741" y="4969"/>
                  </a:lnTo>
                  <a:cubicBezTo>
                    <a:pt x="556" y="4969"/>
                    <a:pt x="432" y="4846"/>
                    <a:pt x="432" y="4661"/>
                  </a:cubicBezTo>
                  <a:lnTo>
                    <a:pt x="432" y="3889"/>
                  </a:lnTo>
                  <a:cubicBezTo>
                    <a:pt x="432" y="3704"/>
                    <a:pt x="556" y="3580"/>
                    <a:pt x="741" y="3580"/>
                  </a:cubicBezTo>
                  <a:close/>
                  <a:moveTo>
                    <a:pt x="11419" y="5401"/>
                  </a:moveTo>
                  <a:lnTo>
                    <a:pt x="11419" y="8549"/>
                  </a:lnTo>
                  <a:cubicBezTo>
                    <a:pt x="11388" y="8858"/>
                    <a:pt x="11149" y="9012"/>
                    <a:pt x="10910" y="9012"/>
                  </a:cubicBezTo>
                  <a:cubicBezTo>
                    <a:pt x="10671" y="9012"/>
                    <a:pt x="10432" y="8858"/>
                    <a:pt x="10401" y="8549"/>
                  </a:cubicBezTo>
                  <a:lnTo>
                    <a:pt x="10401" y="5401"/>
                  </a:lnTo>
                  <a:close/>
                  <a:moveTo>
                    <a:pt x="12345" y="5401"/>
                  </a:moveTo>
                  <a:lnTo>
                    <a:pt x="12345" y="8549"/>
                  </a:lnTo>
                  <a:cubicBezTo>
                    <a:pt x="12299" y="9475"/>
                    <a:pt x="11597" y="9938"/>
                    <a:pt x="10895" y="9938"/>
                  </a:cubicBezTo>
                  <a:cubicBezTo>
                    <a:pt x="10193" y="9938"/>
                    <a:pt x="9490" y="9475"/>
                    <a:pt x="9444" y="8549"/>
                  </a:cubicBezTo>
                  <a:lnTo>
                    <a:pt x="9444" y="5401"/>
                  </a:lnTo>
                  <a:lnTo>
                    <a:pt x="10000" y="5401"/>
                  </a:lnTo>
                  <a:lnTo>
                    <a:pt x="10000" y="8549"/>
                  </a:lnTo>
                  <a:cubicBezTo>
                    <a:pt x="10031" y="9120"/>
                    <a:pt x="10463" y="9406"/>
                    <a:pt x="10898" y="9406"/>
                  </a:cubicBezTo>
                  <a:cubicBezTo>
                    <a:pt x="11334" y="9406"/>
                    <a:pt x="11774" y="9120"/>
                    <a:pt x="11821" y="8549"/>
                  </a:cubicBezTo>
                  <a:lnTo>
                    <a:pt x="11821" y="5401"/>
                  </a:lnTo>
                  <a:close/>
                  <a:moveTo>
                    <a:pt x="4414" y="5401"/>
                  </a:moveTo>
                  <a:lnTo>
                    <a:pt x="4414" y="8549"/>
                  </a:lnTo>
                  <a:cubicBezTo>
                    <a:pt x="4414" y="9521"/>
                    <a:pt x="3681" y="10007"/>
                    <a:pt x="2948" y="10007"/>
                  </a:cubicBezTo>
                  <a:cubicBezTo>
                    <a:pt x="2215" y="10007"/>
                    <a:pt x="1482" y="9521"/>
                    <a:pt x="1482" y="8549"/>
                  </a:cubicBezTo>
                  <a:lnTo>
                    <a:pt x="1482" y="5401"/>
                  </a:lnTo>
                  <a:lnTo>
                    <a:pt x="2037" y="5401"/>
                  </a:lnTo>
                  <a:lnTo>
                    <a:pt x="2037" y="6821"/>
                  </a:lnTo>
                  <a:cubicBezTo>
                    <a:pt x="2037" y="6944"/>
                    <a:pt x="2130" y="7037"/>
                    <a:pt x="2222" y="7037"/>
                  </a:cubicBezTo>
                  <a:cubicBezTo>
                    <a:pt x="2346" y="7037"/>
                    <a:pt x="2438" y="6944"/>
                    <a:pt x="2438" y="6821"/>
                  </a:cubicBezTo>
                  <a:lnTo>
                    <a:pt x="2438" y="5401"/>
                  </a:lnTo>
                  <a:lnTo>
                    <a:pt x="3457" y="5401"/>
                  </a:lnTo>
                  <a:lnTo>
                    <a:pt x="3457" y="8549"/>
                  </a:lnTo>
                  <a:cubicBezTo>
                    <a:pt x="3457" y="8889"/>
                    <a:pt x="3202" y="9058"/>
                    <a:pt x="2948" y="9058"/>
                  </a:cubicBezTo>
                  <a:cubicBezTo>
                    <a:pt x="2693" y="9058"/>
                    <a:pt x="2438" y="8889"/>
                    <a:pt x="2438" y="8549"/>
                  </a:cubicBezTo>
                  <a:lnTo>
                    <a:pt x="2438" y="7623"/>
                  </a:lnTo>
                  <a:cubicBezTo>
                    <a:pt x="2438" y="7531"/>
                    <a:pt x="2346" y="7438"/>
                    <a:pt x="2222" y="7438"/>
                  </a:cubicBezTo>
                  <a:cubicBezTo>
                    <a:pt x="2130" y="7438"/>
                    <a:pt x="2037" y="7531"/>
                    <a:pt x="2037" y="7623"/>
                  </a:cubicBezTo>
                  <a:lnTo>
                    <a:pt x="2037" y="8549"/>
                  </a:lnTo>
                  <a:cubicBezTo>
                    <a:pt x="2037" y="9151"/>
                    <a:pt x="2492" y="9452"/>
                    <a:pt x="2948" y="9452"/>
                  </a:cubicBezTo>
                  <a:cubicBezTo>
                    <a:pt x="3403" y="9452"/>
                    <a:pt x="3858" y="9151"/>
                    <a:pt x="3858" y="8549"/>
                  </a:cubicBezTo>
                  <a:lnTo>
                    <a:pt x="3858" y="5401"/>
                  </a:lnTo>
                  <a:close/>
                  <a:moveTo>
                    <a:pt x="7500" y="5401"/>
                  </a:moveTo>
                  <a:lnTo>
                    <a:pt x="7500" y="10061"/>
                  </a:lnTo>
                  <a:lnTo>
                    <a:pt x="6358" y="10061"/>
                  </a:lnTo>
                  <a:lnTo>
                    <a:pt x="6358" y="5401"/>
                  </a:lnTo>
                  <a:close/>
                  <a:moveTo>
                    <a:pt x="8302" y="10463"/>
                  </a:moveTo>
                  <a:cubicBezTo>
                    <a:pt x="8950" y="10463"/>
                    <a:pt x="9444" y="10987"/>
                    <a:pt x="9444" y="11635"/>
                  </a:cubicBezTo>
                  <a:lnTo>
                    <a:pt x="9475" y="11635"/>
                  </a:lnTo>
                  <a:lnTo>
                    <a:pt x="9475" y="11790"/>
                  </a:lnTo>
                  <a:cubicBezTo>
                    <a:pt x="9475" y="11913"/>
                    <a:pt x="9382" y="12006"/>
                    <a:pt x="9259" y="12006"/>
                  </a:cubicBezTo>
                  <a:lnTo>
                    <a:pt x="4568" y="12006"/>
                  </a:lnTo>
                  <a:cubicBezTo>
                    <a:pt x="4475" y="12006"/>
                    <a:pt x="4383" y="11913"/>
                    <a:pt x="4383" y="11790"/>
                  </a:cubicBezTo>
                  <a:lnTo>
                    <a:pt x="4383" y="11635"/>
                  </a:lnTo>
                  <a:cubicBezTo>
                    <a:pt x="4383" y="10987"/>
                    <a:pt x="4907" y="10463"/>
                    <a:pt x="5525" y="10463"/>
                  </a:cubicBezTo>
                  <a:close/>
                  <a:moveTo>
                    <a:pt x="1297" y="0"/>
                  </a:moveTo>
                  <a:cubicBezTo>
                    <a:pt x="155" y="31"/>
                    <a:pt x="0" y="1636"/>
                    <a:pt x="1111" y="1883"/>
                  </a:cubicBezTo>
                  <a:lnTo>
                    <a:pt x="1111" y="3179"/>
                  </a:lnTo>
                  <a:lnTo>
                    <a:pt x="741" y="3179"/>
                  </a:lnTo>
                  <a:cubicBezTo>
                    <a:pt x="340" y="3179"/>
                    <a:pt x="31" y="3488"/>
                    <a:pt x="31" y="3889"/>
                  </a:cubicBezTo>
                  <a:lnTo>
                    <a:pt x="31" y="4661"/>
                  </a:lnTo>
                  <a:cubicBezTo>
                    <a:pt x="31" y="5062"/>
                    <a:pt x="340" y="5370"/>
                    <a:pt x="741" y="5370"/>
                  </a:cubicBezTo>
                  <a:lnTo>
                    <a:pt x="741" y="5401"/>
                  </a:lnTo>
                  <a:lnTo>
                    <a:pt x="1081" y="5401"/>
                  </a:lnTo>
                  <a:lnTo>
                    <a:pt x="1081" y="8549"/>
                  </a:lnTo>
                  <a:cubicBezTo>
                    <a:pt x="1081" y="9568"/>
                    <a:pt x="1914" y="10401"/>
                    <a:pt x="2963" y="10401"/>
                  </a:cubicBezTo>
                  <a:cubicBezTo>
                    <a:pt x="3982" y="10401"/>
                    <a:pt x="4815" y="9568"/>
                    <a:pt x="4815" y="8549"/>
                  </a:cubicBezTo>
                  <a:lnTo>
                    <a:pt x="4815" y="5401"/>
                  </a:lnTo>
                  <a:lnTo>
                    <a:pt x="5926" y="5401"/>
                  </a:lnTo>
                  <a:lnTo>
                    <a:pt x="5926" y="10061"/>
                  </a:lnTo>
                  <a:lnTo>
                    <a:pt x="5556" y="10061"/>
                  </a:lnTo>
                  <a:cubicBezTo>
                    <a:pt x="4691" y="10061"/>
                    <a:pt x="3982" y="10771"/>
                    <a:pt x="3982" y="11635"/>
                  </a:cubicBezTo>
                  <a:lnTo>
                    <a:pt x="3982" y="11790"/>
                  </a:lnTo>
                  <a:cubicBezTo>
                    <a:pt x="3982" y="12129"/>
                    <a:pt x="4259" y="12407"/>
                    <a:pt x="4599" y="12407"/>
                  </a:cubicBezTo>
                  <a:lnTo>
                    <a:pt x="9259" y="12407"/>
                  </a:lnTo>
                  <a:cubicBezTo>
                    <a:pt x="9598" y="12407"/>
                    <a:pt x="9876" y="12129"/>
                    <a:pt x="9876" y="11790"/>
                  </a:cubicBezTo>
                  <a:lnTo>
                    <a:pt x="9876" y="11635"/>
                  </a:lnTo>
                  <a:cubicBezTo>
                    <a:pt x="9876" y="10771"/>
                    <a:pt x="9197" y="10061"/>
                    <a:pt x="8333" y="10061"/>
                  </a:cubicBezTo>
                  <a:lnTo>
                    <a:pt x="7932" y="10061"/>
                  </a:lnTo>
                  <a:lnTo>
                    <a:pt x="7932" y="5401"/>
                  </a:lnTo>
                  <a:lnTo>
                    <a:pt x="9074" y="5401"/>
                  </a:lnTo>
                  <a:lnTo>
                    <a:pt x="9074" y="8549"/>
                  </a:lnTo>
                  <a:cubicBezTo>
                    <a:pt x="9074" y="9568"/>
                    <a:pt x="9876" y="10401"/>
                    <a:pt x="10926" y="10401"/>
                  </a:cubicBezTo>
                  <a:cubicBezTo>
                    <a:pt x="11944" y="10401"/>
                    <a:pt x="12777" y="9568"/>
                    <a:pt x="12777" y="8549"/>
                  </a:cubicBezTo>
                  <a:lnTo>
                    <a:pt x="12777" y="5401"/>
                  </a:lnTo>
                  <a:lnTo>
                    <a:pt x="13117" y="5401"/>
                  </a:lnTo>
                  <a:cubicBezTo>
                    <a:pt x="13518" y="5401"/>
                    <a:pt x="13857" y="5062"/>
                    <a:pt x="13857" y="4661"/>
                  </a:cubicBezTo>
                  <a:lnTo>
                    <a:pt x="13857" y="3889"/>
                  </a:lnTo>
                  <a:cubicBezTo>
                    <a:pt x="13857" y="3488"/>
                    <a:pt x="13518" y="3179"/>
                    <a:pt x="13117" y="3179"/>
                  </a:cubicBezTo>
                  <a:lnTo>
                    <a:pt x="12777" y="3179"/>
                  </a:lnTo>
                  <a:lnTo>
                    <a:pt x="12777" y="1883"/>
                  </a:lnTo>
                  <a:cubicBezTo>
                    <a:pt x="13888" y="1636"/>
                    <a:pt x="13703" y="31"/>
                    <a:pt x="12592" y="0"/>
                  </a:cubicBezTo>
                  <a:lnTo>
                    <a:pt x="11944" y="0"/>
                  </a:lnTo>
                  <a:cubicBezTo>
                    <a:pt x="11821" y="0"/>
                    <a:pt x="11728" y="93"/>
                    <a:pt x="11759" y="217"/>
                  </a:cubicBezTo>
                  <a:cubicBezTo>
                    <a:pt x="11759" y="309"/>
                    <a:pt x="11821" y="402"/>
                    <a:pt x="11944" y="402"/>
                  </a:cubicBezTo>
                  <a:lnTo>
                    <a:pt x="12592" y="402"/>
                  </a:lnTo>
                  <a:cubicBezTo>
                    <a:pt x="13302" y="402"/>
                    <a:pt x="13302" y="1513"/>
                    <a:pt x="12592" y="1513"/>
                  </a:cubicBezTo>
                  <a:lnTo>
                    <a:pt x="9259" y="1513"/>
                  </a:lnTo>
                  <a:cubicBezTo>
                    <a:pt x="8549" y="1513"/>
                    <a:pt x="8549" y="402"/>
                    <a:pt x="9259" y="402"/>
                  </a:cubicBezTo>
                  <a:lnTo>
                    <a:pt x="11172" y="402"/>
                  </a:lnTo>
                  <a:cubicBezTo>
                    <a:pt x="11296" y="402"/>
                    <a:pt x="11388" y="340"/>
                    <a:pt x="11388" y="217"/>
                  </a:cubicBezTo>
                  <a:cubicBezTo>
                    <a:pt x="11388" y="93"/>
                    <a:pt x="11296" y="0"/>
                    <a:pt x="11172" y="0"/>
                  </a:cubicBezTo>
                  <a:lnTo>
                    <a:pt x="9259" y="0"/>
                  </a:lnTo>
                  <a:cubicBezTo>
                    <a:pt x="8148" y="0"/>
                    <a:pt x="7963" y="1636"/>
                    <a:pt x="9074" y="1883"/>
                  </a:cubicBezTo>
                  <a:lnTo>
                    <a:pt x="9074" y="3179"/>
                  </a:lnTo>
                  <a:lnTo>
                    <a:pt x="4815" y="3179"/>
                  </a:lnTo>
                  <a:lnTo>
                    <a:pt x="4815" y="1883"/>
                  </a:lnTo>
                  <a:cubicBezTo>
                    <a:pt x="5926" y="1636"/>
                    <a:pt x="5741" y="0"/>
                    <a:pt x="4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6" name="Google Shape;21126;p100"/>
          <p:cNvGrpSpPr/>
          <p:nvPr/>
        </p:nvGrpSpPr>
        <p:grpSpPr>
          <a:xfrm>
            <a:off x="5493756" y="1777161"/>
            <a:ext cx="352625" cy="322525"/>
            <a:chOff x="6314113" y="3033731"/>
            <a:chExt cx="352625" cy="322525"/>
          </a:xfrm>
        </p:grpSpPr>
        <p:sp>
          <p:nvSpPr>
            <p:cNvPr id="21127" name="Google Shape;21127;p100"/>
            <p:cNvSpPr/>
            <p:nvPr/>
          </p:nvSpPr>
          <p:spPr>
            <a:xfrm>
              <a:off x="6366563" y="3160881"/>
              <a:ext cx="12000" cy="16375"/>
            </a:xfrm>
            <a:custGeom>
              <a:rect b="b" l="l" r="r" t="t"/>
              <a:pathLst>
                <a:path extrusionOk="0" h="655" w="480">
                  <a:moveTo>
                    <a:pt x="201" y="1"/>
                  </a:moveTo>
                  <a:cubicBezTo>
                    <a:pt x="101" y="1"/>
                    <a:pt x="32" y="85"/>
                    <a:pt x="32" y="192"/>
                  </a:cubicBezTo>
                  <a:lnTo>
                    <a:pt x="32" y="470"/>
                  </a:lnTo>
                  <a:cubicBezTo>
                    <a:pt x="1" y="593"/>
                    <a:pt x="124" y="655"/>
                    <a:pt x="244" y="655"/>
                  </a:cubicBezTo>
                  <a:cubicBezTo>
                    <a:pt x="363" y="655"/>
                    <a:pt x="479" y="593"/>
                    <a:pt x="433" y="470"/>
                  </a:cubicBezTo>
                  <a:lnTo>
                    <a:pt x="433" y="223"/>
                  </a:lnTo>
                  <a:cubicBezTo>
                    <a:pt x="433" y="99"/>
                    <a:pt x="340" y="7"/>
                    <a:pt x="217" y="7"/>
                  </a:cubicBezTo>
                  <a:lnTo>
                    <a:pt x="248" y="7"/>
                  </a:lnTo>
                  <a:cubicBezTo>
                    <a:pt x="231" y="3"/>
                    <a:pt x="216"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100"/>
            <p:cNvSpPr/>
            <p:nvPr/>
          </p:nvSpPr>
          <p:spPr>
            <a:xfrm>
              <a:off x="6441413" y="3160881"/>
              <a:ext cx="10050" cy="16375"/>
            </a:xfrm>
            <a:custGeom>
              <a:rect b="b" l="l" r="r" t="t"/>
              <a:pathLst>
                <a:path extrusionOk="0" h="655" w="402">
                  <a:moveTo>
                    <a:pt x="169" y="1"/>
                  </a:moveTo>
                  <a:cubicBezTo>
                    <a:pt x="70" y="1"/>
                    <a:pt x="0" y="85"/>
                    <a:pt x="0" y="192"/>
                  </a:cubicBezTo>
                  <a:lnTo>
                    <a:pt x="0" y="470"/>
                  </a:lnTo>
                  <a:cubicBezTo>
                    <a:pt x="0" y="562"/>
                    <a:pt x="93" y="655"/>
                    <a:pt x="216" y="655"/>
                  </a:cubicBezTo>
                  <a:cubicBezTo>
                    <a:pt x="309" y="655"/>
                    <a:pt x="402" y="562"/>
                    <a:pt x="402" y="470"/>
                  </a:cubicBezTo>
                  <a:lnTo>
                    <a:pt x="402" y="223"/>
                  </a:lnTo>
                  <a:cubicBezTo>
                    <a:pt x="402" y="99"/>
                    <a:pt x="309" y="7"/>
                    <a:pt x="216" y="7"/>
                  </a:cubicBezTo>
                  <a:cubicBezTo>
                    <a:pt x="200" y="3"/>
                    <a:pt x="18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100"/>
            <p:cNvSpPr/>
            <p:nvPr/>
          </p:nvSpPr>
          <p:spPr>
            <a:xfrm>
              <a:off x="6393163" y="3166356"/>
              <a:ext cx="31300" cy="14375"/>
            </a:xfrm>
            <a:custGeom>
              <a:rect b="b" l="l" r="r" t="t"/>
              <a:pathLst>
                <a:path extrusionOk="0" h="575" w="1252">
                  <a:moveTo>
                    <a:pt x="299" y="0"/>
                  </a:moveTo>
                  <a:cubicBezTo>
                    <a:pt x="142" y="0"/>
                    <a:pt x="1" y="181"/>
                    <a:pt x="140" y="343"/>
                  </a:cubicBezTo>
                  <a:cubicBezTo>
                    <a:pt x="279" y="498"/>
                    <a:pt x="472" y="575"/>
                    <a:pt x="665" y="575"/>
                  </a:cubicBezTo>
                  <a:cubicBezTo>
                    <a:pt x="858" y="575"/>
                    <a:pt x="1051" y="498"/>
                    <a:pt x="1190" y="343"/>
                  </a:cubicBezTo>
                  <a:cubicBezTo>
                    <a:pt x="1251" y="251"/>
                    <a:pt x="1251" y="127"/>
                    <a:pt x="1190" y="66"/>
                  </a:cubicBezTo>
                  <a:lnTo>
                    <a:pt x="1159" y="66"/>
                  </a:lnTo>
                  <a:cubicBezTo>
                    <a:pt x="1113" y="35"/>
                    <a:pt x="1059" y="19"/>
                    <a:pt x="1008" y="19"/>
                  </a:cubicBezTo>
                  <a:cubicBezTo>
                    <a:pt x="958" y="19"/>
                    <a:pt x="912" y="35"/>
                    <a:pt x="881" y="66"/>
                  </a:cubicBezTo>
                  <a:cubicBezTo>
                    <a:pt x="819" y="127"/>
                    <a:pt x="727" y="158"/>
                    <a:pt x="665" y="158"/>
                  </a:cubicBezTo>
                  <a:cubicBezTo>
                    <a:pt x="572" y="158"/>
                    <a:pt x="511" y="127"/>
                    <a:pt x="449" y="66"/>
                  </a:cubicBezTo>
                  <a:cubicBezTo>
                    <a:pt x="403" y="20"/>
                    <a:pt x="350"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100"/>
            <p:cNvSpPr/>
            <p:nvPr/>
          </p:nvSpPr>
          <p:spPr>
            <a:xfrm>
              <a:off x="6386638" y="3271356"/>
              <a:ext cx="46300" cy="49500"/>
            </a:xfrm>
            <a:custGeom>
              <a:rect b="b" l="l" r="r" t="t"/>
              <a:pathLst>
                <a:path extrusionOk="0" h="1980" w="1852">
                  <a:moveTo>
                    <a:pt x="926" y="433"/>
                  </a:moveTo>
                  <a:cubicBezTo>
                    <a:pt x="1296" y="834"/>
                    <a:pt x="1389" y="1205"/>
                    <a:pt x="1296" y="1390"/>
                  </a:cubicBezTo>
                  <a:cubicBezTo>
                    <a:pt x="1219" y="1529"/>
                    <a:pt x="1073" y="1598"/>
                    <a:pt x="922" y="1598"/>
                  </a:cubicBezTo>
                  <a:cubicBezTo>
                    <a:pt x="772" y="1598"/>
                    <a:pt x="617" y="1529"/>
                    <a:pt x="525" y="1390"/>
                  </a:cubicBezTo>
                  <a:cubicBezTo>
                    <a:pt x="463" y="1205"/>
                    <a:pt x="525" y="834"/>
                    <a:pt x="926" y="433"/>
                  </a:cubicBezTo>
                  <a:close/>
                  <a:moveTo>
                    <a:pt x="941" y="1"/>
                  </a:moveTo>
                  <a:cubicBezTo>
                    <a:pt x="849" y="1"/>
                    <a:pt x="756" y="32"/>
                    <a:pt x="679" y="94"/>
                  </a:cubicBezTo>
                  <a:cubicBezTo>
                    <a:pt x="185" y="587"/>
                    <a:pt x="0" y="1143"/>
                    <a:pt x="185" y="1544"/>
                  </a:cubicBezTo>
                  <a:cubicBezTo>
                    <a:pt x="300" y="1802"/>
                    <a:pt x="573" y="1979"/>
                    <a:pt x="859" y="1979"/>
                  </a:cubicBezTo>
                  <a:cubicBezTo>
                    <a:pt x="881" y="1979"/>
                    <a:pt x="904" y="1978"/>
                    <a:pt x="926" y="1976"/>
                  </a:cubicBezTo>
                  <a:cubicBezTo>
                    <a:pt x="949" y="1978"/>
                    <a:pt x="971" y="1979"/>
                    <a:pt x="994" y="1979"/>
                  </a:cubicBezTo>
                  <a:cubicBezTo>
                    <a:pt x="1279" y="1979"/>
                    <a:pt x="1555" y="1802"/>
                    <a:pt x="1698" y="1544"/>
                  </a:cubicBezTo>
                  <a:cubicBezTo>
                    <a:pt x="1852" y="1143"/>
                    <a:pt x="1698" y="587"/>
                    <a:pt x="1204" y="94"/>
                  </a:cubicBezTo>
                  <a:cubicBezTo>
                    <a:pt x="1127" y="32"/>
                    <a:pt x="103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100"/>
            <p:cNvSpPr/>
            <p:nvPr/>
          </p:nvSpPr>
          <p:spPr>
            <a:xfrm>
              <a:off x="6329538" y="3245131"/>
              <a:ext cx="45550" cy="49500"/>
            </a:xfrm>
            <a:custGeom>
              <a:rect b="b" l="l" r="r" t="t"/>
              <a:pathLst>
                <a:path extrusionOk="0" h="1980" w="1822">
                  <a:moveTo>
                    <a:pt x="895" y="402"/>
                  </a:moveTo>
                  <a:cubicBezTo>
                    <a:pt x="1297" y="834"/>
                    <a:pt x="1358" y="1173"/>
                    <a:pt x="1297" y="1359"/>
                  </a:cubicBezTo>
                  <a:cubicBezTo>
                    <a:pt x="1204" y="1513"/>
                    <a:pt x="1081" y="1575"/>
                    <a:pt x="895" y="1575"/>
                  </a:cubicBezTo>
                  <a:cubicBezTo>
                    <a:pt x="741" y="1575"/>
                    <a:pt x="587" y="1513"/>
                    <a:pt x="525" y="1359"/>
                  </a:cubicBezTo>
                  <a:cubicBezTo>
                    <a:pt x="432" y="1173"/>
                    <a:pt x="525" y="834"/>
                    <a:pt x="895" y="402"/>
                  </a:cubicBezTo>
                  <a:close/>
                  <a:moveTo>
                    <a:pt x="911" y="1"/>
                  </a:moveTo>
                  <a:cubicBezTo>
                    <a:pt x="818" y="1"/>
                    <a:pt x="726" y="32"/>
                    <a:pt x="648" y="93"/>
                  </a:cubicBezTo>
                  <a:cubicBezTo>
                    <a:pt x="155" y="587"/>
                    <a:pt x="0" y="1112"/>
                    <a:pt x="155" y="1513"/>
                  </a:cubicBezTo>
                  <a:cubicBezTo>
                    <a:pt x="269" y="1799"/>
                    <a:pt x="543" y="1979"/>
                    <a:pt x="853" y="1979"/>
                  </a:cubicBezTo>
                  <a:cubicBezTo>
                    <a:pt x="877" y="1979"/>
                    <a:pt x="902" y="1978"/>
                    <a:pt x="926" y="1976"/>
                  </a:cubicBezTo>
                  <a:lnTo>
                    <a:pt x="895" y="1976"/>
                  </a:lnTo>
                  <a:cubicBezTo>
                    <a:pt x="1235" y="1976"/>
                    <a:pt x="1513" y="1822"/>
                    <a:pt x="1667" y="1513"/>
                  </a:cubicBezTo>
                  <a:cubicBezTo>
                    <a:pt x="1821" y="1143"/>
                    <a:pt x="1667" y="587"/>
                    <a:pt x="1173" y="93"/>
                  </a:cubicBezTo>
                  <a:cubicBezTo>
                    <a:pt x="1096" y="32"/>
                    <a:pt x="1003" y="1"/>
                    <a:pt x="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100"/>
            <p:cNvSpPr/>
            <p:nvPr/>
          </p:nvSpPr>
          <p:spPr>
            <a:xfrm>
              <a:off x="6443713" y="3245131"/>
              <a:ext cx="46325" cy="49500"/>
            </a:xfrm>
            <a:custGeom>
              <a:rect b="b" l="l" r="r" t="t"/>
              <a:pathLst>
                <a:path extrusionOk="0" h="1980" w="1853">
                  <a:moveTo>
                    <a:pt x="927" y="402"/>
                  </a:moveTo>
                  <a:cubicBezTo>
                    <a:pt x="1328" y="834"/>
                    <a:pt x="1390" y="1173"/>
                    <a:pt x="1328" y="1359"/>
                  </a:cubicBezTo>
                  <a:cubicBezTo>
                    <a:pt x="1235" y="1513"/>
                    <a:pt x="1081" y="1575"/>
                    <a:pt x="927" y="1575"/>
                  </a:cubicBezTo>
                  <a:cubicBezTo>
                    <a:pt x="772" y="1575"/>
                    <a:pt x="618" y="1513"/>
                    <a:pt x="556" y="1359"/>
                  </a:cubicBezTo>
                  <a:cubicBezTo>
                    <a:pt x="464" y="1173"/>
                    <a:pt x="556" y="834"/>
                    <a:pt x="927" y="402"/>
                  </a:cubicBezTo>
                  <a:close/>
                  <a:moveTo>
                    <a:pt x="942" y="1"/>
                  </a:moveTo>
                  <a:cubicBezTo>
                    <a:pt x="850" y="1"/>
                    <a:pt x="757" y="32"/>
                    <a:pt x="680" y="93"/>
                  </a:cubicBezTo>
                  <a:cubicBezTo>
                    <a:pt x="186" y="587"/>
                    <a:pt x="1" y="1112"/>
                    <a:pt x="186" y="1513"/>
                  </a:cubicBezTo>
                  <a:cubicBezTo>
                    <a:pt x="301" y="1799"/>
                    <a:pt x="574" y="1979"/>
                    <a:pt x="884" y="1979"/>
                  </a:cubicBezTo>
                  <a:cubicBezTo>
                    <a:pt x="909" y="1979"/>
                    <a:pt x="933" y="1978"/>
                    <a:pt x="958" y="1976"/>
                  </a:cubicBezTo>
                  <a:lnTo>
                    <a:pt x="927" y="1976"/>
                  </a:lnTo>
                  <a:cubicBezTo>
                    <a:pt x="1266" y="1976"/>
                    <a:pt x="1544" y="1822"/>
                    <a:pt x="1698" y="1513"/>
                  </a:cubicBezTo>
                  <a:cubicBezTo>
                    <a:pt x="1853" y="1143"/>
                    <a:pt x="1698" y="587"/>
                    <a:pt x="1205" y="93"/>
                  </a:cubicBezTo>
                  <a:cubicBezTo>
                    <a:pt x="1127" y="32"/>
                    <a:pt x="1035" y="1"/>
                    <a:pt x="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100"/>
            <p:cNvSpPr/>
            <p:nvPr/>
          </p:nvSpPr>
          <p:spPr>
            <a:xfrm>
              <a:off x="6523188" y="3239731"/>
              <a:ext cx="104950" cy="86450"/>
            </a:xfrm>
            <a:custGeom>
              <a:rect b="b" l="l" r="r" t="t"/>
              <a:pathLst>
                <a:path extrusionOk="0" h="3458" w="4198">
                  <a:moveTo>
                    <a:pt x="2099" y="464"/>
                  </a:moveTo>
                  <a:lnTo>
                    <a:pt x="3642" y="3025"/>
                  </a:lnTo>
                  <a:lnTo>
                    <a:pt x="556" y="3025"/>
                  </a:lnTo>
                  <a:lnTo>
                    <a:pt x="2099" y="464"/>
                  </a:lnTo>
                  <a:close/>
                  <a:moveTo>
                    <a:pt x="2099" y="1"/>
                  </a:moveTo>
                  <a:cubicBezTo>
                    <a:pt x="1976" y="1"/>
                    <a:pt x="1852" y="62"/>
                    <a:pt x="1791" y="155"/>
                  </a:cubicBezTo>
                  <a:lnTo>
                    <a:pt x="124" y="2932"/>
                  </a:lnTo>
                  <a:cubicBezTo>
                    <a:pt x="1" y="3149"/>
                    <a:pt x="155" y="3426"/>
                    <a:pt x="402" y="3457"/>
                  </a:cubicBezTo>
                  <a:lnTo>
                    <a:pt x="3797" y="3457"/>
                  </a:lnTo>
                  <a:cubicBezTo>
                    <a:pt x="4044" y="3457"/>
                    <a:pt x="4198" y="3149"/>
                    <a:pt x="4074" y="2932"/>
                  </a:cubicBezTo>
                  <a:lnTo>
                    <a:pt x="2377" y="155"/>
                  </a:lnTo>
                  <a:cubicBezTo>
                    <a:pt x="2315" y="62"/>
                    <a:pt x="2223"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100"/>
            <p:cNvSpPr/>
            <p:nvPr/>
          </p:nvSpPr>
          <p:spPr>
            <a:xfrm>
              <a:off x="6314113" y="3033731"/>
              <a:ext cx="352625" cy="322525"/>
            </a:xfrm>
            <a:custGeom>
              <a:rect b="b" l="l" r="r" t="t"/>
              <a:pathLst>
                <a:path extrusionOk="0" h="12901" w="14105">
                  <a:moveTo>
                    <a:pt x="13394" y="402"/>
                  </a:moveTo>
                  <a:lnTo>
                    <a:pt x="13394" y="1482"/>
                  </a:lnTo>
                  <a:lnTo>
                    <a:pt x="6851" y="1482"/>
                  </a:lnTo>
                  <a:cubicBezTo>
                    <a:pt x="5555" y="1482"/>
                    <a:pt x="4475" y="2470"/>
                    <a:pt x="4383" y="3766"/>
                  </a:cubicBezTo>
                  <a:lnTo>
                    <a:pt x="3272" y="3766"/>
                  </a:lnTo>
                  <a:cubicBezTo>
                    <a:pt x="3395" y="1852"/>
                    <a:pt x="4938" y="402"/>
                    <a:pt x="6821" y="402"/>
                  </a:cubicBezTo>
                  <a:close/>
                  <a:moveTo>
                    <a:pt x="4568" y="4167"/>
                  </a:moveTo>
                  <a:cubicBezTo>
                    <a:pt x="5617" y="4445"/>
                    <a:pt x="6419" y="5278"/>
                    <a:pt x="6728" y="6327"/>
                  </a:cubicBezTo>
                  <a:lnTo>
                    <a:pt x="926" y="6327"/>
                  </a:lnTo>
                  <a:cubicBezTo>
                    <a:pt x="1173" y="5617"/>
                    <a:pt x="1605" y="5000"/>
                    <a:pt x="2191" y="4568"/>
                  </a:cubicBezTo>
                  <a:lnTo>
                    <a:pt x="2222" y="4568"/>
                  </a:lnTo>
                  <a:cubicBezTo>
                    <a:pt x="2469" y="4383"/>
                    <a:pt x="2778" y="4229"/>
                    <a:pt x="3117" y="4167"/>
                  </a:cubicBezTo>
                  <a:close/>
                  <a:moveTo>
                    <a:pt x="10462" y="7438"/>
                  </a:moveTo>
                  <a:cubicBezTo>
                    <a:pt x="10833" y="7438"/>
                    <a:pt x="11203" y="7623"/>
                    <a:pt x="11419" y="7963"/>
                  </a:cubicBezTo>
                  <a:lnTo>
                    <a:pt x="13116" y="10771"/>
                  </a:lnTo>
                  <a:cubicBezTo>
                    <a:pt x="13549" y="11512"/>
                    <a:pt x="12993" y="12469"/>
                    <a:pt x="12129" y="12500"/>
                  </a:cubicBezTo>
                  <a:lnTo>
                    <a:pt x="8765" y="12500"/>
                  </a:lnTo>
                  <a:cubicBezTo>
                    <a:pt x="7901" y="12469"/>
                    <a:pt x="7345" y="11512"/>
                    <a:pt x="7808" y="10771"/>
                  </a:cubicBezTo>
                  <a:lnTo>
                    <a:pt x="9475" y="7963"/>
                  </a:lnTo>
                  <a:cubicBezTo>
                    <a:pt x="9691" y="7623"/>
                    <a:pt x="10061" y="7438"/>
                    <a:pt x="10462" y="7438"/>
                  </a:cubicBezTo>
                  <a:close/>
                  <a:moveTo>
                    <a:pt x="6821" y="1"/>
                  </a:moveTo>
                  <a:cubicBezTo>
                    <a:pt x="4691" y="1"/>
                    <a:pt x="2963" y="1698"/>
                    <a:pt x="2901" y="3797"/>
                  </a:cubicBezTo>
                  <a:cubicBezTo>
                    <a:pt x="2562" y="3889"/>
                    <a:pt x="2253" y="4043"/>
                    <a:pt x="1975" y="4229"/>
                  </a:cubicBezTo>
                  <a:cubicBezTo>
                    <a:pt x="1265" y="4753"/>
                    <a:pt x="741" y="5494"/>
                    <a:pt x="494" y="6327"/>
                  </a:cubicBezTo>
                  <a:cubicBezTo>
                    <a:pt x="216" y="6420"/>
                    <a:pt x="0" y="6698"/>
                    <a:pt x="0" y="7006"/>
                  </a:cubicBezTo>
                  <a:lnTo>
                    <a:pt x="0" y="7500"/>
                  </a:lnTo>
                  <a:cubicBezTo>
                    <a:pt x="0" y="7870"/>
                    <a:pt x="278" y="8179"/>
                    <a:pt x="648" y="8179"/>
                  </a:cubicBezTo>
                  <a:lnTo>
                    <a:pt x="2562" y="8179"/>
                  </a:lnTo>
                  <a:cubicBezTo>
                    <a:pt x="2654" y="8179"/>
                    <a:pt x="2747" y="8086"/>
                    <a:pt x="2747" y="7963"/>
                  </a:cubicBezTo>
                  <a:cubicBezTo>
                    <a:pt x="2747" y="7870"/>
                    <a:pt x="2654" y="7778"/>
                    <a:pt x="2562" y="7778"/>
                  </a:cubicBezTo>
                  <a:lnTo>
                    <a:pt x="648" y="7778"/>
                  </a:lnTo>
                  <a:cubicBezTo>
                    <a:pt x="494" y="7778"/>
                    <a:pt x="370" y="7654"/>
                    <a:pt x="370" y="7500"/>
                  </a:cubicBezTo>
                  <a:lnTo>
                    <a:pt x="370" y="7006"/>
                  </a:lnTo>
                  <a:cubicBezTo>
                    <a:pt x="370" y="6852"/>
                    <a:pt x="494" y="6728"/>
                    <a:pt x="648" y="6728"/>
                  </a:cubicBezTo>
                  <a:lnTo>
                    <a:pt x="6975" y="6728"/>
                  </a:lnTo>
                  <a:cubicBezTo>
                    <a:pt x="7129" y="6728"/>
                    <a:pt x="7253" y="6852"/>
                    <a:pt x="7253" y="7006"/>
                  </a:cubicBezTo>
                  <a:lnTo>
                    <a:pt x="7253" y="7500"/>
                  </a:lnTo>
                  <a:cubicBezTo>
                    <a:pt x="7253" y="7654"/>
                    <a:pt x="7129" y="7778"/>
                    <a:pt x="6975" y="7778"/>
                  </a:cubicBezTo>
                  <a:lnTo>
                    <a:pt x="3364" y="7778"/>
                  </a:lnTo>
                  <a:cubicBezTo>
                    <a:pt x="3241" y="7778"/>
                    <a:pt x="3148" y="7870"/>
                    <a:pt x="3148" y="7963"/>
                  </a:cubicBezTo>
                  <a:cubicBezTo>
                    <a:pt x="3148" y="8086"/>
                    <a:pt x="3241" y="8179"/>
                    <a:pt x="3364" y="8179"/>
                  </a:cubicBezTo>
                  <a:lnTo>
                    <a:pt x="6975" y="8179"/>
                  </a:lnTo>
                  <a:cubicBezTo>
                    <a:pt x="7345" y="8179"/>
                    <a:pt x="7654" y="7870"/>
                    <a:pt x="7654" y="7500"/>
                  </a:cubicBezTo>
                  <a:lnTo>
                    <a:pt x="7654" y="7006"/>
                  </a:lnTo>
                  <a:cubicBezTo>
                    <a:pt x="7654" y="6698"/>
                    <a:pt x="7438" y="6420"/>
                    <a:pt x="7129" y="6327"/>
                  </a:cubicBezTo>
                  <a:cubicBezTo>
                    <a:pt x="6913" y="5494"/>
                    <a:pt x="6389" y="4753"/>
                    <a:pt x="5648" y="4229"/>
                  </a:cubicBezTo>
                  <a:cubicBezTo>
                    <a:pt x="5401" y="4043"/>
                    <a:pt x="5092" y="3889"/>
                    <a:pt x="4784" y="3797"/>
                  </a:cubicBezTo>
                  <a:cubicBezTo>
                    <a:pt x="4845" y="2716"/>
                    <a:pt x="5740" y="1883"/>
                    <a:pt x="6851" y="1852"/>
                  </a:cubicBezTo>
                  <a:lnTo>
                    <a:pt x="9629" y="1852"/>
                  </a:lnTo>
                  <a:lnTo>
                    <a:pt x="9629" y="7253"/>
                  </a:lnTo>
                  <a:cubicBezTo>
                    <a:pt x="9444" y="7377"/>
                    <a:pt x="9259" y="7562"/>
                    <a:pt x="9135" y="7747"/>
                  </a:cubicBezTo>
                  <a:lnTo>
                    <a:pt x="7438" y="10555"/>
                  </a:lnTo>
                  <a:cubicBezTo>
                    <a:pt x="6821" y="11574"/>
                    <a:pt x="7561" y="12901"/>
                    <a:pt x="8765" y="12901"/>
                  </a:cubicBezTo>
                  <a:lnTo>
                    <a:pt x="12160" y="12901"/>
                  </a:lnTo>
                  <a:cubicBezTo>
                    <a:pt x="13363" y="12901"/>
                    <a:pt x="14104" y="11574"/>
                    <a:pt x="13487" y="10555"/>
                  </a:cubicBezTo>
                  <a:lnTo>
                    <a:pt x="11759" y="7778"/>
                  </a:lnTo>
                  <a:cubicBezTo>
                    <a:pt x="11635" y="7562"/>
                    <a:pt x="11450" y="7377"/>
                    <a:pt x="11234" y="7253"/>
                  </a:cubicBezTo>
                  <a:lnTo>
                    <a:pt x="11234" y="3858"/>
                  </a:lnTo>
                  <a:cubicBezTo>
                    <a:pt x="11234" y="3766"/>
                    <a:pt x="11141" y="3673"/>
                    <a:pt x="11049" y="3673"/>
                  </a:cubicBezTo>
                  <a:cubicBezTo>
                    <a:pt x="10925" y="3673"/>
                    <a:pt x="10833" y="3766"/>
                    <a:pt x="10833" y="3858"/>
                  </a:cubicBezTo>
                  <a:lnTo>
                    <a:pt x="10833" y="7068"/>
                  </a:lnTo>
                  <a:cubicBezTo>
                    <a:pt x="10709" y="7037"/>
                    <a:pt x="10578" y="7022"/>
                    <a:pt x="10443" y="7022"/>
                  </a:cubicBezTo>
                  <a:cubicBezTo>
                    <a:pt x="10308" y="7022"/>
                    <a:pt x="10169" y="7037"/>
                    <a:pt x="10030" y="7068"/>
                  </a:cubicBezTo>
                  <a:lnTo>
                    <a:pt x="10030" y="1883"/>
                  </a:lnTo>
                  <a:lnTo>
                    <a:pt x="10833" y="1883"/>
                  </a:lnTo>
                  <a:lnTo>
                    <a:pt x="10833" y="3087"/>
                  </a:lnTo>
                  <a:cubicBezTo>
                    <a:pt x="10833" y="3179"/>
                    <a:pt x="10925" y="3272"/>
                    <a:pt x="11049" y="3272"/>
                  </a:cubicBezTo>
                  <a:cubicBezTo>
                    <a:pt x="11141" y="3272"/>
                    <a:pt x="11234" y="3179"/>
                    <a:pt x="11234" y="3087"/>
                  </a:cubicBezTo>
                  <a:lnTo>
                    <a:pt x="11234" y="1883"/>
                  </a:lnTo>
                  <a:lnTo>
                    <a:pt x="13549" y="1883"/>
                  </a:lnTo>
                  <a:cubicBezTo>
                    <a:pt x="13672" y="1883"/>
                    <a:pt x="13765" y="1791"/>
                    <a:pt x="13765" y="1667"/>
                  </a:cubicBezTo>
                  <a:lnTo>
                    <a:pt x="13765" y="186"/>
                  </a:lnTo>
                  <a:cubicBezTo>
                    <a:pt x="13765" y="93"/>
                    <a:pt x="13672" y="1"/>
                    <a:pt x="1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5" name="Google Shape;21135;p100"/>
          <p:cNvGrpSpPr/>
          <p:nvPr/>
        </p:nvGrpSpPr>
        <p:grpSpPr>
          <a:xfrm>
            <a:off x="6283838" y="1765586"/>
            <a:ext cx="278550" cy="345675"/>
            <a:chOff x="4841988" y="4141656"/>
            <a:chExt cx="278550" cy="345675"/>
          </a:xfrm>
        </p:grpSpPr>
        <p:sp>
          <p:nvSpPr>
            <p:cNvPr id="21136" name="Google Shape;21136;p100"/>
            <p:cNvSpPr/>
            <p:nvPr/>
          </p:nvSpPr>
          <p:spPr>
            <a:xfrm>
              <a:off x="4946163" y="4363106"/>
              <a:ext cx="10050" cy="15450"/>
            </a:xfrm>
            <a:custGeom>
              <a:rect b="b" l="l" r="r" t="t"/>
              <a:pathLst>
                <a:path extrusionOk="0" h="618" w="402">
                  <a:moveTo>
                    <a:pt x="185" y="0"/>
                  </a:moveTo>
                  <a:cubicBezTo>
                    <a:pt x="93" y="0"/>
                    <a:pt x="0" y="93"/>
                    <a:pt x="0" y="216"/>
                  </a:cubicBezTo>
                  <a:lnTo>
                    <a:pt x="0" y="432"/>
                  </a:lnTo>
                  <a:cubicBezTo>
                    <a:pt x="0" y="525"/>
                    <a:pt x="93" y="617"/>
                    <a:pt x="185" y="617"/>
                  </a:cubicBezTo>
                  <a:cubicBezTo>
                    <a:pt x="309" y="617"/>
                    <a:pt x="401" y="525"/>
                    <a:pt x="401" y="432"/>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100"/>
            <p:cNvSpPr/>
            <p:nvPr/>
          </p:nvSpPr>
          <p:spPr>
            <a:xfrm>
              <a:off x="5006338" y="4363106"/>
              <a:ext cx="10825" cy="15450"/>
            </a:xfrm>
            <a:custGeom>
              <a:rect b="b" l="l" r="r" t="t"/>
              <a:pathLst>
                <a:path extrusionOk="0" h="618" w="433">
                  <a:moveTo>
                    <a:pt x="216" y="0"/>
                  </a:moveTo>
                  <a:cubicBezTo>
                    <a:pt x="93" y="0"/>
                    <a:pt x="0" y="93"/>
                    <a:pt x="0" y="216"/>
                  </a:cubicBezTo>
                  <a:lnTo>
                    <a:pt x="0" y="432"/>
                  </a:lnTo>
                  <a:cubicBezTo>
                    <a:pt x="0" y="525"/>
                    <a:pt x="93" y="617"/>
                    <a:pt x="216" y="617"/>
                  </a:cubicBezTo>
                  <a:cubicBezTo>
                    <a:pt x="340" y="617"/>
                    <a:pt x="432" y="525"/>
                    <a:pt x="432" y="432"/>
                  </a:cubicBezTo>
                  <a:lnTo>
                    <a:pt x="43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100"/>
            <p:cNvSpPr/>
            <p:nvPr/>
          </p:nvSpPr>
          <p:spPr>
            <a:xfrm>
              <a:off x="4966613" y="4368081"/>
              <a:ext cx="29300" cy="13550"/>
            </a:xfrm>
            <a:custGeom>
              <a:rect b="b" l="l" r="r" t="t"/>
              <a:pathLst>
                <a:path extrusionOk="0" h="542" w="1172">
                  <a:moveTo>
                    <a:pt x="292" y="1"/>
                  </a:moveTo>
                  <a:cubicBezTo>
                    <a:pt x="137" y="1"/>
                    <a:pt x="1" y="196"/>
                    <a:pt x="139" y="357"/>
                  </a:cubicBezTo>
                  <a:cubicBezTo>
                    <a:pt x="262" y="480"/>
                    <a:pt x="424" y="542"/>
                    <a:pt x="586" y="542"/>
                  </a:cubicBezTo>
                  <a:cubicBezTo>
                    <a:pt x="748" y="542"/>
                    <a:pt x="910" y="480"/>
                    <a:pt x="1034" y="357"/>
                  </a:cubicBezTo>
                  <a:cubicBezTo>
                    <a:pt x="1172" y="196"/>
                    <a:pt x="1036" y="1"/>
                    <a:pt x="881" y="1"/>
                  </a:cubicBezTo>
                  <a:cubicBezTo>
                    <a:pt x="828" y="1"/>
                    <a:pt x="772" y="24"/>
                    <a:pt x="725" y="79"/>
                  </a:cubicBezTo>
                  <a:cubicBezTo>
                    <a:pt x="694" y="110"/>
                    <a:pt x="633" y="141"/>
                    <a:pt x="571" y="141"/>
                  </a:cubicBezTo>
                  <a:cubicBezTo>
                    <a:pt x="540" y="141"/>
                    <a:pt x="478" y="110"/>
                    <a:pt x="447" y="79"/>
                  </a:cubicBezTo>
                  <a:cubicBezTo>
                    <a:pt x="400" y="24"/>
                    <a:pt x="345"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100"/>
            <p:cNvSpPr/>
            <p:nvPr/>
          </p:nvSpPr>
          <p:spPr>
            <a:xfrm>
              <a:off x="4841988" y="4141656"/>
              <a:ext cx="278550" cy="345675"/>
            </a:xfrm>
            <a:custGeom>
              <a:rect b="b" l="l" r="r" t="t"/>
              <a:pathLst>
                <a:path extrusionOk="0" h="13827" w="11142">
                  <a:moveTo>
                    <a:pt x="10278" y="402"/>
                  </a:moveTo>
                  <a:cubicBezTo>
                    <a:pt x="10525" y="402"/>
                    <a:pt x="10710" y="618"/>
                    <a:pt x="10710" y="834"/>
                  </a:cubicBezTo>
                  <a:lnTo>
                    <a:pt x="10710" y="12994"/>
                  </a:lnTo>
                  <a:cubicBezTo>
                    <a:pt x="10710" y="13210"/>
                    <a:pt x="10525" y="13426"/>
                    <a:pt x="10278" y="13426"/>
                  </a:cubicBezTo>
                  <a:lnTo>
                    <a:pt x="834" y="13426"/>
                  </a:lnTo>
                  <a:cubicBezTo>
                    <a:pt x="618" y="13426"/>
                    <a:pt x="402" y="13210"/>
                    <a:pt x="402" y="12994"/>
                  </a:cubicBezTo>
                  <a:lnTo>
                    <a:pt x="402" y="12716"/>
                  </a:lnTo>
                  <a:lnTo>
                    <a:pt x="1513" y="12716"/>
                  </a:lnTo>
                  <a:cubicBezTo>
                    <a:pt x="1606" y="12716"/>
                    <a:pt x="1698" y="12623"/>
                    <a:pt x="1698" y="12500"/>
                  </a:cubicBezTo>
                  <a:cubicBezTo>
                    <a:pt x="1698" y="12376"/>
                    <a:pt x="1606" y="12284"/>
                    <a:pt x="1513" y="12284"/>
                  </a:cubicBezTo>
                  <a:lnTo>
                    <a:pt x="402" y="12284"/>
                  </a:lnTo>
                  <a:lnTo>
                    <a:pt x="402" y="11574"/>
                  </a:lnTo>
                  <a:lnTo>
                    <a:pt x="957" y="11574"/>
                  </a:lnTo>
                  <a:cubicBezTo>
                    <a:pt x="1081" y="11574"/>
                    <a:pt x="1173" y="11481"/>
                    <a:pt x="1173" y="11389"/>
                  </a:cubicBezTo>
                  <a:cubicBezTo>
                    <a:pt x="1173" y="11265"/>
                    <a:pt x="1081" y="11173"/>
                    <a:pt x="957" y="11173"/>
                  </a:cubicBezTo>
                  <a:lnTo>
                    <a:pt x="402" y="11173"/>
                  </a:lnTo>
                  <a:lnTo>
                    <a:pt x="402" y="10463"/>
                  </a:lnTo>
                  <a:lnTo>
                    <a:pt x="957" y="10463"/>
                  </a:lnTo>
                  <a:cubicBezTo>
                    <a:pt x="1081" y="10463"/>
                    <a:pt x="1173" y="10370"/>
                    <a:pt x="1173" y="10278"/>
                  </a:cubicBezTo>
                  <a:cubicBezTo>
                    <a:pt x="1173" y="10154"/>
                    <a:pt x="1081" y="10062"/>
                    <a:pt x="957" y="10062"/>
                  </a:cubicBezTo>
                  <a:lnTo>
                    <a:pt x="402" y="10062"/>
                  </a:lnTo>
                  <a:lnTo>
                    <a:pt x="402" y="9352"/>
                  </a:lnTo>
                  <a:lnTo>
                    <a:pt x="957" y="9352"/>
                  </a:lnTo>
                  <a:cubicBezTo>
                    <a:pt x="1081" y="9352"/>
                    <a:pt x="1173" y="9259"/>
                    <a:pt x="1173" y="9167"/>
                  </a:cubicBezTo>
                  <a:cubicBezTo>
                    <a:pt x="1173" y="9043"/>
                    <a:pt x="1081" y="8951"/>
                    <a:pt x="957" y="8951"/>
                  </a:cubicBezTo>
                  <a:lnTo>
                    <a:pt x="402" y="8951"/>
                  </a:lnTo>
                  <a:lnTo>
                    <a:pt x="402" y="8241"/>
                  </a:lnTo>
                  <a:lnTo>
                    <a:pt x="957" y="8241"/>
                  </a:lnTo>
                  <a:cubicBezTo>
                    <a:pt x="1081" y="8241"/>
                    <a:pt x="1173" y="8148"/>
                    <a:pt x="1173" y="8025"/>
                  </a:cubicBezTo>
                  <a:cubicBezTo>
                    <a:pt x="1173" y="7932"/>
                    <a:pt x="1081" y="7840"/>
                    <a:pt x="957" y="7840"/>
                  </a:cubicBezTo>
                  <a:lnTo>
                    <a:pt x="402" y="7840"/>
                  </a:lnTo>
                  <a:lnTo>
                    <a:pt x="402" y="7130"/>
                  </a:lnTo>
                  <a:lnTo>
                    <a:pt x="1513" y="7130"/>
                  </a:lnTo>
                  <a:cubicBezTo>
                    <a:pt x="1606" y="7130"/>
                    <a:pt x="1698" y="7037"/>
                    <a:pt x="1698" y="6914"/>
                  </a:cubicBezTo>
                  <a:cubicBezTo>
                    <a:pt x="1698" y="6790"/>
                    <a:pt x="1606" y="6698"/>
                    <a:pt x="1513" y="6698"/>
                  </a:cubicBezTo>
                  <a:lnTo>
                    <a:pt x="402" y="6698"/>
                  </a:lnTo>
                  <a:lnTo>
                    <a:pt x="402" y="5988"/>
                  </a:lnTo>
                  <a:lnTo>
                    <a:pt x="957" y="5988"/>
                  </a:lnTo>
                  <a:cubicBezTo>
                    <a:pt x="974" y="5992"/>
                    <a:pt x="989" y="5994"/>
                    <a:pt x="1004" y="5994"/>
                  </a:cubicBezTo>
                  <a:cubicBezTo>
                    <a:pt x="1104" y="5994"/>
                    <a:pt x="1173" y="5910"/>
                    <a:pt x="1173" y="5803"/>
                  </a:cubicBezTo>
                  <a:cubicBezTo>
                    <a:pt x="1173" y="5679"/>
                    <a:pt x="1081" y="5587"/>
                    <a:pt x="957" y="5587"/>
                  </a:cubicBezTo>
                  <a:lnTo>
                    <a:pt x="402" y="5587"/>
                  </a:lnTo>
                  <a:lnTo>
                    <a:pt x="402" y="4877"/>
                  </a:lnTo>
                  <a:lnTo>
                    <a:pt x="957" y="4877"/>
                  </a:lnTo>
                  <a:cubicBezTo>
                    <a:pt x="1081" y="4877"/>
                    <a:pt x="1173" y="4784"/>
                    <a:pt x="1173" y="4692"/>
                  </a:cubicBezTo>
                  <a:cubicBezTo>
                    <a:pt x="1173" y="4568"/>
                    <a:pt x="1081" y="4476"/>
                    <a:pt x="957" y="4476"/>
                  </a:cubicBezTo>
                  <a:lnTo>
                    <a:pt x="402" y="4476"/>
                  </a:lnTo>
                  <a:lnTo>
                    <a:pt x="402" y="3766"/>
                  </a:lnTo>
                  <a:lnTo>
                    <a:pt x="957" y="3766"/>
                  </a:lnTo>
                  <a:cubicBezTo>
                    <a:pt x="1143" y="3704"/>
                    <a:pt x="1143" y="3427"/>
                    <a:pt x="957" y="3396"/>
                  </a:cubicBezTo>
                  <a:lnTo>
                    <a:pt x="402" y="3396"/>
                  </a:lnTo>
                  <a:lnTo>
                    <a:pt x="402" y="2655"/>
                  </a:lnTo>
                  <a:lnTo>
                    <a:pt x="957" y="2655"/>
                  </a:lnTo>
                  <a:cubicBezTo>
                    <a:pt x="1143" y="2593"/>
                    <a:pt x="1143" y="2315"/>
                    <a:pt x="957" y="2254"/>
                  </a:cubicBezTo>
                  <a:lnTo>
                    <a:pt x="402" y="2254"/>
                  </a:lnTo>
                  <a:lnTo>
                    <a:pt x="402" y="1544"/>
                  </a:lnTo>
                  <a:lnTo>
                    <a:pt x="1513" y="1544"/>
                  </a:lnTo>
                  <a:cubicBezTo>
                    <a:pt x="1606" y="1544"/>
                    <a:pt x="1698" y="1451"/>
                    <a:pt x="1698" y="1328"/>
                  </a:cubicBezTo>
                  <a:cubicBezTo>
                    <a:pt x="1698" y="1235"/>
                    <a:pt x="1606" y="1143"/>
                    <a:pt x="1513" y="1143"/>
                  </a:cubicBezTo>
                  <a:lnTo>
                    <a:pt x="402" y="1143"/>
                  </a:lnTo>
                  <a:lnTo>
                    <a:pt x="402" y="834"/>
                  </a:lnTo>
                  <a:cubicBezTo>
                    <a:pt x="402" y="618"/>
                    <a:pt x="618" y="402"/>
                    <a:pt x="834" y="402"/>
                  </a:cubicBezTo>
                  <a:close/>
                  <a:moveTo>
                    <a:pt x="834" y="1"/>
                  </a:moveTo>
                  <a:cubicBezTo>
                    <a:pt x="371" y="1"/>
                    <a:pt x="1" y="371"/>
                    <a:pt x="1" y="834"/>
                  </a:cubicBezTo>
                  <a:lnTo>
                    <a:pt x="1" y="12994"/>
                  </a:lnTo>
                  <a:cubicBezTo>
                    <a:pt x="1" y="13457"/>
                    <a:pt x="371" y="13827"/>
                    <a:pt x="834" y="13827"/>
                  </a:cubicBezTo>
                  <a:lnTo>
                    <a:pt x="10278" y="13827"/>
                  </a:lnTo>
                  <a:cubicBezTo>
                    <a:pt x="10741" y="13827"/>
                    <a:pt x="11142" y="13457"/>
                    <a:pt x="11142" y="12994"/>
                  </a:cubicBezTo>
                  <a:lnTo>
                    <a:pt x="11142" y="834"/>
                  </a:lnTo>
                  <a:cubicBezTo>
                    <a:pt x="11142" y="371"/>
                    <a:pt x="10741" y="1"/>
                    <a:pt x="10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100"/>
            <p:cNvSpPr/>
            <p:nvPr/>
          </p:nvSpPr>
          <p:spPr>
            <a:xfrm>
              <a:off x="4858188" y="4170206"/>
              <a:ext cx="226875" cy="291675"/>
            </a:xfrm>
            <a:custGeom>
              <a:rect b="b" l="l" r="r" t="t"/>
              <a:pathLst>
                <a:path extrusionOk="0" h="11667" w="9075">
                  <a:moveTo>
                    <a:pt x="3643" y="1"/>
                  </a:moveTo>
                  <a:cubicBezTo>
                    <a:pt x="3241" y="1"/>
                    <a:pt x="2933" y="309"/>
                    <a:pt x="2933" y="711"/>
                  </a:cubicBezTo>
                  <a:lnTo>
                    <a:pt x="2933" y="5062"/>
                  </a:lnTo>
                  <a:cubicBezTo>
                    <a:pt x="1" y="7006"/>
                    <a:pt x="1297" y="11543"/>
                    <a:pt x="4815" y="11666"/>
                  </a:cubicBezTo>
                  <a:lnTo>
                    <a:pt x="4908" y="11666"/>
                  </a:lnTo>
                  <a:cubicBezTo>
                    <a:pt x="5710" y="11666"/>
                    <a:pt x="6513" y="11389"/>
                    <a:pt x="7130" y="10895"/>
                  </a:cubicBezTo>
                  <a:cubicBezTo>
                    <a:pt x="7348" y="10774"/>
                    <a:pt x="7205" y="10520"/>
                    <a:pt x="7029" y="10520"/>
                  </a:cubicBezTo>
                  <a:cubicBezTo>
                    <a:pt x="6981" y="10520"/>
                    <a:pt x="6930" y="10540"/>
                    <a:pt x="6883" y="10586"/>
                  </a:cubicBezTo>
                  <a:cubicBezTo>
                    <a:pt x="6288" y="11091"/>
                    <a:pt x="5558" y="11335"/>
                    <a:pt x="4830" y="11335"/>
                  </a:cubicBezTo>
                  <a:cubicBezTo>
                    <a:pt x="3822" y="11335"/>
                    <a:pt x="2820" y="10866"/>
                    <a:pt x="2192" y="9969"/>
                  </a:cubicBezTo>
                  <a:cubicBezTo>
                    <a:pt x="1143" y="8426"/>
                    <a:pt x="1606" y="6266"/>
                    <a:pt x="3272" y="5371"/>
                  </a:cubicBezTo>
                  <a:cubicBezTo>
                    <a:pt x="3303" y="5309"/>
                    <a:pt x="3365" y="5247"/>
                    <a:pt x="3365" y="5186"/>
                  </a:cubicBezTo>
                  <a:lnTo>
                    <a:pt x="3365" y="711"/>
                  </a:lnTo>
                  <a:cubicBezTo>
                    <a:pt x="3365" y="525"/>
                    <a:pt x="3488" y="402"/>
                    <a:pt x="3673" y="402"/>
                  </a:cubicBezTo>
                  <a:lnTo>
                    <a:pt x="6204" y="402"/>
                  </a:lnTo>
                  <a:cubicBezTo>
                    <a:pt x="6358" y="402"/>
                    <a:pt x="6513" y="525"/>
                    <a:pt x="6513" y="711"/>
                  </a:cubicBezTo>
                  <a:lnTo>
                    <a:pt x="6513" y="5186"/>
                  </a:lnTo>
                  <a:cubicBezTo>
                    <a:pt x="6513" y="5247"/>
                    <a:pt x="6544" y="5309"/>
                    <a:pt x="6605" y="5340"/>
                  </a:cubicBezTo>
                  <a:cubicBezTo>
                    <a:pt x="8241" y="6358"/>
                    <a:pt x="8611" y="8519"/>
                    <a:pt x="7469" y="10031"/>
                  </a:cubicBezTo>
                  <a:cubicBezTo>
                    <a:pt x="7356" y="10189"/>
                    <a:pt x="7476" y="10348"/>
                    <a:pt x="7620" y="10348"/>
                  </a:cubicBezTo>
                  <a:cubicBezTo>
                    <a:pt x="7673" y="10348"/>
                    <a:pt x="7729" y="10327"/>
                    <a:pt x="7778" y="10278"/>
                  </a:cubicBezTo>
                  <a:cubicBezTo>
                    <a:pt x="9074" y="8611"/>
                    <a:pt x="8673" y="6204"/>
                    <a:pt x="6914" y="5062"/>
                  </a:cubicBezTo>
                  <a:lnTo>
                    <a:pt x="6914" y="711"/>
                  </a:lnTo>
                  <a:cubicBezTo>
                    <a:pt x="6914" y="309"/>
                    <a:pt x="6605" y="1"/>
                    <a:pt x="6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100"/>
            <p:cNvSpPr/>
            <p:nvPr/>
          </p:nvSpPr>
          <p:spPr>
            <a:xfrm>
              <a:off x="4902163" y="4199331"/>
              <a:ext cx="157425" cy="229375"/>
            </a:xfrm>
            <a:custGeom>
              <a:rect b="b" l="l" r="r" t="t"/>
              <a:pathLst>
                <a:path extrusionOk="0" h="9175" w="6297">
                  <a:moveTo>
                    <a:pt x="3153" y="1"/>
                  </a:moveTo>
                  <a:cubicBezTo>
                    <a:pt x="2732" y="1"/>
                    <a:pt x="2316" y="271"/>
                    <a:pt x="2285" y="811"/>
                  </a:cubicBezTo>
                  <a:lnTo>
                    <a:pt x="2285" y="1829"/>
                  </a:lnTo>
                  <a:cubicBezTo>
                    <a:pt x="2285" y="1922"/>
                    <a:pt x="2377" y="2015"/>
                    <a:pt x="2501" y="2015"/>
                  </a:cubicBezTo>
                  <a:cubicBezTo>
                    <a:pt x="2593" y="2015"/>
                    <a:pt x="2686" y="1922"/>
                    <a:pt x="2686" y="1829"/>
                  </a:cubicBezTo>
                  <a:lnTo>
                    <a:pt x="2686" y="811"/>
                  </a:lnTo>
                  <a:cubicBezTo>
                    <a:pt x="2655" y="471"/>
                    <a:pt x="2910" y="302"/>
                    <a:pt x="3164" y="302"/>
                  </a:cubicBezTo>
                  <a:cubicBezTo>
                    <a:pt x="3419" y="302"/>
                    <a:pt x="3674" y="471"/>
                    <a:pt x="3643" y="811"/>
                  </a:cubicBezTo>
                  <a:lnTo>
                    <a:pt x="3643" y="4977"/>
                  </a:lnTo>
                  <a:cubicBezTo>
                    <a:pt x="3643" y="5039"/>
                    <a:pt x="3674" y="5132"/>
                    <a:pt x="3766" y="5162"/>
                  </a:cubicBezTo>
                  <a:cubicBezTo>
                    <a:pt x="5741" y="5841"/>
                    <a:pt x="5247" y="8773"/>
                    <a:pt x="3149" y="8773"/>
                  </a:cubicBezTo>
                  <a:cubicBezTo>
                    <a:pt x="1081" y="8773"/>
                    <a:pt x="587" y="5841"/>
                    <a:pt x="2562" y="5162"/>
                  </a:cubicBezTo>
                  <a:cubicBezTo>
                    <a:pt x="2624" y="5132"/>
                    <a:pt x="2686" y="5039"/>
                    <a:pt x="2686" y="4977"/>
                  </a:cubicBezTo>
                  <a:lnTo>
                    <a:pt x="2686" y="2663"/>
                  </a:lnTo>
                  <a:cubicBezTo>
                    <a:pt x="2686" y="2539"/>
                    <a:pt x="2593" y="2447"/>
                    <a:pt x="2501" y="2447"/>
                  </a:cubicBezTo>
                  <a:cubicBezTo>
                    <a:pt x="2485" y="2443"/>
                    <a:pt x="2469" y="2441"/>
                    <a:pt x="2454" y="2441"/>
                  </a:cubicBezTo>
                  <a:cubicBezTo>
                    <a:pt x="2355" y="2441"/>
                    <a:pt x="2285" y="2525"/>
                    <a:pt x="2285" y="2632"/>
                  </a:cubicBezTo>
                  <a:lnTo>
                    <a:pt x="2285" y="4823"/>
                  </a:lnTo>
                  <a:cubicBezTo>
                    <a:pt x="1" y="5780"/>
                    <a:pt x="680" y="9174"/>
                    <a:pt x="3149" y="9174"/>
                  </a:cubicBezTo>
                  <a:cubicBezTo>
                    <a:pt x="5618" y="9174"/>
                    <a:pt x="6297" y="5780"/>
                    <a:pt x="4044" y="4823"/>
                  </a:cubicBezTo>
                  <a:lnTo>
                    <a:pt x="4044" y="811"/>
                  </a:lnTo>
                  <a:cubicBezTo>
                    <a:pt x="3998" y="271"/>
                    <a:pt x="3573" y="1"/>
                    <a:pt x="31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2" name="Google Shape;21142;p100"/>
          <p:cNvGrpSpPr/>
          <p:nvPr/>
        </p:nvGrpSpPr>
        <p:grpSpPr>
          <a:xfrm>
            <a:off x="7019550" y="1765611"/>
            <a:ext cx="366500" cy="345625"/>
            <a:chOff x="4804963" y="3581531"/>
            <a:chExt cx="366500" cy="345625"/>
          </a:xfrm>
        </p:grpSpPr>
        <p:sp>
          <p:nvSpPr>
            <p:cNvPr id="21143" name="Google Shape;21143;p100"/>
            <p:cNvSpPr/>
            <p:nvPr/>
          </p:nvSpPr>
          <p:spPr>
            <a:xfrm>
              <a:off x="5015588" y="3626081"/>
              <a:ext cx="17775" cy="15650"/>
            </a:xfrm>
            <a:custGeom>
              <a:rect b="b" l="l" r="r" t="t"/>
              <a:pathLst>
                <a:path extrusionOk="0" h="626" w="711">
                  <a:moveTo>
                    <a:pt x="498" y="1"/>
                  </a:moveTo>
                  <a:cubicBezTo>
                    <a:pt x="448" y="1"/>
                    <a:pt x="402" y="24"/>
                    <a:pt x="371" y="70"/>
                  </a:cubicBezTo>
                  <a:lnTo>
                    <a:pt x="124" y="286"/>
                  </a:lnTo>
                  <a:cubicBezTo>
                    <a:pt x="1" y="410"/>
                    <a:pt x="93" y="626"/>
                    <a:pt x="278" y="626"/>
                  </a:cubicBezTo>
                  <a:cubicBezTo>
                    <a:pt x="309" y="626"/>
                    <a:pt x="371" y="626"/>
                    <a:pt x="402" y="564"/>
                  </a:cubicBezTo>
                  <a:lnTo>
                    <a:pt x="649" y="348"/>
                  </a:lnTo>
                  <a:cubicBezTo>
                    <a:pt x="710" y="255"/>
                    <a:pt x="710" y="132"/>
                    <a:pt x="649" y="70"/>
                  </a:cubicBezTo>
                  <a:cubicBezTo>
                    <a:pt x="602" y="24"/>
                    <a:pt x="548"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100"/>
            <p:cNvSpPr/>
            <p:nvPr/>
          </p:nvSpPr>
          <p:spPr>
            <a:xfrm>
              <a:off x="5080413" y="3690131"/>
              <a:ext cx="16975" cy="16400"/>
            </a:xfrm>
            <a:custGeom>
              <a:rect b="b" l="l" r="r" t="t"/>
              <a:pathLst>
                <a:path extrusionOk="0" h="656" w="679">
                  <a:moveTo>
                    <a:pt x="467" y="0"/>
                  </a:moveTo>
                  <a:cubicBezTo>
                    <a:pt x="417" y="0"/>
                    <a:pt x="370" y="23"/>
                    <a:pt x="340" y="70"/>
                  </a:cubicBezTo>
                  <a:lnTo>
                    <a:pt x="93" y="286"/>
                  </a:lnTo>
                  <a:cubicBezTo>
                    <a:pt x="0" y="378"/>
                    <a:pt x="0" y="502"/>
                    <a:pt x="93" y="594"/>
                  </a:cubicBezTo>
                  <a:cubicBezTo>
                    <a:pt x="123" y="625"/>
                    <a:pt x="185" y="656"/>
                    <a:pt x="247" y="656"/>
                  </a:cubicBezTo>
                  <a:cubicBezTo>
                    <a:pt x="278" y="656"/>
                    <a:pt x="340" y="625"/>
                    <a:pt x="370" y="594"/>
                  </a:cubicBezTo>
                  <a:lnTo>
                    <a:pt x="617" y="347"/>
                  </a:lnTo>
                  <a:cubicBezTo>
                    <a:pt x="679" y="286"/>
                    <a:pt x="679" y="131"/>
                    <a:pt x="617" y="70"/>
                  </a:cubicBezTo>
                  <a:cubicBezTo>
                    <a:pt x="571" y="23"/>
                    <a:pt x="517" y="0"/>
                    <a:pt x="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100"/>
            <p:cNvSpPr/>
            <p:nvPr/>
          </p:nvSpPr>
          <p:spPr>
            <a:xfrm>
              <a:off x="5041063" y="3656531"/>
              <a:ext cx="27025" cy="24700"/>
            </a:xfrm>
            <a:custGeom>
              <a:rect b="b" l="l" r="r" t="t"/>
              <a:pathLst>
                <a:path extrusionOk="0" h="988" w="1081">
                  <a:moveTo>
                    <a:pt x="209" y="1"/>
                  </a:moveTo>
                  <a:cubicBezTo>
                    <a:pt x="109" y="1"/>
                    <a:pt x="17" y="48"/>
                    <a:pt x="31" y="148"/>
                  </a:cubicBezTo>
                  <a:cubicBezTo>
                    <a:pt x="0" y="364"/>
                    <a:pt x="93" y="611"/>
                    <a:pt x="278" y="765"/>
                  </a:cubicBezTo>
                  <a:cubicBezTo>
                    <a:pt x="401" y="920"/>
                    <a:pt x="617" y="981"/>
                    <a:pt x="833" y="981"/>
                  </a:cubicBezTo>
                  <a:cubicBezTo>
                    <a:pt x="849" y="985"/>
                    <a:pt x="865" y="987"/>
                    <a:pt x="881" y="987"/>
                  </a:cubicBezTo>
                  <a:cubicBezTo>
                    <a:pt x="987" y="987"/>
                    <a:pt x="1080" y="900"/>
                    <a:pt x="1080" y="765"/>
                  </a:cubicBezTo>
                  <a:cubicBezTo>
                    <a:pt x="1049" y="673"/>
                    <a:pt x="957" y="580"/>
                    <a:pt x="864" y="580"/>
                  </a:cubicBezTo>
                  <a:cubicBezTo>
                    <a:pt x="741" y="580"/>
                    <a:pt x="617" y="549"/>
                    <a:pt x="556" y="488"/>
                  </a:cubicBezTo>
                  <a:cubicBezTo>
                    <a:pt x="463" y="395"/>
                    <a:pt x="432" y="272"/>
                    <a:pt x="432" y="179"/>
                  </a:cubicBezTo>
                  <a:cubicBezTo>
                    <a:pt x="449" y="63"/>
                    <a:pt x="324" y="1"/>
                    <a:pt x="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100"/>
            <p:cNvSpPr/>
            <p:nvPr/>
          </p:nvSpPr>
          <p:spPr>
            <a:xfrm>
              <a:off x="4804963" y="3581531"/>
              <a:ext cx="366500" cy="345625"/>
            </a:xfrm>
            <a:custGeom>
              <a:rect b="b" l="l" r="r" t="t"/>
              <a:pathLst>
                <a:path extrusionOk="0" h="13825" w="14660">
                  <a:moveTo>
                    <a:pt x="9777" y="544"/>
                  </a:moveTo>
                  <a:cubicBezTo>
                    <a:pt x="12099" y="544"/>
                    <a:pt x="14040" y="3407"/>
                    <a:pt x="12160" y="5648"/>
                  </a:cubicBezTo>
                  <a:lnTo>
                    <a:pt x="10308" y="7531"/>
                  </a:lnTo>
                  <a:lnTo>
                    <a:pt x="7253" y="4475"/>
                  </a:lnTo>
                  <a:cubicBezTo>
                    <a:pt x="7222" y="4444"/>
                    <a:pt x="7176" y="4429"/>
                    <a:pt x="7126" y="4429"/>
                  </a:cubicBezTo>
                  <a:cubicBezTo>
                    <a:pt x="7075" y="4429"/>
                    <a:pt x="7021" y="4444"/>
                    <a:pt x="6975" y="4475"/>
                  </a:cubicBezTo>
                  <a:cubicBezTo>
                    <a:pt x="6913" y="4568"/>
                    <a:pt x="6913" y="4691"/>
                    <a:pt x="6975" y="4784"/>
                  </a:cubicBezTo>
                  <a:lnTo>
                    <a:pt x="10000" y="7808"/>
                  </a:lnTo>
                  <a:lnTo>
                    <a:pt x="8148" y="9660"/>
                  </a:lnTo>
                  <a:cubicBezTo>
                    <a:pt x="8024" y="9814"/>
                    <a:pt x="7870" y="9907"/>
                    <a:pt x="7716" y="10030"/>
                  </a:cubicBezTo>
                  <a:lnTo>
                    <a:pt x="7716" y="9938"/>
                  </a:lnTo>
                  <a:cubicBezTo>
                    <a:pt x="7531" y="8117"/>
                    <a:pt x="6018" y="6728"/>
                    <a:pt x="4198" y="6728"/>
                  </a:cubicBezTo>
                  <a:lnTo>
                    <a:pt x="3920" y="6728"/>
                  </a:lnTo>
                  <a:cubicBezTo>
                    <a:pt x="3580" y="6759"/>
                    <a:pt x="3272" y="6821"/>
                    <a:pt x="2963" y="6944"/>
                  </a:cubicBezTo>
                  <a:lnTo>
                    <a:pt x="2932" y="6944"/>
                  </a:lnTo>
                  <a:cubicBezTo>
                    <a:pt x="3056" y="6327"/>
                    <a:pt x="3364" y="5771"/>
                    <a:pt x="3796" y="5309"/>
                  </a:cubicBezTo>
                  <a:lnTo>
                    <a:pt x="5648" y="3457"/>
                  </a:lnTo>
                  <a:lnTo>
                    <a:pt x="6420" y="4198"/>
                  </a:lnTo>
                  <a:cubicBezTo>
                    <a:pt x="6463" y="4241"/>
                    <a:pt x="6511" y="4259"/>
                    <a:pt x="6557" y="4259"/>
                  </a:cubicBezTo>
                  <a:cubicBezTo>
                    <a:pt x="6709" y="4259"/>
                    <a:pt x="6840" y="4062"/>
                    <a:pt x="6697" y="3920"/>
                  </a:cubicBezTo>
                  <a:lnTo>
                    <a:pt x="5957" y="3179"/>
                  </a:lnTo>
                  <a:lnTo>
                    <a:pt x="7808" y="1297"/>
                  </a:lnTo>
                  <a:cubicBezTo>
                    <a:pt x="8444" y="769"/>
                    <a:pt x="9125" y="544"/>
                    <a:pt x="9777" y="544"/>
                  </a:cubicBezTo>
                  <a:close/>
                  <a:moveTo>
                    <a:pt x="4195" y="7143"/>
                  </a:moveTo>
                  <a:cubicBezTo>
                    <a:pt x="4968" y="7143"/>
                    <a:pt x="5699" y="7419"/>
                    <a:pt x="6265" y="7932"/>
                  </a:cubicBezTo>
                  <a:cubicBezTo>
                    <a:pt x="6265" y="7932"/>
                    <a:pt x="3364" y="10802"/>
                    <a:pt x="3364" y="10802"/>
                  </a:cubicBezTo>
                  <a:cubicBezTo>
                    <a:pt x="3224" y="10942"/>
                    <a:pt x="3350" y="11154"/>
                    <a:pt x="3513" y="11154"/>
                  </a:cubicBezTo>
                  <a:cubicBezTo>
                    <a:pt x="3565" y="11154"/>
                    <a:pt x="3621" y="11132"/>
                    <a:pt x="3673" y="11080"/>
                  </a:cubicBezTo>
                  <a:lnTo>
                    <a:pt x="6543" y="8210"/>
                  </a:lnTo>
                  <a:cubicBezTo>
                    <a:pt x="6944" y="8672"/>
                    <a:pt x="7191" y="9228"/>
                    <a:pt x="7284" y="9814"/>
                  </a:cubicBezTo>
                  <a:cubicBezTo>
                    <a:pt x="7562" y="11697"/>
                    <a:pt x="6111" y="13394"/>
                    <a:pt x="4198" y="13425"/>
                  </a:cubicBezTo>
                  <a:cubicBezTo>
                    <a:pt x="3426" y="13425"/>
                    <a:pt x="2716" y="13147"/>
                    <a:pt x="2130" y="12654"/>
                  </a:cubicBezTo>
                  <a:lnTo>
                    <a:pt x="3117" y="11666"/>
                  </a:lnTo>
                  <a:cubicBezTo>
                    <a:pt x="3238" y="11522"/>
                    <a:pt x="3095" y="11340"/>
                    <a:pt x="2939" y="11340"/>
                  </a:cubicBezTo>
                  <a:cubicBezTo>
                    <a:pt x="2895" y="11340"/>
                    <a:pt x="2850" y="11354"/>
                    <a:pt x="2809" y="11388"/>
                  </a:cubicBezTo>
                  <a:lnTo>
                    <a:pt x="1852" y="12345"/>
                  </a:lnTo>
                  <a:cubicBezTo>
                    <a:pt x="155" y="10462"/>
                    <a:pt x="1358" y="7438"/>
                    <a:pt x="3889" y="7160"/>
                  </a:cubicBezTo>
                  <a:lnTo>
                    <a:pt x="3858" y="7160"/>
                  </a:lnTo>
                  <a:cubicBezTo>
                    <a:pt x="3971" y="7149"/>
                    <a:pt x="4084" y="7143"/>
                    <a:pt x="4195" y="7143"/>
                  </a:cubicBezTo>
                  <a:close/>
                  <a:moveTo>
                    <a:pt x="10000" y="0"/>
                  </a:moveTo>
                  <a:cubicBezTo>
                    <a:pt x="9074" y="0"/>
                    <a:pt x="8179" y="371"/>
                    <a:pt x="7531" y="1019"/>
                  </a:cubicBezTo>
                  <a:lnTo>
                    <a:pt x="3519" y="5031"/>
                  </a:lnTo>
                  <a:cubicBezTo>
                    <a:pt x="2932" y="5617"/>
                    <a:pt x="2593" y="6358"/>
                    <a:pt x="2500" y="7160"/>
                  </a:cubicBezTo>
                  <a:cubicBezTo>
                    <a:pt x="432" y="8271"/>
                    <a:pt x="0" y="11111"/>
                    <a:pt x="1698" y="12777"/>
                  </a:cubicBezTo>
                  <a:cubicBezTo>
                    <a:pt x="2409" y="13498"/>
                    <a:pt x="3295" y="13824"/>
                    <a:pt x="4168" y="13824"/>
                  </a:cubicBezTo>
                  <a:cubicBezTo>
                    <a:pt x="5908" y="13824"/>
                    <a:pt x="7592" y="12528"/>
                    <a:pt x="7716" y="10493"/>
                  </a:cubicBezTo>
                  <a:cubicBezTo>
                    <a:pt x="7994" y="10339"/>
                    <a:pt x="8210" y="10154"/>
                    <a:pt x="8426" y="9969"/>
                  </a:cubicBezTo>
                  <a:lnTo>
                    <a:pt x="12438" y="5957"/>
                  </a:lnTo>
                  <a:cubicBezTo>
                    <a:pt x="14660" y="3765"/>
                    <a:pt x="13086" y="0"/>
                    <a:pt x="10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7" name="Google Shape;21147;p100"/>
          <p:cNvGrpSpPr/>
          <p:nvPr/>
        </p:nvGrpSpPr>
        <p:grpSpPr>
          <a:xfrm>
            <a:off x="7766436" y="1765786"/>
            <a:ext cx="297075" cy="345275"/>
            <a:chOff x="1799788" y="4142056"/>
            <a:chExt cx="297075" cy="345275"/>
          </a:xfrm>
        </p:grpSpPr>
        <p:sp>
          <p:nvSpPr>
            <p:cNvPr id="21148" name="Google Shape;21148;p100"/>
            <p:cNvSpPr/>
            <p:nvPr/>
          </p:nvSpPr>
          <p:spPr>
            <a:xfrm>
              <a:off x="1898538" y="4197206"/>
              <a:ext cx="10050" cy="18550"/>
            </a:xfrm>
            <a:custGeom>
              <a:rect b="b" l="l" r="r" t="t"/>
              <a:pathLst>
                <a:path extrusionOk="0" h="742" w="402">
                  <a:moveTo>
                    <a:pt x="217" y="1"/>
                  </a:moveTo>
                  <a:cubicBezTo>
                    <a:pt x="93" y="1"/>
                    <a:pt x="1" y="93"/>
                    <a:pt x="1" y="217"/>
                  </a:cubicBezTo>
                  <a:lnTo>
                    <a:pt x="1" y="526"/>
                  </a:lnTo>
                  <a:cubicBezTo>
                    <a:pt x="1" y="649"/>
                    <a:pt x="93" y="742"/>
                    <a:pt x="217" y="742"/>
                  </a:cubicBezTo>
                  <a:cubicBezTo>
                    <a:pt x="309" y="742"/>
                    <a:pt x="402" y="649"/>
                    <a:pt x="402" y="526"/>
                  </a:cubicBezTo>
                  <a:lnTo>
                    <a:pt x="402" y="217"/>
                  </a:lnTo>
                  <a:cubicBezTo>
                    <a:pt x="402" y="93"/>
                    <a:pt x="309"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100"/>
            <p:cNvSpPr/>
            <p:nvPr/>
          </p:nvSpPr>
          <p:spPr>
            <a:xfrm>
              <a:off x="1986488" y="4197981"/>
              <a:ext cx="10850" cy="17775"/>
            </a:xfrm>
            <a:custGeom>
              <a:rect b="b" l="l" r="r" t="t"/>
              <a:pathLst>
                <a:path extrusionOk="0" h="711" w="434">
                  <a:moveTo>
                    <a:pt x="217" y="1"/>
                  </a:moveTo>
                  <a:cubicBezTo>
                    <a:pt x="109" y="1"/>
                    <a:pt x="1" y="62"/>
                    <a:pt x="32" y="186"/>
                  </a:cubicBezTo>
                  <a:lnTo>
                    <a:pt x="32" y="495"/>
                  </a:lnTo>
                  <a:cubicBezTo>
                    <a:pt x="32" y="618"/>
                    <a:pt x="124" y="711"/>
                    <a:pt x="217" y="711"/>
                  </a:cubicBezTo>
                  <a:cubicBezTo>
                    <a:pt x="310" y="711"/>
                    <a:pt x="402" y="618"/>
                    <a:pt x="402" y="495"/>
                  </a:cubicBezTo>
                  <a:lnTo>
                    <a:pt x="402" y="186"/>
                  </a:lnTo>
                  <a:cubicBezTo>
                    <a:pt x="433" y="62"/>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100"/>
            <p:cNvSpPr/>
            <p:nvPr/>
          </p:nvSpPr>
          <p:spPr>
            <a:xfrm>
              <a:off x="1931713" y="4204731"/>
              <a:ext cx="33200" cy="14875"/>
            </a:xfrm>
            <a:custGeom>
              <a:rect b="b" l="l" r="r" t="t"/>
              <a:pathLst>
                <a:path extrusionOk="0" h="595" w="1328">
                  <a:moveTo>
                    <a:pt x="217" y="1"/>
                  </a:moveTo>
                  <a:cubicBezTo>
                    <a:pt x="163" y="1"/>
                    <a:pt x="109" y="24"/>
                    <a:pt x="62" y="70"/>
                  </a:cubicBezTo>
                  <a:cubicBezTo>
                    <a:pt x="1" y="132"/>
                    <a:pt x="1" y="255"/>
                    <a:pt x="62" y="348"/>
                  </a:cubicBezTo>
                  <a:cubicBezTo>
                    <a:pt x="217" y="502"/>
                    <a:pt x="433" y="595"/>
                    <a:pt x="649" y="595"/>
                  </a:cubicBezTo>
                  <a:cubicBezTo>
                    <a:pt x="896" y="595"/>
                    <a:pt x="1112" y="502"/>
                    <a:pt x="1235" y="348"/>
                  </a:cubicBezTo>
                  <a:cubicBezTo>
                    <a:pt x="1328" y="255"/>
                    <a:pt x="1328" y="132"/>
                    <a:pt x="1235" y="70"/>
                  </a:cubicBezTo>
                  <a:lnTo>
                    <a:pt x="1204" y="70"/>
                  </a:lnTo>
                  <a:cubicBezTo>
                    <a:pt x="1158" y="24"/>
                    <a:pt x="1104" y="1"/>
                    <a:pt x="1054" y="1"/>
                  </a:cubicBezTo>
                  <a:cubicBezTo>
                    <a:pt x="1004" y="1"/>
                    <a:pt x="957" y="24"/>
                    <a:pt x="927" y="70"/>
                  </a:cubicBezTo>
                  <a:cubicBezTo>
                    <a:pt x="849" y="163"/>
                    <a:pt x="741" y="209"/>
                    <a:pt x="637" y="209"/>
                  </a:cubicBezTo>
                  <a:cubicBezTo>
                    <a:pt x="533" y="209"/>
                    <a:pt x="433" y="163"/>
                    <a:pt x="371" y="70"/>
                  </a:cubicBezTo>
                  <a:cubicBezTo>
                    <a:pt x="325" y="24"/>
                    <a:pt x="27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100"/>
            <p:cNvSpPr/>
            <p:nvPr/>
          </p:nvSpPr>
          <p:spPr>
            <a:xfrm>
              <a:off x="1931713" y="4160831"/>
              <a:ext cx="37075" cy="31775"/>
            </a:xfrm>
            <a:custGeom>
              <a:rect b="b" l="l" r="r" t="t"/>
              <a:pathLst>
                <a:path extrusionOk="0" h="1271" w="1483">
                  <a:moveTo>
                    <a:pt x="649" y="407"/>
                  </a:moveTo>
                  <a:cubicBezTo>
                    <a:pt x="907" y="407"/>
                    <a:pt x="630" y="745"/>
                    <a:pt x="482" y="745"/>
                  </a:cubicBezTo>
                  <a:cubicBezTo>
                    <a:pt x="436" y="745"/>
                    <a:pt x="402" y="712"/>
                    <a:pt x="402" y="623"/>
                  </a:cubicBezTo>
                  <a:cubicBezTo>
                    <a:pt x="402" y="499"/>
                    <a:pt x="495" y="407"/>
                    <a:pt x="649" y="407"/>
                  </a:cubicBezTo>
                  <a:close/>
                  <a:moveTo>
                    <a:pt x="632" y="1"/>
                  </a:moveTo>
                  <a:cubicBezTo>
                    <a:pt x="308" y="1"/>
                    <a:pt x="1" y="249"/>
                    <a:pt x="1" y="623"/>
                  </a:cubicBezTo>
                  <a:cubicBezTo>
                    <a:pt x="1" y="993"/>
                    <a:pt x="279" y="1271"/>
                    <a:pt x="649" y="1271"/>
                  </a:cubicBezTo>
                  <a:cubicBezTo>
                    <a:pt x="1204" y="1271"/>
                    <a:pt x="1482" y="592"/>
                    <a:pt x="1081" y="191"/>
                  </a:cubicBezTo>
                  <a:cubicBezTo>
                    <a:pt x="950" y="59"/>
                    <a:pt x="789"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100"/>
            <p:cNvSpPr/>
            <p:nvPr/>
          </p:nvSpPr>
          <p:spPr>
            <a:xfrm>
              <a:off x="1871013" y="4280956"/>
              <a:ext cx="48475" cy="23875"/>
            </a:xfrm>
            <a:custGeom>
              <a:rect b="b" l="l" r="r" t="t"/>
              <a:pathLst>
                <a:path extrusionOk="0" h="955" w="1939">
                  <a:moveTo>
                    <a:pt x="1650" y="0"/>
                  </a:moveTo>
                  <a:cubicBezTo>
                    <a:pt x="1624" y="0"/>
                    <a:pt x="1595" y="5"/>
                    <a:pt x="1565" y="15"/>
                  </a:cubicBezTo>
                  <a:lnTo>
                    <a:pt x="608" y="385"/>
                  </a:lnTo>
                  <a:lnTo>
                    <a:pt x="639" y="293"/>
                  </a:lnTo>
                  <a:cubicBezTo>
                    <a:pt x="700" y="169"/>
                    <a:pt x="639" y="77"/>
                    <a:pt x="546" y="15"/>
                  </a:cubicBezTo>
                  <a:cubicBezTo>
                    <a:pt x="517" y="8"/>
                    <a:pt x="490" y="4"/>
                    <a:pt x="464" y="4"/>
                  </a:cubicBezTo>
                  <a:cubicBezTo>
                    <a:pt x="381" y="4"/>
                    <a:pt x="316" y="44"/>
                    <a:pt x="268" y="138"/>
                  </a:cubicBezTo>
                  <a:cubicBezTo>
                    <a:pt x="268" y="138"/>
                    <a:pt x="52" y="663"/>
                    <a:pt x="52" y="694"/>
                  </a:cubicBezTo>
                  <a:cubicBezTo>
                    <a:pt x="0" y="824"/>
                    <a:pt x="102" y="955"/>
                    <a:pt x="228" y="955"/>
                  </a:cubicBezTo>
                  <a:cubicBezTo>
                    <a:pt x="252" y="955"/>
                    <a:pt x="275" y="950"/>
                    <a:pt x="299" y="941"/>
                  </a:cubicBezTo>
                  <a:lnTo>
                    <a:pt x="1719" y="385"/>
                  </a:lnTo>
                  <a:cubicBezTo>
                    <a:pt x="1939" y="303"/>
                    <a:pt x="1865" y="0"/>
                    <a:pt x="16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100"/>
            <p:cNvSpPr/>
            <p:nvPr/>
          </p:nvSpPr>
          <p:spPr>
            <a:xfrm>
              <a:off x="1946563" y="4288131"/>
              <a:ext cx="75300" cy="10225"/>
            </a:xfrm>
            <a:custGeom>
              <a:rect b="b" l="l" r="r" t="t"/>
              <a:pathLst>
                <a:path extrusionOk="0" h="409" w="3012">
                  <a:moveTo>
                    <a:pt x="199" y="0"/>
                  </a:moveTo>
                  <a:cubicBezTo>
                    <a:pt x="1" y="0"/>
                    <a:pt x="7" y="408"/>
                    <a:pt x="218" y="408"/>
                  </a:cubicBezTo>
                  <a:cubicBezTo>
                    <a:pt x="225" y="408"/>
                    <a:pt x="233" y="408"/>
                    <a:pt x="240" y="407"/>
                  </a:cubicBezTo>
                  <a:lnTo>
                    <a:pt x="2802" y="407"/>
                  </a:lnTo>
                  <a:cubicBezTo>
                    <a:pt x="2808" y="408"/>
                    <a:pt x="2814" y="408"/>
                    <a:pt x="2821" y="408"/>
                  </a:cubicBezTo>
                  <a:cubicBezTo>
                    <a:pt x="3005" y="408"/>
                    <a:pt x="3011" y="0"/>
                    <a:pt x="2838" y="0"/>
                  </a:cubicBezTo>
                  <a:cubicBezTo>
                    <a:pt x="2826" y="0"/>
                    <a:pt x="2814" y="2"/>
                    <a:pt x="2802" y="6"/>
                  </a:cubicBezTo>
                  <a:lnTo>
                    <a:pt x="240" y="6"/>
                  </a:lnTo>
                  <a:cubicBezTo>
                    <a:pt x="225" y="2"/>
                    <a:pt x="212"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100"/>
            <p:cNvSpPr/>
            <p:nvPr/>
          </p:nvSpPr>
          <p:spPr>
            <a:xfrm>
              <a:off x="1870763" y="4329731"/>
              <a:ext cx="47100" cy="24425"/>
            </a:xfrm>
            <a:custGeom>
              <a:rect b="b" l="l" r="r" t="t"/>
              <a:pathLst>
                <a:path extrusionOk="0" h="977" w="1884">
                  <a:moveTo>
                    <a:pt x="1626" y="0"/>
                  </a:moveTo>
                  <a:cubicBezTo>
                    <a:pt x="1608" y="0"/>
                    <a:pt x="1591" y="3"/>
                    <a:pt x="1575" y="8"/>
                  </a:cubicBezTo>
                  <a:lnTo>
                    <a:pt x="587" y="409"/>
                  </a:lnTo>
                  <a:lnTo>
                    <a:pt x="649" y="286"/>
                  </a:lnTo>
                  <a:cubicBezTo>
                    <a:pt x="708" y="127"/>
                    <a:pt x="576" y="6"/>
                    <a:pt x="442" y="6"/>
                  </a:cubicBezTo>
                  <a:cubicBezTo>
                    <a:pt x="367" y="6"/>
                    <a:pt x="292" y="44"/>
                    <a:pt x="248" y="132"/>
                  </a:cubicBezTo>
                  <a:lnTo>
                    <a:pt x="32" y="687"/>
                  </a:lnTo>
                  <a:cubicBezTo>
                    <a:pt x="1" y="780"/>
                    <a:pt x="32" y="841"/>
                    <a:pt x="93" y="903"/>
                  </a:cubicBezTo>
                  <a:cubicBezTo>
                    <a:pt x="116" y="948"/>
                    <a:pt x="172" y="977"/>
                    <a:pt x="236" y="977"/>
                  </a:cubicBezTo>
                  <a:cubicBezTo>
                    <a:pt x="260" y="977"/>
                    <a:pt x="284" y="973"/>
                    <a:pt x="309" y="965"/>
                  </a:cubicBezTo>
                  <a:lnTo>
                    <a:pt x="1729" y="409"/>
                  </a:lnTo>
                  <a:cubicBezTo>
                    <a:pt x="1822" y="348"/>
                    <a:pt x="1883" y="255"/>
                    <a:pt x="1822" y="132"/>
                  </a:cubicBezTo>
                  <a:cubicBezTo>
                    <a:pt x="1796" y="55"/>
                    <a:pt x="1708" y="0"/>
                    <a:pt x="1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100"/>
            <p:cNvSpPr/>
            <p:nvPr/>
          </p:nvSpPr>
          <p:spPr>
            <a:xfrm>
              <a:off x="1947138" y="4336856"/>
              <a:ext cx="74875" cy="10075"/>
            </a:xfrm>
            <a:custGeom>
              <a:rect b="b" l="l" r="r" t="t"/>
              <a:pathLst>
                <a:path extrusionOk="0" h="403" w="2995">
                  <a:moveTo>
                    <a:pt x="217" y="1"/>
                  </a:moveTo>
                  <a:cubicBezTo>
                    <a:pt x="94" y="1"/>
                    <a:pt x="1" y="93"/>
                    <a:pt x="1" y="217"/>
                  </a:cubicBezTo>
                  <a:cubicBezTo>
                    <a:pt x="1" y="309"/>
                    <a:pt x="94" y="402"/>
                    <a:pt x="217" y="402"/>
                  </a:cubicBezTo>
                  <a:lnTo>
                    <a:pt x="2779" y="402"/>
                  </a:lnTo>
                  <a:cubicBezTo>
                    <a:pt x="2902" y="402"/>
                    <a:pt x="2995" y="309"/>
                    <a:pt x="2995" y="217"/>
                  </a:cubicBezTo>
                  <a:cubicBezTo>
                    <a:pt x="2995" y="93"/>
                    <a:pt x="2902" y="1"/>
                    <a:pt x="2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100"/>
            <p:cNvSpPr/>
            <p:nvPr/>
          </p:nvSpPr>
          <p:spPr>
            <a:xfrm>
              <a:off x="1870763" y="4378906"/>
              <a:ext cx="47100" cy="23875"/>
            </a:xfrm>
            <a:custGeom>
              <a:rect b="b" l="l" r="r" t="t"/>
              <a:pathLst>
                <a:path extrusionOk="0" h="955" w="1884">
                  <a:moveTo>
                    <a:pt x="440" y="1"/>
                  </a:moveTo>
                  <a:cubicBezTo>
                    <a:pt x="366" y="1"/>
                    <a:pt x="291" y="41"/>
                    <a:pt x="248" y="140"/>
                  </a:cubicBezTo>
                  <a:lnTo>
                    <a:pt x="32" y="695"/>
                  </a:lnTo>
                  <a:cubicBezTo>
                    <a:pt x="1" y="757"/>
                    <a:pt x="1" y="850"/>
                    <a:pt x="62" y="911"/>
                  </a:cubicBezTo>
                  <a:lnTo>
                    <a:pt x="93" y="911"/>
                  </a:lnTo>
                  <a:cubicBezTo>
                    <a:pt x="115" y="933"/>
                    <a:pt x="168" y="955"/>
                    <a:pt x="229" y="955"/>
                  </a:cubicBezTo>
                  <a:cubicBezTo>
                    <a:pt x="255" y="955"/>
                    <a:pt x="282" y="951"/>
                    <a:pt x="309" y="942"/>
                  </a:cubicBezTo>
                  <a:lnTo>
                    <a:pt x="1729" y="387"/>
                  </a:lnTo>
                  <a:cubicBezTo>
                    <a:pt x="1822" y="356"/>
                    <a:pt x="1883" y="232"/>
                    <a:pt x="1822" y="140"/>
                  </a:cubicBezTo>
                  <a:cubicBezTo>
                    <a:pt x="1798" y="45"/>
                    <a:pt x="1720" y="5"/>
                    <a:pt x="1644" y="5"/>
                  </a:cubicBezTo>
                  <a:cubicBezTo>
                    <a:pt x="1620" y="5"/>
                    <a:pt x="1596" y="9"/>
                    <a:pt x="1575" y="16"/>
                  </a:cubicBezTo>
                  <a:lnTo>
                    <a:pt x="587" y="417"/>
                  </a:lnTo>
                  <a:lnTo>
                    <a:pt x="649" y="294"/>
                  </a:lnTo>
                  <a:cubicBezTo>
                    <a:pt x="709" y="135"/>
                    <a:pt x="575" y="1"/>
                    <a:pt x="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100"/>
            <p:cNvSpPr/>
            <p:nvPr/>
          </p:nvSpPr>
          <p:spPr>
            <a:xfrm>
              <a:off x="1947138" y="4385481"/>
              <a:ext cx="74875" cy="10825"/>
            </a:xfrm>
            <a:custGeom>
              <a:rect b="b" l="l" r="r" t="t"/>
              <a:pathLst>
                <a:path extrusionOk="0" h="433" w="2995">
                  <a:moveTo>
                    <a:pt x="217" y="0"/>
                  </a:moveTo>
                  <a:cubicBezTo>
                    <a:pt x="94" y="0"/>
                    <a:pt x="1" y="93"/>
                    <a:pt x="1" y="216"/>
                  </a:cubicBezTo>
                  <a:cubicBezTo>
                    <a:pt x="1" y="340"/>
                    <a:pt x="94" y="432"/>
                    <a:pt x="217" y="432"/>
                  </a:cubicBezTo>
                  <a:lnTo>
                    <a:pt x="2779" y="432"/>
                  </a:lnTo>
                  <a:cubicBezTo>
                    <a:pt x="2902" y="432"/>
                    <a:pt x="2995" y="340"/>
                    <a:pt x="2995" y="216"/>
                  </a:cubicBezTo>
                  <a:cubicBezTo>
                    <a:pt x="2995" y="93"/>
                    <a:pt x="2902" y="0"/>
                    <a:pt x="27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100"/>
            <p:cNvSpPr/>
            <p:nvPr/>
          </p:nvSpPr>
          <p:spPr>
            <a:xfrm>
              <a:off x="1799788" y="4142056"/>
              <a:ext cx="297075" cy="345275"/>
            </a:xfrm>
            <a:custGeom>
              <a:rect b="b" l="l" r="r" t="t"/>
              <a:pathLst>
                <a:path extrusionOk="0" h="13811" w="11883">
                  <a:moveTo>
                    <a:pt x="5910" y="394"/>
                  </a:moveTo>
                  <a:cubicBezTo>
                    <a:pt x="6327" y="394"/>
                    <a:pt x="6744" y="648"/>
                    <a:pt x="6852" y="1158"/>
                  </a:cubicBezTo>
                  <a:cubicBezTo>
                    <a:pt x="6883" y="1405"/>
                    <a:pt x="7099" y="1559"/>
                    <a:pt x="7346" y="1559"/>
                  </a:cubicBezTo>
                  <a:lnTo>
                    <a:pt x="8765" y="1559"/>
                  </a:lnTo>
                  <a:cubicBezTo>
                    <a:pt x="8919" y="1559"/>
                    <a:pt x="9074" y="1682"/>
                    <a:pt x="9074" y="1837"/>
                  </a:cubicBezTo>
                  <a:lnTo>
                    <a:pt x="9074" y="3534"/>
                  </a:lnTo>
                  <a:cubicBezTo>
                    <a:pt x="9043" y="3688"/>
                    <a:pt x="8919" y="3781"/>
                    <a:pt x="8765" y="3781"/>
                  </a:cubicBezTo>
                  <a:lnTo>
                    <a:pt x="3056" y="3781"/>
                  </a:lnTo>
                  <a:cubicBezTo>
                    <a:pt x="2901" y="3781"/>
                    <a:pt x="2778" y="3688"/>
                    <a:pt x="2778" y="3534"/>
                  </a:cubicBezTo>
                  <a:lnTo>
                    <a:pt x="2778" y="1837"/>
                  </a:lnTo>
                  <a:lnTo>
                    <a:pt x="2747" y="1837"/>
                  </a:lnTo>
                  <a:cubicBezTo>
                    <a:pt x="2747" y="1682"/>
                    <a:pt x="2871" y="1559"/>
                    <a:pt x="3056" y="1559"/>
                  </a:cubicBezTo>
                  <a:lnTo>
                    <a:pt x="4475" y="1559"/>
                  </a:lnTo>
                  <a:cubicBezTo>
                    <a:pt x="4722" y="1559"/>
                    <a:pt x="4907" y="1405"/>
                    <a:pt x="4969" y="1158"/>
                  </a:cubicBezTo>
                  <a:cubicBezTo>
                    <a:pt x="5077" y="648"/>
                    <a:pt x="5494" y="394"/>
                    <a:pt x="5910" y="394"/>
                  </a:cubicBezTo>
                  <a:close/>
                  <a:moveTo>
                    <a:pt x="5914" y="0"/>
                  </a:moveTo>
                  <a:cubicBezTo>
                    <a:pt x="5324" y="0"/>
                    <a:pt x="4738" y="355"/>
                    <a:pt x="4599" y="1065"/>
                  </a:cubicBezTo>
                  <a:cubicBezTo>
                    <a:pt x="4568" y="1127"/>
                    <a:pt x="4537" y="1158"/>
                    <a:pt x="4475" y="1158"/>
                  </a:cubicBezTo>
                  <a:lnTo>
                    <a:pt x="3056" y="1158"/>
                  </a:lnTo>
                  <a:cubicBezTo>
                    <a:pt x="2747" y="1158"/>
                    <a:pt x="2469" y="1343"/>
                    <a:pt x="2377" y="1651"/>
                  </a:cubicBezTo>
                  <a:lnTo>
                    <a:pt x="1605" y="1651"/>
                  </a:lnTo>
                  <a:cubicBezTo>
                    <a:pt x="710" y="1651"/>
                    <a:pt x="0" y="2361"/>
                    <a:pt x="0" y="3225"/>
                  </a:cubicBezTo>
                  <a:lnTo>
                    <a:pt x="0" y="12206"/>
                  </a:lnTo>
                  <a:cubicBezTo>
                    <a:pt x="0" y="13101"/>
                    <a:pt x="710" y="13811"/>
                    <a:pt x="1605" y="13811"/>
                  </a:cubicBezTo>
                  <a:lnTo>
                    <a:pt x="10247" y="13811"/>
                  </a:lnTo>
                  <a:cubicBezTo>
                    <a:pt x="11111" y="13811"/>
                    <a:pt x="11820" y="13101"/>
                    <a:pt x="11851" y="12237"/>
                  </a:cubicBezTo>
                  <a:lnTo>
                    <a:pt x="11851" y="5231"/>
                  </a:lnTo>
                  <a:cubicBezTo>
                    <a:pt x="11882" y="5108"/>
                    <a:pt x="11759" y="5046"/>
                    <a:pt x="11639" y="5046"/>
                  </a:cubicBezTo>
                  <a:cubicBezTo>
                    <a:pt x="11520" y="5046"/>
                    <a:pt x="11404" y="5108"/>
                    <a:pt x="11450" y="5231"/>
                  </a:cubicBezTo>
                  <a:lnTo>
                    <a:pt x="11450" y="12206"/>
                  </a:lnTo>
                  <a:cubicBezTo>
                    <a:pt x="11450" y="12885"/>
                    <a:pt x="10925" y="13410"/>
                    <a:pt x="10277" y="13410"/>
                  </a:cubicBezTo>
                  <a:lnTo>
                    <a:pt x="1605" y="13410"/>
                  </a:lnTo>
                  <a:cubicBezTo>
                    <a:pt x="926" y="13410"/>
                    <a:pt x="402" y="12854"/>
                    <a:pt x="402" y="12206"/>
                  </a:cubicBezTo>
                  <a:lnTo>
                    <a:pt x="402" y="3225"/>
                  </a:lnTo>
                  <a:cubicBezTo>
                    <a:pt x="402" y="2577"/>
                    <a:pt x="926" y="2053"/>
                    <a:pt x="1605" y="2053"/>
                  </a:cubicBezTo>
                  <a:lnTo>
                    <a:pt x="2377" y="2053"/>
                  </a:lnTo>
                  <a:lnTo>
                    <a:pt x="2377" y="2762"/>
                  </a:lnTo>
                  <a:lnTo>
                    <a:pt x="1605" y="2762"/>
                  </a:lnTo>
                  <a:cubicBezTo>
                    <a:pt x="1327" y="2762"/>
                    <a:pt x="1111" y="2978"/>
                    <a:pt x="1111" y="3225"/>
                  </a:cubicBezTo>
                  <a:lnTo>
                    <a:pt x="1111" y="9305"/>
                  </a:lnTo>
                  <a:cubicBezTo>
                    <a:pt x="1111" y="9398"/>
                    <a:pt x="1204" y="9490"/>
                    <a:pt x="1297" y="9490"/>
                  </a:cubicBezTo>
                  <a:cubicBezTo>
                    <a:pt x="1420" y="9490"/>
                    <a:pt x="1513" y="9398"/>
                    <a:pt x="1513" y="9305"/>
                  </a:cubicBezTo>
                  <a:lnTo>
                    <a:pt x="1513" y="3225"/>
                  </a:lnTo>
                  <a:cubicBezTo>
                    <a:pt x="1513" y="3194"/>
                    <a:pt x="1543" y="3164"/>
                    <a:pt x="1605" y="3164"/>
                  </a:cubicBezTo>
                  <a:lnTo>
                    <a:pt x="2377" y="3164"/>
                  </a:lnTo>
                  <a:lnTo>
                    <a:pt x="2377" y="3503"/>
                  </a:lnTo>
                  <a:cubicBezTo>
                    <a:pt x="2377" y="3873"/>
                    <a:pt x="2685" y="4213"/>
                    <a:pt x="3056" y="4213"/>
                  </a:cubicBezTo>
                  <a:lnTo>
                    <a:pt x="8796" y="4213"/>
                  </a:lnTo>
                  <a:cubicBezTo>
                    <a:pt x="9166" y="4182"/>
                    <a:pt x="9475" y="3873"/>
                    <a:pt x="9475" y="3503"/>
                  </a:cubicBezTo>
                  <a:lnTo>
                    <a:pt x="9475" y="3164"/>
                  </a:lnTo>
                  <a:lnTo>
                    <a:pt x="10247" y="3164"/>
                  </a:lnTo>
                  <a:cubicBezTo>
                    <a:pt x="10277" y="3164"/>
                    <a:pt x="10339" y="3194"/>
                    <a:pt x="10339" y="3225"/>
                  </a:cubicBezTo>
                  <a:lnTo>
                    <a:pt x="10339" y="11681"/>
                  </a:lnTo>
                  <a:cubicBezTo>
                    <a:pt x="10339" y="11712"/>
                    <a:pt x="10277" y="11743"/>
                    <a:pt x="10247" y="11743"/>
                  </a:cubicBezTo>
                  <a:lnTo>
                    <a:pt x="1605" y="11743"/>
                  </a:lnTo>
                  <a:cubicBezTo>
                    <a:pt x="1543" y="11743"/>
                    <a:pt x="1513" y="11712"/>
                    <a:pt x="1513" y="11681"/>
                  </a:cubicBezTo>
                  <a:lnTo>
                    <a:pt x="1513" y="10107"/>
                  </a:lnTo>
                  <a:cubicBezTo>
                    <a:pt x="1513" y="9984"/>
                    <a:pt x="1420" y="9891"/>
                    <a:pt x="1297" y="9891"/>
                  </a:cubicBezTo>
                  <a:cubicBezTo>
                    <a:pt x="1204" y="9891"/>
                    <a:pt x="1111" y="9984"/>
                    <a:pt x="1111" y="10107"/>
                  </a:cubicBezTo>
                  <a:lnTo>
                    <a:pt x="1111" y="11681"/>
                  </a:lnTo>
                  <a:cubicBezTo>
                    <a:pt x="1111" y="11928"/>
                    <a:pt x="1327" y="12144"/>
                    <a:pt x="1605" y="12144"/>
                  </a:cubicBezTo>
                  <a:lnTo>
                    <a:pt x="10247" y="12144"/>
                  </a:lnTo>
                  <a:cubicBezTo>
                    <a:pt x="10524" y="12144"/>
                    <a:pt x="10740" y="11928"/>
                    <a:pt x="10740" y="11681"/>
                  </a:cubicBezTo>
                  <a:lnTo>
                    <a:pt x="10740" y="3225"/>
                  </a:lnTo>
                  <a:cubicBezTo>
                    <a:pt x="10740" y="2978"/>
                    <a:pt x="10524" y="2762"/>
                    <a:pt x="10247" y="2762"/>
                  </a:cubicBezTo>
                  <a:lnTo>
                    <a:pt x="9475" y="2762"/>
                  </a:lnTo>
                  <a:lnTo>
                    <a:pt x="9475" y="2053"/>
                  </a:lnTo>
                  <a:lnTo>
                    <a:pt x="10247" y="2053"/>
                  </a:lnTo>
                  <a:cubicBezTo>
                    <a:pt x="10895" y="2053"/>
                    <a:pt x="11419" y="2577"/>
                    <a:pt x="11419" y="3225"/>
                  </a:cubicBezTo>
                  <a:lnTo>
                    <a:pt x="11419" y="4429"/>
                  </a:lnTo>
                  <a:cubicBezTo>
                    <a:pt x="11419" y="4552"/>
                    <a:pt x="11512" y="4645"/>
                    <a:pt x="11635" y="4645"/>
                  </a:cubicBezTo>
                  <a:cubicBezTo>
                    <a:pt x="11728" y="4645"/>
                    <a:pt x="11820" y="4552"/>
                    <a:pt x="11820" y="4429"/>
                  </a:cubicBezTo>
                  <a:lnTo>
                    <a:pt x="11820" y="3225"/>
                  </a:lnTo>
                  <a:cubicBezTo>
                    <a:pt x="11820" y="2361"/>
                    <a:pt x="11111" y="1651"/>
                    <a:pt x="10247" y="1651"/>
                  </a:cubicBezTo>
                  <a:lnTo>
                    <a:pt x="9444" y="1651"/>
                  </a:lnTo>
                  <a:cubicBezTo>
                    <a:pt x="9352" y="1343"/>
                    <a:pt x="9074" y="1158"/>
                    <a:pt x="8765" y="1158"/>
                  </a:cubicBezTo>
                  <a:lnTo>
                    <a:pt x="7346" y="1158"/>
                  </a:lnTo>
                  <a:cubicBezTo>
                    <a:pt x="7284" y="1158"/>
                    <a:pt x="7253" y="1127"/>
                    <a:pt x="7253" y="1065"/>
                  </a:cubicBezTo>
                  <a:cubicBezTo>
                    <a:pt x="7099" y="355"/>
                    <a:pt x="6505" y="0"/>
                    <a:pt x="5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9" name="Google Shape;21159;p100"/>
          <p:cNvGrpSpPr/>
          <p:nvPr/>
        </p:nvGrpSpPr>
        <p:grpSpPr>
          <a:xfrm>
            <a:off x="7742136" y="2330787"/>
            <a:ext cx="345675" cy="321775"/>
            <a:chOff x="5563388" y="3034481"/>
            <a:chExt cx="345675" cy="321775"/>
          </a:xfrm>
        </p:grpSpPr>
        <p:sp>
          <p:nvSpPr>
            <p:cNvPr id="21160" name="Google Shape;21160;p100"/>
            <p:cNvSpPr/>
            <p:nvPr/>
          </p:nvSpPr>
          <p:spPr>
            <a:xfrm>
              <a:off x="5684513" y="3122456"/>
              <a:ext cx="10075" cy="18550"/>
            </a:xfrm>
            <a:custGeom>
              <a:rect b="b" l="l" r="r" t="t"/>
              <a:pathLst>
                <a:path extrusionOk="0" h="742" w="403">
                  <a:moveTo>
                    <a:pt x="186" y="1"/>
                  </a:moveTo>
                  <a:cubicBezTo>
                    <a:pt x="63" y="1"/>
                    <a:pt x="1" y="93"/>
                    <a:pt x="1" y="217"/>
                  </a:cubicBezTo>
                  <a:lnTo>
                    <a:pt x="1" y="525"/>
                  </a:lnTo>
                  <a:cubicBezTo>
                    <a:pt x="1" y="649"/>
                    <a:pt x="63" y="741"/>
                    <a:pt x="186" y="741"/>
                  </a:cubicBezTo>
                  <a:cubicBezTo>
                    <a:pt x="309" y="741"/>
                    <a:pt x="402" y="649"/>
                    <a:pt x="402" y="525"/>
                  </a:cubicBezTo>
                  <a:lnTo>
                    <a:pt x="402" y="217"/>
                  </a:lnTo>
                  <a:cubicBezTo>
                    <a:pt x="402" y="93"/>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100"/>
            <p:cNvSpPr/>
            <p:nvPr/>
          </p:nvSpPr>
          <p:spPr>
            <a:xfrm>
              <a:off x="5777113" y="3122456"/>
              <a:ext cx="10825" cy="18550"/>
            </a:xfrm>
            <a:custGeom>
              <a:rect b="b" l="l" r="r" t="t"/>
              <a:pathLst>
                <a:path extrusionOk="0" h="742" w="433">
                  <a:moveTo>
                    <a:pt x="216" y="1"/>
                  </a:moveTo>
                  <a:cubicBezTo>
                    <a:pt x="93" y="1"/>
                    <a:pt x="0" y="93"/>
                    <a:pt x="31" y="217"/>
                  </a:cubicBezTo>
                  <a:lnTo>
                    <a:pt x="31" y="525"/>
                  </a:lnTo>
                  <a:cubicBezTo>
                    <a:pt x="0" y="649"/>
                    <a:pt x="93" y="741"/>
                    <a:pt x="216" y="741"/>
                  </a:cubicBezTo>
                  <a:cubicBezTo>
                    <a:pt x="340" y="741"/>
                    <a:pt x="432" y="649"/>
                    <a:pt x="432" y="525"/>
                  </a:cubicBez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100"/>
            <p:cNvSpPr/>
            <p:nvPr/>
          </p:nvSpPr>
          <p:spPr>
            <a:xfrm>
              <a:off x="5719238" y="3129756"/>
              <a:ext cx="35100" cy="15875"/>
            </a:xfrm>
            <a:custGeom>
              <a:rect b="b" l="l" r="r" t="t"/>
              <a:pathLst>
                <a:path extrusionOk="0" h="635" w="1404">
                  <a:moveTo>
                    <a:pt x="1113" y="1"/>
                  </a:moveTo>
                  <a:cubicBezTo>
                    <a:pt x="1060" y="1"/>
                    <a:pt x="1005" y="24"/>
                    <a:pt x="957" y="79"/>
                  </a:cubicBezTo>
                  <a:cubicBezTo>
                    <a:pt x="880" y="172"/>
                    <a:pt x="772" y="218"/>
                    <a:pt x="664" y="218"/>
                  </a:cubicBezTo>
                  <a:cubicBezTo>
                    <a:pt x="556" y="218"/>
                    <a:pt x="448" y="172"/>
                    <a:pt x="371" y="79"/>
                  </a:cubicBezTo>
                  <a:cubicBezTo>
                    <a:pt x="325" y="33"/>
                    <a:pt x="271" y="10"/>
                    <a:pt x="217" y="10"/>
                  </a:cubicBezTo>
                  <a:cubicBezTo>
                    <a:pt x="163" y="10"/>
                    <a:pt x="109" y="33"/>
                    <a:pt x="62" y="79"/>
                  </a:cubicBezTo>
                  <a:cubicBezTo>
                    <a:pt x="1" y="172"/>
                    <a:pt x="1" y="295"/>
                    <a:pt x="62" y="357"/>
                  </a:cubicBezTo>
                  <a:cubicBezTo>
                    <a:pt x="217" y="542"/>
                    <a:pt x="464" y="635"/>
                    <a:pt x="680" y="635"/>
                  </a:cubicBezTo>
                  <a:cubicBezTo>
                    <a:pt x="896" y="635"/>
                    <a:pt x="1112" y="511"/>
                    <a:pt x="1266" y="357"/>
                  </a:cubicBezTo>
                  <a:cubicBezTo>
                    <a:pt x="1404" y="196"/>
                    <a:pt x="1268" y="1"/>
                    <a:pt x="1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100"/>
            <p:cNvSpPr/>
            <p:nvPr/>
          </p:nvSpPr>
          <p:spPr>
            <a:xfrm>
              <a:off x="5597338" y="3157956"/>
              <a:ext cx="277775" cy="164350"/>
            </a:xfrm>
            <a:custGeom>
              <a:rect b="b" l="l" r="r" t="t"/>
              <a:pathLst>
                <a:path extrusionOk="0" h="6574" w="11111">
                  <a:moveTo>
                    <a:pt x="895" y="0"/>
                  </a:moveTo>
                  <a:cubicBezTo>
                    <a:pt x="402" y="0"/>
                    <a:pt x="0" y="402"/>
                    <a:pt x="0" y="926"/>
                  </a:cubicBezTo>
                  <a:lnTo>
                    <a:pt x="0" y="5648"/>
                  </a:lnTo>
                  <a:cubicBezTo>
                    <a:pt x="0" y="6142"/>
                    <a:pt x="402" y="6574"/>
                    <a:pt x="895" y="6574"/>
                  </a:cubicBezTo>
                  <a:lnTo>
                    <a:pt x="10185" y="6574"/>
                  </a:lnTo>
                  <a:cubicBezTo>
                    <a:pt x="10710" y="6574"/>
                    <a:pt x="11111" y="6173"/>
                    <a:pt x="11111" y="5648"/>
                  </a:cubicBezTo>
                  <a:lnTo>
                    <a:pt x="11111" y="4506"/>
                  </a:lnTo>
                  <a:cubicBezTo>
                    <a:pt x="11111" y="4383"/>
                    <a:pt x="11018" y="4290"/>
                    <a:pt x="10926" y="4290"/>
                  </a:cubicBezTo>
                  <a:cubicBezTo>
                    <a:pt x="10802" y="4290"/>
                    <a:pt x="10710" y="4383"/>
                    <a:pt x="10710" y="4506"/>
                  </a:cubicBezTo>
                  <a:lnTo>
                    <a:pt x="10710" y="5648"/>
                  </a:lnTo>
                  <a:cubicBezTo>
                    <a:pt x="10710" y="5926"/>
                    <a:pt x="10463" y="6173"/>
                    <a:pt x="10185" y="6173"/>
                  </a:cubicBezTo>
                  <a:lnTo>
                    <a:pt x="895" y="6173"/>
                  </a:lnTo>
                  <a:cubicBezTo>
                    <a:pt x="618" y="6142"/>
                    <a:pt x="402" y="5926"/>
                    <a:pt x="402" y="5648"/>
                  </a:cubicBezTo>
                  <a:lnTo>
                    <a:pt x="402" y="926"/>
                  </a:lnTo>
                  <a:cubicBezTo>
                    <a:pt x="402" y="648"/>
                    <a:pt x="618" y="402"/>
                    <a:pt x="895" y="402"/>
                  </a:cubicBezTo>
                  <a:lnTo>
                    <a:pt x="10185" y="402"/>
                  </a:lnTo>
                  <a:cubicBezTo>
                    <a:pt x="10463" y="402"/>
                    <a:pt x="10710" y="648"/>
                    <a:pt x="10710" y="926"/>
                  </a:cubicBezTo>
                  <a:lnTo>
                    <a:pt x="10710" y="3704"/>
                  </a:lnTo>
                  <a:cubicBezTo>
                    <a:pt x="10679" y="3796"/>
                    <a:pt x="10771" y="3889"/>
                    <a:pt x="10895" y="3889"/>
                  </a:cubicBezTo>
                  <a:cubicBezTo>
                    <a:pt x="11018" y="3889"/>
                    <a:pt x="11111" y="3796"/>
                    <a:pt x="11111" y="3704"/>
                  </a:cubicBezTo>
                  <a:lnTo>
                    <a:pt x="11111" y="926"/>
                  </a:lnTo>
                  <a:cubicBezTo>
                    <a:pt x="11111" y="402"/>
                    <a:pt x="10679" y="0"/>
                    <a:pt x="10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100"/>
            <p:cNvSpPr/>
            <p:nvPr/>
          </p:nvSpPr>
          <p:spPr>
            <a:xfrm>
              <a:off x="5685288" y="3189581"/>
              <a:ext cx="101100" cy="100325"/>
            </a:xfrm>
            <a:custGeom>
              <a:rect b="b" l="l" r="r" t="t"/>
              <a:pathLst>
                <a:path extrusionOk="0" h="4013" w="4044">
                  <a:moveTo>
                    <a:pt x="2377" y="402"/>
                  </a:moveTo>
                  <a:cubicBezTo>
                    <a:pt x="2408" y="402"/>
                    <a:pt x="2439" y="433"/>
                    <a:pt x="2439" y="464"/>
                  </a:cubicBezTo>
                  <a:lnTo>
                    <a:pt x="2439" y="1420"/>
                  </a:lnTo>
                  <a:cubicBezTo>
                    <a:pt x="2439" y="1513"/>
                    <a:pt x="2531" y="1605"/>
                    <a:pt x="2624" y="1605"/>
                  </a:cubicBezTo>
                  <a:lnTo>
                    <a:pt x="3581" y="1605"/>
                  </a:lnTo>
                  <a:cubicBezTo>
                    <a:pt x="3612" y="1605"/>
                    <a:pt x="3642" y="1636"/>
                    <a:pt x="3642" y="1667"/>
                  </a:cubicBezTo>
                  <a:lnTo>
                    <a:pt x="3642" y="2377"/>
                  </a:lnTo>
                  <a:cubicBezTo>
                    <a:pt x="3642" y="2408"/>
                    <a:pt x="3612" y="2439"/>
                    <a:pt x="3581" y="2439"/>
                  </a:cubicBezTo>
                  <a:lnTo>
                    <a:pt x="2624" y="2439"/>
                  </a:lnTo>
                  <a:cubicBezTo>
                    <a:pt x="2531" y="2439"/>
                    <a:pt x="2439" y="2500"/>
                    <a:pt x="2439" y="2624"/>
                  </a:cubicBezTo>
                  <a:lnTo>
                    <a:pt x="2439" y="3581"/>
                  </a:lnTo>
                  <a:cubicBezTo>
                    <a:pt x="2439" y="3611"/>
                    <a:pt x="2408" y="3611"/>
                    <a:pt x="2377" y="3611"/>
                  </a:cubicBezTo>
                  <a:lnTo>
                    <a:pt x="1667" y="3611"/>
                  </a:lnTo>
                  <a:cubicBezTo>
                    <a:pt x="1636" y="3611"/>
                    <a:pt x="1606" y="3611"/>
                    <a:pt x="1636" y="3581"/>
                  </a:cubicBezTo>
                  <a:lnTo>
                    <a:pt x="1636" y="2624"/>
                  </a:lnTo>
                  <a:cubicBezTo>
                    <a:pt x="1636" y="2500"/>
                    <a:pt x="1544" y="2439"/>
                    <a:pt x="1420" y="2439"/>
                  </a:cubicBezTo>
                  <a:lnTo>
                    <a:pt x="464" y="2439"/>
                  </a:lnTo>
                  <a:cubicBezTo>
                    <a:pt x="433" y="2439"/>
                    <a:pt x="433" y="2408"/>
                    <a:pt x="433" y="2377"/>
                  </a:cubicBezTo>
                  <a:lnTo>
                    <a:pt x="433" y="1667"/>
                  </a:lnTo>
                  <a:cubicBezTo>
                    <a:pt x="433" y="1636"/>
                    <a:pt x="433" y="1605"/>
                    <a:pt x="464" y="1605"/>
                  </a:cubicBezTo>
                  <a:lnTo>
                    <a:pt x="1420" y="1605"/>
                  </a:lnTo>
                  <a:cubicBezTo>
                    <a:pt x="1544" y="1605"/>
                    <a:pt x="1636" y="1513"/>
                    <a:pt x="1636" y="1420"/>
                  </a:cubicBezTo>
                  <a:lnTo>
                    <a:pt x="1636" y="464"/>
                  </a:lnTo>
                  <a:cubicBezTo>
                    <a:pt x="1606" y="433"/>
                    <a:pt x="1636" y="402"/>
                    <a:pt x="1667" y="402"/>
                  </a:cubicBezTo>
                  <a:close/>
                  <a:moveTo>
                    <a:pt x="1667" y="1"/>
                  </a:moveTo>
                  <a:cubicBezTo>
                    <a:pt x="1420" y="1"/>
                    <a:pt x="1204" y="217"/>
                    <a:pt x="1204" y="464"/>
                  </a:cubicBezTo>
                  <a:lnTo>
                    <a:pt x="1204" y="1204"/>
                  </a:lnTo>
                  <a:lnTo>
                    <a:pt x="464" y="1204"/>
                  </a:lnTo>
                  <a:cubicBezTo>
                    <a:pt x="217" y="1204"/>
                    <a:pt x="1" y="1420"/>
                    <a:pt x="1" y="1667"/>
                  </a:cubicBezTo>
                  <a:lnTo>
                    <a:pt x="1" y="2377"/>
                  </a:lnTo>
                  <a:cubicBezTo>
                    <a:pt x="32" y="2624"/>
                    <a:pt x="217" y="2840"/>
                    <a:pt x="464" y="2840"/>
                  </a:cubicBezTo>
                  <a:lnTo>
                    <a:pt x="1204" y="2840"/>
                  </a:lnTo>
                  <a:lnTo>
                    <a:pt x="1204" y="3581"/>
                  </a:lnTo>
                  <a:cubicBezTo>
                    <a:pt x="1204" y="3827"/>
                    <a:pt x="1420" y="4013"/>
                    <a:pt x="1667" y="4013"/>
                  </a:cubicBezTo>
                  <a:lnTo>
                    <a:pt x="2377" y="4013"/>
                  </a:lnTo>
                  <a:cubicBezTo>
                    <a:pt x="2624" y="4013"/>
                    <a:pt x="2840" y="3827"/>
                    <a:pt x="2840" y="3581"/>
                  </a:cubicBezTo>
                  <a:lnTo>
                    <a:pt x="2840" y="2840"/>
                  </a:lnTo>
                  <a:lnTo>
                    <a:pt x="3581" y="2840"/>
                  </a:lnTo>
                  <a:cubicBezTo>
                    <a:pt x="3828" y="2840"/>
                    <a:pt x="4044" y="2624"/>
                    <a:pt x="4044" y="2377"/>
                  </a:cubicBezTo>
                  <a:lnTo>
                    <a:pt x="4044" y="1667"/>
                  </a:lnTo>
                  <a:cubicBezTo>
                    <a:pt x="4044" y="1420"/>
                    <a:pt x="3828" y="1204"/>
                    <a:pt x="3581" y="1204"/>
                  </a:cubicBezTo>
                  <a:lnTo>
                    <a:pt x="2840" y="1204"/>
                  </a:lnTo>
                  <a:lnTo>
                    <a:pt x="2840" y="464"/>
                  </a:lnTo>
                  <a:cubicBezTo>
                    <a:pt x="2840" y="217"/>
                    <a:pt x="2624" y="1"/>
                    <a:pt x="23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100"/>
            <p:cNvSpPr/>
            <p:nvPr/>
          </p:nvSpPr>
          <p:spPr>
            <a:xfrm>
              <a:off x="5563388" y="3034481"/>
              <a:ext cx="345675" cy="321775"/>
            </a:xfrm>
            <a:custGeom>
              <a:rect b="b" l="l" r="r" t="t"/>
              <a:pathLst>
                <a:path extrusionOk="0" h="12871" w="13827">
                  <a:moveTo>
                    <a:pt x="7963" y="1452"/>
                  </a:moveTo>
                  <a:cubicBezTo>
                    <a:pt x="7994" y="1452"/>
                    <a:pt x="7994" y="1483"/>
                    <a:pt x="7994" y="1483"/>
                  </a:cubicBezTo>
                  <a:lnTo>
                    <a:pt x="7994" y="2223"/>
                  </a:lnTo>
                  <a:lnTo>
                    <a:pt x="5803" y="2223"/>
                  </a:lnTo>
                  <a:lnTo>
                    <a:pt x="5803" y="1483"/>
                  </a:lnTo>
                  <a:cubicBezTo>
                    <a:pt x="5803" y="1483"/>
                    <a:pt x="5803" y="1452"/>
                    <a:pt x="5833" y="1452"/>
                  </a:cubicBezTo>
                  <a:close/>
                  <a:moveTo>
                    <a:pt x="7963" y="403"/>
                  </a:moveTo>
                  <a:cubicBezTo>
                    <a:pt x="8580" y="403"/>
                    <a:pt x="9074" y="896"/>
                    <a:pt x="9074" y="1483"/>
                  </a:cubicBezTo>
                  <a:lnTo>
                    <a:pt x="9074" y="2223"/>
                  </a:lnTo>
                  <a:lnTo>
                    <a:pt x="8395" y="2223"/>
                  </a:lnTo>
                  <a:lnTo>
                    <a:pt x="8395" y="1483"/>
                  </a:lnTo>
                  <a:cubicBezTo>
                    <a:pt x="8395" y="1267"/>
                    <a:pt x="8210" y="1051"/>
                    <a:pt x="7963" y="1051"/>
                  </a:cubicBezTo>
                  <a:lnTo>
                    <a:pt x="5833" y="1051"/>
                  </a:lnTo>
                  <a:cubicBezTo>
                    <a:pt x="5587" y="1051"/>
                    <a:pt x="5401" y="1267"/>
                    <a:pt x="5401" y="1483"/>
                  </a:cubicBezTo>
                  <a:lnTo>
                    <a:pt x="5401" y="2223"/>
                  </a:lnTo>
                  <a:lnTo>
                    <a:pt x="4722" y="2223"/>
                  </a:lnTo>
                  <a:lnTo>
                    <a:pt x="4722" y="1483"/>
                  </a:lnTo>
                  <a:cubicBezTo>
                    <a:pt x="4722" y="896"/>
                    <a:pt x="5216" y="403"/>
                    <a:pt x="5833" y="403"/>
                  </a:cubicBezTo>
                  <a:close/>
                  <a:moveTo>
                    <a:pt x="3550" y="2933"/>
                  </a:moveTo>
                  <a:lnTo>
                    <a:pt x="3550" y="3551"/>
                  </a:lnTo>
                  <a:cubicBezTo>
                    <a:pt x="3550" y="3612"/>
                    <a:pt x="3488" y="3674"/>
                    <a:pt x="3426" y="3674"/>
                  </a:cubicBezTo>
                  <a:lnTo>
                    <a:pt x="2068" y="3674"/>
                  </a:lnTo>
                  <a:cubicBezTo>
                    <a:pt x="1976" y="3674"/>
                    <a:pt x="1914" y="3612"/>
                    <a:pt x="1914" y="3551"/>
                  </a:cubicBezTo>
                  <a:lnTo>
                    <a:pt x="1914" y="2933"/>
                  </a:lnTo>
                  <a:close/>
                  <a:moveTo>
                    <a:pt x="11882" y="2933"/>
                  </a:moveTo>
                  <a:lnTo>
                    <a:pt x="11882" y="3551"/>
                  </a:lnTo>
                  <a:cubicBezTo>
                    <a:pt x="11882" y="3612"/>
                    <a:pt x="11852" y="3674"/>
                    <a:pt x="11759" y="3674"/>
                  </a:cubicBezTo>
                  <a:lnTo>
                    <a:pt x="10401" y="3674"/>
                  </a:lnTo>
                  <a:cubicBezTo>
                    <a:pt x="10308" y="3674"/>
                    <a:pt x="10278" y="3612"/>
                    <a:pt x="10278" y="3551"/>
                  </a:cubicBezTo>
                  <a:lnTo>
                    <a:pt x="10278" y="2933"/>
                  </a:lnTo>
                  <a:close/>
                  <a:moveTo>
                    <a:pt x="8018" y="0"/>
                  </a:moveTo>
                  <a:cubicBezTo>
                    <a:pt x="7999" y="0"/>
                    <a:pt x="7981" y="1"/>
                    <a:pt x="7963" y="1"/>
                  </a:cubicBezTo>
                  <a:lnTo>
                    <a:pt x="5833" y="1"/>
                  </a:lnTo>
                  <a:cubicBezTo>
                    <a:pt x="5000" y="1"/>
                    <a:pt x="4321" y="650"/>
                    <a:pt x="4321" y="1483"/>
                  </a:cubicBezTo>
                  <a:lnTo>
                    <a:pt x="4321" y="2223"/>
                  </a:lnTo>
                  <a:lnTo>
                    <a:pt x="4043" y="2223"/>
                  </a:lnTo>
                  <a:cubicBezTo>
                    <a:pt x="3858" y="2223"/>
                    <a:pt x="3673" y="2347"/>
                    <a:pt x="3581" y="2532"/>
                  </a:cubicBezTo>
                  <a:lnTo>
                    <a:pt x="1883" y="2532"/>
                  </a:lnTo>
                  <a:cubicBezTo>
                    <a:pt x="1791" y="2347"/>
                    <a:pt x="1605" y="2223"/>
                    <a:pt x="1420" y="2223"/>
                  </a:cubicBezTo>
                  <a:lnTo>
                    <a:pt x="525" y="2223"/>
                  </a:lnTo>
                  <a:cubicBezTo>
                    <a:pt x="217" y="2223"/>
                    <a:pt x="1" y="2440"/>
                    <a:pt x="1" y="2717"/>
                  </a:cubicBezTo>
                  <a:lnTo>
                    <a:pt x="1" y="6266"/>
                  </a:lnTo>
                  <a:cubicBezTo>
                    <a:pt x="1" y="6359"/>
                    <a:pt x="93" y="6452"/>
                    <a:pt x="217" y="6452"/>
                  </a:cubicBezTo>
                  <a:cubicBezTo>
                    <a:pt x="309" y="6452"/>
                    <a:pt x="402" y="6359"/>
                    <a:pt x="402" y="6266"/>
                  </a:cubicBezTo>
                  <a:lnTo>
                    <a:pt x="402" y="2717"/>
                  </a:lnTo>
                  <a:cubicBezTo>
                    <a:pt x="402" y="2656"/>
                    <a:pt x="463" y="2625"/>
                    <a:pt x="494" y="2625"/>
                  </a:cubicBezTo>
                  <a:lnTo>
                    <a:pt x="1389" y="2625"/>
                  </a:lnTo>
                  <a:cubicBezTo>
                    <a:pt x="1451" y="2625"/>
                    <a:pt x="1513" y="2656"/>
                    <a:pt x="1513" y="2717"/>
                  </a:cubicBezTo>
                  <a:lnTo>
                    <a:pt x="1513" y="3551"/>
                  </a:lnTo>
                  <a:cubicBezTo>
                    <a:pt x="1513" y="3828"/>
                    <a:pt x="1760" y="4075"/>
                    <a:pt x="2037" y="4075"/>
                  </a:cubicBezTo>
                  <a:lnTo>
                    <a:pt x="3426" y="4075"/>
                  </a:lnTo>
                  <a:cubicBezTo>
                    <a:pt x="3704" y="4075"/>
                    <a:pt x="3951" y="3828"/>
                    <a:pt x="3951" y="3551"/>
                  </a:cubicBezTo>
                  <a:lnTo>
                    <a:pt x="3951" y="2717"/>
                  </a:lnTo>
                  <a:cubicBezTo>
                    <a:pt x="3951" y="2656"/>
                    <a:pt x="4013" y="2625"/>
                    <a:pt x="4043" y="2625"/>
                  </a:cubicBezTo>
                  <a:lnTo>
                    <a:pt x="9784" y="2625"/>
                  </a:lnTo>
                  <a:cubicBezTo>
                    <a:pt x="9815" y="2625"/>
                    <a:pt x="9876" y="2656"/>
                    <a:pt x="9876" y="2717"/>
                  </a:cubicBezTo>
                  <a:lnTo>
                    <a:pt x="9876" y="3551"/>
                  </a:lnTo>
                  <a:cubicBezTo>
                    <a:pt x="9876" y="3828"/>
                    <a:pt x="10123" y="4075"/>
                    <a:pt x="10401" y="4075"/>
                  </a:cubicBezTo>
                  <a:lnTo>
                    <a:pt x="11790" y="4075"/>
                  </a:lnTo>
                  <a:cubicBezTo>
                    <a:pt x="12068" y="4075"/>
                    <a:pt x="12314" y="3828"/>
                    <a:pt x="12314" y="3551"/>
                  </a:cubicBezTo>
                  <a:lnTo>
                    <a:pt x="12314" y="2717"/>
                  </a:lnTo>
                  <a:cubicBezTo>
                    <a:pt x="12314" y="2656"/>
                    <a:pt x="12376" y="2625"/>
                    <a:pt x="12407" y="2625"/>
                  </a:cubicBezTo>
                  <a:lnTo>
                    <a:pt x="13302" y="2625"/>
                  </a:lnTo>
                  <a:cubicBezTo>
                    <a:pt x="13364" y="2625"/>
                    <a:pt x="13425" y="2656"/>
                    <a:pt x="13425" y="2717"/>
                  </a:cubicBezTo>
                  <a:lnTo>
                    <a:pt x="13425" y="11698"/>
                  </a:lnTo>
                  <a:cubicBezTo>
                    <a:pt x="13425" y="12099"/>
                    <a:pt x="13086" y="12439"/>
                    <a:pt x="12685" y="12439"/>
                  </a:cubicBezTo>
                  <a:lnTo>
                    <a:pt x="1142" y="12439"/>
                  </a:lnTo>
                  <a:cubicBezTo>
                    <a:pt x="741" y="12439"/>
                    <a:pt x="402" y="12099"/>
                    <a:pt x="402" y="11698"/>
                  </a:cubicBezTo>
                  <a:lnTo>
                    <a:pt x="402" y="7069"/>
                  </a:lnTo>
                  <a:cubicBezTo>
                    <a:pt x="402" y="6976"/>
                    <a:pt x="309" y="6884"/>
                    <a:pt x="186" y="6884"/>
                  </a:cubicBezTo>
                  <a:cubicBezTo>
                    <a:pt x="93" y="6884"/>
                    <a:pt x="1" y="6945"/>
                    <a:pt x="1" y="7069"/>
                  </a:cubicBezTo>
                  <a:lnTo>
                    <a:pt x="1" y="11698"/>
                  </a:lnTo>
                  <a:cubicBezTo>
                    <a:pt x="1" y="12346"/>
                    <a:pt x="525" y="12871"/>
                    <a:pt x="1142" y="12871"/>
                  </a:cubicBezTo>
                  <a:lnTo>
                    <a:pt x="1142" y="12840"/>
                  </a:lnTo>
                  <a:lnTo>
                    <a:pt x="12654" y="12840"/>
                  </a:lnTo>
                  <a:cubicBezTo>
                    <a:pt x="13302" y="12840"/>
                    <a:pt x="13827" y="12346"/>
                    <a:pt x="13827" y="11698"/>
                  </a:cubicBezTo>
                  <a:lnTo>
                    <a:pt x="13827" y="2717"/>
                  </a:lnTo>
                  <a:cubicBezTo>
                    <a:pt x="13827" y="2440"/>
                    <a:pt x="13580" y="2223"/>
                    <a:pt x="13302" y="2223"/>
                  </a:cubicBezTo>
                  <a:lnTo>
                    <a:pt x="12407" y="2223"/>
                  </a:lnTo>
                  <a:cubicBezTo>
                    <a:pt x="12222" y="2223"/>
                    <a:pt x="12037" y="2347"/>
                    <a:pt x="11944" y="2532"/>
                  </a:cubicBezTo>
                  <a:lnTo>
                    <a:pt x="10216" y="2532"/>
                  </a:lnTo>
                  <a:cubicBezTo>
                    <a:pt x="10154" y="2316"/>
                    <a:pt x="9969" y="2223"/>
                    <a:pt x="9753" y="2223"/>
                  </a:cubicBezTo>
                  <a:lnTo>
                    <a:pt x="9475" y="2223"/>
                  </a:lnTo>
                  <a:lnTo>
                    <a:pt x="9475" y="1483"/>
                  </a:lnTo>
                  <a:cubicBezTo>
                    <a:pt x="9475" y="668"/>
                    <a:pt x="8826" y="0"/>
                    <a:pt x="80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6" name="Google Shape;21166;p100"/>
          <p:cNvGrpSpPr/>
          <p:nvPr/>
        </p:nvGrpSpPr>
        <p:grpSpPr>
          <a:xfrm>
            <a:off x="7028425" y="2319150"/>
            <a:ext cx="348750" cy="345050"/>
            <a:chOff x="4806513" y="3022356"/>
            <a:chExt cx="348750" cy="345050"/>
          </a:xfrm>
        </p:grpSpPr>
        <p:sp>
          <p:nvSpPr>
            <p:cNvPr id="21167" name="Google Shape;21167;p100"/>
            <p:cNvSpPr/>
            <p:nvPr/>
          </p:nvSpPr>
          <p:spPr>
            <a:xfrm>
              <a:off x="4929188" y="3221606"/>
              <a:ext cx="19225" cy="17050"/>
            </a:xfrm>
            <a:custGeom>
              <a:rect b="b" l="l" r="r" t="t"/>
              <a:pathLst>
                <a:path extrusionOk="0" h="682" w="769">
                  <a:moveTo>
                    <a:pt x="216" y="0"/>
                  </a:moveTo>
                  <a:cubicBezTo>
                    <a:pt x="162" y="0"/>
                    <a:pt x="108" y="16"/>
                    <a:pt x="62" y="47"/>
                  </a:cubicBezTo>
                  <a:cubicBezTo>
                    <a:pt x="0" y="139"/>
                    <a:pt x="0" y="263"/>
                    <a:pt x="62" y="355"/>
                  </a:cubicBezTo>
                  <a:lnTo>
                    <a:pt x="370" y="633"/>
                  </a:lnTo>
                  <a:cubicBezTo>
                    <a:pt x="411" y="667"/>
                    <a:pt x="455" y="682"/>
                    <a:pt x="497" y="682"/>
                  </a:cubicBezTo>
                  <a:cubicBezTo>
                    <a:pt x="645" y="682"/>
                    <a:pt x="769" y="500"/>
                    <a:pt x="648" y="355"/>
                  </a:cubicBezTo>
                  <a:lnTo>
                    <a:pt x="370" y="47"/>
                  </a:ln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100"/>
            <p:cNvSpPr/>
            <p:nvPr/>
          </p:nvSpPr>
          <p:spPr>
            <a:xfrm>
              <a:off x="5007888" y="3142906"/>
              <a:ext cx="17750" cy="17000"/>
            </a:xfrm>
            <a:custGeom>
              <a:rect b="b" l="l" r="r" t="t"/>
              <a:pathLst>
                <a:path extrusionOk="0" h="680" w="710">
                  <a:moveTo>
                    <a:pt x="212" y="1"/>
                  </a:moveTo>
                  <a:cubicBezTo>
                    <a:pt x="162" y="1"/>
                    <a:pt x="108" y="16"/>
                    <a:pt x="62" y="47"/>
                  </a:cubicBezTo>
                  <a:cubicBezTo>
                    <a:pt x="0" y="139"/>
                    <a:pt x="0" y="263"/>
                    <a:pt x="62" y="355"/>
                  </a:cubicBezTo>
                  <a:lnTo>
                    <a:pt x="339" y="633"/>
                  </a:lnTo>
                  <a:cubicBezTo>
                    <a:pt x="386" y="664"/>
                    <a:pt x="440" y="679"/>
                    <a:pt x="494" y="679"/>
                  </a:cubicBezTo>
                  <a:cubicBezTo>
                    <a:pt x="548" y="679"/>
                    <a:pt x="602" y="664"/>
                    <a:pt x="648" y="633"/>
                  </a:cubicBezTo>
                  <a:cubicBezTo>
                    <a:pt x="710" y="541"/>
                    <a:pt x="710" y="417"/>
                    <a:pt x="648" y="355"/>
                  </a:cubicBezTo>
                  <a:lnTo>
                    <a:pt x="339" y="47"/>
                  </a:lnTo>
                  <a:cubicBezTo>
                    <a:pt x="309" y="16"/>
                    <a:pt x="26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100"/>
            <p:cNvSpPr/>
            <p:nvPr/>
          </p:nvSpPr>
          <p:spPr>
            <a:xfrm>
              <a:off x="4966213" y="3179156"/>
              <a:ext cx="29700" cy="29100"/>
            </a:xfrm>
            <a:custGeom>
              <a:rect b="b" l="l" r="r" t="t"/>
              <a:pathLst>
                <a:path extrusionOk="0" h="1164" w="1188">
                  <a:moveTo>
                    <a:pt x="971" y="0"/>
                  </a:moveTo>
                  <a:cubicBezTo>
                    <a:pt x="848" y="0"/>
                    <a:pt x="723" y="70"/>
                    <a:pt x="772" y="202"/>
                  </a:cubicBezTo>
                  <a:cubicBezTo>
                    <a:pt x="772" y="356"/>
                    <a:pt x="710" y="479"/>
                    <a:pt x="618" y="572"/>
                  </a:cubicBezTo>
                  <a:cubicBezTo>
                    <a:pt x="494" y="695"/>
                    <a:pt x="371" y="757"/>
                    <a:pt x="217" y="757"/>
                  </a:cubicBezTo>
                  <a:lnTo>
                    <a:pt x="186" y="788"/>
                  </a:lnTo>
                  <a:cubicBezTo>
                    <a:pt x="0" y="819"/>
                    <a:pt x="0" y="1097"/>
                    <a:pt x="155" y="1158"/>
                  </a:cubicBezTo>
                  <a:cubicBezTo>
                    <a:pt x="183" y="1162"/>
                    <a:pt x="212" y="1163"/>
                    <a:pt x="240" y="1163"/>
                  </a:cubicBezTo>
                  <a:cubicBezTo>
                    <a:pt x="483" y="1163"/>
                    <a:pt x="702" y="1047"/>
                    <a:pt x="895" y="881"/>
                  </a:cubicBezTo>
                  <a:cubicBezTo>
                    <a:pt x="1081" y="695"/>
                    <a:pt x="1173" y="449"/>
                    <a:pt x="1173" y="171"/>
                  </a:cubicBezTo>
                  <a:cubicBezTo>
                    <a:pt x="1188" y="55"/>
                    <a:pt x="1080" y="0"/>
                    <a:pt x="9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100"/>
            <p:cNvSpPr/>
            <p:nvPr/>
          </p:nvSpPr>
          <p:spPr>
            <a:xfrm>
              <a:off x="4856663" y="3071531"/>
              <a:ext cx="267750" cy="266225"/>
            </a:xfrm>
            <a:custGeom>
              <a:rect b="b" l="l" r="r" t="t"/>
              <a:pathLst>
                <a:path extrusionOk="0" h="10649" w="10710">
                  <a:moveTo>
                    <a:pt x="7854" y="1"/>
                  </a:moveTo>
                  <a:cubicBezTo>
                    <a:pt x="7692" y="1"/>
                    <a:pt x="7530" y="63"/>
                    <a:pt x="7407" y="186"/>
                  </a:cubicBezTo>
                  <a:lnTo>
                    <a:pt x="6697" y="896"/>
                  </a:lnTo>
                  <a:cubicBezTo>
                    <a:pt x="6635" y="958"/>
                    <a:pt x="6635" y="1081"/>
                    <a:pt x="6697" y="1174"/>
                  </a:cubicBezTo>
                  <a:cubicBezTo>
                    <a:pt x="6743" y="1220"/>
                    <a:pt x="6797" y="1243"/>
                    <a:pt x="6851" y="1243"/>
                  </a:cubicBezTo>
                  <a:cubicBezTo>
                    <a:pt x="6905" y="1243"/>
                    <a:pt x="6959" y="1220"/>
                    <a:pt x="7006" y="1174"/>
                  </a:cubicBezTo>
                  <a:lnTo>
                    <a:pt x="7685" y="464"/>
                  </a:lnTo>
                  <a:cubicBezTo>
                    <a:pt x="7731" y="417"/>
                    <a:pt x="7793" y="394"/>
                    <a:pt x="7854" y="394"/>
                  </a:cubicBezTo>
                  <a:cubicBezTo>
                    <a:pt x="7916" y="394"/>
                    <a:pt x="7978" y="417"/>
                    <a:pt x="8024" y="464"/>
                  </a:cubicBezTo>
                  <a:lnTo>
                    <a:pt x="9135" y="1575"/>
                  </a:lnTo>
                  <a:cubicBezTo>
                    <a:pt x="10154" y="2624"/>
                    <a:pt x="10277" y="3241"/>
                    <a:pt x="10277" y="3426"/>
                  </a:cubicBezTo>
                  <a:cubicBezTo>
                    <a:pt x="10277" y="3612"/>
                    <a:pt x="10215" y="3766"/>
                    <a:pt x="10123" y="3859"/>
                  </a:cubicBezTo>
                  <a:cubicBezTo>
                    <a:pt x="9722" y="4167"/>
                    <a:pt x="9228" y="4321"/>
                    <a:pt x="8734" y="4321"/>
                  </a:cubicBezTo>
                  <a:cubicBezTo>
                    <a:pt x="8663" y="4318"/>
                    <a:pt x="8592" y="4316"/>
                    <a:pt x="8521" y="4316"/>
                  </a:cubicBezTo>
                  <a:cubicBezTo>
                    <a:pt x="6149" y="4316"/>
                    <a:pt x="4232" y="6306"/>
                    <a:pt x="4352" y="8704"/>
                  </a:cubicBezTo>
                  <a:cubicBezTo>
                    <a:pt x="4382" y="9198"/>
                    <a:pt x="4228" y="9691"/>
                    <a:pt x="3920" y="10062"/>
                  </a:cubicBezTo>
                  <a:cubicBezTo>
                    <a:pt x="3796" y="10185"/>
                    <a:pt x="3642" y="10247"/>
                    <a:pt x="3487" y="10247"/>
                  </a:cubicBezTo>
                  <a:cubicBezTo>
                    <a:pt x="3271" y="10247"/>
                    <a:pt x="2654" y="10123"/>
                    <a:pt x="1605" y="9074"/>
                  </a:cubicBezTo>
                  <a:lnTo>
                    <a:pt x="494" y="7963"/>
                  </a:lnTo>
                  <a:cubicBezTo>
                    <a:pt x="432" y="7901"/>
                    <a:pt x="432" y="7747"/>
                    <a:pt x="494" y="7654"/>
                  </a:cubicBezTo>
                  <a:lnTo>
                    <a:pt x="6450" y="1729"/>
                  </a:lnTo>
                  <a:cubicBezTo>
                    <a:pt x="6543" y="1636"/>
                    <a:pt x="6543" y="1513"/>
                    <a:pt x="6450" y="1420"/>
                  </a:cubicBezTo>
                  <a:cubicBezTo>
                    <a:pt x="6404" y="1390"/>
                    <a:pt x="6350" y="1374"/>
                    <a:pt x="6300" y="1374"/>
                  </a:cubicBezTo>
                  <a:cubicBezTo>
                    <a:pt x="6250" y="1374"/>
                    <a:pt x="6203" y="1390"/>
                    <a:pt x="6172" y="1420"/>
                  </a:cubicBezTo>
                  <a:lnTo>
                    <a:pt x="247" y="7377"/>
                  </a:lnTo>
                  <a:cubicBezTo>
                    <a:pt x="0" y="7624"/>
                    <a:pt x="0" y="7994"/>
                    <a:pt x="247" y="8241"/>
                  </a:cubicBezTo>
                  <a:lnTo>
                    <a:pt x="1358" y="9352"/>
                  </a:lnTo>
                  <a:cubicBezTo>
                    <a:pt x="2376" y="10401"/>
                    <a:pt x="3086" y="10648"/>
                    <a:pt x="3487" y="10648"/>
                  </a:cubicBezTo>
                  <a:cubicBezTo>
                    <a:pt x="3734" y="10648"/>
                    <a:pt x="4012" y="10555"/>
                    <a:pt x="4197" y="10370"/>
                  </a:cubicBezTo>
                  <a:cubicBezTo>
                    <a:pt x="4599" y="9907"/>
                    <a:pt x="4784" y="9321"/>
                    <a:pt x="4753" y="8704"/>
                  </a:cubicBezTo>
                  <a:cubicBezTo>
                    <a:pt x="4633" y="6522"/>
                    <a:pt x="6395" y="4717"/>
                    <a:pt x="8552" y="4717"/>
                  </a:cubicBezTo>
                  <a:cubicBezTo>
                    <a:pt x="8623" y="4717"/>
                    <a:pt x="8694" y="4719"/>
                    <a:pt x="8765" y="4723"/>
                  </a:cubicBezTo>
                  <a:cubicBezTo>
                    <a:pt x="8802" y="4725"/>
                    <a:pt x="8839" y="4726"/>
                    <a:pt x="8876" y="4726"/>
                  </a:cubicBezTo>
                  <a:cubicBezTo>
                    <a:pt x="9429" y="4726"/>
                    <a:pt x="9996" y="4514"/>
                    <a:pt x="10401" y="4167"/>
                  </a:cubicBezTo>
                  <a:cubicBezTo>
                    <a:pt x="10617" y="3951"/>
                    <a:pt x="10709" y="3704"/>
                    <a:pt x="10709" y="3426"/>
                  </a:cubicBezTo>
                  <a:cubicBezTo>
                    <a:pt x="10709" y="3056"/>
                    <a:pt x="10462" y="2346"/>
                    <a:pt x="9413" y="1297"/>
                  </a:cubicBezTo>
                  <a:lnTo>
                    <a:pt x="8302" y="186"/>
                  </a:lnTo>
                  <a:cubicBezTo>
                    <a:pt x="8178" y="63"/>
                    <a:pt x="8016" y="1"/>
                    <a:pt x="7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100"/>
            <p:cNvSpPr/>
            <p:nvPr/>
          </p:nvSpPr>
          <p:spPr>
            <a:xfrm>
              <a:off x="4806513" y="3022356"/>
              <a:ext cx="348750" cy="345050"/>
            </a:xfrm>
            <a:custGeom>
              <a:rect b="b" l="l" r="r" t="t"/>
              <a:pathLst>
                <a:path extrusionOk="0" h="13802" w="13950">
                  <a:moveTo>
                    <a:pt x="11666" y="394"/>
                  </a:moveTo>
                  <a:cubicBezTo>
                    <a:pt x="11820" y="394"/>
                    <a:pt x="11974" y="456"/>
                    <a:pt x="12098" y="579"/>
                  </a:cubicBezTo>
                  <a:lnTo>
                    <a:pt x="13178" y="1659"/>
                  </a:lnTo>
                  <a:cubicBezTo>
                    <a:pt x="13425" y="1875"/>
                    <a:pt x="13425" y="2276"/>
                    <a:pt x="13178" y="2523"/>
                  </a:cubicBezTo>
                  <a:lnTo>
                    <a:pt x="12746" y="2955"/>
                  </a:lnTo>
                  <a:cubicBezTo>
                    <a:pt x="12777" y="2925"/>
                    <a:pt x="11604" y="1752"/>
                    <a:pt x="11512" y="1659"/>
                  </a:cubicBezTo>
                  <a:lnTo>
                    <a:pt x="10833" y="980"/>
                  </a:lnTo>
                  <a:lnTo>
                    <a:pt x="11234" y="610"/>
                  </a:lnTo>
                  <a:lnTo>
                    <a:pt x="11234" y="579"/>
                  </a:lnTo>
                  <a:cubicBezTo>
                    <a:pt x="11357" y="456"/>
                    <a:pt x="11512" y="394"/>
                    <a:pt x="11666" y="394"/>
                  </a:cubicBezTo>
                  <a:close/>
                  <a:moveTo>
                    <a:pt x="1080" y="10763"/>
                  </a:moveTo>
                  <a:lnTo>
                    <a:pt x="2531" y="12183"/>
                  </a:lnTo>
                  <a:cubicBezTo>
                    <a:pt x="2680" y="12363"/>
                    <a:pt x="2859" y="12513"/>
                    <a:pt x="3039" y="12663"/>
                  </a:cubicBezTo>
                  <a:lnTo>
                    <a:pt x="3039" y="12663"/>
                  </a:lnTo>
                  <a:lnTo>
                    <a:pt x="2623" y="13078"/>
                  </a:lnTo>
                  <a:cubicBezTo>
                    <a:pt x="2500" y="13201"/>
                    <a:pt x="2346" y="13263"/>
                    <a:pt x="2191" y="13263"/>
                  </a:cubicBezTo>
                  <a:cubicBezTo>
                    <a:pt x="2037" y="13263"/>
                    <a:pt x="1883" y="13201"/>
                    <a:pt x="1759" y="13078"/>
                  </a:cubicBezTo>
                  <a:lnTo>
                    <a:pt x="710" y="11998"/>
                  </a:lnTo>
                  <a:cubicBezTo>
                    <a:pt x="463" y="11751"/>
                    <a:pt x="463" y="11381"/>
                    <a:pt x="710" y="11134"/>
                  </a:cubicBezTo>
                  <a:lnTo>
                    <a:pt x="1080" y="10763"/>
                  </a:lnTo>
                  <a:close/>
                  <a:moveTo>
                    <a:pt x="11666" y="0"/>
                  </a:moveTo>
                  <a:cubicBezTo>
                    <a:pt x="11411" y="0"/>
                    <a:pt x="11157" y="101"/>
                    <a:pt x="10956" y="301"/>
                  </a:cubicBezTo>
                  <a:lnTo>
                    <a:pt x="10524" y="702"/>
                  </a:lnTo>
                  <a:cubicBezTo>
                    <a:pt x="10324" y="569"/>
                    <a:pt x="10095" y="505"/>
                    <a:pt x="9870" y="505"/>
                  </a:cubicBezTo>
                  <a:cubicBezTo>
                    <a:pt x="9574" y="505"/>
                    <a:pt x="9284" y="616"/>
                    <a:pt x="9073" y="826"/>
                  </a:cubicBezTo>
                  <a:lnTo>
                    <a:pt x="926" y="8973"/>
                  </a:lnTo>
                  <a:cubicBezTo>
                    <a:pt x="556" y="9375"/>
                    <a:pt x="494" y="9961"/>
                    <a:pt x="802" y="10424"/>
                  </a:cubicBezTo>
                  <a:lnTo>
                    <a:pt x="401" y="10856"/>
                  </a:lnTo>
                  <a:cubicBezTo>
                    <a:pt x="0" y="11257"/>
                    <a:pt x="0" y="11905"/>
                    <a:pt x="401" y="12306"/>
                  </a:cubicBezTo>
                  <a:lnTo>
                    <a:pt x="1451" y="13356"/>
                  </a:lnTo>
                  <a:cubicBezTo>
                    <a:pt x="1651" y="13556"/>
                    <a:pt x="1914" y="13657"/>
                    <a:pt x="2176" y="13657"/>
                  </a:cubicBezTo>
                  <a:cubicBezTo>
                    <a:pt x="2438" y="13657"/>
                    <a:pt x="2700" y="13556"/>
                    <a:pt x="2901" y="13356"/>
                  </a:cubicBezTo>
                  <a:lnTo>
                    <a:pt x="3364" y="12924"/>
                  </a:lnTo>
                  <a:cubicBezTo>
                    <a:pt x="3889" y="13387"/>
                    <a:pt x="4568" y="13695"/>
                    <a:pt x="5277" y="13788"/>
                  </a:cubicBezTo>
                  <a:cubicBezTo>
                    <a:pt x="5358" y="13797"/>
                    <a:pt x="5438" y="13801"/>
                    <a:pt x="5518" y="13801"/>
                  </a:cubicBezTo>
                  <a:cubicBezTo>
                    <a:pt x="5991" y="13801"/>
                    <a:pt x="6451" y="13646"/>
                    <a:pt x="6821" y="13356"/>
                  </a:cubicBezTo>
                  <a:cubicBezTo>
                    <a:pt x="6913" y="13263"/>
                    <a:pt x="6913" y="13140"/>
                    <a:pt x="6851" y="13078"/>
                  </a:cubicBezTo>
                  <a:cubicBezTo>
                    <a:pt x="6816" y="13024"/>
                    <a:pt x="6748" y="12991"/>
                    <a:pt x="6686" y="12991"/>
                  </a:cubicBezTo>
                  <a:cubicBezTo>
                    <a:pt x="6642" y="12991"/>
                    <a:pt x="6600" y="13008"/>
                    <a:pt x="6574" y="13047"/>
                  </a:cubicBezTo>
                  <a:cubicBezTo>
                    <a:pt x="6266" y="13278"/>
                    <a:pt x="5916" y="13402"/>
                    <a:pt x="5558" y="13402"/>
                  </a:cubicBezTo>
                  <a:cubicBezTo>
                    <a:pt x="5485" y="13402"/>
                    <a:pt x="5412" y="13397"/>
                    <a:pt x="5339" y="13387"/>
                  </a:cubicBezTo>
                  <a:cubicBezTo>
                    <a:pt x="4629" y="13263"/>
                    <a:pt x="3981" y="12955"/>
                    <a:pt x="3487" y="12492"/>
                  </a:cubicBezTo>
                  <a:cubicBezTo>
                    <a:pt x="3241" y="12306"/>
                    <a:pt x="3025" y="12090"/>
                    <a:pt x="2808" y="11874"/>
                  </a:cubicBezTo>
                  <a:lnTo>
                    <a:pt x="1235" y="10300"/>
                  </a:lnTo>
                  <a:cubicBezTo>
                    <a:pt x="957" y="10023"/>
                    <a:pt x="957" y="9560"/>
                    <a:pt x="1235" y="9251"/>
                  </a:cubicBezTo>
                  <a:lnTo>
                    <a:pt x="9351" y="1135"/>
                  </a:lnTo>
                  <a:cubicBezTo>
                    <a:pt x="9490" y="980"/>
                    <a:pt x="9675" y="903"/>
                    <a:pt x="9864" y="903"/>
                  </a:cubicBezTo>
                  <a:cubicBezTo>
                    <a:pt x="10053" y="903"/>
                    <a:pt x="10246" y="980"/>
                    <a:pt x="10401" y="1135"/>
                  </a:cubicBezTo>
                  <a:lnTo>
                    <a:pt x="11974" y="2708"/>
                  </a:lnTo>
                  <a:cubicBezTo>
                    <a:pt x="12715" y="3418"/>
                    <a:pt x="13610" y="4468"/>
                    <a:pt x="13487" y="5579"/>
                  </a:cubicBezTo>
                  <a:cubicBezTo>
                    <a:pt x="13456" y="6011"/>
                    <a:pt x="13240" y="6412"/>
                    <a:pt x="12900" y="6690"/>
                  </a:cubicBezTo>
                  <a:lnTo>
                    <a:pt x="12869" y="6690"/>
                  </a:lnTo>
                  <a:cubicBezTo>
                    <a:pt x="12384" y="7202"/>
                    <a:pt x="11734" y="7479"/>
                    <a:pt x="11063" y="7479"/>
                  </a:cubicBezTo>
                  <a:cubicBezTo>
                    <a:pt x="10966" y="7479"/>
                    <a:pt x="10868" y="7473"/>
                    <a:pt x="10771" y="7461"/>
                  </a:cubicBezTo>
                  <a:cubicBezTo>
                    <a:pt x="10701" y="7456"/>
                    <a:pt x="10632" y="7454"/>
                    <a:pt x="10563" y="7454"/>
                  </a:cubicBezTo>
                  <a:cubicBezTo>
                    <a:pt x="8836" y="7454"/>
                    <a:pt x="7443" y="8920"/>
                    <a:pt x="7561" y="10671"/>
                  </a:cubicBezTo>
                  <a:cubicBezTo>
                    <a:pt x="7623" y="11319"/>
                    <a:pt x="7438" y="11967"/>
                    <a:pt x="7067" y="12492"/>
                  </a:cubicBezTo>
                  <a:cubicBezTo>
                    <a:pt x="7006" y="12584"/>
                    <a:pt x="7006" y="12708"/>
                    <a:pt x="7098" y="12769"/>
                  </a:cubicBezTo>
                  <a:cubicBezTo>
                    <a:pt x="7140" y="12797"/>
                    <a:pt x="7188" y="12812"/>
                    <a:pt x="7233" y="12812"/>
                  </a:cubicBezTo>
                  <a:cubicBezTo>
                    <a:pt x="7289" y="12812"/>
                    <a:pt x="7342" y="12789"/>
                    <a:pt x="7376" y="12739"/>
                  </a:cubicBezTo>
                  <a:cubicBezTo>
                    <a:pt x="7839" y="12152"/>
                    <a:pt x="8024" y="11411"/>
                    <a:pt x="7962" y="10702"/>
                  </a:cubicBezTo>
                  <a:cubicBezTo>
                    <a:pt x="7901" y="9930"/>
                    <a:pt x="8178" y="9159"/>
                    <a:pt x="8734" y="8634"/>
                  </a:cubicBezTo>
                  <a:cubicBezTo>
                    <a:pt x="9475" y="7893"/>
                    <a:pt x="10092" y="7893"/>
                    <a:pt x="10771" y="7893"/>
                  </a:cubicBezTo>
                  <a:cubicBezTo>
                    <a:pt x="10846" y="7898"/>
                    <a:pt x="10920" y="7901"/>
                    <a:pt x="10995" y="7901"/>
                  </a:cubicBezTo>
                  <a:cubicBezTo>
                    <a:pt x="11809" y="7901"/>
                    <a:pt x="12582" y="7592"/>
                    <a:pt x="13147" y="6998"/>
                  </a:cubicBezTo>
                  <a:cubicBezTo>
                    <a:pt x="13579" y="6690"/>
                    <a:pt x="13826" y="6165"/>
                    <a:pt x="13888" y="5640"/>
                  </a:cubicBezTo>
                  <a:cubicBezTo>
                    <a:pt x="13950" y="4900"/>
                    <a:pt x="13672" y="4097"/>
                    <a:pt x="13024" y="3264"/>
                  </a:cubicBezTo>
                  <a:lnTo>
                    <a:pt x="13456" y="2801"/>
                  </a:lnTo>
                  <a:cubicBezTo>
                    <a:pt x="13857" y="2400"/>
                    <a:pt x="13857" y="1752"/>
                    <a:pt x="13456" y="1351"/>
                  </a:cubicBezTo>
                  <a:lnTo>
                    <a:pt x="12376" y="301"/>
                  </a:lnTo>
                  <a:cubicBezTo>
                    <a:pt x="12175" y="101"/>
                    <a:pt x="11920" y="0"/>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2" name="Google Shape;21172;p100"/>
          <p:cNvGrpSpPr/>
          <p:nvPr/>
        </p:nvGrpSpPr>
        <p:grpSpPr>
          <a:xfrm>
            <a:off x="6248738" y="2318837"/>
            <a:ext cx="348750" cy="345675"/>
            <a:chOff x="4806513" y="2463556"/>
            <a:chExt cx="348750" cy="345675"/>
          </a:xfrm>
        </p:grpSpPr>
        <p:sp>
          <p:nvSpPr>
            <p:cNvPr id="21173" name="Google Shape;21173;p100"/>
            <p:cNvSpPr/>
            <p:nvPr/>
          </p:nvSpPr>
          <p:spPr>
            <a:xfrm>
              <a:off x="4966988" y="2641406"/>
              <a:ext cx="10050" cy="9275"/>
            </a:xfrm>
            <a:custGeom>
              <a:rect b="b" l="l" r="r" t="t"/>
              <a:pathLst>
                <a:path extrusionOk="0" h="371" w="402">
                  <a:moveTo>
                    <a:pt x="213" y="0"/>
                  </a:moveTo>
                  <a:cubicBezTo>
                    <a:pt x="162" y="0"/>
                    <a:pt x="108" y="16"/>
                    <a:pt x="62" y="47"/>
                  </a:cubicBezTo>
                  <a:cubicBezTo>
                    <a:pt x="0" y="139"/>
                    <a:pt x="0" y="263"/>
                    <a:pt x="62" y="325"/>
                  </a:cubicBezTo>
                  <a:cubicBezTo>
                    <a:pt x="108" y="355"/>
                    <a:pt x="162" y="371"/>
                    <a:pt x="213" y="371"/>
                  </a:cubicBezTo>
                  <a:cubicBezTo>
                    <a:pt x="263" y="371"/>
                    <a:pt x="309" y="355"/>
                    <a:pt x="340" y="325"/>
                  </a:cubicBezTo>
                  <a:cubicBezTo>
                    <a:pt x="402" y="263"/>
                    <a:pt x="402" y="139"/>
                    <a:pt x="340" y="47"/>
                  </a:cubicBezTo>
                  <a:cubicBezTo>
                    <a:pt x="309" y="16"/>
                    <a:pt x="26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100"/>
            <p:cNvSpPr/>
            <p:nvPr/>
          </p:nvSpPr>
          <p:spPr>
            <a:xfrm>
              <a:off x="4806513" y="2463556"/>
              <a:ext cx="348750" cy="345675"/>
            </a:xfrm>
            <a:custGeom>
              <a:rect b="b" l="l" r="r" t="t"/>
              <a:pathLst>
                <a:path extrusionOk="0" h="13827" w="13950">
                  <a:moveTo>
                    <a:pt x="13332" y="2871"/>
                  </a:moveTo>
                  <a:cubicBezTo>
                    <a:pt x="13394" y="2871"/>
                    <a:pt x="13425" y="2902"/>
                    <a:pt x="13456" y="2933"/>
                  </a:cubicBezTo>
                  <a:cubicBezTo>
                    <a:pt x="13487" y="2964"/>
                    <a:pt x="13518" y="3025"/>
                    <a:pt x="13518" y="3056"/>
                  </a:cubicBezTo>
                  <a:lnTo>
                    <a:pt x="13518" y="3828"/>
                  </a:lnTo>
                  <a:cubicBezTo>
                    <a:pt x="13518" y="3951"/>
                    <a:pt x="13487" y="4044"/>
                    <a:pt x="13425" y="4136"/>
                  </a:cubicBezTo>
                  <a:lnTo>
                    <a:pt x="11728" y="6852"/>
                  </a:lnTo>
                  <a:cubicBezTo>
                    <a:pt x="11635" y="6976"/>
                    <a:pt x="11512" y="7068"/>
                    <a:pt x="11326" y="7099"/>
                  </a:cubicBezTo>
                  <a:lnTo>
                    <a:pt x="9691" y="7377"/>
                  </a:lnTo>
                  <a:lnTo>
                    <a:pt x="9506" y="6235"/>
                  </a:lnTo>
                  <a:lnTo>
                    <a:pt x="10771" y="5988"/>
                  </a:lnTo>
                  <a:cubicBezTo>
                    <a:pt x="10833" y="5988"/>
                    <a:pt x="10863" y="5957"/>
                    <a:pt x="10894" y="5895"/>
                  </a:cubicBezTo>
                  <a:lnTo>
                    <a:pt x="12283" y="3704"/>
                  </a:lnTo>
                  <a:cubicBezTo>
                    <a:pt x="12314" y="3673"/>
                    <a:pt x="12314" y="3612"/>
                    <a:pt x="12314" y="3581"/>
                  </a:cubicBezTo>
                  <a:lnTo>
                    <a:pt x="12314" y="3056"/>
                  </a:lnTo>
                  <a:cubicBezTo>
                    <a:pt x="12314" y="2964"/>
                    <a:pt x="12407" y="2871"/>
                    <a:pt x="12499" y="2871"/>
                  </a:cubicBezTo>
                  <a:close/>
                  <a:moveTo>
                    <a:pt x="9104" y="6451"/>
                  </a:moveTo>
                  <a:lnTo>
                    <a:pt x="9259" y="7284"/>
                  </a:lnTo>
                  <a:lnTo>
                    <a:pt x="7407" y="7593"/>
                  </a:lnTo>
                  <a:lnTo>
                    <a:pt x="7561" y="6729"/>
                  </a:lnTo>
                  <a:lnTo>
                    <a:pt x="9104" y="6451"/>
                  </a:lnTo>
                  <a:close/>
                  <a:moveTo>
                    <a:pt x="6666" y="4661"/>
                  </a:moveTo>
                  <a:lnTo>
                    <a:pt x="7469" y="4815"/>
                  </a:lnTo>
                  <a:lnTo>
                    <a:pt x="6203" y="12160"/>
                  </a:lnTo>
                  <a:cubicBezTo>
                    <a:pt x="6203" y="12222"/>
                    <a:pt x="6234" y="12284"/>
                    <a:pt x="6265" y="12346"/>
                  </a:cubicBezTo>
                  <a:cubicBezTo>
                    <a:pt x="6327" y="12376"/>
                    <a:pt x="6388" y="12407"/>
                    <a:pt x="6450" y="12407"/>
                  </a:cubicBezTo>
                  <a:lnTo>
                    <a:pt x="7654" y="12129"/>
                  </a:lnTo>
                  <a:cubicBezTo>
                    <a:pt x="7716" y="12099"/>
                    <a:pt x="7777" y="12037"/>
                    <a:pt x="7777" y="11944"/>
                  </a:cubicBezTo>
                  <a:lnTo>
                    <a:pt x="8148" y="9877"/>
                  </a:lnTo>
                  <a:cubicBezTo>
                    <a:pt x="8148" y="9815"/>
                    <a:pt x="8117" y="9753"/>
                    <a:pt x="8086" y="9722"/>
                  </a:cubicBezTo>
                  <a:lnTo>
                    <a:pt x="7808" y="9414"/>
                  </a:lnTo>
                  <a:cubicBezTo>
                    <a:pt x="7716" y="9352"/>
                    <a:pt x="7716" y="9259"/>
                    <a:pt x="7808" y="9198"/>
                  </a:cubicBezTo>
                  <a:lnTo>
                    <a:pt x="8148" y="8827"/>
                  </a:lnTo>
                  <a:cubicBezTo>
                    <a:pt x="8178" y="8796"/>
                    <a:pt x="8217" y="8781"/>
                    <a:pt x="8256" y="8781"/>
                  </a:cubicBezTo>
                  <a:cubicBezTo>
                    <a:pt x="8294" y="8781"/>
                    <a:pt x="8333" y="8796"/>
                    <a:pt x="8364" y="8827"/>
                  </a:cubicBezTo>
                  <a:lnTo>
                    <a:pt x="8888" y="9352"/>
                  </a:lnTo>
                  <a:cubicBezTo>
                    <a:pt x="8981" y="9445"/>
                    <a:pt x="9043" y="9568"/>
                    <a:pt x="9012" y="9722"/>
                  </a:cubicBezTo>
                  <a:lnTo>
                    <a:pt x="8549" y="12500"/>
                  </a:lnTo>
                  <a:cubicBezTo>
                    <a:pt x="8518" y="12654"/>
                    <a:pt x="8394" y="12778"/>
                    <a:pt x="8209" y="12839"/>
                  </a:cubicBezTo>
                  <a:lnTo>
                    <a:pt x="5771" y="13395"/>
                  </a:lnTo>
                  <a:cubicBezTo>
                    <a:pt x="5727" y="13408"/>
                    <a:pt x="5683" y="13415"/>
                    <a:pt x="5642" y="13415"/>
                  </a:cubicBezTo>
                  <a:cubicBezTo>
                    <a:pt x="5397" y="13415"/>
                    <a:pt x="5220" y="13196"/>
                    <a:pt x="5247" y="12932"/>
                  </a:cubicBezTo>
                  <a:lnTo>
                    <a:pt x="6666" y="4661"/>
                  </a:lnTo>
                  <a:close/>
                  <a:moveTo>
                    <a:pt x="10123" y="1"/>
                  </a:moveTo>
                  <a:cubicBezTo>
                    <a:pt x="9938" y="1"/>
                    <a:pt x="9752" y="63"/>
                    <a:pt x="9598" y="155"/>
                  </a:cubicBezTo>
                  <a:lnTo>
                    <a:pt x="8981" y="556"/>
                  </a:lnTo>
                  <a:cubicBezTo>
                    <a:pt x="8888" y="618"/>
                    <a:pt x="8857" y="742"/>
                    <a:pt x="8919" y="834"/>
                  </a:cubicBezTo>
                  <a:cubicBezTo>
                    <a:pt x="8959" y="894"/>
                    <a:pt x="9025" y="928"/>
                    <a:pt x="9091" y="928"/>
                  </a:cubicBezTo>
                  <a:cubicBezTo>
                    <a:pt x="9127" y="928"/>
                    <a:pt x="9164" y="918"/>
                    <a:pt x="9197" y="896"/>
                  </a:cubicBezTo>
                  <a:lnTo>
                    <a:pt x="9814" y="495"/>
                  </a:lnTo>
                  <a:cubicBezTo>
                    <a:pt x="9907" y="433"/>
                    <a:pt x="9999" y="402"/>
                    <a:pt x="10123" y="402"/>
                  </a:cubicBezTo>
                  <a:lnTo>
                    <a:pt x="10894" y="402"/>
                  </a:lnTo>
                  <a:cubicBezTo>
                    <a:pt x="10987" y="402"/>
                    <a:pt x="11079" y="495"/>
                    <a:pt x="11079" y="587"/>
                  </a:cubicBezTo>
                  <a:lnTo>
                    <a:pt x="11079" y="1420"/>
                  </a:lnTo>
                  <a:cubicBezTo>
                    <a:pt x="11079" y="1513"/>
                    <a:pt x="10987" y="1606"/>
                    <a:pt x="10894" y="1606"/>
                  </a:cubicBezTo>
                  <a:lnTo>
                    <a:pt x="10339" y="1606"/>
                  </a:lnTo>
                  <a:cubicBezTo>
                    <a:pt x="10308" y="1606"/>
                    <a:pt x="10277" y="1606"/>
                    <a:pt x="10246" y="1637"/>
                  </a:cubicBezTo>
                  <a:lnTo>
                    <a:pt x="8024" y="3025"/>
                  </a:lnTo>
                  <a:cubicBezTo>
                    <a:pt x="7962" y="3056"/>
                    <a:pt x="7932" y="3118"/>
                    <a:pt x="7932" y="3180"/>
                  </a:cubicBezTo>
                  <a:lnTo>
                    <a:pt x="7716" y="4445"/>
                  </a:lnTo>
                  <a:lnTo>
                    <a:pt x="6543" y="4260"/>
                  </a:lnTo>
                  <a:lnTo>
                    <a:pt x="6821" y="2624"/>
                  </a:lnTo>
                  <a:cubicBezTo>
                    <a:pt x="6851" y="2439"/>
                    <a:pt x="6944" y="2315"/>
                    <a:pt x="7098" y="2223"/>
                  </a:cubicBezTo>
                  <a:lnTo>
                    <a:pt x="8518" y="1328"/>
                  </a:lnTo>
                  <a:cubicBezTo>
                    <a:pt x="8678" y="1195"/>
                    <a:pt x="8562" y="970"/>
                    <a:pt x="8388" y="970"/>
                  </a:cubicBezTo>
                  <a:cubicBezTo>
                    <a:pt x="8361" y="970"/>
                    <a:pt x="8332" y="976"/>
                    <a:pt x="8302" y="988"/>
                  </a:cubicBezTo>
                  <a:lnTo>
                    <a:pt x="6882" y="1883"/>
                  </a:lnTo>
                  <a:cubicBezTo>
                    <a:pt x="6635" y="2007"/>
                    <a:pt x="6450" y="2254"/>
                    <a:pt x="6419" y="2562"/>
                  </a:cubicBezTo>
                  <a:lnTo>
                    <a:pt x="6142" y="4229"/>
                  </a:lnTo>
                  <a:cubicBezTo>
                    <a:pt x="6111" y="4352"/>
                    <a:pt x="6172" y="4476"/>
                    <a:pt x="6265" y="4568"/>
                  </a:cubicBezTo>
                  <a:lnTo>
                    <a:pt x="5926" y="6605"/>
                  </a:lnTo>
                  <a:lnTo>
                    <a:pt x="2006" y="7284"/>
                  </a:lnTo>
                  <a:lnTo>
                    <a:pt x="2006" y="7284"/>
                  </a:lnTo>
                  <a:lnTo>
                    <a:pt x="2160" y="6513"/>
                  </a:lnTo>
                  <a:lnTo>
                    <a:pt x="4012" y="6204"/>
                  </a:lnTo>
                  <a:lnTo>
                    <a:pt x="4228" y="6420"/>
                  </a:lnTo>
                  <a:cubicBezTo>
                    <a:pt x="4336" y="6528"/>
                    <a:pt x="4475" y="6582"/>
                    <a:pt x="4618" y="6582"/>
                  </a:cubicBezTo>
                  <a:cubicBezTo>
                    <a:pt x="4761" y="6582"/>
                    <a:pt x="4907" y="6528"/>
                    <a:pt x="5031" y="6420"/>
                  </a:cubicBezTo>
                  <a:lnTo>
                    <a:pt x="5370" y="6081"/>
                  </a:lnTo>
                  <a:cubicBezTo>
                    <a:pt x="5586" y="5865"/>
                    <a:pt x="5586" y="5494"/>
                    <a:pt x="5370" y="5278"/>
                  </a:cubicBezTo>
                  <a:lnTo>
                    <a:pt x="4876" y="4754"/>
                  </a:lnTo>
                  <a:cubicBezTo>
                    <a:pt x="4705" y="4607"/>
                    <a:pt x="4515" y="4518"/>
                    <a:pt x="4305" y="4518"/>
                  </a:cubicBezTo>
                  <a:cubicBezTo>
                    <a:pt x="4250" y="4518"/>
                    <a:pt x="4194" y="4525"/>
                    <a:pt x="4136" y="4538"/>
                  </a:cubicBezTo>
                  <a:lnTo>
                    <a:pt x="1358" y="5000"/>
                  </a:lnTo>
                  <a:cubicBezTo>
                    <a:pt x="1049" y="5062"/>
                    <a:pt x="772" y="5278"/>
                    <a:pt x="710" y="5618"/>
                  </a:cubicBezTo>
                  <a:lnTo>
                    <a:pt x="124" y="8087"/>
                  </a:lnTo>
                  <a:cubicBezTo>
                    <a:pt x="0" y="8580"/>
                    <a:pt x="370" y="9074"/>
                    <a:pt x="895" y="9074"/>
                  </a:cubicBezTo>
                  <a:cubicBezTo>
                    <a:pt x="957" y="9074"/>
                    <a:pt x="2130" y="8889"/>
                    <a:pt x="2130" y="8889"/>
                  </a:cubicBezTo>
                  <a:lnTo>
                    <a:pt x="2160" y="8889"/>
                  </a:lnTo>
                  <a:cubicBezTo>
                    <a:pt x="2253" y="8858"/>
                    <a:pt x="2315" y="8766"/>
                    <a:pt x="2315" y="8673"/>
                  </a:cubicBezTo>
                  <a:cubicBezTo>
                    <a:pt x="2288" y="8566"/>
                    <a:pt x="2215" y="8482"/>
                    <a:pt x="2115" y="8482"/>
                  </a:cubicBezTo>
                  <a:cubicBezTo>
                    <a:pt x="2100" y="8482"/>
                    <a:pt x="2084" y="8484"/>
                    <a:pt x="2068" y="8488"/>
                  </a:cubicBezTo>
                  <a:lnTo>
                    <a:pt x="988" y="8673"/>
                  </a:lnTo>
                  <a:cubicBezTo>
                    <a:pt x="970" y="8675"/>
                    <a:pt x="953" y="8676"/>
                    <a:pt x="936" y="8676"/>
                  </a:cubicBezTo>
                  <a:cubicBezTo>
                    <a:pt x="655" y="8676"/>
                    <a:pt x="467" y="8441"/>
                    <a:pt x="525" y="8179"/>
                  </a:cubicBezTo>
                  <a:lnTo>
                    <a:pt x="1111" y="5710"/>
                  </a:lnTo>
                  <a:cubicBezTo>
                    <a:pt x="1142" y="5556"/>
                    <a:pt x="1265" y="5433"/>
                    <a:pt x="1420" y="5402"/>
                  </a:cubicBezTo>
                  <a:lnTo>
                    <a:pt x="4228" y="4939"/>
                  </a:lnTo>
                  <a:cubicBezTo>
                    <a:pt x="4259" y="4931"/>
                    <a:pt x="4290" y="4927"/>
                    <a:pt x="4320" y="4927"/>
                  </a:cubicBezTo>
                  <a:cubicBezTo>
                    <a:pt x="4411" y="4927"/>
                    <a:pt x="4498" y="4962"/>
                    <a:pt x="4568" y="5031"/>
                  </a:cubicBezTo>
                  <a:lnTo>
                    <a:pt x="5092" y="5556"/>
                  </a:lnTo>
                  <a:cubicBezTo>
                    <a:pt x="5154" y="5618"/>
                    <a:pt x="5154" y="5710"/>
                    <a:pt x="5092" y="5772"/>
                  </a:cubicBezTo>
                  <a:lnTo>
                    <a:pt x="4722" y="6142"/>
                  </a:lnTo>
                  <a:cubicBezTo>
                    <a:pt x="4691" y="6173"/>
                    <a:pt x="4652" y="6189"/>
                    <a:pt x="4614" y="6189"/>
                  </a:cubicBezTo>
                  <a:cubicBezTo>
                    <a:pt x="4575" y="6189"/>
                    <a:pt x="4537" y="6173"/>
                    <a:pt x="4506" y="6142"/>
                  </a:cubicBezTo>
                  <a:lnTo>
                    <a:pt x="4228" y="5834"/>
                  </a:lnTo>
                  <a:cubicBezTo>
                    <a:pt x="4166" y="5803"/>
                    <a:pt x="4105" y="5772"/>
                    <a:pt x="4043" y="5772"/>
                  </a:cubicBezTo>
                  <a:lnTo>
                    <a:pt x="1975" y="6142"/>
                  </a:lnTo>
                  <a:cubicBezTo>
                    <a:pt x="1883" y="6142"/>
                    <a:pt x="1821" y="6204"/>
                    <a:pt x="1821" y="6297"/>
                  </a:cubicBezTo>
                  <a:cubicBezTo>
                    <a:pt x="1821" y="6297"/>
                    <a:pt x="1543" y="7439"/>
                    <a:pt x="1543" y="7469"/>
                  </a:cubicBezTo>
                  <a:cubicBezTo>
                    <a:pt x="1512" y="7593"/>
                    <a:pt x="1605" y="7716"/>
                    <a:pt x="1759" y="7716"/>
                  </a:cubicBezTo>
                  <a:lnTo>
                    <a:pt x="5833" y="7006"/>
                  </a:lnTo>
                  <a:lnTo>
                    <a:pt x="5710" y="7871"/>
                  </a:lnTo>
                  <a:lnTo>
                    <a:pt x="2870" y="8364"/>
                  </a:lnTo>
                  <a:cubicBezTo>
                    <a:pt x="2778" y="8364"/>
                    <a:pt x="2685" y="8488"/>
                    <a:pt x="2716" y="8580"/>
                  </a:cubicBezTo>
                  <a:cubicBezTo>
                    <a:pt x="2747" y="8704"/>
                    <a:pt x="2839" y="8766"/>
                    <a:pt x="2963" y="8766"/>
                  </a:cubicBezTo>
                  <a:lnTo>
                    <a:pt x="5648" y="8303"/>
                  </a:lnTo>
                  <a:lnTo>
                    <a:pt x="4876" y="12870"/>
                  </a:lnTo>
                  <a:cubicBezTo>
                    <a:pt x="4815" y="13210"/>
                    <a:pt x="4969" y="13549"/>
                    <a:pt x="5277" y="13703"/>
                  </a:cubicBezTo>
                  <a:cubicBezTo>
                    <a:pt x="5401" y="13796"/>
                    <a:pt x="5524" y="13827"/>
                    <a:pt x="5679" y="13827"/>
                  </a:cubicBezTo>
                  <a:cubicBezTo>
                    <a:pt x="5740" y="13827"/>
                    <a:pt x="5833" y="13827"/>
                    <a:pt x="5895" y="13796"/>
                  </a:cubicBezTo>
                  <a:lnTo>
                    <a:pt x="8333" y="13210"/>
                  </a:lnTo>
                  <a:cubicBezTo>
                    <a:pt x="8672" y="13148"/>
                    <a:pt x="8919" y="12870"/>
                    <a:pt x="8950" y="12562"/>
                  </a:cubicBezTo>
                  <a:lnTo>
                    <a:pt x="9444" y="9784"/>
                  </a:lnTo>
                  <a:cubicBezTo>
                    <a:pt x="9475" y="9506"/>
                    <a:pt x="9382" y="9259"/>
                    <a:pt x="9197" y="9074"/>
                  </a:cubicBezTo>
                  <a:lnTo>
                    <a:pt x="8703" y="8550"/>
                  </a:lnTo>
                  <a:cubicBezTo>
                    <a:pt x="8580" y="8442"/>
                    <a:pt x="8433" y="8388"/>
                    <a:pt x="8290" y="8388"/>
                  </a:cubicBezTo>
                  <a:cubicBezTo>
                    <a:pt x="8148" y="8388"/>
                    <a:pt x="8009" y="8442"/>
                    <a:pt x="7901" y="8550"/>
                  </a:cubicBezTo>
                  <a:lnTo>
                    <a:pt x="7530" y="8889"/>
                  </a:lnTo>
                  <a:cubicBezTo>
                    <a:pt x="7314" y="9136"/>
                    <a:pt x="7314" y="9475"/>
                    <a:pt x="7530" y="9691"/>
                  </a:cubicBezTo>
                  <a:lnTo>
                    <a:pt x="7746" y="9907"/>
                  </a:lnTo>
                  <a:lnTo>
                    <a:pt x="7438" y="11759"/>
                  </a:lnTo>
                  <a:lnTo>
                    <a:pt x="6697" y="11944"/>
                  </a:lnTo>
                  <a:lnTo>
                    <a:pt x="6697" y="11944"/>
                  </a:lnTo>
                  <a:lnTo>
                    <a:pt x="7376" y="7994"/>
                  </a:lnTo>
                  <a:lnTo>
                    <a:pt x="9413" y="7655"/>
                  </a:lnTo>
                  <a:cubicBezTo>
                    <a:pt x="9475" y="7747"/>
                    <a:pt x="9567" y="7809"/>
                    <a:pt x="9691" y="7809"/>
                  </a:cubicBezTo>
                  <a:lnTo>
                    <a:pt x="9752" y="7809"/>
                  </a:lnTo>
                  <a:lnTo>
                    <a:pt x="11419" y="7500"/>
                  </a:lnTo>
                  <a:cubicBezTo>
                    <a:pt x="11697" y="7469"/>
                    <a:pt x="11944" y="7315"/>
                    <a:pt x="12098" y="7068"/>
                  </a:cubicBezTo>
                  <a:lnTo>
                    <a:pt x="13795" y="4352"/>
                  </a:lnTo>
                  <a:cubicBezTo>
                    <a:pt x="13888" y="4198"/>
                    <a:pt x="13950" y="4013"/>
                    <a:pt x="13950" y="3828"/>
                  </a:cubicBezTo>
                  <a:lnTo>
                    <a:pt x="13950" y="3056"/>
                  </a:lnTo>
                  <a:cubicBezTo>
                    <a:pt x="13950" y="2748"/>
                    <a:pt x="13672" y="2470"/>
                    <a:pt x="13363" y="2470"/>
                  </a:cubicBezTo>
                  <a:lnTo>
                    <a:pt x="12530" y="2470"/>
                  </a:lnTo>
                  <a:cubicBezTo>
                    <a:pt x="12221" y="2470"/>
                    <a:pt x="11944" y="2748"/>
                    <a:pt x="11944" y="3056"/>
                  </a:cubicBezTo>
                  <a:lnTo>
                    <a:pt x="11944" y="3519"/>
                  </a:lnTo>
                  <a:lnTo>
                    <a:pt x="10647" y="5618"/>
                  </a:lnTo>
                  <a:lnTo>
                    <a:pt x="9413" y="5834"/>
                  </a:lnTo>
                  <a:cubicBezTo>
                    <a:pt x="9289" y="5865"/>
                    <a:pt x="9166" y="5926"/>
                    <a:pt x="9135" y="6050"/>
                  </a:cubicBezTo>
                  <a:lnTo>
                    <a:pt x="7654" y="6297"/>
                  </a:lnTo>
                  <a:lnTo>
                    <a:pt x="7901" y="4815"/>
                  </a:lnTo>
                  <a:cubicBezTo>
                    <a:pt x="7932" y="4815"/>
                    <a:pt x="7962" y="4815"/>
                    <a:pt x="7993" y="4784"/>
                  </a:cubicBezTo>
                  <a:cubicBezTo>
                    <a:pt x="8055" y="4723"/>
                    <a:pt x="8117" y="4630"/>
                    <a:pt x="8148" y="4538"/>
                  </a:cubicBezTo>
                  <a:lnTo>
                    <a:pt x="8333" y="3303"/>
                  </a:lnTo>
                  <a:lnTo>
                    <a:pt x="10431" y="2007"/>
                  </a:lnTo>
                  <a:lnTo>
                    <a:pt x="10894" y="2007"/>
                  </a:lnTo>
                  <a:cubicBezTo>
                    <a:pt x="11234" y="2007"/>
                    <a:pt x="11481" y="1760"/>
                    <a:pt x="11481" y="1420"/>
                  </a:cubicBezTo>
                  <a:lnTo>
                    <a:pt x="11481" y="587"/>
                  </a:lnTo>
                  <a:cubicBezTo>
                    <a:pt x="11481" y="279"/>
                    <a:pt x="11234" y="1"/>
                    <a:pt x="10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5" name="Google Shape;21175;p100"/>
          <p:cNvGrpSpPr/>
          <p:nvPr/>
        </p:nvGrpSpPr>
        <p:grpSpPr>
          <a:xfrm>
            <a:off x="5497231" y="2360887"/>
            <a:ext cx="345675" cy="261575"/>
            <a:chOff x="4051938" y="3063831"/>
            <a:chExt cx="345675" cy="261575"/>
          </a:xfrm>
        </p:grpSpPr>
        <p:sp>
          <p:nvSpPr>
            <p:cNvPr id="21176" name="Google Shape;21176;p100"/>
            <p:cNvSpPr/>
            <p:nvPr/>
          </p:nvSpPr>
          <p:spPr>
            <a:xfrm>
              <a:off x="4222713" y="3063831"/>
              <a:ext cx="174900" cy="261575"/>
            </a:xfrm>
            <a:custGeom>
              <a:rect b="b" l="l" r="r" t="t"/>
              <a:pathLst>
                <a:path extrusionOk="0" h="10463" w="6996">
                  <a:moveTo>
                    <a:pt x="4928" y="417"/>
                  </a:moveTo>
                  <a:cubicBezTo>
                    <a:pt x="5128" y="417"/>
                    <a:pt x="5329" y="556"/>
                    <a:pt x="5329" y="833"/>
                  </a:cubicBezTo>
                  <a:lnTo>
                    <a:pt x="5329" y="2222"/>
                  </a:lnTo>
                  <a:cubicBezTo>
                    <a:pt x="5329" y="2346"/>
                    <a:pt x="5421" y="2438"/>
                    <a:pt x="5545" y="2438"/>
                  </a:cubicBezTo>
                  <a:cubicBezTo>
                    <a:pt x="5668" y="2438"/>
                    <a:pt x="5761" y="2346"/>
                    <a:pt x="5730" y="2222"/>
                  </a:cubicBezTo>
                  <a:lnTo>
                    <a:pt x="5730" y="833"/>
                  </a:lnTo>
                  <a:cubicBezTo>
                    <a:pt x="5730" y="617"/>
                    <a:pt x="5915" y="432"/>
                    <a:pt x="6131" y="432"/>
                  </a:cubicBezTo>
                  <a:cubicBezTo>
                    <a:pt x="6347" y="432"/>
                    <a:pt x="6501" y="617"/>
                    <a:pt x="6501" y="833"/>
                  </a:cubicBezTo>
                  <a:lnTo>
                    <a:pt x="6501" y="7685"/>
                  </a:lnTo>
                  <a:lnTo>
                    <a:pt x="2150" y="7685"/>
                  </a:lnTo>
                  <a:lnTo>
                    <a:pt x="2150" y="4568"/>
                  </a:lnTo>
                  <a:cubicBezTo>
                    <a:pt x="2150" y="4506"/>
                    <a:pt x="2119" y="4444"/>
                    <a:pt x="2088" y="4413"/>
                  </a:cubicBezTo>
                  <a:lnTo>
                    <a:pt x="915" y="3549"/>
                  </a:lnTo>
                  <a:cubicBezTo>
                    <a:pt x="569" y="3277"/>
                    <a:pt x="818" y="2806"/>
                    <a:pt x="1154" y="2806"/>
                  </a:cubicBezTo>
                  <a:cubicBezTo>
                    <a:pt x="1236" y="2806"/>
                    <a:pt x="1324" y="2834"/>
                    <a:pt x="1409" y="2901"/>
                  </a:cubicBezTo>
                  <a:lnTo>
                    <a:pt x="1841" y="3210"/>
                  </a:lnTo>
                  <a:cubicBezTo>
                    <a:pt x="1875" y="3235"/>
                    <a:pt x="1914" y="3247"/>
                    <a:pt x="1952" y="3247"/>
                  </a:cubicBezTo>
                  <a:cubicBezTo>
                    <a:pt x="2053" y="3247"/>
                    <a:pt x="2150" y="3167"/>
                    <a:pt x="2150" y="3055"/>
                  </a:cubicBezTo>
                  <a:lnTo>
                    <a:pt x="2150" y="833"/>
                  </a:lnTo>
                  <a:cubicBezTo>
                    <a:pt x="2150" y="556"/>
                    <a:pt x="2351" y="417"/>
                    <a:pt x="2551" y="417"/>
                  </a:cubicBezTo>
                  <a:cubicBezTo>
                    <a:pt x="2752" y="417"/>
                    <a:pt x="2952" y="556"/>
                    <a:pt x="2952" y="833"/>
                  </a:cubicBezTo>
                  <a:lnTo>
                    <a:pt x="2952" y="2222"/>
                  </a:lnTo>
                  <a:cubicBezTo>
                    <a:pt x="2968" y="2346"/>
                    <a:pt x="3060" y="2407"/>
                    <a:pt x="3153" y="2407"/>
                  </a:cubicBezTo>
                  <a:cubicBezTo>
                    <a:pt x="3246" y="2407"/>
                    <a:pt x="3338" y="2346"/>
                    <a:pt x="3354" y="2222"/>
                  </a:cubicBezTo>
                  <a:lnTo>
                    <a:pt x="3354" y="833"/>
                  </a:lnTo>
                  <a:cubicBezTo>
                    <a:pt x="3354" y="617"/>
                    <a:pt x="3539" y="432"/>
                    <a:pt x="3755" y="432"/>
                  </a:cubicBezTo>
                  <a:cubicBezTo>
                    <a:pt x="3971" y="432"/>
                    <a:pt x="4125" y="617"/>
                    <a:pt x="4125" y="833"/>
                  </a:cubicBezTo>
                  <a:lnTo>
                    <a:pt x="4125" y="2222"/>
                  </a:lnTo>
                  <a:cubicBezTo>
                    <a:pt x="4125" y="2346"/>
                    <a:pt x="4218" y="2438"/>
                    <a:pt x="4341" y="2438"/>
                  </a:cubicBezTo>
                  <a:cubicBezTo>
                    <a:pt x="4434" y="2438"/>
                    <a:pt x="4526" y="2346"/>
                    <a:pt x="4526" y="2222"/>
                  </a:cubicBezTo>
                  <a:lnTo>
                    <a:pt x="4526" y="833"/>
                  </a:lnTo>
                  <a:cubicBezTo>
                    <a:pt x="4526" y="556"/>
                    <a:pt x="4727" y="417"/>
                    <a:pt x="4928" y="417"/>
                  </a:cubicBezTo>
                  <a:close/>
                  <a:moveTo>
                    <a:pt x="3770" y="0"/>
                  </a:moveTo>
                  <a:cubicBezTo>
                    <a:pt x="3546" y="0"/>
                    <a:pt x="3323" y="93"/>
                    <a:pt x="3168" y="278"/>
                  </a:cubicBezTo>
                  <a:cubicBezTo>
                    <a:pt x="3014" y="124"/>
                    <a:pt x="2798" y="0"/>
                    <a:pt x="2551" y="0"/>
                  </a:cubicBezTo>
                  <a:cubicBezTo>
                    <a:pt x="2119" y="0"/>
                    <a:pt x="1749" y="371"/>
                    <a:pt x="1749" y="833"/>
                  </a:cubicBezTo>
                  <a:lnTo>
                    <a:pt x="1749" y="2654"/>
                  </a:lnTo>
                  <a:lnTo>
                    <a:pt x="1656" y="2562"/>
                  </a:lnTo>
                  <a:cubicBezTo>
                    <a:pt x="1491" y="2438"/>
                    <a:pt x="1323" y="2385"/>
                    <a:pt x="1164" y="2385"/>
                  </a:cubicBezTo>
                  <a:cubicBezTo>
                    <a:pt x="493" y="2385"/>
                    <a:pt x="0" y="3334"/>
                    <a:pt x="699" y="3858"/>
                  </a:cubicBezTo>
                  <a:lnTo>
                    <a:pt x="1749" y="4660"/>
                  </a:lnTo>
                  <a:lnTo>
                    <a:pt x="1749" y="8857"/>
                  </a:lnTo>
                  <a:cubicBezTo>
                    <a:pt x="1749" y="8950"/>
                    <a:pt x="1841" y="9043"/>
                    <a:pt x="1965" y="9043"/>
                  </a:cubicBezTo>
                  <a:cubicBezTo>
                    <a:pt x="2057" y="9043"/>
                    <a:pt x="2150" y="8950"/>
                    <a:pt x="2150" y="8857"/>
                  </a:cubicBezTo>
                  <a:lnTo>
                    <a:pt x="2150" y="8086"/>
                  </a:lnTo>
                  <a:lnTo>
                    <a:pt x="6594" y="8086"/>
                  </a:lnTo>
                  <a:lnTo>
                    <a:pt x="6594" y="10030"/>
                  </a:lnTo>
                  <a:lnTo>
                    <a:pt x="2150" y="10030"/>
                  </a:lnTo>
                  <a:lnTo>
                    <a:pt x="2150" y="9629"/>
                  </a:lnTo>
                  <a:cubicBezTo>
                    <a:pt x="2150" y="9506"/>
                    <a:pt x="2057" y="9444"/>
                    <a:pt x="1965" y="9444"/>
                  </a:cubicBezTo>
                  <a:cubicBezTo>
                    <a:pt x="1841" y="9444"/>
                    <a:pt x="1749" y="9536"/>
                    <a:pt x="1749" y="9660"/>
                  </a:cubicBezTo>
                  <a:lnTo>
                    <a:pt x="1749" y="10277"/>
                  </a:lnTo>
                  <a:cubicBezTo>
                    <a:pt x="1749" y="10370"/>
                    <a:pt x="1841" y="10462"/>
                    <a:pt x="1965" y="10462"/>
                  </a:cubicBezTo>
                  <a:lnTo>
                    <a:pt x="6779" y="10462"/>
                  </a:lnTo>
                  <a:cubicBezTo>
                    <a:pt x="6903" y="10462"/>
                    <a:pt x="6995" y="10370"/>
                    <a:pt x="6995" y="10277"/>
                  </a:cubicBezTo>
                  <a:lnTo>
                    <a:pt x="6995" y="833"/>
                  </a:lnTo>
                  <a:cubicBezTo>
                    <a:pt x="6995" y="371"/>
                    <a:pt x="6625" y="0"/>
                    <a:pt x="6193" y="0"/>
                  </a:cubicBezTo>
                  <a:cubicBezTo>
                    <a:pt x="6023" y="185"/>
                    <a:pt x="5799" y="278"/>
                    <a:pt x="5579" y="278"/>
                  </a:cubicBezTo>
                  <a:cubicBezTo>
                    <a:pt x="5360" y="278"/>
                    <a:pt x="5144" y="185"/>
                    <a:pt x="4989" y="0"/>
                  </a:cubicBezTo>
                  <a:cubicBezTo>
                    <a:pt x="4742" y="0"/>
                    <a:pt x="4526" y="124"/>
                    <a:pt x="4372" y="278"/>
                  </a:cubicBezTo>
                  <a:cubicBezTo>
                    <a:pt x="4218" y="93"/>
                    <a:pt x="3994" y="0"/>
                    <a:pt x="37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100"/>
            <p:cNvSpPr/>
            <p:nvPr/>
          </p:nvSpPr>
          <p:spPr>
            <a:xfrm>
              <a:off x="4051938" y="3063831"/>
              <a:ext cx="175025" cy="261575"/>
            </a:xfrm>
            <a:custGeom>
              <a:rect b="b" l="l" r="r" t="t"/>
              <a:pathLst>
                <a:path extrusionOk="0" h="10463" w="7001">
                  <a:moveTo>
                    <a:pt x="4845" y="8086"/>
                  </a:moveTo>
                  <a:lnTo>
                    <a:pt x="4845" y="10061"/>
                  </a:lnTo>
                  <a:lnTo>
                    <a:pt x="401" y="10061"/>
                  </a:lnTo>
                  <a:lnTo>
                    <a:pt x="401" y="8086"/>
                  </a:lnTo>
                  <a:close/>
                  <a:moveTo>
                    <a:pt x="2022" y="0"/>
                  </a:moveTo>
                  <a:cubicBezTo>
                    <a:pt x="1798" y="0"/>
                    <a:pt x="1574" y="93"/>
                    <a:pt x="1420" y="278"/>
                  </a:cubicBezTo>
                  <a:cubicBezTo>
                    <a:pt x="1266" y="124"/>
                    <a:pt x="1049" y="0"/>
                    <a:pt x="833" y="0"/>
                  </a:cubicBezTo>
                  <a:cubicBezTo>
                    <a:pt x="371" y="0"/>
                    <a:pt x="0" y="371"/>
                    <a:pt x="0" y="803"/>
                  </a:cubicBezTo>
                  <a:lnTo>
                    <a:pt x="0" y="4259"/>
                  </a:lnTo>
                  <a:cubicBezTo>
                    <a:pt x="0" y="4366"/>
                    <a:pt x="70" y="4450"/>
                    <a:pt x="169" y="4450"/>
                  </a:cubicBezTo>
                  <a:cubicBezTo>
                    <a:pt x="184" y="4450"/>
                    <a:pt x="200" y="4448"/>
                    <a:pt x="216" y="4444"/>
                  </a:cubicBezTo>
                  <a:cubicBezTo>
                    <a:pt x="309" y="4444"/>
                    <a:pt x="401" y="4383"/>
                    <a:pt x="401" y="4259"/>
                  </a:cubicBezTo>
                  <a:lnTo>
                    <a:pt x="401" y="803"/>
                  </a:lnTo>
                  <a:cubicBezTo>
                    <a:pt x="401" y="540"/>
                    <a:pt x="602" y="409"/>
                    <a:pt x="803" y="409"/>
                  </a:cubicBezTo>
                  <a:cubicBezTo>
                    <a:pt x="1003" y="409"/>
                    <a:pt x="1204" y="540"/>
                    <a:pt x="1204" y="803"/>
                  </a:cubicBezTo>
                  <a:lnTo>
                    <a:pt x="1204" y="2222"/>
                  </a:lnTo>
                  <a:cubicBezTo>
                    <a:pt x="1204" y="2346"/>
                    <a:pt x="1296" y="2438"/>
                    <a:pt x="1420" y="2438"/>
                  </a:cubicBezTo>
                  <a:cubicBezTo>
                    <a:pt x="1543" y="2438"/>
                    <a:pt x="1636" y="2346"/>
                    <a:pt x="1636" y="2222"/>
                  </a:cubicBezTo>
                  <a:lnTo>
                    <a:pt x="1636" y="803"/>
                  </a:lnTo>
                  <a:cubicBezTo>
                    <a:pt x="1636" y="540"/>
                    <a:pt x="1836" y="409"/>
                    <a:pt x="2037" y="409"/>
                  </a:cubicBezTo>
                  <a:cubicBezTo>
                    <a:pt x="2238" y="409"/>
                    <a:pt x="2438" y="540"/>
                    <a:pt x="2438" y="803"/>
                  </a:cubicBezTo>
                  <a:lnTo>
                    <a:pt x="2438" y="2222"/>
                  </a:lnTo>
                  <a:cubicBezTo>
                    <a:pt x="2438" y="2346"/>
                    <a:pt x="2531" y="2438"/>
                    <a:pt x="2623" y="2438"/>
                  </a:cubicBezTo>
                  <a:cubicBezTo>
                    <a:pt x="2747" y="2438"/>
                    <a:pt x="2839" y="2346"/>
                    <a:pt x="2839" y="2222"/>
                  </a:cubicBezTo>
                  <a:lnTo>
                    <a:pt x="2839" y="803"/>
                  </a:lnTo>
                  <a:cubicBezTo>
                    <a:pt x="2839" y="540"/>
                    <a:pt x="3040" y="409"/>
                    <a:pt x="3241" y="409"/>
                  </a:cubicBezTo>
                  <a:cubicBezTo>
                    <a:pt x="3441" y="409"/>
                    <a:pt x="3642" y="540"/>
                    <a:pt x="3642" y="803"/>
                  </a:cubicBezTo>
                  <a:lnTo>
                    <a:pt x="3642" y="2222"/>
                  </a:lnTo>
                  <a:cubicBezTo>
                    <a:pt x="3642" y="2346"/>
                    <a:pt x="3734" y="2438"/>
                    <a:pt x="3827" y="2438"/>
                  </a:cubicBezTo>
                  <a:cubicBezTo>
                    <a:pt x="3950" y="2438"/>
                    <a:pt x="4043" y="2346"/>
                    <a:pt x="4043" y="2222"/>
                  </a:cubicBezTo>
                  <a:lnTo>
                    <a:pt x="4043" y="803"/>
                  </a:lnTo>
                  <a:cubicBezTo>
                    <a:pt x="4043" y="540"/>
                    <a:pt x="4244" y="409"/>
                    <a:pt x="4444" y="409"/>
                  </a:cubicBezTo>
                  <a:cubicBezTo>
                    <a:pt x="4645" y="409"/>
                    <a:pt x="4845" y="540"/>
                    <a:pt x="4845" y="803"/>
                  </a:cubicBezTo>
                  <a:lnTo>
                    <a:pt x="4845" y="3055"/>
                  </a:lnTo>
                  <a:cubicBezTo>
                    <a:pt x="4845" y="3167"/>
                    <a:pt x="4943" y="3247"/>
                    <a:pt x="5043" y="3247"/>
                  </a:cubicBezTo>
                  <a:cubicBezTo>
                    <a:pt x="5081" y="3247"/>
                    <a:pt x="5120" y="3235"/>
                    <a:pt x="5154" y="3210"/>
                  </a:cubicBezTo>
                  <a:lnTo>
                    <a:pt x="5586" y="2901"/>
                  </a:lnTo>
                  <a:cubicBezTo>
                    <a:pt x="5672" y="2834"/>
                    <a:pt x="5760" y="2805"/>
                    <a:pt x="5843" y="2805"/>
                  </a:cubicBezTo>
                  <a:cubicBezTo>
                    <a:pt x="6178" y="2805"/>
                    <a:pt x="6426" y="3271"/>
                    <a:pt x="6080" y="3518"/>
                  </a:cubicBezTo>
                  <a:lnTo>
                    <a:pt x="4907" y="4383"/>
                  </a:lnTo>
                  <a:cubicBezTo>
                    <a:pt x="4876" y="4444"/>
                    <a:pt x="4845" y="4506"/>
                    <a:pt x="4845" y="4568"/>
                  </a:cubicBezTo>
                  <a:lnTo>
                    <a:pt x="4845" y="7685"/>
                  </a:lnTo>
                  <a:lnTo>
                    <a:pt x="401" y="7685"/>
                  </a:lnTo>
                  <a:lnTo>
                    <a:pt x="401" y="5062"/>
                  </a:lnTo>
                  <a:cubicBezTo>
                    <a:pt x="401" y="4969"/>
                    <a:pt x="309" y="4876"/>
                    <a:pt x="216" y="4876"/>
                  </a:cubicBezTo>
                  <a:cubicBezTo>
                    <a:pt x="93" y="4876"/>
                    <a:pt x="0" y="4969"/>
                    <a:pt x="0" y="5062"/>
                  </a:cubicBezTo>
                  <a:lnTo>
                    <a:pt x="0" y="10277"/>
                  </a:lnTo>
                  <a:cubicBezTo>
                    <a:pt x="0" y="10370"/>
                    <a:pt x="93" y="10462"/>
                    <a:pt x="216" y="10462"/>
                  </a:cubicBezTo>
                  <a:lnTo>
                    <a:pt x="5031" y="10462"/>
                  </a:lnTo>
                  <a:cubicBezTo>
                    <a:pt x="5154" y="10462"/>
                    <a:pt x="5247" y="10370"/>
                    <a:pt x="5247" y="10277"/>
                  </a:cubicBezTo>
                  <a:lnTo>
                    <a:pt x="5247" y="4660"/>
                  </a:lnTo>
                  <a:lnTo>
                    <a:pt x="6327" y="3858"/>
                  </a:lnTo>
                  <a:cubicBezTo>
                    <a:pt x="7001" y="3334"/>
                    <a:pt x="6504" y="2385"/>
                    <a:pt x="5831" y="2385"/>
                  </a:cubicBezTo>
                  <a:cubicBezTo>
                    <a:pt x="5673" y="2385"/>
                    <a:pt x="5504" y="2438"/>
                    <a:pt x="5339" y="2562"/>
                  </a:cubicBezTo>
                  <a:lnTo>
                    <a:pt x="5247" y="2623"/>
                  </a:lnTo>
                  <a:lnTo>
                    <a:pt x="5247" y="803"/>
                  </a:lnTo>
                  <a:cubicBezTo>
                    <a:pt x="5247" y="371"/>
                    <a:pt x="4876" y="0"/>
                    <a:pt x="4444" y="0"/>
                  </a:cubicBezTo>
                  <a:cubicBezTo>
                    <a:pt x="4290" y="185"/>
                    <a:pt x="4066" y="278"/>
                    <a:pt x="3842" y="278"/>
                  </a:cubicBezTo>
                  <a:cubicBezTo>
                    <a:pt x="3619" y="278"/>
                    <a:pt x="3395" y="185"/>
                    <a:pt x="3241" y="0"/>
                  </a:cubicBezTo>
                  <a:cubicBezTo>
                    <a:pt x="2994" y="0"/>
                    <a:pt x="2778" y="124"/>
                    <a:pt x="2623" y="278"/>
                  </a:cubicBezTo>
                  <a:cubicBezTo>
                    <a:pt x="2469" y="93"/>
                    <a:pt x="2245" y="0"/>
                    <a:pt x="2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8" name="Google Shape;21178;p100"/>
          <p:cNvGrpSpPr/>
          <p:nvPr/>
        </p:nvGrpSpPr>
        <p:grpSpPr>
          <a:xfrm>
            <a:off x="4802650" y="2343087"/>
            <a:ext cx="347975" cy="297175"/>
            <a:chOff x="3292738" y="3045206"/>
            <a:chExt cx="347975" cy="297175"/>
          </a:xfrm>
        </p:grpSpPr>
        <p:sp>
          <p:nvSpPr>
            <p:cNvPr id="21179" name="Google Shape;21179;p100"/>
            <p:cNvSpPr/>
            <p:nvPr/>
          </p:nvSpPr>
          <p:spPr>
            <a:xfrm>
              <a:off x="3575888" y="3204256"/>
              <a:ext cx="10050" cy="20275"/>
            </a:xfrm>
            <a:custGeom>
              <a:rect b="b" l="l" r="r" t="t"/>
              <a:pathLst>
                <a:path extrusionOk="0" h="811" w="402">
                  <a:moveTo>
                    <a:pt x="186" y="0"/>
                  </a:moveTo>
                  <a:cubicBezTo>
                    <a:pt x="93" y="0"/>
                    <a:pt x="0" y="93"/>
                    <a:pt x="0" y="185"/>
                  </a:cubicBezTo>
                  <a:lnTo>
                    <a:pt x="0" y="648"/>
                  </a:lnTo>
                  <a:cubicBezTo>
                    <a:pt x="16" y="756"/>
                    <a:pt x="108" y="810"/>
                    <a:pt x="201" y="810"/>
                  </a:cubicBezTo>
                  <a:cubicBezTo>
                    <a:pt x="294" y="810"/>
                    <a:pt x="386" y="756"/>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100"/>
            <p:cNvSpPr/>
            <p:nvPr/>
          </p:nvSpPr>
          <p:spPr>
            <a:xfrm>
              <a:off x="3292738" y="3045206"/>
              <a:ext cx="347975" cy="297175"/>
            </a:xfrm>
            <a:custGeom>
              <a:rect b="b" l="l" r="r" t="t"/>
              <a:pathLst>
                <a:path extrusionOk="0" h="11887" w="13919">
                  <a:moveTo>
                    <a:pt x="9752" y="3492"/>
                  </a:moveTo>
                  <a:cubicBezTo>
                    <a:pt x="10061" y="3492"/>
                    <a:pt x="10308" y="3739"/>
                    <a:pt x="10339" y="4078"/>
                  </a:cubicBezTo>
                  <a:cubicBezTo>
                    <a:pt x="10339" y="4078"/>
                    <a:pt x="10339" y="4109"/>
                    <a:pt x="10339" y="4140"/>
                  </a:cubicBezTo>
                  <a:lnTo>
                    <a:pt x="10123" y="4140"/>
                  </a:lnTo>
                  <a:cubicBezTo>
                    <a:pt x="9907" y="4140"/>
                    <a:pt x="9722" y="4140"/>
                    <a:pt x="9536" y="4202"/>
                  </a:cubicBezTo>
                  <a:cubicBezTo>
                    <a:pt x="9413" y="4202"/>
                    <a:pt x="9320" y="4233"/>
                    <a:pt x="9228" y="4294"/>
                  </a:cubicBezTo>
                  <a:cubicBezTo>
                    <a:pt x="9197" y="4202"/>
                    <a:pt x="9166" y="4140"/>
                    <a:pt x="9166" y="4078"/>
                  </a:cubicBezTo>
                  <a:cubicBezTo>
                    <a:pt x="9166" y="3770"/>
                    <a:pt x="9444" y="3523"/>
                    <a:pt x="9752" y="3523"/>
                  </a:cubicBezTo>
                  <a:lnTo>
                    <a:pt x="9752" y="3492"/>
                  </a:lnTo>
                  <a:close/>
                  <a:moveTo>
                    <a:pt x="13209" y="6485"/>
                  </a:moveTo>
                  <a:cubicBezTo>
                    <a:pt x="13271" y="6485"/>
                    <a:pt x="13363" y="6516"/>
                    <a:pt x="13425" y="6578"/>
                  </a:cubicBezTo>
                  <a:cubicBezTo>
                    <a:pt x="13456" y="6609"/>
                    <a:pt x="13487" y="6671"/>
                    <a:pt x="13487" y="6732"/>
                  </a:cubicBezTo>
                  <a:lnTo>
                    <a:pt x="13487" y="6918"/>
                  </a:lnTo>
                  <a:cubicBezTo>
                    <a:pt x="13302" y="6856"/>
                    <a:pt x="13178" y="6732"/>
                    <a:pt x="13116" y="6578"/>
                  </a:cubicBezTo>
                  <a:lnTo>
                    <a:pt x="13116" y="6485"/>
                  </a:lnTo>
                  <a:close/>
                  <a:moveTo>
                    <a:pt x="5218" y="4046"/>
                  </a:moveTo>
                  <a:cubicBezTo>
                    <a:pt x="5248" y="4046"/>
                    <a:pt x="5278" y="4047"/>
                    <a:pt x="5308" y="4047"/>
                  </a:cubicBezTo>
                  <a:cubicBezTo>
                    <a:pt x="6265" y="4047"/>
                    <a:pt x="7191" y="4449"/>
                    <a:pt x="7839" y="5128"/>
                  </a:cubicBezTo>
                  <a:cubicBezTo>
                    <a:pt x="7962" y="5236"/>
                    <a:pt x="8117" y="5290"/>
                    <a:pt x="8267" y="5290"/>
                  </a:cubicBezTo>
                  <a:cubicBezTo>
                    <a:pt x="8418" y="5290"/>
                    <a:pt x="8564" y="5236"/>
                    <a:pt x="8672" y="5128"/>
                  </a:cubicBezTo>
                  <a:cubicBezTo>
                    <a:pt x="9044" y="4743"/>
                    <a:pt x="9527" y="4561"/>
                    <a:pt x="10007" y="4561"/>
                  </a:cubicBezTo>
                  <a:cubicBezTo>
                    <a:pt x="10684" y="4561"/>
                    <a:pt x="11354" y="4923"/>
                    <a:pt x="11697" y="5590"/>
                  </a:cubicBezTo>
                  <a:cubicBezTo>
                    <a:pt x="11882" y="6023"/>
                    <a:pt x="12252" y="6300"/>
                    <a:pt x="12684" y="6455"/>
                  </a:cubicBezTo>
                  <a:cubicBezTo>
                    <a:pt x="12715" y="6578"/>
                    <a:pt x="12746" y="6732"/>
                    <a:pt x="12808" y="6856"/>
                  </a:cubicBezTo>
                  <a:cubicBezTo>
                    <a:pt x="12962" y="7103"/>
                    <a:pt x="13178" y="7257"/>
                    <a:pt x="13425" y="7319"/>
                  </a:cubicBezTo>
                  <a:cubicBezTo>
                    <a:pt x="13394" y="7473"/>
                    <a:pt x="13363" y="7627"/>
                    <a:pt x="13302" y="7782"/>
                  </a:cubicBezTo>
                  <a:cubicBezTo>
                    <a:pt x="13116" y="7782"/>
                    <a:pt x="12931" y="7689"/>
                    <a:pt x="12777" y="7566"/>
                  </a:cubicBezTo>
                  <a:cubicBezTo>
                    <a:pt x="12734" y="7523"/>
                    <a:pt x="12686" y="7505"/>
                    <a:pt x="12640" y="7505"/>
                  </a:cubicBezTo>
                  <a:cubicBezTo>
                    <a:pt x="12488" y="7505"/>
                    <a:pt x="12357" y="7701"/>
                    <a:pt x="12499" y="7843"/>
                  </a:cubicBezTo>
                  <a:cubicBezTo>
                    <a:pt x="12684" y="8029"/>
                    <a:pt x="12900" y="8152"/>
                    <a:pt x="13147" y="8183"/>
                  </a:cubicBezTo>
                  <a:cubicBezTo>
                    <a:pt x="12746" y="9047"/>
                    <a:pt x="12036" y="9726"/>
                    <a:pt x="11141" y="10127"/>
                  </a:cubicBezTo>
                  <a:lnTo>
                    <a:pt x="11141" y="10158"/>
                  </a:lnTo>
                  <a:cubicBezTo>
                    <a:pt x="10802" y="10312"/>
                    <a:pt x="10462" y="10436"/>
                    <a:pt x="10092" y="10528"/>
                  </a:cubicBezTo>
                  <a:cubicBezTo>
                    <a:pt x="9938" y="10436"/>
                    <a:pt x="9722" y="10374"/>
                    <a:pt x="9536" y="10374"/>
                  </a:cubicBezTo>
                  <a:lnTo>
                    <a:pt x="8981" y="10374"/>
                  </a:lnTo>
                  <a:cubicBezTo>
                    <a:pt x="8703" y="10374"/>
                    <a:pt x="8425" y="10528"/>
                    <a:pt x="8302" y="10744"/>
                  </a:cubicBezTo>
                  <a:lnTo>
                    <a:pt x="5185" y="10744"/>
                  </a:lnTo>
                  <a:cubicBezTo>
                    <a:pt x="5031" y="10559"/>
                    <a:pt x="4784" y="10436"/>
                    <a:pt x="4537" y="10374"/>
                  </a:cubicBezTo>
                  <a:lnTo>
                    <a:pt x="3796" y="10374"/>
                  </a:lnTo>
                  <a:cubicBezTo>
                    <a:pt x="3704" y="10374"/>
                    <a:pt x="3580" y="10405"/>
                    <a:pt x="3487" y="10436"/>
                  </a:cubicBezTo>
                  <a:lnTo>
                    <a:pt x="3426" y="10467"/>
                  </a:lnTo>
                  <a:cubicBezTo>
                    <a:pt x="2469" y="10004"/>
                    <a:pt x="1821" y="9109"/>
                    <a:pt x="1667" y="8059"/>
                  </a:cubicBezTo>
                  <a:cubicBezTo>
                    <a:pt x="1574" y="7134"/>
                    <a:pt x="1821" y="6208"/>
                    <a:pt x="2407" y="5467"/>
                  </a:cubicBezTo>
                  <a:cubicBezTo>
                    <a:pt x="3068" y="4596"/>
                    <a:pt x="4110" y="4046"/>
                    <a:pt x="5218" y="4046"/>
                  </a:cubicBezTo>
                  <a:close/>
                  <a:moveTo>
                    <a:pt x="4352" y="10775"/>
                  </a:moveTo>
                  <a:cubicBezTo>
                    <a:pt x="4722" y="10775"/>
                    <a:pt x="5031" y="11084"/>
                    <a:pt x="5061" y="11485"/>
                  </a:cubicBezTo>
                  <a:cubicBezTo>
                    <a:pt x="5061" y="11507"/>
                    <a:pt x="5046" y="11529"/>
                    <a:pt x="5026" y="11529"/>
                  </a:cubicBezTo>
                  <a:cubicBezTo>
                    <a:pt x="5018" y="11529"/>
                    <a:pt x="5009" y="11525"/>
                    <a:pt x="5000" y="11516"/>
                  </a:cubicBezTo>
                  <a:lnTo>
                    <a:pt x="5000" y="11547"/>
                  </a:lnTo>
                  <a:lnTo>
                    <a:pt x="3796" y="11547"/>
                  </a:lnTo>
                  <a:cubicBezTo>
                    <a:pt x="3580" y="11547"/>
                    <a:pt x="3395" y="11362"/>
                    <a:pt x="3395" y="11146"/>
                  </a:cubicBezTo>
                  <a:cubicBezTo>
                    <a:pt x="3395" y="10930"/>
                    <a:pt x="3580" y="10775"/>
                    <a:pt x="3796" y="10775"/>
                  </a:cubicBezTo>
                  <a:close/>
                  <a:moveTo>
                    <a:pt x="9506" y="10775"/>
                  </a:moveTo>
                  <a:cubicBezTo>
                    <a:pt x="9907" y="10775"/>
                    <a:pt x="10215" y="11084"/>
                    <a:pt x="10215" y="11485"/>
                  </a:cubicBezTo>
                  <a:cubicBezTo>
                    <a:pt x="10215" y="11516"/>
                    <a:pt x="10185" y="11516"/>
                    <a:pt x="10185" y="11516"/>
                  </a:cubicBezTo>
                  <a:lnTo>
                    <a:pt x="10185" y="11547"/>
                  </a:lnTo>
                  <a:lnTo>
                    <a:pt x="8950" y="11547"/>
                  </a:lnTo>
                  <a:cubicBezTo>
                    <a:pt x="8734" y="11547"/>
                    <a:pt x="8580" y="11362"/>
                    <a:pt x="8580" y="11146"/>
                  </a:cubicBezTo>
                  <a:cubicBezTo>
                    <a:pt x="8580" y="10930"/>
                    <a:pt x="8734" y="10775"/>
                    <a:pt x="8950" y="10775"/>
                  </a:cubicBezTo>
                  <a:close/>
                  <a:moveTo>
                    <a:pt x="2163" y="1"/>
                  </a:moveTo>
                  <a:cubicBezTo>
                    <a:pt x="1783" y="1"/>
                    <a:pt x="1416" y="377"/>
                    <a:pt x="1605" y="838"/>
                  </a:cubicBezTo>
                  <a:cubicBezTo>
                    <a:pt x="1759" y="1116"/>
                    <a:pt x="1852" y="1424"/>
                    <a:pt x="1883" y="1764"/>
                  </a:cubicBezTo>
                  <a:cubicBezTo>
                    <a:pt x="1883" y="2504"/>
                    <a:pt x="1451" y="3122"/>
                    <a:pt x="988" y="3770"/>
                  </a:cubicBezTo>
                  <a:cubicBezTo>
                    <a:pt x="710" y="4140"/>
                    <a:pt x="494" y="4510"/>
                    <a:pt x="278" y="4912"/>
                  </a:cubicBezTo>
                  <a:cubicBezTo>
                    <a:pt x="247" y="5035"/>
                    <a:pt x="278" y="5158"/>
                    <a:pt x="401" y="5189"/>
                  </a:cubicBezTo>
                  <a:cubicBezTo>
                    <a:pt x="427" y="5207"/>
                    <a:pt x="455" y="5214"/>
                    <a:pt x="483" y="5214"/>
                  </a:cubicBezTo>
                  <a:cubicBezTo>
                    <a:pt x="556" y="5214"/>
                    <a:pt x="626" y="5163"/>
                    <a:pt x="648" y="5097"/>
                  </a:cubicBezTo>
                  <a:cubicBezTo>
                    <a:pt x="833" y="4695"/>
                    <a:pt x="1080" y="4325"/>
                    <a:pt x="1327" y="3986"/>
                  </a:cubicBezTo>
                  <a:cubicBezTo>
                    <a:pt x="1790" y="3307"/>
                    <a:pt x="2284" y="2597"/>
                    <a:pt x="2284" y="1733"/>
                  </a:cubicBezTo>
                  <a:cubicBezTo>
                    <a:pt x="2253" y="1362"/>
                    <a:pt x="2160" y="992"/>
                    <a:pt x="1975" y="653"/>
                  </a:cubicBezTo>
                  <a:cubicBezTo>
                    <a:pt x="1944" y="560"/>
                    <a:pt x="1975" y="437"/>
                    <a:pt x="2068" y="406"/>
                  </a:cubicBezTo>
                  <a:cubicBezTo>
                    <a:pt x="2093" y="397"/>
                    <a:pt x="2117" y="394"/>
                    <a:pt x="2142" y="394"/>
                  </a:cubicBezTo>
                  <a:cubicBezTo>
                    <a:pt x="2208" y="394"/>
                    <a:pt x="2270" y="422"/>
                    <a:pt x="2315" y="467"/>
                  </a:cubicBezTo>
                  <a:cubicBezTo>
                    <a:pt x="2531" y="838"/>
                    <a:pt x="2685" y="1270"/>
                    <a:pt x="2747" y="1733"/>
                  </a:cubicBezTo>
                  <a:cubicBezTo>
                    <a:pt x="2747" y="2196"/>
                    <a:pt x="2685" y="2659"/>
                    <a:pt x="2500" y="3060"/>
                  </a:cubicBezTo>
                  <a:cubicBezTo>
                    <a:pt x="2346" y="3430"/>
                    <a:pt x="2160" y="3770"/>
                    <a:pt x="1975" y="4078"/>
                  </a:cubicBezTo>
                  <a:cubicBezTo>
                    <a:pt x="1667" y="4572"/>
                    <a:pt x="1420" y="5066"/>
                    <a:pt x="1265" y="5621"/>
                  </a:cubicBezTo>
                  <a:cubicBezTo>
                    <a:pt x="1204" y="5899"/>
                    <a:pt x="1265" y="6177"/>
                    <a:pt x="1389" y="6424"/>
                  </a:cubicBezTo>
                  <a:cubicBezTo>
                    <a:pt x="1296" y="6701"/>
                    <a:pt x="1235" y="7010"/>
                    <a:pt x="1235" y="7288"/>
                  </a:cubicBezTo>
                  <a:lnTo>
                    <a:pt x="1235" y="7596"/>
                  </a:lnTo>
                  <a:cubicBezTo>
                    <a:pt x="710" y="7134"/>
                    <a:pt x="432" y="6485"/>
                    <a:pt x="463" y="5807"/>
                  </a:cubicBezTo>
                  <a:cubicBezTo>
                    <a:pt x="446" y="5691"/>
                    <a:pt x="359" y="5628"/>
                    <a:pt x="272" y="5628"/>
                  </a:cubicBezTo>
                  <a:cubicBezTo>
                    <a:pt x="197" y="5628"/>
                    <a:pt x="121" y="5675"/>
                    <a:pt x="93" y="5776"/>
                  </a:cubicBezTo>
                  <a:cubicBezTo>
                    <a:pt x="0" y="6609"/>
                    <a:pt x="432" y="7442"/>
                    <a:pt x="1296" y="8183"/>
                  </a:cubicBezTo>
                  <a:cubicBezTo>
                    <a:pt x="1451" y="9263"/>
                    <a:pt x="2130" y="10220"/>
                    <a:pt x="3117" y="10713"/>
                  </a:cubicBezTo>
                  <a:cubicBezTo>
                    <a:pt x="3055" y="10837"/>
                    <a:pt x="2994" y="10960"/>
                    <a:pt x="2994" y="11115"/>
                  </a:cubicBezTo>
                  <a:cubicBezTo>
                    <a:pt x="2994" y="11516"/>
                    <a:pt x="3333" y="11886"/>
                    <a:pt x="3765" y="11886"/>
                  </a:cubicBezTo>
                  <a:lnTo>
                    <a:pt x="4969" y="11886"/>
                  </a:lnTo>
                  <a:cubicBezTo>
                    <a:pt x="5247" y="11886"/>
                    <a:pt x="5432" y="11670"/>
                    <a:pt x="5432" y="11423"/>
                  </a:cubicBezTo>
                  <a:cubicBezTo>
                    <a:pt x="5432" y="11300"/>
                    <a:pt x="5432" y="11207"/>
                    <a:pt x="5401" y="11084"/>
                  </a:cubicBezTo>
                  <a:lnTo>
                    <a:pt x="8178" y="11084"/>
                  </a:lnTo>
                  <a:cubicBezTo>
                    <a:pt x="8178" y="11516"/>
                    <a:pt x="8518" y="11855"/>
                    <a:pt x="8950" y="11855"/>
                  </a:cubicBezTo>
                  <a:lnTo>
                    <a:pt x="10154" y="11855"/>
                  </a:lnTo>
                  <a:cubicBezTo>
                    <a:pt x="10401" y="11855"/>
                    <a:pt x="10617" y="11670"/>
                    <a:pt x="10617" y="11392"/>
                  </a:cubicBezTo>
                  <a:cubicBezTo>
                    <a:pt x="10617" y="11176"/>
                    <a:pt x="10555" y="10960"/>
                    <a:pt x="10431" y="10775"/>
                  </a:cubicBezTo>
                  <a:cubicBezTo>
                    <a:pt x="10709" y="10683"/>
                    <a:pt x="11018" y="10559"/>
                    <a:pt x="11296" y="10436"/>
                  </a:cubicBezTo>
                  <a:cubicBezTo>
                    <a:pt x="12067" y="10065"/>
                    <a:pt x="12746" y="9479"/>
                    <a:pt x="13240" y="8769"/>
                  </a:cubicBezTo>
                  <a:cubicBezTo>
                    <a:pt x="13548" y="8245"/>
                    <a:pt x="13764" y="7689"/>
                    <a:pt x="13826" y="7072"/>
                  </a:cubicBezTo>
                  <a:cubicBezTo>
                    <a:pt x="13919" y="6794"/>
                    <a:pt x="13888" y="6455"/>
                    <a:pt x="13703" y="6208"/>
                  </a:cubicBezTo>
                  <a:cubicBezTo>
                    <a:pt x="13548" y="6053"/>
                    <a:pt x="13363" y="5992"/>
                    <a:pt x="13147" y="5992"/>
                  </a:cubicBezTo>
                  <a:lnTo>
                    <a:pt x="13178" y="6084"/>
                  </a:lnTo>
                  <a:lnTo>
                    <a:pt x="12931" y="6084"/>
                  </a:lnTo>
                  <a:cubicBezTo>
                    <a:pt x="12530" y="6023"/>
                    <a:pt x="12221" y="5776"/>
                    <a:pt x="12036" y="5436"/>
                  </a:cubicBezTo>
                  <a:cubicBezTo>
                    <a:pt x="11944" y="5220"/>
                    <a:pt x="11820" y="5035"/>
                    <a:pt x="11697" y="4881"/>
                  </a:cubicBezTo>
                  <a:cubicBezTo>
                    <a:pt x="11913" y="4325"/>
                    <a:pt x="11913" y="3708"/>
                    <a:pt x="11635" y="3183"/>
                  </a:cubicBezTo>
                  <a:cubicBezTo>
                    <a:pt x="11593" y="3100"/>
                    <a:pt x="11526" y="3066"/>
                    <a:pt x="11460" y="3066"/>
                  </a:cubicBezTo>
                  <a:cubicBezTo>
                    <a:pt x="11331" y="3066"/>
                    <a:pt x="11203" y="3195"/>
                    <a:pt x="11265" y="3338"/>
                  </a:cubicBezTo>
                  <a:cubicBezTo>
                    <a:pt x="11450" y="3739"/>
                    <a:pt x="11481" y="4171"/>
                    <a:pt x="11357" y="4572"/>
                  </a:cubicBezTo>
                  <a:cubicBezTo>
                    <a:pt x="11172" y="4449"/>
                    <a:pt x="10956" y="4325"/>
                    <a:pt x="10740" y="4263"/>
                  </a:cubicBezTo>
                  <a:cubicBezTo>
                    <a:pt x="10740" y="4202"/>
                    <a:pt x="10740" y="4140"/>
                    <a:pt x="10740" y="4078"/>
                  </a:cubicBezTo>
                  <a:cubicBezTo>
                    <a:pt x="10740" y="3430"/>
                    <a:pt x="10246" y="3106"/>
                    <a:pt x="9752" y="3106"/>
                  </a:cubicBezTo>
                  <a:cubicBezTo>
                    <a:pt x="9259" y="3106"/>
                    <a:pt x="8765" y="3430"/>
                    <a:pt x="8765" y="4078"/>
                  </a:cubicBezTo>
                  <a:cubicBezTo>
                    <a:pt x="8765" y="4202"/>
                    <a:pt x="8796" y="4356"/>
                    <a:pt x="8857" y="4449"/>
                  </a:cubicBezTo>
                  <a:cubicBezTo>
                    <a:pt x="8672" y="4572"/>
                    <a:pt x="8487" y="4695"/>
                    <a:pt x="8364" y="4850"/>
                  </a:cubicBezTo>
                  <a:cubicBezTo>
                    <a:pt x="8333" y="4881"/>
                    <a:pt x="8302" y="4881"/>
                    <a:pt x="8271" y="4881"/>
                  </a:cubicBezTo>
                  <a:cubicBezTo>
                    <a:pt x="7586" y="3652"/>
                    <a:pt x="8600" y="2388"/>
                    <a:pt x="9764" y="2388"/>
                  </a:cubicBezTo>
                  <a:cubicBezTo>
                    <a:pt x="10121" y="2388"/>
                    <a:pt x="10492" y="2507"/>
                    <a:pt x="10833" y="2782"/>
                  </a:cubicBezTo>
                  <a:cubicBezTo>
                    <a:pt x="10863" y="2818"/>
                    <a:pt x="10897" y="2833"/>
                    <a:pt x="10932" y="2833"/>
                  </a:cubicBezTo>
                  <a:cubicBezTo>
                    <a:pt x="11077" y="2833"/>
                    <a:pt x="11229" y="2573"/>
                    <a:pt x="11079" y="2473"/>
                  </a:cubicBezTo>
                  <a:cubicBezTo>
                    <a:pt x="10677" y="2135"/>
                    <a:pt x="10213" y="1984"/>
                    <a:pt x="9759" y="1984"/>
                  </a:cubicBezTo>
                  <a:cubicBezTo>
                    <a:pt x="8678" y="1984"/>
                    <a:pt x="7654" y="2840"/>
                    <a:pt x="7654" y="4078"/>
                  </a:cubicBezTo>
                  <a:cubicBezTo>
                    <a:pt x="7654" y="4202"/>
                    <a:pt x="7685" y="4325"/>
                    <a:pt x="7716" y="4449"/>
                  </a:cubicBezTo>
                  <a:cubicBezTo>
                    <a:pt x="6991" y="3892"/>
                    <a:pt x="6129" y="3617"/>
                    <a:pt x="5270" y="3617"/>
                  </a:cubicBezTo>
                  <a:cubicBezTo>
                    <a:pt x="4226" y="3617"/>
                    <a:pt x="3186" y="4023"/>
                    <a:pt x="2407" y="4819"/>
                  </a:cubicBezTo>
                  <a:cubicBezTo>
                    <a:pt x="2099" y="5097"/>
                    <a:pt x="1852" y="5436"/>
                    <a:pt x="1667" y="5807"/>
                  </a:cubicBezTo>
                  <a:cubicBezTo>
                    <a:pt x="1667" y="5807"/>
                    <a:pt x="1667" y="5776"/>
                    <a:pt x="1667" y="5745"/>
                  </a:cubicBezTo>
                  <a:cubicBezTo>
                    <a:pt x="1790" y="5220"/>
                    <a:pt x="2037" y="4757"/>
                    <a:pt x="2315" y="4325"/>
                  </a:cubicBezTo>
                  <a:cubicBezTo>
                    <a:pt x="2531" y="3986"/>
                    <a:pt x="2716" y="3615"/>
                    <a:pt x="2870" y="3245"/>
                  </a:cubicBezTo>
                  <a:cubicBezTo>
                    <a:pt x="3086" y="2751"/>
                    <a:pt x="3179" y="2227"/>
                    <a:pt x="3148" y="1702"/>
                  </a:cubicBezTo>
                  <a:cubicBezTo>
                    <a:pt x="3086" y="1208"/>
                    <a:pt x="2932" y="714"/>
                    <a:pt x="2654" y="282"/>
                  </a:cubicBezTo>
                  <a:cubicBezTo>
                    <a:pt x="2526" y="84"/>
                    <a:pt x="2343" y="1"/>
                    <a:pt x="2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1" name="Google Shape;21181;p100"/>
          <p:cNvGrpSpPr/>
          <p:nvPr/>
        </p:nvGrpSpPr>
        <p:grpSpPr>
          <a:xfrm>
            <a:off x="4818450" y="2850724"/>
            <a:ext cx="316375" cy="345675"/>
            <a:chOff x="5578038" y="3581531"/>
            <a:chExt cx="316375" cy="345675"/>
          </a:xfrm>
        </p:grpSpPr>
        <p:sp>
          <p:nvSpPr>
            <p:cNvPr id="21182" name="Google Shape;21182;p100"/>
            <p:cNvSpPr/>
            <p:nvPr/>
          </p:nvSpPr>
          <p:spPr>
            <a:xfrm>
              <a:off x="5659838" y="3846006"/>
              <a:ext cx="10050" cy="17925"/>
            </a:xfrm>
            <a:custGeom>
              <a:rect b="b" l="l" r="r" t="t"/>
              <a:pathLst>
                <a:path extrusionOk="0" h="717" w="402">
                  <a:moveTo>
                    <a:pt x="253" y="1"/>
                  </a:moveTo>
                  <a:cubicBezTo>
                    <a:pt x="241" y="1"/>
                    <a:pt x="228" y="3"/>
                    <a:pt x="216" y="7"/>
                  </a:cubicBezTo>
                  <a:cubicBezTo>
                    <a:pt x="93" y="7"/>
                    <a:pt x="0" y="69"/>
                    <a:pt x="0" y="192"/>
                  </a:cubicBezTo>
                  <a:lnTo>
                    <a:pt x="0" y="501"/>
                  </a:lnTo>
                  <a:cubicBezTo>
                    <a:pt x="0" y="624"/>
                    <a:pt x="93" y="717"/>
                    <a:pt x="216" y="717"/>
                  </a:cubicBezTo>
                  <a:cubicBezTo>
                    <a:pt x="309" y="717"/>
                    <a:pt x="401" y="624"/>
                    <a:pt x="401" y="501"/>
                  </a:cubicBezTo>
                  <a:lnTo>
                    <a:pt x="401" y="192"/>
                  </a:lnTo>
                  <a:cubicBezTo>
                    <a:pt x="401" y="85"/>
                    <a:pt x="332"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100"/>
            <p:cNvSpPr/>
            <p:nvPr/>
          </p:nvSpPr>
          <p:spPr>
            <a:xfrm>
              <a:off x="5747788" y="3847331"/>
              <a:ext cx="9275" cy="16600"/>
            </a:xfrm>
            <a:custGeom>
              <a:rect b="b" l="l" r="r" t="t"/>
              <a:pathLst>
                <a:path extrusionOk="0" h="664" w="371">
                  <a:moveTo>
                    <a:pt x="174" y="0"/>
                  </a:moveTo>
                  <a:cubicBezTo>
                    <a:pt x="93" y="0"/>
                    <a:pt x="16" y="46"/>
                    <a:pt x="1" y="139"/>
                  </a:cubicBezTo>
                  <a:lnTo>
                    <a:pt x="1" y="448"/>
                  </a:lnTo>
                  <a:cubicBezTo>
                    <a:pt x="1" y="571"/>
                    <a:pt x="62" y="664"/>
                    <a:pt x="186" y="664"/>
                  </a:cubicBezTo>
                  <a:cubicBezTo>
                    <a:pt x="278" y="664"/>
                    <a:pt x="371" y="571"/>
                    <a:pt x="371" y="448"/>
                  </a:cubicBezTo>
                  <a:lnTo>
                    <a:pt x="371" y="139"/>
                  </a:lnTo>
                  <a:cubicBezTo>
                    <a:pt x="340" y="46"/>
                    <a:pt x="25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100"/>
            <p:cNvSpPr/>
            <p:nvPr/>
          </p:nvSpPr>
          <p:spPr>
            <a:xfrm>
              <a:off x="5690888" y="3852256"/>
              <a:ext cx="33775" cy="15525"/>
            </a:xfrm>
            <a:custGeom>
              <a:rect b="b" l="l" r="r" t="t"/>
              <a:pathLst>
                <a:path extrusionOk="0" h="621" w="1351">
                  <a:moveTo>
                    <a:pt x="279" y="0"/>
                  </a:moveTo>
                  <a:cubicBezTo>
                    <a:pt x="129" y="0"/>
                    <a:pt x="0" y="181"/>
                    <a:pt x="116" y="343"/>
                  </a:cubicBezTo>
                  <a:cubicBezTo>
                    <a:pt x="271" y="498"/>
                    <a:pt x="487" y="590"/>
                    <a:pt x="703" y="590"/>
                  </a:cubicBezTo>
                  <a:lnTo>
                    <a:pt x="703" y="621"/>
                  </a:lnTo>
                  <a:cubicBezTo>
                    <a:pt x="919" y="621"/>
                    <a:pt x="1135" y="528"/>
                    <a:pt x="1289" y="374"/>
                  </a:cubicBezTo>
                  <a:cubicBezTo>
                    <a:pt x="1351" y="282"/>
                    <a:pt x="1351" y="158"/>
                    <a:pt x="1258" y="65"/>
                  </a:cubicBezTo>
                  <a:cubicBezTo>
                    <a:pt x="1227" y="35"/>
                    <a:pt x="1181" y="19"/>
                    <a:pt x="1131" y="19"/>
                  </a:cubicBezTo>
                  <a:cubicBezTo>
                    <a:pt x="1081" y="19"/>
                    <a:pt x="1027" y="35"/>
                    <a:pt x="980" y="65"/>
                  </a:cubicBezTo>
                  <a:cubicBezTo>
                    <a:pt x="919" y="158"/>
                    <a:pt x="826" y="189"/>
                    <a:pt x="703" y="189"/>
                  </a:cubicBezTo>
                  <a:cubicBezTo>
                    <a:pt x="610" y="189"/>
                    <a:pt x="487" y="158"/>
                    <a:pt x="425" y="65"/>
                  </a:cubicBezTo>
                  <a:cubicBezTo>
                    <a:pt x="379" y="20"/>
                    <a:pt x="328"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100"/>
            <p:cNvSpPr/>
            <p:nvPr/>
          </p:nvSpPr>
          <p:spPr>
            <a:xfrm>
              <a:off x="5604288" y="3800656"/>
              <a:ext cx="209575" cy="100325"/>
            </a:xfrm>
            <a:custGeom>
              <a:rect b="b" l="l" r="r" t="t"/>
              <a:pathLst>
                <a:path extrusionOk="0" h="4013" w="8383">
                  <a:moveTo>
                    <a:pt x="1574" y="432"/>
                  </a:moveTo>
                  <a:cubicBezTo>
                    <a:pt x="2161" y="432"/>
                    <a:pt x="2716" y="586"/>
                    <a:pt x="3210" y="864"/>
                  </a:cubicBezTo>
                  <a:cubicBezTo>
                    <a:pt x="3796" y="1173"/>
                    <a:pt x="4413" y="1327"/>
                    <a:pt x="5062" y="1327"/>
                  </a:cubicBezTo>
                  <a:cubicBezTo>
                    <a:pt x="5926" y="1296"/>
                    <a:pt x="6821" y="1111"/>
                    <a:pt x="7654" y="802"/>
                  </a:cubicBezTo>
                  <a:cubicBezTo>
                    <a:pt x="7682" y="791"/>
                    <a:pt x="7709" y="786"/>
                    <a:pt x="7734" y="786"/>
                  </a:cubicBezTo>
                  <a:cubicBezTo>
                    <a:pt x="7848" y="786"/>
                    <a:pt x="7926" y="892"/>
                    <a:pt x="7901" y="1018"/>
                  </a:cubicBezTo>
                  <a:cubicBezTo>
                    <a:pt x="7777" y="1636"/>
                    <a:pt x="7438" y="2191"/>
                    <a:pt x="7006" y="2654"/>
                  </a:cubicBezTo>
                  <a:cubicBezTo>
                    <a:pt x="6389" y="3241"/>
                    <a:pt x="5555" y="3580"/>
                    <a:pt x="4691" y="3611"/>
                  </a:cubicBezTo>
                  <a:lnTo>
                    <a:pt x="3765" y="3611"/>
                  </a:lnTo>
                  <a:cubicBezTo>
                    <a:pt x="2901" y="3580"/>
                    <a:pt x="2068" y="3271"/>
                    <a:pt x="1451" y="2654"/>
                  </a:cubicBezTo>
                  <a:cubicBezTo>
                    <a:pt x="926" y="2129"/>
                    <a:pt x="587" y="1451"/>
                    <a:pt x="494" y="741"/>
                  </a:cubicBezTo>
                  <a:cubicBezTo>
                    <a:pt x="463" y="617"/>
                    <a:pt x="556" y="525"/>
                    <a:pt x="648" y="525"/>
                  </a:cubicBezTo>
                  <a:cubicBezTo>
                    <a:pt x="957" y="463"/>
                    <a:pt x="1266" y="432"/>
                    <a:pt x="1574" y="432"/>
                  </a:cubicBezTo>
                  <a:close/>
                  <a:moveTo>
                    <a:pt x="1543" y="0"/>
                  </a:moveTo>
                  <a:cubicBezTo>
                    <a:pt x="1204" y="0"/>
                    <a:pt x="864" y="31"/>
                    <a:pt x="525" y="93"/>
                  </a:cubicBezTo>
                  <a:lnTo>
                    <a:pt x="525" y="123"/>
                  </a:lnTo>
                  <a:cubicBezTo>
                    <a:pt x="216" y="185"/>
                    <a:pt x="0" y="463"/>
                    <a:pt x="31" y="772"/>
                  </a:cubicBezTo>
                  <a:cubicBezTo>
                    <a:pt x="155" y="1605"/>
                    <a:pt x="525" y="2376"/>
                    <a:pt x="1142" y="2932"/>
                  </a:cubicBezTo>
                  <a:cubicBezTo>
                    <a:pt x="1821" y="3611"/>
                    <a:pt x="2778" y="4012"/>
                    <a:pt x="3735" y="4012"/>
                  </a:cubicBezTo>
                  <a:lnTo>
                    <a:pt x="4660" y="4012"/>
                  </a:lnTo>
                  <a:cubicBezTo>
                    <a:pt x="5648" y="4012"/>
                    <a:pt x="6574" y="3611"/>
                    <a:pt x="7284" y="2932"/>
                  </a:cubicBezTo>
                  <a:cubicBezTo>
                    <a:pt x="7777" y="2438"/>
                    <a:pt x="8148" y="1790"/>
                    <a:pt x="8302" y="1111"/>
                  </a:cubicBezTo>
                  <a:cubicBezTo>
                    <a:pt x="8382" y="709"/>
                    <a:pt x="8068" y="377"/>
                    <a:pt x="7701" y="377"/>
                  </a:cubicBezTo>
                  <a:cubicBezTo>
                    <a:pt x="7645" y="377"/>
                    <a:pt x="7588" y="385"/>
                    <a:pt x="7531" y="401"/>
                  </a:cubicBezTo>
                  <a:cubicBezTo>
                    <a:pt x="6728" y="710"/>
                    <a:pt x="5895" y="864"/>
                    <a:pt x="5062" y="926"/>
                  </a:cubicBezTo>
                  <a:cubicBezTo>
                    <a:pt x="4444" y="895"/>
                    <a:pt x="3858" y="741"/>
                    <a:pt x="3364" y="463"/>
                  </a:cubicBezTo>
                  <a:cubicBezTo>
                    <a:pt x="2778" y="154"/>
                    <a:pt x="2161"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100"/>
            <p:cNvSpPr/>
            <p:nvPr/>
          </p:nvSpPr>
          <p:spPr>
            <a:xfrm>
              <a:off x="5713313" y="3762831"/>
              <a:ext cx="55325" cy="47450"/>
            </a:xfrm>
            <a:custGeom>
              <a:rect b="b" l="l" r="r" t="t"/>
              <a:pathLst>
                <a:path extrusionOk="0" h="1898" w="2213">
                  <a:moveTo>
                    <a:pt x="947" y="402"/>
                  </a:moveTo>
                  <a:cubicBezTo>
                    <a:pt x="1441" y="402"/>
                    <a:pt x="1688" y="988"/>
                    <a:pt x="1349" y="1328"/>
                  </a:cubicBezTo>
                  <a:cubicBezTo>
                    <a:pt x="1239" y="1437"/>
                    <a:pt x="1104" y="1486"/>
                    <a:pt x="971" y="1486"/>
                  </a:cubicBezTo>
                  <a:cubicBezTo>
                    <a:pt x="692" y="1486"/>
                    <a:pt x="423" y="1271"/>
                    <a:pt x="423" y="958"/>
                  </a:cubicBezTo>
                  <a:cubicBezTo>
                    <a:pt x="423" y="649"/>
                    <a:pt x="639" y="402"/>
                    <a:pt x="947" y="402"/>
                  </a:cubicBezTo>
                  <a:close/>
                  <a:moveTo>
                    <a:pt x="947" y="1"/>
                  </a:moveTo>
                  <a:cubicBezTo>
                    <a:pt x="423" y="1"/>
                    <a:pt x="22" y="433"/>
                    <a:pt x="22" y="958"/>
                  </a:cubicBezTo>
                  <a:cubicBezTo>
                    <a:pt x="1" y="1518"/>
                    <a:pt x="469" y="1897"/>
                    <a:pt x="956" y="1897"/>
                  </a:cubicBezTo>
                  <a:cubicBezTo>
                    <a:pt x="1193" y="1897"/>
                    <a:pt x="1435" y="1808"/>
                    <a:pt x="1626" y="1606"/>
                  </a:cubicBezTo>
                  <a:cubicBezTo>
                    <a:pt x="2213" y="1019"/>
                    <a:pt x="1812" y="1"/>
                    <a:pt x="9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100"/>
            <p:cNvSpPr/>
            <p:nvPr/>
          </p:nvSpPr>
          <p:spPr>
            <a:xfrm>
              <a:off x="5652888" y="3749256"/>
              <a:ext cx="45550" cy="38300"/>
            </a:xfrm>
            <a:custGeom>
              <a:rect b="b" l="l" r="r" t="t"/>
              <a:pathLst>
                <a:path extrusionOk="0" h="1532" w="1822">
                  <a:moveTo>
                    <a:pt x="1050" y="412"/>
                  </a:moveTo>
                  <a:cubicBezTo>
                    <a:pt x="1138" y="412"/>
                    <a:pt x="1227" y="443"/>
                    <a:pt x="1297" y="513"/>
                  </a:cubicBezTo>
                  <a:cubicBezTo>
                    <a:pt x="1544" y="760"/>
                    <a:pt x="1358" y="1130"/>
                    <a:pt x="1050" y="1130"/>
                  </a:cubicBezTo>
                  <a:cubicBezTo>
                    <a:pt x="834" y="1130"/>
                    <a:pt x="679" y="976"/>
                    <a:pt x="679" y="760"/>
                  </a:cubicBezTo>
                  <a:cubicBezTo>
                    <a:pt x="679" y="551"/>
                    <a:pt x="864" y="412"/>
                    <a:pt x="1050" y="412"/>
                  </a:cubicBezTo>
                  <a:close/>
                  <a:moveTo>
                    <a:pt x="1049" y="1"/>
                  </a:moveTo>
                  <a:cubicBezTo>
                    <a:pt x="855" y="1"/>
                    <a:pt x="656" y="73"/>
                    <a:pt x="494" y="235"/>
                  </a:cubicBezTo>
                  <a:cubicBezTo>
                    <a:pt x="1" y="698"/>
                    <a:pt x="371" y="1531"/>
                    <a:pt x="1050" y="1531"/>
                  </a:cubicBezTo>
                  <a:cubicBezTo>
                    <a:pt x="1482" y="1531"/>
                    <a:pt x="1821" y="1192"/>
                    <a:pt x="1821" y="760"/>
                  </a:cubicBezTo>
                  <a:cubicBezTo>
                    <a:pt x="1821" y="304"/>
                    <a:pt x="1445"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100"/>
            <p:cNvSpPr/>
            <p:nvPr/>
          </p:nvSpPr>
          <p:spPr>
            <a:xfrm>
              <a:off x="5693788" y="3706506"/>
              <a:ext cx="38600" cy="33300"/>
            </a:xfrm>
            <a:custGeom>
              <a:rect b="b" l="l" r="r" t="t"/>
              <a:pathLst>
                <a:path extrusionOk="0" h="1332" w="1544">
                  <a:moveTo>
                    <a:pt x="884" y="448"/>
                  </a:moveTo>
                  <a:cubicBezTo>
                    <a:pt x="1019" y="448"/>
                    <a:pt x="1158" y="526"/>
                    <a:pt x="1142" y="680"/>
                  </a:cubicBezTo>
                  <a:cubicBezTo>
                    <a:pt x="1142" y="803"/>
                    <a:pt x="1019" y="927"/>
                    <a:pt x="895" y="927"/>
                  </a:cubicBezTo>
                  <a:cubicBezTo>
                    <a:pt x="741" y="927"/>
                    <a:pt x="617" y="803"/>
                    <a:pt x="648" y="680"/>
                  </a:cubicBezTo>
                  <a:cubicBezTo>
                    <a:pt x="617" y="526"/>
                    <a:pt x="749" y="448"/>
                    <a:pt x="884" y="448"/>
                  </a:cubicBezTo>
                  <a:close/>
                  <a:moveTo>
                    <a:pt x="895" y="1"/>
                  </a:moveTo>
                  <a:cubicBezTo>
                    <a:pt x="309" y="1"/>
                    <a:pt x="0" y="711"/>
                    <a:pt x="401" y="1143"/>
                  </a:cubicBezTo>
                  <a:cubicBezTo>
                    <a:pt x="541" y="1273"/>
                    <a:pt x="711" y="1332"/>
                    <a:pt x="875" y="1332"/>
                  </a:cubicBezTo>
                  <a:cubicBezTo>
                    <a:pt x="1219" y="1332"/>
                    <a:pt x="1543" y="1076"/>
                    <a:pt x="1543" y="680"/>
                  </a:cubicBezTo>
                  <a:cubicBezTo>
                    <a:pt x="1543" y="310"/>
                    <a:pt x="1235"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100"/>
            <p:cNvSpPr/>
            <p:nvPr/>
          </p:nvSpPr>
          <p:spPr>
            <a:xfrm>
              <a:off x="5597338" y="3660081"/>
              <a:ext cx="243050" cy="267125"/>
            </a:xfrm>
            <a:custGeom>
              <a:rect b="b" l="l" r="r" t="t"/>
              <a:pathLst>
                <a:path extrusionOk="0" h="10685" w="9722">
                  <a:moveTo>
                    <a:pt x="5353" y="0"/>
                  </a:moveTo>
                  <a:cubicBezTo>
                    <a:pt x="5248" y="0"/>
                    <a:pt x="5154" y="84"/>
                    <a:pt x="5154" y="191"/>
                  </a:cubicBezTo>
                  <a:lnTo>
                    <a:pt x="5154" y="994"/>
                  </a:lnTo>
                  <a:cubicBezTo>
                    <a:pt x="5154" y="1086"/>
                    <a:pt x="5216" y="1179"/>
                    <a:pt x="5309" y="1179"/>
                  </a:cubicBezTo>
                  <a:cubicBezTo>
                    <a:pt x="7592" y="1580"/>
                    <a:pt x="9290" y="3555"/>
                    <a:pt x="9290" y="5901"/>
                  </a:cubicBezTo>
                  <a:cubicBezTo>
                    <a:pt x="9321" y="8308"/>
                    <a:pt x="7346" y="10283"/>
                    <a:pt x="4938" y="10283"/>
                  </a:cubicBezTo>
                  <a:lnTo>
                    <a:pt x="4043" y="10283"/>
                  </a:lnTo>
                  <a:cubicBezTo>
                    <a:pt x="2593" y="10283"/>
                    <a:pt x="1235" y="9573"/>
                    <a:pt x="402" y="8370"/>
                  </a:cubicBezTo>
                  <a:cubicBezTo>
                    <a:pt x="362" y="8310"/>
                    <a:pt x="296" y="8276"/>
                    <a:pt x="230" y="8276"/>
                  </a:cubicBezTo>
                  <a:cubicBezTo>
                    <a:pt x="193" y="8276"/>
                    <a:pt x="157" y="8286"/>
                    <a:pt x="124" y="8308"/>
                  </a:cubicBezTo>
                  <a:cubicBezTo>
                    <a:pt x="31" y="8370"/>
                    <a:pt x="0" y="8493"/>
                    <a:pt x="62" y="8586"/>
                  </a:cubicBezTo>
                  <a:cubicBezTo>
                    <a:pt x="957" y="9882"/>
                    <a:pt x="2439" y="10684"/>
                    <a:pt x="4013" y="10684"/>
                  </a:cubicBezTo>
                  <a:lnTo>
                    <a:pt x="4938" y="10684"/>
                  </a:lnTo>
                  <a:cubicBezTo>
                    <a:pt x="7592" y="10684"/>
                    <a:pt x="9722" y="8524"/>
                    <a:pt x="9722" y="5901"/>
                  </a:cubicBezTo>
                  <a:cubicBezTo>
                    <a:pt x="9691" y="3432"/>
                    <a:pt x="7963" y="1302"/>
                    <a:pt x="5556" y="809"/>
                  </a:cubicBezTo>
                  <a:lnTo>
                    <a:pt x="5556" y="469"/>
                  </a:lnTo>
                  <a:lnTo>
                    <a:pt x="8889" y="1549"/>
                  </a:lnTo>
                  <a:cubicBezTo>
                    <a:pt x="8908" y="1554"/>
                    <a:pt x="8926" y="1556"/>
                    <a:pt x="8943" y="1556"/>
                  </a:cubicBezTo>
                  <a:cubicBezTo>
                    <a:pt x="9152" y="1556"/>
                    <a:pt x="9240" y="1234"/>
                    <a:pt x="9012" y="1148"/>
                  </a:cubicBezTo>
                  <a:lnTo>
                    <a:pt x="5401" y="6"/>
                  </a:lnTo>
                  <a:cubicBezTo>
                    <a:pt x="5385" y="2"/>
                    <a:pt x="5369" y="0"/>
                    <a:pt x="5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100"/>
            <p:cNvSpPr/>
            <p:nvPr/>
          </p:nvSpPr>
          <p:spPr>
            <a:xfrm>
              <a:off x="5578038" y="3581531"/>
              <a:ext cx="316375" cy="278075"/>
            </a:xfrm>
            <a:custGeom>
              <a:rect b="b" l="l" r="r" t="t"/>
              <a:pathLst>
                <a:path extrusionOk="0" h="11123" w="12655">
                  <a:moveTo>
                    <a:pt x="6112" y="402"/>
                  </a:moveTo>
                  <a:cubicBezTo>
                    <a:pt x="6729" y="463"/>
                    <a:pt x="6729" y="1389"/>
                    <a:pt x="6112" y="1451"/>
                  </a:cubicBezTo>
                  <a:lnTo>
                    <a:pt x="4352" y="1451"/>
                  </a:lnTo>
                  <a:cubicBezTo>
                    <a:pt x="4075" y="1451"/>
                    <a:pt x="3859" y="1204"/>
                    <a:pt x="3859" y="926"/>
                  </a:cubicBezTo>
                  <a:lnTo>
                    <a:pt x="3890" y="926"/>
                  </a:lnTo>
                  <a:cubicBezTo>
                    <a:pt x="3890" y="648"/>
                    <a:pt x="4106" y="402"/>
                    <a:pt x="4383" y="402"/>
                  </a:cubicBezTo>
                  <a:close/>
                  <a:moveTo>
                    <a:pt x="4383" y="0"/>
                  </a:moveTo>
                  <a:cubicBezTo>
                    <a:pt x="3272" y="0"/>
                    <a:pt x="3087" y="1574"/>
                    <a:pt x="4167" y="1821"/>
                  </a:cubicBezTo>
                  <a:lnTo>
                    <a:pt x="4167" y="3951"/>
                  </a:lnTo>
                  <a:cubicBezTo>
                    <a:pt x="3025" y="4167"/>
                    <a:pt x="2007" y="4784"/>
                    <a:pt x="1266" y="5679"/>
                  </a:cubicBezTo>
                  <a:cubicBezTo>
                    <a:pt x="433" y="6636"/>
                    <a:pt x="1" y="7870"/>
                    <a:pt x="1" y="9166"/>
                  </a:cubicBezTo>
                  <a:lnTo>
                    <a:pt x="32" y="9166"/>
                  </a:lnTo>
                  <a:cubicBezTo>
                    <a:pt x="32" y="9814"/>
                    <a:pt x="155" y="10432"/>
                    <a:pt x="433" y="11018"/>
                  </a:cubicBezTo>
                  <a:cubicBezTo>
                    <a:pt x="456" y="11087"/>
                    <a:pt x="531" y="11122"/>
                    <a:pt x="620" y="11122"/>
                  </a:cubicBezTo>
                  <a:cubicBezTo>
                    <a:pt x="649" y="11122"/>
                    <a:pt x="680" y="11118"/>
                    <a:pt x="711" y="11111"/>
                  </a:cubicBezTo>
                  <a:cubicBezTo>
                    <a:pt x="803" y="11049"/>
                    <a:pt x="834" y="10925"/>
                    <a:pt x="803" y="10833"/>
                  </a:cubicBezTo>
                  <a:cubicBezTo>
                    <a:pt x="556" y="10277"/>
                    <a:pt x="402" y="9691"/>
                    <a:pt x="402" y="9074"/>
                  </a:cubicBezTo>
                  <a:cubicBezTo>
                    <a:pt x="402" y="6728"/>
                    <a:pt x="2100" y="4722"/>
                    <a:pt x="4414" y="4321"/>
                  </a:cubicBezTo>
                  <a:cubicBezTo>
                    <a:pt x="4507" y="4290"/>
                    <a:pt x="4568" y="4198"/>
                    <a:pt x="4568" y="4105"/>
                  </a:cubicBezTo>
                  <a:lnTo>
                    <a:pt x="4568" y="1852"/>
                  </a:lnTo>
                  <a:lnTo>
                    <a:pt x="5896" y="1852"/>
                  </a:lnTo>
                  <a:lnTo>
                    <a:pt x="5896" y="2222"/>
                  </a:lnTo>
                  <a:cubicBezTo>
                    <a:pt x="5896" y="2315"/>
                    <a:pt x="5957" y="2408"/>
                    <a:pt x="6050" y="2408"/>
                  </a:cubicBezTo>
                  <a:lnTo>
                    <a:pt x="12068" y="4383"/>
                  </a:lnTo>
                  <a:cubicBezTo>
                    <a:pt x="12161" y="4414"/>
                    <a:pt x="12191" y="4506"/>
                    <a:pt x="12191" y="4599"/>
                  </a:cubicBezTo>
                  <a:lnTo>
                    <a:pt x="12068" y="4876"/>
                  </a:lnTo>
                  <a:cubicBezTo>
                    <a:pt x="12043" y="4953"/>
                    <a:pt x="11975" y="5008"/>
                    <a:pt x="11918" y="5008"/>
                  </a:cubicBezTo>
                  <a:cubicBezTo>
                    <a:pt x="11906" y="5008"/>
                    <a:pt x="11894" y="5005"/>
                    <a:pt x="11883" y="5000"/>
                  </a:cubicBezTo>
                  <a:lnTo>
                    <a:pt x="10525" y="4568"/>
                  </a:lnTo>
                  <a:cubicBezTo>
                    <a:pt x="10498" y="4558"/>
                    <a:pt x="10472" y="4553"/>
                    <a:pt x="10448" y="4553"/>
                  </a:cubicBezTo>
                  <a:cubicBezTo>
                    <a:pt x="10255" y="4553"/>
                    <a:pt x="10182" y="4856"/>
                    <a:pt x="10401" y="4938"/>
                  </a:cubicBezTo>
                  <a:lnTo>
                    <a:pt x="11759" y="5370"/>
                  </a:lnTo>
                  <a:cubicBezTo>
                    <a:pt x="11814" y="5389"/>
                    <a:pt x="11871" y="5397"/>
                    <a:pt x="11928" y="5397"/>
                  </a:cubicBezTo>
                  <a:cubicBezTo>
                    <a:pt x="12161" y="5397"/>
                    <a:pt x="12395" y="5254"/>
                    <a:pt x="12469" y="5031"/>
                  </a:cubicBezTo>
                  <a:lnTo>
                    <a:pt x="12562" y="4722"/>
                  </a:lnTo>
                  <a:cubicBezTo>
                    <a:pt x="12654" y="4414"/>
                    <a:pt x="12500" y="4105"/>
                    <a:pt x="12191" y="4012"/>
                  </a:cubicBezTo>
                  <a:lnTo>
                    <a:pt x="6297" y="2068"/>
                  </a:lnTo>
                  <a:lnTo>
                    <a:pt x="6297" y="1821"/>
                  </a:lnTo>
                  <a:cubicBezTo>
                    <a:pt x="7377" y="1574"/>
                    <a:pt x="7192" y="0"/>
                    <a:pt x="61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1" name="Google Shape;21191;p100"/>
          <p:cNvGrpSpPr/>
          <p:nvPr/>
        </p:nvGrpSpPr>
        <p:grpSpPr>
          <a:xfrm>
            <a:off x="5504556" y="2850824"/>
            <a:ext cx="331025" cy="345475"/>
            <a:chOff x="2540463" y="3580956"/>
            <a:chExt cx="331025" cy="345475"/>
          </a:xfrm>
        </p:grpSpPr>
        <p:sp>
          <p:nvSpPr>
            <p:cNvPr id="21192" name="Google Shape;21192;p100"/>
            <p:cNvSpPr/>
            <p:nvPr/>
          </p:nvSpPr>
          <p:spPr>
            <a:xfrm>
              <a:off x="2601413" y="3888456"/>
              <a:ext cx="10825" cy="16375"/>
            </a:xfrm>
            <a:custGeom>
              <a:rect b="b" l="l" r="r" t="t"/>
              <a:pathLst>
                <a:path extrusionOk="0" h="655" w="433">
                  <a:moveTo>
                    <a:pt x="264" y="0"/>
                  </a:moveTo>
                  <a:cubicBezTo>
                    <a:pt x="249" y="0"/>
                    <a:pt x="233" y="2"/>
                    <a:pt x="217" y="6"/>
                  </a:cubicBezTo>
                  <a:cubicBezTo>
                    <a:pt x="93" y="6"/>
                    <a:pt x="32" y="68"/>
                    <a:pt x="32" y="191"/>
                  </a:cubicBezTo>
                  <a:lnTo>
                    <a:pt x="32" y="438"/>
                  </a:lnTo>
                  <a:cubicBezTo>
                    <a:pt x="1" y="562"/>
                    <a:pt x="93" y="654"/>
                    <a:pt x="217" y="654"/>
                  </a:cubicBezTo>
                  <a:cubicBezTo>
                    <a:pt x="340" y="654"/>
                    <a:pt x="433" y="562"/>
                    <a:pt x="433" y="438"/>
                  </a:cubicBezTo>
                  <a:lnTo>
                    <a:pt x="433" y="191"/>
                  </a:lnTo>
                  <a:cubicBezTo>
                    <a:pt x="433" y="84"/>
                    <a:pt x="363"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100"/>
            <p:cNvSpPr/>
            <p:nvPr/>
          </p:nvSpPr>
          <p:spPr>
            <a:xfrm>
              <a:off x="2670088" y="3888606"/>
              <a:ext cx="11600" cy="16225"/>
            </a:xfrm>
            <a:custGeom>
              <a:rect b="b" l="l" r="r" t="t"/>
              <a:pathLst>
                <a:path extrusionOk="0" h="649" w="464">
                  <a:moveTo>
                    <a:pt x="232" y="0"/>
                  </a:moveTo>
                  <a:cubicBezTo>
                    <a:pt x="116" y="0"/>
                    <a:pt x="1" y="62"/>
                    <a:pt x="31" y="185"/>
                  </a:cubicBezTo>
                  <a:lnTo>
                    <a:pt x="31" y="432"/>
                  </a:lnTo>
                  <a:cubicBezTo>
                    <a:pt x="31" y="551"/>
                    <a:pt x="116" y="641"/>
                    <a:pt x="232" y="648"/>
                  </a:cubicBezTo>
                  <a:lnTo>
                    <a:pt x="232" y="648"/>
                  </a:lnTo>
                  <a:cubicBezTo>
                    <a:pt x="348" y="641"/>
                    <a:pt x="433" y="551"/>
                    <a:pt x="433" y="432"/>
                  </a:cubicBezTo>
                  <a:lnTo>
                    <a:pt x="433" y="185"/>
                  </a:lnTo>
                  <a:cubicBezTo>
                    <a:pt x="463" y="62"/>
                    <a:pt x="348" y="0"/>
                    <a:pt x="232" y="0"/>
                  </a:cubicBezTo>
                  <a:close/>
                  <a:moveTo>
                    <a:pt x="232" y="648"/>
                  </a:moveTo>
                  <a:cubicBezTo>
                    <a:pt x="227" y="648"/>
                    <a:pt x="222" y="648"/>
                    <a:pt x="217" y="648"/>
                  </a:cubicBezTo>
                  <a:lnTo>
                    <a:pt x="247" y="648"/>
                  </a:lnTo>
                  <a:cubicBezTo>
                    <a:pt x="242" y="648"/>
                    <a:pt x="237" y="648"/>
                    <a:pt x="232" y="64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100"/>
            <p:cNvSpPr/>
            <p:nvPr/>
          </p:nvSpPr>
          <p:spPr>
            <a:xfrm>
              <a:off x="2625763" y="3893581"/>
              <a:ext cx="29700" cy="13950"/>
            </a:xfrm>
            <a:custGeom>
              <a:rect b="b" l="l" r="r" t="t"/>
              <a:pathLst>
                <a:path extrusionOk="0" h="558" w="1188">
                  <a:moveTo>
                    <a:pt x="289" y="0"/>
                  </a:moveTo>
                  <a:cubicBezTo>
                    <a:pt x="135" y="0"/>
                    <a:pt x="1" y="189"/>
                    <a:pt x="138" y="326"/>
                  </a:cubicBezTo>
                  <a:cubicBezTo>
                    <a:pt x="261" y="480"/>
                    <a:pt x="439" y="557"/>
                    <a:pt x="616" y="557"/>
                  </a:cubicBezTo>
                  <a:cubicBezTo>
                    <a:pt x="794" y="557"/>
                    <a:pt x="971" y="480"/>
                    <a:pt x="1095" y="326"/>
                  </a:cubicBezTo>
                  <a:cubicBezTo>
                    <a:pt x="1187" y="264"/>
                    <a:pt x="1187" y="110"/>
                    <a:pt x="1095" y="48"/>
                  </a:cubicBezTo>
                  <a:lnTo>
                    <a:pt x="1095" y="79"/>
                  </a:lnTo>
                  <a:cubicBezTo>
                    <a:pt x="1048" y="33"/>
                    <a:pt x="994" y="10"/>
                    <a:pt x="944" y="10"/>
                  </a:cubicBezTo>
                  <a:cubicBezTo>
                    <a:pt x="894" y="10"/>
                    <a:pt x="848" y="33"/>
                    <a:pt x="817" y="79"/>
                  </a:cubicBezTo>
                  <a:cubicBezTo>
                    <a:pt x="755" y="110"/>
                    <a:pt x="693" y="141"/>
                    <a:pt x="632" y="141"/>
                  </a:cubicBezTo>
                  <a:cubicBezTo>
                    <a:pt x="539" y="141"/>
                    <a:pt x="477" y="110"/>
                    <a:pt x="447" y="79"/>
                  </a:cubicBezTo>
                  <a:cubicBezTo>
                    <a:pt x="399" y="23"/>
                    <a:pt x="343"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100"/>
            <p:cNvSpPr/>
            <p:nvPr/>
          </p:nvSpPr>
          <p:spPr>
            <a:xfrm>
              <a:off x="2540463" y="3580956"/>
              <a:ext cx="331025" cy="345475"/>
            </a:xfrm>
            <a:custGeom>
              <a:rect b="b" l="l" r="r" t="t"/>
              <a:pathLst>
                <a:path extrusionOk="0" h="13819" w="13241">
                  <a:moveTo>
                    <a:pt x="4044" y="2400"/>
                  </a:moveTo>
                  <a:cubicBezTo>
                    <a:pt x="4105" y="2492"/>
                    <a:pt x="4136" y="2554"/>
                    <a:pt x="4167" y="2647"/>
                  </a:cubicBezTo>
                  <a:cubicBezTo>
                    <a:pt x="4352" y="3017"/>
                    <a:pt x="4445" y="3418"/>
                    <a:pt x="4383" y="3850"/>
                  </a:cubicBezTo>
                  <a:lnTo>
                    <a:pt x="3704" y="3850"/>
                  </a:lnTo>
                  <a:cubicBezTo>
                    <a:pt x="3642" y="3418"/>
                    <a:pt x="3704" y="3017"/>
                    <a:pt x="3889" y="2647"/>
                  </a:cubicBezTo>
                  <a:lnTo>
                    <a:pt x="3920" y="2647"/>
                  </a:lnTo>
                  <a:cubicBezTo>
                    <a:pt x="3951" y="2554"/>
                    <a:pt x="4013" y="2492"/>
                    <a:pt x="4044" y="2400"/>
                  </a:cubicBezTo>
                  <a:close/>
                  <a:moveTo>
                    <a:pt x="4908" y="4251"/>
                  </a:moveTo>
                  <a:cubicBezTo>
                    <a:pt x="5031" y="4251"/>
                    <a:pt x="5155" y="4344"/>
                    <a:pt x="5155" y="4467"/>
                  </a:cubicBezTo>
                  <a:lnTo>
                    <a:pt x="5155" y="6689"/>
                  </a:lnTo>
                  <a:cubicBezTo>
                    <a:pt x="5155" y="6813"/>
                    <a:pt x="5031" y="6905"/>
                    <a:pt x="4908" y="6905"/>
                  </a:cubicBezTo>
                  <a:lnTo>
                    <a:pt x="3180" y="6905"/>
                  </a:lnTo>
                  <a:cubicBezTo>
                    <a:pt x="3056" y="6905"/>
                    <a:pt x="2933" y="6813"/>
                    <a:pt x="2933" y="6689"/>
                  </a:cubicBezTo>
                  <a:lnTo>
                    <a:pt x="2933" y="4467"/>
                  </a:lnTo>
                  <a:cubicBezTo>
                    <a:pt x="2933" y="4344"/>
                    <a:pt x="3056" y="4251"/>
                    <a:pt x="3180" y="4251"/>
                  </a:cubicBezTo>
                  <a:close/>
                  <a:moveTo>
                    <a:pt x="2964" y="8726"/>
                  </a:moveTo>
                  <a:lnTo>
                    <a:pt x="2964" y="9560"/>
                  </a:lnTo>
                  <a:lnTo>
                    <a:pt x="2285" y="9590"/>
                  </a:lnTo>
                  <a:lnTo>
                    <a:pt x="2285" y="8726"/>
                  </a:lnTo>
                  <a:close/>
                  <a:moveTo>
                    <a:pt x="1698" y="8140"/>
                  </a:moveTo>
                  <a:cubicBezTo>
                    <a:pt x="1791" y="8140"/>
                    <a:pt x="1883" y="8202"/>
                    <a:pt x="1883" y="8325"/>
                  </a:cubicBezTo>
                  <a:lnTo>
                    <a:pt x="1883" y="9992"/>
                  </a:lnTo>
                  <a:cubicBezTo>
                    <a:pt x="1883" y="10084"/>
                    <a:pt x="1791" y="10146"/>
                    <a:pt x="1698" y="10146"/>
                  </a:cubicBezTo>
                  <a:lnTo>
                    <a:pt x="1174" y="10146"/>
                  </a:lnTo>
                  <a:cubicBezTo>
                    <a:pt x="1081" y="10146"/>
                    <a:pt x="988" y="10084"/>
                    <a:pt x="988" y="9992"/>
                  </a:cubicBezTo>
                  <a:lnTo>
                    <a:pt x="988" y="8325"/>
                  </a:lnTo>
                  <a:cubicBezTo>
                    <a:pt x="988" y="8202"/>
                    <a:pt x="1081" y="8140"/>
                    <a:pt x="1174" y="8140"/>
                  </a:cubicBezTo>
                  <a:close/>
                  <a:moveTo>
                    <a:pt x="4723" y="7338"/>
                  </a:moveTo>
                  <a:lnTo>
                    <a:pt x="4723" y="11257"/>
                  </a:lnTo>
                  <a:lnTo>
                    <a:pt x="3396" y="11257"/>
                  </a:lnTo>
                  <a:lnTo>
                    <a:pt x="3396" y="7338"/>
                  </a:lnTo>
                  <a:close/>
                  <a:moveTo>
                    <a:pt x="4877" y="11689"/>
                  </a:moveTo>
                  <a:cubicBezTo>
                    <a:pt x="5031" y="11689"/>
                    <a:pt x="6605" y="11936"/>
                    <a:pt x="7408" y="12985"/>
                  </a:cubicBezTo>
                  <a:cubicBezTo>
                    <a:pt x="7531" y="13170"/>
                    <a:pt x="7408" y="13417"/>
                    <a:pt x="7192" y="13417"/>
                  </a:cubicBezTo>
                  <a:lnTo>
                    <a:pt x="896" y="13417"/>
                  </a:lnTo>
                  <a:cubicBezTo>
                    <a:pt x="649" y="13417"/>
                    <a:pt x="525" y="13170"/>
                    <a:pt x="680" y="12985"/>
                  </a:cubicBezTo>
                  <a:cubicBezTo>
                    <a:pt x="1451" y="11936"/>
                    <a:pt x="3025" y="11689"/>
                    <a:pt x="3180" y="11689"/>
                  </a:cubicBezTo>
                  <a:close/>
                  <a:moveTo>
                    <a:pt x="4013" y="0"/>
                  </a:moveTo>
                  <a:cubicBezTo>
                    <a:pt x="3920" y="0"/>
                    <a:pt x="3828" y="39"/>
                    <a:pt x="3766" y="116"/>
                  </a:cubicBezTo>
                  <a:cubicBezTo>
                    <a:pt x="3550" y="394"/>
                    <a:pt x="3334" y="671"/>
                    <a:pt x="3180" y="980"/>
                  </a:cubicBezTo>
                  <a:cubicBezTo>
                    <a:pt x="3073" y="1150"/>
                    <a:pt x="3216" y="1291"/>
                    <a:pt x="3356" y="1291"/>
                  </a:cubicBezTo>
                  <a:cubicBezTo>
                    <a:pt x="3419" y="1291"/>
                    <a:pt x="3481" y="1263"/>
                    <a:pt x="3519" y="1196"/>
                  </a:cubicBezTo>
                  <a:cubicBezTo>
                    <a:pt x="3673" y="918"/>
                    <a:pt x="3828" y="671"/>
                    <a:pt x="4013" y="455"/>
                  </a:cubicBezTo>
                  <a:cubicBezTo>
                    <a:pt x="4352" y="857"/>
                    <a:pt x="4599" y="1289"/>
                    <a:pt x="4784" y="1782"/>
                  </a:cubicBezTo>
                  <a:cubicBezTo>
                    <a:pt x="5093" y="2431"/>
                    <a:pt x="5062" y="3171"/>
                    <a:pt x="4753" y="3819"/>
                  </a:cubicBezTo>
                  <a:cubicBezTo>
                    <a:pt x="4815" y="3356"/>
                    <a:pt x="4723" y="2893"/>
                    <a:pt x="4507" y="2461"/>
                  </a:cubicBezTo>
                  <a:cubicBezTo>
                    <a:pt x="4414" y="2276"/>
                    <a:pt x="4291" y="2091"/>
                    <a:pt x="4167" y="1906"/>
                  </a:cubicBezTo>
                  <a:cubicBezTo>
                    <a:pt x="4136" y="1844"/>
                    <a:pt x="4075" y="1813"/>
                    <a:pt x="4013" y="1813"/>
                  </a:cubicBezTo>
                  <a:cubicBezTo>
                    <a:pt x="3951" y="1813"/>
                    <a:pt x="3889" y="1844"/>
                    <a:pt x="3859" y="1906"/>
                  </a:cubicBezTo>
                  <a:cubicBezTo>
                    <a:pt x="3704" y="2060"/>
                    <a:pt x="3612" y="2276"/>
                    <a:pt x="3519" y="2461"/>
                  </a:cubicBezTo>
                  <a:cubicBezTo>
                    <a:pt x="3303" y="2893"/>
                    <a:pt x="3210" y="3356"/>
                    <a:pt x="3241" y="3819"/>
                  </a:cubicBezTo>
                  <a:cubicBezTo>
                    <a:pt x="2964" y="3202"/>
                    <a:pt x="2933" y="2523"/>
                    <a:pt x="3180" y="1906"/>
                  </a:cubicBezTo>
                  <a:cubicBezTo>
                    <a:pt x="3237" y="1732"/>
                    <a:pt x="3114" y="1619"/>
                    <a:pt x="2991" y="1619"/>
                  </a:cubicBezTo>
                  <a:cubicBezTo>
                    <a:pt x="2917" y="1619"/>
                    <a:pt x="2844" y="1659"/>
                    <a:pt x="2809" y="1752"/>
                  </a:cubicBezTo>
                  <a:cubicBezTo>
                    <a:pt x="2531" y="2461"/>
                    <a:pt x="2531" y="3233"/>
                    <a:pt x="2840" y="3912"/>
                  </a:cubicBezTo>
                  <a:cubicBezTo>
                    <a:pt x="2624" y="4035"/>
                    <a:pt x="2501" y="4251"/>
                    <a:pt x="2501" y="4498"/>
                  </a:cubicBezTo>
                  <a:lnTo>
                    <a:pt x="2501" y="6689"/>
                  </a:lnTo>
                  <a:cubicBezTo>
                    <a:pt x="2501" y="6967"/>
                    <a:pt x="2686" y="7214"/>
                    <a:pt x="2933" y="7307"/>
                  </a:cubicBezTo>
                  <a:lnTo>
                    <a:pt x="2933" y="8325"/>
                  </a:lnTo>
                  <a:lnTo>
                    <a:pt x="2254" y="8325"/>
                  </a:lnTo>
                  <a:cubicBezTo>
                    <a:pt x="2254" y="7986"/>
                    <a:pt x="1976" y="7739"/>
                    <a:pt x="1667" y="7739"/>
                  </a:cubicBezTo>
                  <a:lnTo>
                    <a:pt x="1143" y="7739"/>
                  </a:lnTo>
                  <a:cubicBezTo>
                    <a:pt x="834" y="7739"/>
                    <a:pt x="556" y="7986"/>
                    <a:pt x="556" y="8325"/>
                  </a:cubicBezTo>
                  <a:lnTo>
                    <a:pt x="556" y="9992"/>
                  </a:lnTo>
                  <a:cubicBezTo>
                    <a:pt x="556" y="10300"/>
                    <a:pt x="834" y="10578"/>
                    <a:pt x="1143" y="10578"/>
                  </a:cubicBezTo>
                  <a:lnTo>
                    <a:pt x="1667" y="10578"/>
                  </a:lnTo>
                  <a:cubicBezTo>
                    <a:pt x="1976" y="10578"/>
                    <a:pt x="2223" y="10300"/>
                    <a:pt x="2254" y="9992"/>
                  </a:cubicBezTo>
                  <a:lnTo>
                    <a:pt x="2933" y="9992"/>
                  </a:lnTo>
                  <a:lnTo>
                    <a:pt x="2933" y="11288"/>
                  </a:lnTo>
                  <a:cubicBezTo>
                    <a:pt x="2439" y="11380"/>
                    <a:pt x="1081" y="11720"/>
                    <a:pt x="309" y="12738"/>
                  </a:cubicBezTo>
                  <a:cubicBezTo>
                    <a:pt x="1" y="13170"/>
                    <a:pt x="309" y="13788"/>
                    <a:pt x="865" y="13818"/>
                  </a:cubicBezTo>
                  <a:lnTo>
                    <a:pt x="7161" y="13818"/>
                  </a:lnTo>
                  <a:cubicBezTo>
                    <a:pt x="7716" y="13788"/>
                    <a:pt x="8025" y="13170"/>
                    <a:pt x="7685" y="12738"/>
                  </a:cubicBezTo>
                  <a:cubicBezTo>
                    <a:pt x="6914" y="11720"/>
                    <a:pt x="5556" y="11380"/>
                    <a:pt x="5062" y="11288"/>
                  </a:cubicBezTo>
                  <a:lnTo>
                    <a:pt x="5062" y="11041"/>
                  </a:lnTo>
                  <a:cubicBezTo>
                    <a:pt x="5229" y="11018"/>
                    <a:pt x="5392" y="11007"/>
                    <a:pt x="5553" y="11007"/>
                  </a:cubicBezTo>
                  <a:cubicBezTo>
                    <a:pt x="6461" y="11007"/>
                    <a:pt x="7278" y="11348"/>
                    <a:pt x="8117" y="11689"/>
                  </a:cubicBezTo>
                  <a:cubicBezTo>
                    <a:pt x="8858" y="11998"/>
                    <a:pt x="9661" y="12245"/>
                    <a:pt x="10432" y="12368"/>
                  </a:cubicBezTo>
                  <a:cubicBezTo>
                    <a:pt x="10453" y="12376"/>
                    <a:pt x="10473" y="12380"/>
                    <a:pt x="10492" y="12380"/>
                  </a:cubicBezTo>
                  <a:cubicBezTo>
                    <a:pt x="10681" y="12380"/>
                    <a:pt x="10717" y="11996"/>
                    <a:pt x="10515" y="11996"/>
                  </a:cubicBezTo>
                  <a:cubicBezTo>
                    <a:pt x="10509" y="11996"/>
                    <a:pt x="10501" y="11997"/>
                    <a:pt x="10494" y="11998"/>
                  </a:cubicBezTo>
                  <a:cubicBezTo>
                    <a:pt x="9722" y="11843"/>
                    <a:pt x="8982" y="11627"/>
                    <a:pt x="8272" y="11319"/>
                  </a:cubicBezTo>
                  <a:cubicBezTo>
                    <a:pt x="7362" y="10944"/>
                    <a:pt x="6498" y="10616"/>
                    <a:pt x="5520" y="10616"/>
                  </a:cubicBezTo>
                  <a:cubicBezTo>
                    <a:pt x="5370" y="10616"/>
                    <a:pt x="5218" y="10623"/>
                    <a:pt x="5062" y="10640"/>
                  </a:cubicBezTo>
                  <a:lnTo>
                    <a:pt x="5062" y="9806"/>
                  </a:lnTo>
                  <a:cubicBezTo>
                    <a:pt x="5211" y="9793"/>
                    <a:pt x="5358" y="9786"/>
                    <a:pt x="5503" y="9786"/>
                  </a:cubicBezTo>
                  <a:cubicBezTo>
                    <a:pt x="6650" y="9786"/>
                    <a:pt x="7676" y="10191"/>
                    <a:pt x="8580" y="10547"/>
                  </a:cubicBezTo>
                  <a:cubicBezTo>
                    <a:pt x="9436" y="10901"/>
                    <a:pt x="10225" y="11209"/>
                    <a:pt x="11061" y="11209"/>
                  </a:cubicBezTo>
                  <a:cubicBezTo>
                    <a:pt x="11612" y="11209"/>
                    <a:pt x="12183" y="11075"/>
                    <a:pt x="12808" y="10732"/>
                  </a:cubicBezTo>
                  <a:lnTo>
                    <a:pt x="12808" y="11658"/>
                  </a:lnTo>
                  <a:cubicBezTo>
                    <a:pt x="12346" y="11874"/>
                    <a:pt x="11821" y="11998"/>
                    <a:pt x="11265" y="12029"/>
                  </a:cubicBezTo>
                  <a:lnTo>
                    <a:pt x="11296" y="11998"/>
                  </a:lnTo>
                  <a:cubicBezTo>
                    <a:pt x="11204" y="11998"/>
                    <a:pt x="11111" y="12090"/>
                    <a:pt x="11111" y="12214"/>
                  </a:cubicBezTo>
                  <a:cubicBezTo>
                    <a:pt x="11111" y="12306"/>
                    <a:pt x="11204" y="12399"/>
                    <a:pt x="11296" y="12399"/>
                  </a:cubicBezTo>
                  <a:cubicBezTo>
                    <a:pt x="11944" y="12368"/>
                    <a:pt x="12562" y="12214"/>
                    <a:pt x="13117" y="11936"/>
                  </a:cubicBezTo>
                  <a:cubicBezTo>
                    <a:pt x="13179" y="11905"/>
                    <a:pt x="13241" y="11843"/>
                    <a:pt x="13241" y="11751"/>
                  </a:cubicBezTo>
                  <a:lnTo>
                    <a:pt x="13241" y="10362"/>
                  </a:lnTo>
                  <a:cubicBezTo>
                    <a:pt x="13241" y="10226"/>
                    <a:pt x="13141" y="10140"/>
                    <a:pt x="13040" y="10140"/>
                  </a:cubicBezTo>
                  <a:cubicBezTo>
                    <a:pt x="13002" y="10140"/>
                    <a:pt x="12965" y="10152"/>
                    <a:pt x="12932" y="10177"/>
                  </a:cubicBezTo>
                  <a:cubicBezTo>
                    <a:pt x="12264" y="10618"/>
                    <a:pt x="11677" y="10787"/>
                    <a:pt x="11101" y="10787"/>
                  </a:cubicBezTo>
                  <a:cubicBezTo>
                    <a:pt x="10346" y="10787"/>
                    <a:pt x="9610" y="10496"/>
                    <a:pt x="8735" y="10146"/>
                  </a:cubicBezTo>
                  <a:cubicBezTo>
                    <a:pt x="7777" y="9780"/>
                    <a:pt x="6717" y="9362"/>
                    <a:pt x="5460" y="9362"/>
                  </a:cubicBezTo>
                  <a:cubicBezTo>
                    <a:pt x="5340" y="9362"/>
                    <a:pt x="5217" y="9366"/>
                    <a:pt x="5093" y="9374"/>
                  </a:cubicBezTo>
                  <a:lnTo>
                    <a:pt x="5093" y="7276"/>
                  </a:lnTo>
                  <a:cubicBezTo>
                    <a:pt x="5340" y="7183"/>
                    <a:pt x="5525" y="6967"/>
                    <a:pt x="5525" y="6689"/>
                  </a:cubicBezTo>
                  <a:lnTo>
                    <a:pt x="5525" y="4467"/>
                  </a:lnTo>
                  <a:cubicBezTo>
                    <a:pt x="5525" y="4221"/>
                    <a:pt x="5402" y="4004"/>
                    <a:pt x="5186" y="3912"/>
                  </a:cubicBezTo>
                  <a:cubicBezTo>
                    <a:pt x="5494" y="3171"/>
                    <a:pt x="5494" y="2369"/>
                    <a:pt x="5186" y="1628"/>
                  </a:cubicBezTo>
                  <a:cubicBezTo>
                    <a:pt x="4970" y="1073"/>
                    <a:pt x="4661" y="579"/>
                    <a:pt x="4260" y="116"/>
                  </a:cubicBezTo>
                  <a:cubicBezTo>
                    <a:pt x="4198" y="39"/>
                    <a:pt x="4105" y="0"/>
                    <a:pt x="4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6" name="Google Shape;21196;p100"/>
          <p:cNvGrpSpPr/>
          <p:nvPr/>
        </p:nvGrpSpPr>
        <p:grpSpPr>
          <a:xfrm>
            <a:off x="6246038" y="2852274"/>
            <a:ext cx="354150" cy="342575"/>
            <a:chOff x="6307938" y="1923106"/>
            <a:chExt cx="354150" cy="342575"/>
          </a:xfrm>
        </p:grpSpPr>
        <p:sp>
          <p:nvSpPr>
            <p:cNvPr id="21197" name="Google Shape;21197;p100"/>
            <p:cNvSpPr/>
            <p:nvPr/>
          </p:nvSpPr>
          <p:spPr>
            <a:xfrm>
              <a:off x="6392038" y="2170181"/>
              <a:ext cx="17675" cy="14550"/>
            </a:xfrm>
            <a:custGeom>
              <a:rect b="b" l="l" r="r" t="t"/>
              <a:pathLst>
                <a:path extrusionOk="0" h="582" w="707">
                  <a:moveTo>
                    <a:pt x="243" y="1"/>
                  </a:moveTo>
                  <a:cubicBezTo>
                    <a:pt x="193" y="1"/>
                    <a:pt x="139" y="24"/>
                    <a:pt x="93" y="70"/>
                  </a:cubicBezTo>
                  <a:cubicBezTo>
                    <a:pt x="0" y="132"/>
                    <a:pt x="0" y="255"/>
                    <a:pt x="93" y="348"/>
                  </a:cubicBezTo>
                  <a:lnTo>
                    <a:pt x="309" y="533"/>
                  </a:lnTo>
                  <a:cubicBezTo>
                    <a:pt x="350" y="567"/>
                    <a:pt x="393" y="582"/>
                    <a:pt x="435" y="582"/>
                  </a:cubicBezTo>
                  <a:cubicBezTo>
                    <a:pt x="583" y="582"/>
                    <a:pt x="707" y="400"/>
                    <a:pt x="587" y="255"/>
                  </a:cubicBezTo>
                  <a:lnTo>
                    <a:pt x="371" y="70"/>
                  </a:lnTo>
                  <a:cubicBezTo>
                    <a:pt x="340" y="24"/>
                    <a:pt x="293"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100"/>
            <p:cNvSpPr/>
            <p:nvPr/>
          </p:nvSpPr>
          <p:spPr>
            <a:xfrm>
              <a:off x="6446338" y="2114081"/>
              <a:ext cx="18250" cy="15625"/>
            </a:xfrm>
            <a:custGeom>
              <a:rect b="b" l="l" r="r" t="t"/>
              <a:pathLst>
                <a:path extrusionOk="0" h="625" w="730">
                  <a:moveTo>
                    <a:pt x="299" y="1"/>
                  </a:moveTo>
                  <a:cubicBezTo>
                    <a:pt x="132" y="1"/>
                    <a:pt x="0" y="204"/>
                    <a:pt x="143" y="370"/>
                  </a:cubicBezTo>
                  <a:lnTo>
                    <a:pt x="359" y="555"/>
                  </a:lnTo>
                  <a:cubicBezTo>
                    <a:pt x="390" y="601"/>
                    <a:pt x="444" y="624"/>
                    <a:pt x="498" y="624"/>
                  </a:cubicBezTo>
                  <a:cubicBezTo>
                    <a:pt x="552" y="624"/>
                    <a:pt x="606" y="601"/>
                    <a:pt x="637" y="555"/>
                  </a:cubicBezTo>
                  <a:cubicBezTo>
                    <a:pt x="729" y="462"/>
                    <a:pt x="729" y="339"/>
                    <a:pt x="637" y="277"/>
                  </a:cubicBezTo>
                  <a:lnTo>
                    <a:pt x="451" y="61"/>
                  </a:lnTo>
                  <a:cubicBezTo>
                    <a:pt x="402" y="19"/>
                    <a:pt x="349"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100"/>
            <p:cNvSpPr/>
            <p:nvPr/>
          </p:nvSpPr>
          <p:spPr>
            <a:xfrm>
              <a:off x="6417888" y="2139506"/>
              <a:ext cx="25100" cy="24725"/>
            </a:xfrm>
            <a:custGeom>
              <a:rect b="b" l="l" r="r" t="t"/>
              <a:pathLst>
                <a:path extrusionOk="0" h="989" w="1004">
                  <a:moveTo>
                    <a:pt x="787" y="1"/>
                  </a:moveTo>
                  <a:cubicBezTo>
                    <a:pt x="664" y="32"/>
                    <a:pt x="571" y="124"/>
                    <a:pt x="602" y="217"/>
                  </a:cubicBezTo>
                  <a:cubicBezTo>
                    <a:pt x="602" y="402"/>
                    <a:pt x="448" y="556"/>
                    <a:pt x="262" y="556"/>
                  </a:cubicBezTo>
                  <a:cubicBezTo>
                    <a:pt x="248" y="553"/>
                    <a:pt x="234" y="551"/>
                    <a:pt x="221" y="551"/>
                  </a:cubicBezTo>
                  <a:cubicBezTo>
                    <a:pt x="20" y="551"/>
                    <a:pt x="0" y="959"/>
                    <a:pt x="210" y="959"/>
                  </a:cubicBezTo>
                  <a:cubicBezTo>
                    <a:pt x="217" y="959"/>
                    <a:pt x="224" y="959"/>
                    <a:pt x="232" y="958"/>
                  </a:cubicBezTo>
                  <a:lnTo>
                    <a:pt x="232" y="989"/>
                  </a:lnTo>
                  <a:cubicBezTo>
                    <a:pt x="664" y="989"/>
                    <a:pt x="1003" y="649"/>
                    <a:pt x="1003" y="217"/>
                  </a:cubicBezTo>
                  <a:cubicBezTo>
                    <a:pt x="972" y="94"/>
                    <a:pt x="880"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100"/>
            <p:cNvSpPr/>
            <p:nvPr/>
          </p:nvSpPr>
          <p:spPr>
            <a:xfrm>
              <a:off x="6355763" y="2078431"/>
              <a:ext cx="162500" cy="143275"/>
            </a:xfrm>
            <a:custGeom>
              <a:rect b="b" l="l" r="r" t="t"/>
              <a:pathLst>
                <a:path extrusionOk="0" h="5731" w="6500">
                  <a:moveTo>
                    <a:pt x="4301" y="502"/>
                  </a:moveTo>
                  <a:cubicBezTo>
                    <a:pt x="5095" y="502"/>
                    <a:pt x="5764" y="1492"/>
                    <a:pt x="5093" y="2259"/>
                  </a:cubicBezTo>
                  <a:lnTo>
                    <a:pt x="2315" y="5036"/>
                  </a:lnTo>
                  <a:cubicBezTo>
                    <a:pt x="2088" y="5257"/>
                    <a:pt x="1834" y="5349"/>
                    <a:pt x="1590" y="5349"/>
                  </a:cubicBezTo>
                  <a:cubicBezTo>
                    <a:pt x="776" y="5349"/>
                    <a:pt x="74" y="4315"/>
                    <a:pt x="834" y="3555"/>
                  </a:cubicBezTo>
                  <a:lnTo>
                    <a:pt x="3612" y="777"/>
                  </a:lnTo>
                  <a:cubicBezTo>
                    <a:pt x="3832" y="584"/>
                    <a:pt x="4072" y="502"/>
                    <a:pt x="4301" y="502"/>
                  </a:cubicBezTo>
                  <a:close/>
                  <a:moveTo>
                    <a:pt x="4379" y="1"/>
                  </a:moveTo>
                  <a:cubicBezTo>
                    <a:pt x="4025" y="1"/>
                    <a:pt x="3657" y="147"/>
                    <a:pt x="3334" y="500"/>
                  </a:cubicBezTo>
                  <a:lnTo>
                    <a:pt x="556" y="3277"/>
                  </a:lnTo>
                  <a:cubicBezTo>
                    <a:pt x="1" y="3833"/>
                    <a:pt x="1" y="4759"/>
                    <a:pt x="556" y="5314"/>
                  </a:cubicBezTo>
                  <a:cubicBezTo>
                    <a:pt x="834" y="5592"/>
                    <a:pt x="1204" y="5731"/>
                    <a:pt x="1575" y="5731"/>
                  </a:cubicBezTo>
                  <a:cubicBezTo>
                    <a:pt x="1945" y="5731"/>
                    <a:pt x="2315" y="5592"/>
                    <a:pt x="2593" y="5314"/>
                  </a:cubicBezTo>
                  <a:lnTo>
                    <a:pt x="5371" y="2537"/>
                  </a:lnTo>
                  <a:cubicBezTo>
                    <a:pt x="6500" y="1502"/>
                    <a:pt x="5514" y="1"/>
                    <a:pt x="4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100"/>
            <p:cNvSpPr/>
            <p:nvPr/>
          </p:nvSpPr>
          <p:spPr>
            <a:xfrm>
              <a:off x="6539388" y="1982906"/>
              <a:ext cx="17475" cy="13900"/>
            </a:xfrm>
            <a:custGeom>
              <a:rect b="b" l="l" r="r" t="t"/>
              <a:pathLst>
                <a:path extrusionOk="0" h="556" w="699">
                  <a:moveTo>
                    <a:pt x="416" y="1"/>
                  </a:moveTo>
                  <a:cubicBezTo>
                    <a:pt x="370" y="1"/>
                    <a:pt x="322" y="19"/>
                    <a:pt x="279" y="62"/>
                  </a:cubicBezTo>
                  <a:lnTo>
                    <a:pt x="124" y="216"/>
                  </a:lnTo>
                  <a:cubicBezTo>
                    <a:pt x="1" y="340"/>
                    <a:pt x="93" y="556"/>
                    <a:pt x="279" y="556"/>
                  </a:cubicBezTo>
                  <a:cubicBezTo>
                    <a:pt x="309" y="556"/>
                    <a:pt x="371" y="556"/>
                    <a:pt x="402" y="494"/>
                  </a:cubicBezTo>
                  <a:lnTo>
                    <a:pt x="556" y="340"/>
                  </a:lnTo>
                  <a:cubicBezTo>
                    <a:pt x="698" y="197"/>
                    <a:pt x="568" y="1"/>
                    <a:pt x="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100"/>
            <p:cNvSpPr/>
            <p:nvPr/>
          </p:nvSpPr>
          <p:spPr>
            <a:xfrm>
              <a:off x="6583363" y="2026106"/>
              <a:ext cx="16700" cy="13900"/>
            </a:xfrm>
            <a:custGeom>
              <a:rect b="b" l="l" r="r" t="t"/>
              <a:pathLst>
                <a:path extrusionOk="0" h="556" w="668">
                  <a:moveTo>
                    <a:pt x="371" y="1"/>
                  </a:moveTo>
                  <a:cubicBezTo>
                    <a:pt x="321" y="1"/>
                    <a:pt x="267" y="19"/>
                    <a:pt x="217" y="62"/>
                  </a:cubicBezTo>
                  <a:lnTo>
                    <a:pt x="63" y="216"/>
                  </a:lnTo>
                  <a:cubicBezTo>
                    <a:pt x="1" y="278"/>
                    <a:pt x="1" y="402"/>
                    <a:pt x="63" y="494"/>
                  </a:cubicBezTo>
                  <a:cubicBezTo>
                    <a:pt x="124" y="525"/>
                    <a:pt x="155" y="556"/>
                    <a:pt x="217" y="556"/>
                  </a:cubicBezTo>
                  <a:cubicBezTo>
                    <a:pt x="279" y="556"/>
                    <a:pt x="310" y="525"/>
                    <a:pt x="371" y="494"/>
                  </a:cubicBezTo>
                  <a:lnTo>
                    <a:pt x="526" y="340"/>
                  </a:lnTo>
                  <a:cubicBezTo>
                    <a:pt x="668" y="198"/>
                    <a:pt x="537"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100"/>
            <p:cNvSpPr/>
            <p:nvPr/>
          </p:nvSpPr>
          <p:spPr>
            <a:xfrm>
              <a:off x="6557913" y="2004481"/>
              <a:ext cx="20075" cy="19325"/>
            </a:xfrm>
            <a:custGeom>
              <a:rect b="b" l="l" r="r" t="t"/>
              <a:pathLst>
                <a:path extrusionOk="0" h="773" w="803">
                  <a:moveTo>
                    <a:pt x="177" y="0"/>
                  </a:moveTo>
                  <a:cubicBezTo>
                    <a:pt x="103" y="0"/>
                    <a:pt x="29" y="40"/>
                    <a:pt x="1" y="125"/>
                  </a:cubicBezTo>
                  <a:cubicBezTo>
                    <a:pt x="1" y="279"/>
                    <a:pt x="62" y="464"/>
                    <a:pt x="186" y="588"/>
                  </a:cubicBezTo>
                  <a:cubicBezTo>
                    <a:pt x="309" y="711"/>
                    <a:pt x="463" y="773"/>
                    <a:pt x="649" y="773"/>
                  </a:cubicBezTo>
                  <a:cubicBezTo>
                    <a:pt x="803" y="680"/>
                    <a:pt x="803" y="433"/>
                    <a:pt x="618" y="372"/>
                  </a:cubicBezTo>
                  <a:lnTo>
                    <a:pt x="587" y="372"/>
                  </a:lnTo>
                  <a:cubicBezTo>
                    <a:pt x="463" y="372"/>
                    <a:pt x="371" y="279"/>
                    <a:pt x="371" y="156"/>
                  </a:cubicBezTo>
                  <a:cubicBezTo>
                    <a:pt x="354" y="55"/>
                    <a:pt x="265"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100"/>
            <p:cNvSpPr/>
            <p:nvPr/>
          </p:nvSpPr>
          <p:spPr>
            <a:xfrm>
              <a:off x="6503013" y="1957856"/>
              <a:ext cx="123600" cy="109925"/>
            </a:xfrm>
            <a:custGeom>
              <a:rect b="b" l="l" r="r" t="t"/>
              <a:pathLst>
                <a:path extrusionOk="0" h="4397" w="4944">
                  <a:moveTo>
                    <a:pt x="1548" y="366"/>
                  </a:moveTo>
                  <a:cubicBezTo>
                    <a:pt x="1733" y="366"/>
                    <a:pt x="1921" y="439"/>
                    <a:pt x="2073" y="601"/>
                  </a:cubicBezTo>
                  <a:lnTo>
                    <a:pt x="4203" y="2730"/>
                  </a:lnTo>
                  <a:cubicBezTo>
                    <a:pt x="4746" y="3274"/>
                    <a:pt x="4240" y="4016"/>
                    <a:pt x="3669" y="4016"/>
                  </a:cubicBezTo>
                  <a:cubicBezTo>
                    <a:pt x="3494" y="4016"/>
                    <a:pt x="3312" y="3946"/>
                    <a:pt x="3153" y="3780"/>
                  </a:cubicBezTo>
                  <a:lnTo>
                    <a:pt x="1024" y="1650"/>
                  </a:lnTo>
                  <a:cubicBezTo>
                    <a:pt x="869" y="1496"/>
                    <a:pt x="808" y="1311"/>
                    <a:pt x="808" y="1126"/>
                  </a:cubicBezTo>
                  <a:cubicBezTo>
                    <a:pt x="808" y="669"/>
                    <a:pt x="1170" y="366"/>
                    <a:pt x="1548" y="366"/>
                  </a:cubicBezTo>
                  <a:close/>
                  <a:moveTo>
                    <a:pt x="1607" y="1"/>
                  </a:moveTo>
                  <a:cubicBezTo>
                    <a:pt x="735" y="1"/>
                    <a:pt x="0" y="1086"/>
                    <a:pt x="746" y="1928"/>
                  </a:cubicBezTo>
                  <a:lnTo>
                    <a:pt x="2875" y="4057"/>
                  </a:lnTo>
                  <a:cubicBezTo>
                    <a:pt x="3091" y="4273"/>
                    <a:pt x="3369" y="4397"/>
                    <a:pt x="3678" y="4397"/>
                  </a:cubicBezTo>
                  <a:cubicBezTo>
                    <a:pt x="3986" y="4397"/>
                    <a:pt x="4264" y="4273"/>
                    <a:pt x="4511" y="4057"/>
                  </a:cubicBezTo>
                  <a:cubicBezTo>
                    <a:pt x="4943" y="3625"/>
                    <a:pt x="4943" y="2885"/>
                    <a:pt x="4511" y="2422"/>
                  </a:cubicBezTo>
                  <a:lnTo>
                    <a:pt x="2351" y="292"/>
                  </a:lnTo>
                  <a:cubicBezTo>
                    <a:pt x="2112" y="88"/>
                    <a:pt x="1854" y="1"/>
                    <a:pt x="16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100"/>
            <p:cNvSpPr/>
            <p:nvPr/>
          </p:nvSpPr>
          <p:spPr>
            <a:xfrm>
              <a:off x="6307938" y="2036706"/>
              <a:ext cx="241525" cy="228975"/>
            </a:xfrm>
            <a:custGeom>
              <a:rect b="b" l="l" r="r" t="t"/>
              <a:pathLst>
                <a:path extrusionOk="0" h="9159" w="9661">
                  <a:moveTo>
                    <a:pt x="5987" y="348"/>
                  </a:moveTo>
                  <a:cubicBezTo>
                    <a:pt x="6142" y="348"/>
                    <a:pt x="6234" y="440"/>
                    <a:pt x="6234" y="595"/>
                  </a:cubicBezTo>
                  <a:lnTo>
                    <a:pt x="6234" y="811"/>
                  </a:lnTo>
                  <a:cubicBezTo>
                    <a:pt x="6080" y="811"/>
                    <a:pt x="5895" y="842"/>
                    <a:pt x="5741" y="873"/>
                  </a:cubicBezTo>
                  <a:lnTo>
                    <a:pt x="5741" y="595"/>
                  </a:lnTo>
                  <a:cubicBezTo>
                    <a:pt x="5741" y="440"/>
                    <a:pt x="5833" y="348"/>
                    <a:pt x="5987" y="348"/>
                  </a:cubicBezTo>
                  <a:close/>
                  <a:moveTo>
                    <a:pt x="8129" y="1069"/>
                  </a:moveTo>
                  <a:cubicBezTo>
                    <a:pt x="8317" y="1069"/>
                    <a:pt x="8492" y="1331"/>
                    <a:pt x="8302" y="1521"/>
                  </a:cubicBezTo>
                  <a:lnTo>
                    <a:pt x="8117" y="1706"/>
                  </a:lnTo>
                  <a:cubicBezTo>
                    <a:pt x="8086" y="1644"/>
                    <a:pt x="8024" y="1582"/>
                    <a:pt x="7963" y="1521"/>
                  </a:cubicBezTo>
                  <a:cubicBezTo>
                    <a:pt x="7901" y="1459"/>
                    <a:pt x="7839" y="1397"/>
                    <a:pt x="7777" y="1335"/>
                  </a:cubicBezTo>
                  <a:lnTo>
                    <a:pt x="7963" y="1150"/>
                  </a:lnTo>
                  <a:cubicBezTo>
                    <a:pt x="8013" y="1093"/>
                    <a:pt x="8071" y="1069"/>
                    <a:pt x="8129" y="1069"/>
                  </a:cubicBezTo>
                  <a:close/>
                  <a:moveTo>
                    <a:pt x="3741" y="1593"/>
                  </a:moveTo>
                  <a:cubicBezTo>
                    <a:pt x="3800" y="1593"/>
                    <a:pt x="3862" y="1618"/>
                    <a:pt x="3920" y="1675"/>
                  </a:cubicBezTo>
                  <a:lnTo>
                    <a:pt x="4167" y="1922"/>
                  </a:lnTo>
                  <a:lnTo>
                    <a:pt x="3827" y="2292"/>
                  </a:lnTo>
                  <a:lnTo>
                    <a:pt x="3580" y="2045"/>
                  </a:lnTo>
                  <a:cubicBezTo>
                    <a:pt x="3391" y="1856"/>
                    <a:pt x="3547" y="1593"/>
                    <a:pt x="3741" y="1593"/>
                  </a:cubicBezTo>
                  <a:close/>
                  <a:moveTo>
                    <a:pt x="8858" y="3218"/>
                  </a:moveTo>
                  <a:cubicBezTo>
                    <a:pt x="8981" y="3218"/>
                    <a:pt x="9105" y="3341"/>
                    <a:pt x="9105" y="3465"/>
                  </a:cubicBezTo>
                  <a:cubicBezTo>
                    <a:pt x="9105" y="3619"/>
                    <a:pt x="8981" y="3743"/>
                    <a:pt x="8858" y="3743"/>
                  </a:cubicBezTo>
                  <a:lnTo>
                    <a:pt x="8580" y="3743"/>
                  </a:lnTo>
                  <a:cubicBezTo>
                    <a:pt x="8611" y="3557"/>
                    <a:pt x="8642" y="3403"/>
                    <a:pt x="8642" y="3218"/>
                  </a:cubicBezTo>
                  <a:close/>
                  <a:moveTo>
                    <a:pt x="2149" y="3179"/>
                  </a:moveTo>
                  <a:cubicBezTo>
                    <a:pt x="2215" y="3179"/>
                    <a:pt x="2284" y="3203"/>
                    <a:pt x="2346" y="3249"/>
                  </a:cubicBezTo>
                  <a:lnTo>
                    <a:pt x="2593" y="3496"/>
                  </a:lnTo>
                  <a:lnTo>
                    <a:pt x="2222" y="3866"/>
                  </a:lnTo>
                  <a:lnTo>
                    <a:pt x="1975" y="3619"/>
                  </a:lnTo>
                  <a:cubicBezTo>
                    <a:pt x="1883" y="3527"/>
                    <a:pt x="1883" y="3341"/>
                    <a:pt x="1975" y="3249"/>
                  </a:cubicBezTo>
                  <a:cubicBezTo>
                    <a:pt x="2022" y="3203"/>
                    <a:pt x="2083" y="3179"/>
                    <a:pt x="2149" y="3179"/>
                  </a:cubicBezTo>
                  <a:close/>
                  <a:moveTo>
                    <a:pt x="1204" y="5409"/>
                  </a:moveTo>
                  <a:cubicBezTo>
                    <a:pt x="1142" y="5594"/>
                    <a:pt x="1142" y="5749"/>
                    <a:pt x="1142" y="5934"/>
                  </a:cubicBezTo>
                  <a:lnTo>
                    <a:pt x="895" y="5934"/>
                  </a:lnTo>
                  <a:cubicBezTo>
                    <a:pt x="772" y="5934"/>
                    <a:pt x="648" y="5810"/>
                    <a:pt x="648" y="5687"/>
                  </a:cubicBezTo>
                  <a:cubicBezTo>
                    <a:pt x="648" y="5533"/>
                    <a:pt x="772" y="5409"/>
                    <a:pt x="895" y="5409"/>
                  </a:cubicBezTo>
                  <a:close/>
                  <a:moveTo>
                    <a:pt x="7531" y="5286"/>
                  </a:moveTo>
                  <a:lnTo>
                    <a:pt x="7777" y="5533"/>
                  </a:lnTo>
                  <a:cubicBezTo>
                    <a:pt x="7870" y="5625"/>
                    <a:pt x="7870" y="5810"/>
                    <a:pt x="7777" y="5903"/>
                  </a:cubicBezTo>
                  <a:cubicBezTo>
                    <a:pt x="7716" y="5949"/>
                    <a:pt x="7646" y="5972"/>
                    <a:pt x="7581" y="5972"/>
                  </a:cubicBezTo>
                  <a:cubicBezTo>
                    <a:pt x="7515" y="5972"/>
                    <a:pt x="7453" y="5949"/>
                    <a:pt x="7407" y="5903"/>
                  </a:cubicBezTo>
                  <a:lnTo>
                    <a:pt x="7160" y="5656"/>
                  </a:lnTo>
                  <a:lnTo>
                    <a:pt x="7531" y="5286"/>
                  </a:lnTo>
                  <a:close/>
                  <a:moveTo>
                    <a:pt x="5957" y="6860"/>
                  </a:moveTo>
                  <a:lnTo>
                    <a:pt x="6203" y="7107"/>
                  </a:lnTo>
                  <a:cubicBezTo>
                    <a:pt x="6296" y="7199"/>
                    <a:pt x="6296" y="7384"/>
                    <a:pt x="6203" y="7477"/>
                  </a:cubicBezTo>
                  <a:cubicBezTo>
                    <a:pt x="6142" y="7523"/>
                    <a:pt x="6072" y="7546"/>
                    <a:pt x="6007" y="7546"/>
                  </a:cubicBezTo>
                  <a:cubicBezTo>
                    <a:pt x="5941" y="7546"/>
                    <a:pt x="5879" y="7523"/>
                    <a:pt x="5833" y="7477"/>
                  </a:cubicBezTo>
                  <a:lnTo>
                    <a:pt x="5586" y="7230"/>
                  </a:lnTo>
                  <a:lnTo>
                    <a:pt x="5957" y="6860"/>
                  </a:lnTo>
                  <a:close/>
                  <a:moveTo>
                    <a:pt x="6252" y="1188"/>
                  </a:moveTo>
                  <a:cubicBezTo>
                    <a:pt x="7782" y="1188"/>
                    <a:pt x="9106" y="3155"/>
                    <a:pt x="7685" y="4576"/>
                  </a:cubicBezTo>
                  <a:lnTo>
                    <a:pt x="4876" y="7384"/>
                  </a:lnTo>
                  <a:cubicBezTo>
                    <a:pt x="4449" y="7812"/>
                    <a:pt x="3972" y="7991"/>
                    <a:pt x="3515" y="7991"/>
                  </a:cubicBezTo>
                  <a:cubicBezTo>
                    <a:pt x="1989" y="7991"/>
                    <a:pt x="674" y="6000"/>
                    <a:pt x="2099" y="4576"/>
                  </a:cubicBezTo>
                  <a:lnTo>
                    <a:pt x="4876" y="1798"/>
                  </a:lnTo>
                  <a:cubicBezTo>
                    <a:pt x="5307" y="1368"/>
                    <a:pt x="5789" y="1188"/>
                    <a:pt x="6252" y="1188"/>
                  </a:cubicBezTo>
                  <a:close/>
                  <a:moveTo>
                    <a:pt x="1605" y="7446"/>
                  </a:moveTo>
                  <a:cubicBezTo>
                    <a:pt x="1667" y="7508"/>
                    <a:pt x="1729" y="7569"/>
                    <a:pt x="1790" y="7631"/>
                  </a:cubicBezTo>
                  <a:lnTo>
                    <a:pt x="1975" y="7816"/>
                  </a:lnTo>
                  <a:lnTo>
                    <a:pt x="1790" y="8002"/>
                  </a:lnTo>
                  <a:cubicBezTo>
                    <a:pt x="1733" y="8059"/>
                    <a:pt x="1669" y="8083"/>
                    <a:pt x="1607" y="8083"/>
                  </a:cubicBezTo>
                  <a:cubicBezTo>
                    <a:pt x="1405" y="8083"/>
                    <a:pt x="1230" y="7821"/>
                    <a:pt x="1420" y="7631"/>
                  </a:cubicBezTo>
                  <a:lnTo>
                    <a:pt x="1605" y="7446"/>
                  </a:lnTo>
                  <a:close/>
                  <a:moveTo>
                    <a:pt x="4012" y="8279"/>
                  </a:moveTo>
                  <a:lnTo>
                    <a:pt x="4012" y="8557"/>
                  </a:lnTo>
                  <a:cubicBezTo>
                    <a:pt x="4012" y="8711"/>
                    <a:pt x="3889" y="8835"/>
                    <a:pt x="3765" y="8835"/>
                  </a:cubicBezTo>
                  <a:cubicBezTo>
                    <a:pt x="3611" y="8835"/>
                    <a:pt x="3488" y="8711"/>
                    <a:pt x="3488" y="8557"/>
                  </a:cubicBezTo>
                  <a:lnTo>
                    <a:pt x="3488" y="8341"/>
                  </a:lnTo>
                  <a:lnTo>
                    <a:pt x="3765" y="8341"/>
                  </a:lnTo>
                  <a:lnTo>
                    <a:pt x="4012" y="8279"/>
                  </a:lnTo>
                  <a:close/>
                  <a:moveTo>
                    <a:pt x="5960" y="1"/>
                  </a:moveTo>
                  <a:cubicBezTo>
                    <a:pt x="5648" y="1"/>
                    <a:pt x="5339" y="209"/>
                    <a:pt x="5308" y="626"/>
                  </a:cubicBezTo>
                  <a:lnTo>
                    <a:pt x="5308" y="1027"/>
                  </a:lnTo>
                  <a:cubicBezTo>
                    <a:pt x="5031" y="1150"/>
                    <a:pt x="4784" y="1335"/>
                    <a:pt x="4568" y="1521"/>
                  </a:cubicBezTo>
                  <a:lnTo>
                    <a:pt x="4444" y="1675"/>
                  </a:lnTo>
                  <a:lnTo>
                    <a:pt x="4197" y="1428"/>
                  </a:lnTo>
                  <a:cubicBezTo>
                    <a:pt x="4059" y="1289"/>
                    <a:pt x="3889" y="1220"/>
                    <a:pt x="3719" y="1220"/>
                  </a:cubicBezTo>
                  <a:cubicBezTo>
                    <a:pt x="3549" y="1220"/>
                    <a:pt x="3380" y="1289"/>
                    <a:pt x="3241" y="1428"/>
                  </a:cubicBezTo>
                  <a:cubicBezTo>
                    <a:pt x="2994" y="1675"/>
                    <a:pt x="2994" y="2076"/>
                    <a:pt x="3241" y="2354"/>
                  </a:cubicBezTo>
                  <a:lnTo>
                    <a:pt x="3488" y="2601"/>
                  </a:lnTo>
                  <a:lnTo>
                    <a:pt x="2870" y="3249"/>
                  </a:lnTo>
                  <a:lnTo>
                    <a:pt x="2624" y="3002"/>
                  </a:lnTo>
                  <a:cubicBezTo>
                    <a:pt x="2528" y="2853"/>
                    <a:pt x="2397" y="2791"/>
                    <a:pt x="2258" y="2791"/>
                  </a:cubicBezTo>
                  <a:cubicBezTo>
                    <a:pt x="1765" y="2791"/>
                    <a:pt x="1168" y="3560"/>
                    <a:pt x="1698" y="3897"/>
                  </a:cubicBezTo>
                  <a:lnTo>
                    <a:pt x="1945" y="4144"/>
                  </a:lnTo>
                  <a:lnTo>
                    <a:pt x="1790" y="4267"/>
                  </a:lnTo>
                  <a:cubicBezTo>
                    <a:pt x="1605" y="4483"/>
                    <a:pt x="1420" y="4730"/>
                    <a:pt x="1296" y="5008"/>
                  </a:cubicBezTo>
                  <a:lnTo>
                    <a:pt x="895" y="5008"/>
                  </a:lnTo>
                  <a:cubicBezTo>
                    <a:pt x="0" y="5008"/>
                    <a:pt x="0" y="6335"/>
                    <a:pt x="895" y="6335"/>
                  </a:cubicBezTo>
                  <a:lnTo>
                    <a:pt x="1142" y="6335"/>
                  </a:lnTo>
                  <a:cubicBezTo>
                    <a:pt x="1173" y="6613"/>
                    <a:pt x="1266" y="6860"/>
                    <a:pt x="1420" y="7107"/>
                  </a:cubicBezTo>
                  <a:lnTo>
                    <a:pt x="1173" y="7353"/>
                  </a:lnTo>
                  <a:cubicBezTo>
                    <a:pt x="721" y="7829"/>
                    <a:pt x="1149" y="8470"/>
                    <a:pt x="1652" y="8470"/>
                  </a:cubicBezTo>
                  <a:cubicBezTo>
                    <a:pt x="1802" y="8470"/>
                    <a:pt x="1957" y="8414"/>
                    <a:pt x="2099" y="8279"/>
                  </a:cubicBezTo>
                  <a:lnTo>
                    <a:pt x="2346" y="8032"/>
                  </a:lnTo>
                  <a:cubicBezTo>
                    <a:pt x="2562" y="8187"/>
                    <a:pt x="2840" y="8279"/>
                    <a:pt x="3117" y="8310"/>
                  </a:cubicBezTo>
                  <a:lnTo>
                    <a:pt x="3117" y="8557"/>
                  </a:lnTo>
                  <a:cubicBezTo>
                    <a:pt x="3148" y="8958"/>
                    <a:pt x="3465" y="9159"/>
                    <a:pt x="3781" y="9159"/>
                  </a:cubicBezTo>
                  <a:cubicBezTo>
                    <a:pt x="4097" y="9159"/>
                    <a:pt x="4414" y="8958"/>
                    <a:pt x="4444" y="8557"/>
                  </a:cubicBezTo>
                  <a:lnTo>
                    <a:pt x="4444" y="8156"/>
                  </a:lnTo>
                  <a:cubicBezTo>
                    <a:pt x="4691" y="8032"/>
                    <a:pt x="4938" y="7847"/>
                    <a:pt x="5154" y="7631"/>
                  </a:cubicBezTo>
                  <a:lnTo>
                    <a:pt x="5278" y="7508"/>
                  </a:lnTo>
                  <a:lnTo>
                    <a:pt x="5525" y="7755"/>
                  </a:lnTo>
                  <a:cubicBezTo>
                    <a:pt x="5673" y="7889"/>
                    <a:pt x="5833" y="7946"/>
                    <a:pt x="5984" y="7946"/>
                  </a:cubicBezTo>
                  <a:cubicBezTo>
                    <a:pt x="6494" y="7946"/>
                    <a:pt x="6910" y="7305"/>
                    <a:pt x="6481" y="6829"/>
                  </a:cubicBezTo>
                  <a:lnTo>
                    <a:pt x="6234" y="6613"/>
                  </a:lnTo>
                  <a:lnTo>
                    <a:pt x="6852" y="5965"/>
                  </a:lnTo>
                  <a:lnTo>
                    <a:pt x="7098" y="6212"/>
                  </a:lnTo>
                  <a:cubicBezTo>
                    <a:pt x="7242" y="6355"/>
                    <a:pt x="7404" y="6415"/>
                    <a:pt x="7560" y="6415"/>
                  </a:cubicBezTo>
                  <a:cubicBezTo>
                    <a:pt x="8075" y="6415"/>
                    <a:pt x="8529" y="5760"/>
                    <a:pt x="8055" y="5286"/>
                  </a:cubicBezTo>
                  <a:lnTo>
                    <a:pt x="7777" y="5008"/>
                  </a:lnTo>
                  <a:lnTo>
                    <a:pt x="7932" y="4885"/>
                  </a:lnTo>
                  <a:cubicBezTo>
                    <a:pt x="8148" y="4668"/>
                    <a:pt x="8302" y="4422"/>
                    <a:pt x="8426" y="4175"/>
                  </a:cubicBezTo>
                  <a:lnTo>
                    <a:pt x="8827" y="4175"/>
                  </a:lnTo>
                  <a:cubicBezTo>
                    <a:pt x="9660" y="4082"/>
                    <a:pt x="9660" y="2909"/>
                    <a:pt x="8827" y="2848"/>
                  </a:cubicBezTo>
                  <a:lnTo>
                    <a:pt x="8580" y="2848"/>
                  </a:lnTo>
                  <a:cubicBezTo>
                    <a:pt x="8549" y="2570"/>
                    <a:pt x="8456" y="2292"/>
                    <a:pt x="8333" y="2076"/>
                  </a:cubicBezTo>
                  <a:lnTo>
                    <a:pt x="8580" y="1829"/>
                  </a:lnTo>
                  <a:cubicBezTo>
                    <a:pt x="9013" y="1348"/>
                    <a:pt x="8583" y="698"/>
                    <a:pt x="8066" y="698"/>
                  </a:cubicBezTo>
                  <a:cubicBezTo>
                    <a:pt x="7919" y="698"/>
                    <a:pt x="7766" y="750"/>
                    <a:pt x="7623" y="873"/>
                  </a:cubicBezTo>
                  <a:lnTo>
                    <a:pt x="7407" y="1119"/>
                  </a:lnTo>
                  <a:cubicBezTo>
                    <a:pt x="7160" y="996"/>
                    <a:pt x="6882" y="903"/>
                    <a:pt x="6636" y="873"/>
                  </a:cubicBezTo>
                  <a:lnTo>
                    <a:pt x="6636" y="626"/>
                  </a:lnTo>
                  <a:cubicBezTo>
                    <a:pt x="6589" y="209"/>
                    <a:pt x="6273" y="1"/>
                    <a:pt x="5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100"/>
            <p:cNvSpPr/>
            <p:nvPr/>
          </p:nvSpPr>
          <p:spPr>
            <a:xfrm>
              <a:off x="6473813" y="1923106"/>
              <a:ext cx="188275" cy="179600"/>
            </a:xfrm>
            <a:custGeom>
              <a:rect b="b" l="l" r="r" t="t"/>
              <a:pathLst>
                <a:path extrusionOk="0" h="7184" w="7531">
                  <a:moveTo>
                    <a:pt x="2932" y="355"/>
                  </a:moveTo>
                  <a:cubicBezTo>
                    <a:pt x="3025" y="355"/>
                    <a:pt x="3087" y="417"/>
                    <a:pt x="3087" y="510"/>
                  </a:cubicBezTo>
                  <a:lnTo>
                    <a:pt x="3087" y="664"/>
                  </a:lnTo>
                  <a:cubicBezTo>
                    <a:pt x="3025" y="664"/>
                    <a:pt x="2994" y="664"/>
                    <a:pt x="2932" y="633"/>
                  </a:cubicBezTo>
                  <a:lnTo>
                    <a:pt x="2778" y="633"/>
                  </a:lnTo>
                  <a:lnTo>
                    <a:pt x="2778" y="510"/>
                  </a:lnTo>
                  <a:cubicBezTo>
                    <a:pt x="2778" y="417"/>
                    <a:pt x="2840" y="355"/>
                    <a:pt x="2932" y="355"/>
                  </a:cubicBezTo>
                  <a:close/>
                  <a:moveTo>
                    <a:pt x="1281" y="926"/>
                  </a:moveTo>
                  <a:cubicBezTo>
                    <a:pt x="1320" y="926"/>
                    <a:pt x="1358" y="942"/>
                    <a:pt x="1389" y="972"/>
                  </a:cubicBezTo>
                  <a:lnTo>
                    <a:pt x="1482" y="1096"/>
                  </a:lnTo>
                  <a:cubicBezTo>
                    <a:pt x="1482" y="1096"/>
                    <a:pt x="1389" y="1188"/>
                    <a:pt x="1389" y="1188"/>
                  </a:cubicBezTo>
                  <a:lnTo>
                    <a:pt x="1297" y="1281"/>
                  </a:lnTo>
                  <a:lnTo>
                    <a:pt x="1173" y="1188"/>
                  </a:lnTo>
                  <a:cubicBezTo>
                    <a:pt x="1112" y="1127"/>
                    <a:pt x="1112" y="1034"/>
                    <a:pt x="1173" y="972"/>
                  </a:cubicBezTo>
                  <a:cubicBezTo>
                    <a:pt x="1204" y="942"/>
                    <a:pt x="1243" y="926"/>
                    <a:pt x="1281" y="926"/>
                  </a:cubicBezTo>
                  <a:close/>
                  <a:moveTo>
                    <a:pt x="4645" y="1327"/>
                  </a:moveTo>
                  <a:cubicBezTo>
                    <a:pt x="4684" y="1327"/>
                    <a:pt x="4722" y="1343"/>
                    <a:pt x="4753" y="1374"/>
                  </a:cubicBezTo>
                  <a:cubicBezTo>
                    <a:pt x="4815" y="1435"/>
                    <a:pt x="4815" y="1528"/>
                    <a:pt x="4753" y="1590"/>
                  </a:cubicBezTo>
                  <a:lnTo>
                    <a:pt x="4599" y="1744"/>
                  </a:lnTo>
                  <a:lnTo>
                    <a:pt x="4383" y="1528"/>
                  </a:lnTo>
                  <a:lnTo>
                    <a:pt x="4537" y="1374"/>
                  </a:lnTo>
                  <a:cubicBezTo>
                    <a:pt x="4568" y="1343"/>
                    <a:pt x="4607" y="1327"/>
                    <a:pt x="4645" y="1327"/>
                  </a:cubicBezTo>
                  <a:close/>
                  <a:moveTo>
                    <a:pt x="834" y="2577"/>
                  </a:moveTo>
                  <a:cubicBezTo>
                    <a:pt x="834" y="2670"/>
                    <a:pt x="865" y="2793"/>
                    <a:pt x="865" y="2886"/>
                  </a:cubicBezTo>
                  <a:lnTo>
                    <a:pt x="710" y="2886"/>
                  </a:lnTo>
                  <a:cubicBezTo>
                    <a:pt x="525" y="2886"/>
                    <a:pt x="525" y="2577"/>
                    <a:pt x="710" y="2577"/>
                  </a:cubicBezTo>
                  <a:close/>
                  <a:moveTo>
                    <a:pt x="5864" y="2562"/>
                  </a:moveTo>
                  <a:cubicBezTo>
                    <a:pt x="5903" y="2562"/>
                    <a:pt x="5941" y="2577"/>
                    <a:pt x="5957" y="2608"/>
                  </a:cubicBezTo>
                  <a:cubicBezTo>
                    <a:pt x="6019" y="2639"/>
                    <a:pt x="6019" y="2732"/>
                    <a:pt x="5957" y="2793"/>
                  </a:cubicBezTo>
                  <a:lnTo>
                    <a:pt x="5803" y="2978"/>
                  </a:lnTo>
                  <a:lnTo>
                    <a:pt x="5587" y="2762"/>
                  </a:lnTo>
                  <a:lnTo>
                    <a:pt x="5772" y="2608"/>
                  </a:lnTo>
                  <a:cubicBezTo>
                    <a:pt x="5787" y="2577"/>
                    <a:pt x="5826" y="2562"/>
                    <a:pt x="5864" y="2562"/>
                  </a:cubicBezTo>
                  <a:close/>
                  <a:moveTo>
                    <a:pt x="6883" y="4305"/>
                  </a:moveTo>
                  <a:cubicBezTo>
                    <a:pt x="7037" y="4305"/>
                    <a:pt x="7037" y="4552"/>
                    <a:pt x="6883" y="4583"/>
                  </a:cubicBezTo>
                  <a:lnTo>
                    <a:pt x="6728" y="4583"/>
                  </a:lnTo>
                  <a:cubicBezTo>
                    <a:pt x="6728" y="4491"/>
                    <a:pt x="6728" y="4398"/>
                    <a:pt x="6698" y="4305"/>
                  </a:cubicBezTo>
                  <a:close/>
                  <a:moveTo>
                    <a:pt x="1729" y="4213"/>
                  </a:moveTo>
                  <a:lnTo>
                    <a:pt x="1945" y="4429"/>
                  </a:lnTo>
                  <a:lnTo>
                    <a:pt x="1791" y="4583"/>
                  </a:lnTo>
                  <a:cubicBezTo>
                    <a:pt x="1760" y="4614"/>
                    <a:pt x="1721" y="4630"/>
                    <a:pt x="1683" y="4630"/>
                  </a:cubicBezTo>
                  <a:cubicBezTo>
                    <a:pt x="1644" y="4630"/>
                    <a:pt x="1605" y="4614"/>
                    <a:pt x="1575" y="4583"/>
                  </a:cubicBezTo>
                  <a:cubicBezTo>
                    <a:pt x="1513" y="4522"/>
                    <a:pt x="1513" y="4429"/>
                    <a:pt x="1575" y="4367"/>
                  </a:cubicBezTo>
                  <a:lnTo>
                    <a:pt x="1729" y="4213"/>
                  </a:lnTo>
                  <a:close/>
                  <a:moveTo>
                    <a:pt x="2963" y="5417"/>
                  </a:moveTo>
                  <a:lnTo>
                    <a:pt x="3179" y="5633"/>
                  </a:lnTo>
                  <a:lnTo>
                    <a:pt x="3025" y="5787"/>
                  </a:lnTo>
                  <a:cubicBezTo>
                    <a:pt x="2994" y="5818"/>
                    <a:pt x="2948" y="5833"/>
                    <a:pt x="2905" y="5833"/>
                  </a:cubicBezTo>
                  <a:cubicBezTo>
                    <a:pt x="2863" y="5833"/>
                    <a:pt x="2824" y="5818"/>
                    <a:pt x="2809" y="5787"/>
                  </a:cubicBezTo>
                  <a:cubicBezTo>
                    <a:pt x="2747" y="5725"/>
                    <a:pt x="2747" y="5633"/>
                    <a:pt x="2809" y="5571"/>
                  </a:cubicBezTo>
                  <a:lnTo>
                    <a:pt x="2963" y="5417"/>
                  </a:lnTo>
                  <a:close/>
                  <a:moveTo>
                    <a:pt x="2687" y="1053"/>
                  </a:moveTo>
                  <a:cubicBezTo>
                    <a:pt x="3065" y="1053"/>
                    <a:pt x="3447" y="1197"/>
                    <a:pt x="3735" y="1466"/>
                  </a:cubicBezTo>
                  <a:lnTo>
                    <a:pt x="5864" y="3596"/>
                  </a:lnTo>
                  <a:cubicBezTo>
                    <a:pt x="6932" y="4663"/>
                    <a:pt x="5957" y="6150"/>
                    <a:pt x="4818" y="6150"/>
                  </a:cubicBezTo>
                  <a:cubicBezTo>
                    <a:pt x="4475" y="6150"/>
                    <a:pt x="4118" y="6016"/>
                    <a:pt x="3797" y="5694"/>
                  </a:cubicBezTo>
                  <a:lnTo>
                    <a:pt x="1914" y="3781"/>
                  </a:lnTo>
                  <a:cubicBezTo>
                    <a:pt x="1636" y="3596"/>
                    <a:pt x="1451" y="3318"/>
                    <a:pt x="1328" y="3009"/>
                  </a:cubicBezTo>
                  <a:cubicBezTo>
                    <a:pt x="1081" y="2361"/>
                    <a:pt x="1328" y="1651"/>
                    <a:pt x="1914" y="1281"/>
                  </a:cubicBezTo>
                  <a:cubicBezTo>
                    <a:pt x="2146" y="1126"/>
                    <a:pt x="2415" y="1053"/>
                    <a:pt x="2687" y="1053"/>
                  </a:cubicBezTo>
                  <a:close/>
                  <a:moveTo>
                    <a:pt x="6266" y="5849"/>
                  </a:moveTo>
                  <a:lnTo>
                    <a:pt x="6358" y="5972"/>
                  </a:lnTo>
                  <a:cubicBezTo>
                    <a:pt x="6420" y="6034"/>
                    <a:pt x="6420" y="6126"/>
                    <a:pt x="6358" y="6188"/>
                  </a:cubicBezTo>
                  <a:cubicBezTo>
                    <a:pt x="6327" y="6219"/>
                    <a:pt x="6289" y="6234"/>
                    <a:pt x="6250" y="6234"/>
                  </a:cubicBezTo>
                  <a:cubicBezTo>
                    <a:pt x="6212" y="6234"/>
                    <a:pt x="6173" y="6219"/>
                    <a:pt x="6142" y="6188"/>
                  </a:cubicBezTo>
                  <a:lnTo>
                    <a:pt x="6049" y="6065"/>
                  </a:lnTo>
                  <a:cubicBezTo>
                    <a:pt x="6142" y="6003"/>
                    <a:pt x="6204" y="5941"/>
                    <a:pt x="6266" y="5879"/>
                  </a:cubicBezTo>
                  <a:lnTo>
                    <a:pt x="6266" y="5849"/>
                  </a:lnTo>
                  <a:close/>
                  <a:moveTo>
                    <a:pt x="4753" y="6497"/>
                  </a:moveTo>
                  <a:lnTo>
                    <a:pt x="4753" y="6620"/>
                  </a:lnTo>
                  <a:cubicBezTo>
                    <a:pt x="4753" y="6713"/>
                    <a:pt x="4692" y="6774"/>
                    <a:pt x="4599" y="6774"/>
                  </a:cubicBezTo>
                  <a:lnTo>
                    <a:pt x="4599" y="6805"/>
                  </a:lnTo>
                  <a:cubicBezTo>
                    <a:pt x="4506" y="6805"/>
                    <a:pt x="4445" y="6713"/>
                    <a:pt x="4445" y="6651"/>
                  </a:cubicBezTo>
                  <a:lnTo>
                    <a:pt x="4445" y="6497"/>
                  </a:lnTo>
                  <a:close/>
                  <a:moveTo>
                    <a:pt x="2948" y="0"/>
                  </a:moveTo>
                  <a:cubicBezTo>
                    <a:pt x="2678" y="0"/>
                    <a:pt x="2408" y="170"/>
                    <a:pt x="2377" y="510"/>
                  </a:cubicBezTo>
                  <a:lnTo>
                    <a:pt x="2377" y="664"/>
                  </a:lnTo>
                  <a:cubicBezTo>
                    <a:pt x="2192" y="695"/>
                    <a:pt x="2007" y="756"/>
                    <a:pt x="1852" y="849"/>
                  </a:cubicBezTo>
                  <a:lnTo>
                    <a:pt x="1698" y="695"/>
                  </a:lnTo>
                  <a:cubicBezTo>
                    <a:pt x="1618" y="575"/>
                    <a:pt x="1511" y="525"/>
                    <a:pt x="1397" y="525"/>
                  </a:cubicBezTo>
                  <a:cubicBezTo>
                    <a:pt x="985" y="525"/>
                    <a:pt x="491" y="1176"/>
                    <a:pt x="926" y="1466"/>
                  </a:cubicBezTo>
                  <a:lnTo>
                    <a:pt x="1081" y="1621"/>
                  </a:lnTo>
                  <a:cubicBezTo>
                    <a:pt x="988" y="1806"/>
                    <a:pt x="926" y="1960"/>
                    <a:pt x="896" y="2176"/>
                  </a:cubicBezTo>
                  <a:lnTo>
                    <a:pt x="741" y="2176"/>
                  </a:lnTo>
                  <a:cubicBezTo>
                    <a:pt x="1" y="2176"/>
                    <a:pt x="1" y="3287"/>
                    <a:pt x="741" y="3287"/>
                  </a:cubicBezTo>
                  <a:lnTo>
                    <a:pt x="1019" y="3287"/>
                  </a:lnTo>
                  <a:cubicBezTo>
                    <a:pt x="1112" y="3472"/>
                    <a:pt x="1266" y="3657"/>
                    <a:pt x="1420" y="3812"/>
                  </a:cubicBezTo>
                  <a:lnTo>
                    <a:pt x="1482" y="3904"/>
                  </a:lnTo>
                  <a:lnTo>
                    <a:pt x="1328" y="4059"/>
                  </a:lnTo>
                  <a:cubicBezTo>
                    <a:pt x="1056" y="4454"/>
                    <a:pt x="1397" y="4928"/>
                    <a:pt x="1797" y="4928"/>
                  </a:cubicBezTo>
                  <a:cubicBezTo>
                    <a:pt x="1897" y="4928"/>
                    <a:pt x="2000" y="4898"/>
                    <a:pt x="2099" y="4830"/>
                  </a:cubicBezTo>
                  <a:lnTo>
                    <a:pt x="2253" y="4676"/>
                  </a:lnTo>
                  <a:lnTo>
                    <a:pt x="2686" y="5108"/>
                  </a:lnTo>
                  <a:lnTo>
                    <a:pt x="2500" y="5293"/>
                  </a:lnTo>
                  <a:cubicBezTo>
                    <a:pt x="2085" y="5562"/>
                    <a:pt x="2599" y="6219"/>
                    <a:pt x="2999" y="6219"/>
                  </a:cubicBezTo>
                  <a:cubicBezTo>
                    <a:pt x="3104" y="6219"/>
                    <a:pt x="3201" y="6174"/>
                    <a:pt x="3272" y="6065"/>
                  </a:cubicBezTo>
                  <a:lnTo>
                    <a:pt x="3457" y="5879"/>
                  </a:lnTo>
                  <a:lnTo>
                    <a:pt x="3519" y="5972"/>
                  </a:lnTo>
                  <a:cubicBezTo>
                    <a:pt x="3673" y="6126"/>
                    <a:pt x="3858" y="6250"/>
                    <a:pt x="4043" y="6342"/>
                  </a:cubicBezTo>
                  <a:lnTo>
                    <a:pt x="4043" y="6651"/>
                  </a:lnTo>
                  <a:cubicBezTo>
                    <a:pt x="4043" y="7006"/>
                    <a:pt x="4321" y="7183"/>
                    <a:pt x="4599" y="7183"/>
                  </a:cubicBezTo>
                  <a:cubicBezTo>
                    <a:pt x="4877" y="7183"/>
                    <a:pt x="5154" y="7006"/>
                    <a:pt x="5154" y="6651"/>
                  </a:cubicBezTo>
                  <a:lnTo>
                    <a:pt x="5154" y="6528"/>
                  </a:lnTo>
                  <a:cubicBezTo>
                    <a:pt x="5371" y="6466"/>
                    <a:pt x="5556" y="6404"/>
                    <a:pt x="5710" y="6311"/>
                  </a:cubicBezTo>
                  <a:lnTo>
                    <a:pt x="5864" y="6497"/>
                  </a:lnTo>
                  <a:cubicBezTo>
                    <a:pt x="5943" y="6608"/>
                    <a:pt x="6048" y="6654"/>
                    <a:pt x="6159" y="6654"/>
                  </a:cubicBezTo>
                  <a:cubicBezTo>
                    <a:pt x="6572" y="6654"/>
                    <a:pt x="7074" y="6017"/>
                    <a:pt x="6636" y="5725"/>
                  </a:cubicBezTo>
                  <a:lnTo>
                    <a:pt x="6482" y="5571"/>
                  </a:lnTo>
                  <a:cubicBezTo>
                    <a:pt x="6574" y="5386"/>
                    <a:pt x="6636" y="5200"/>
                    <a:pt x="6667" y="5015"/>
                  </a:cubicBezTo>
                  <a:lnTo>
                    <a:pt x="6852" y="4984"/>
                  </a:lnTo>
                  <a:cubicBezTo>
                    <a:pt x="7531" y="4923"/>
                    <a:pt x="7531" y="3904"/>
                    <a:pt x="6852" y="3843"/>
                  </a:cubicBezTo>
                  <a:lnTo>
                    <a:pt x="6543" y="3843"/>
                  </a:lnTo>
                  <a:cubicBezTo>
                    <a:pt x="6451" y="3657"/>
                    <a:pt x="6327" y="3472"/>
                    <a:pt x="6173" y="3318"/>
                  </a:cubicBezTo>
                  <a:lnTo>
                    <a:pt x="6111" y="3225"/>
                  </a:lnTo>
                  <a:lnTo>
                    <a:pt x="6266" y="3071"/>
                  </a:lnTo>
                  <a:cubicBezTo>
                    <a:pt x="6537" y="2676"/>
                    <a:pt x="6196" y="2202"/>
                    <a:pt x="5796" y="2202"/>
                  </a:cubicBezTo>
                  <a:cubicBezTo>
                    <a:pt x="5696" y="2202"/>
                    <a:pt x="5593" y="2232"/>
                    <a:pt x="5494" y="2299"/>
                  </a:cubicBezTo>
                  <a:lnTo>
                    <a:pt x="5340" y="2454"/>
                  </a:lnTo>
                  <a:lnTo>
                    <a:pt x="4908" y="2053"/>
                  </a:lnTo>
                  <a:lnTo>
                    <a:pt x="5062" y="1867"/>
                  </a:lnTo>
                  <a:cubicBezTo>
                    <a:pt x="5333" y="1472"/>
                    <a:pt x="4993" y="998"/>
                    <a:pt x="4593" y="998"/>
                  </a:cubicBezTo>
                  <a:cubicBezTo>
                    <a:pt x="4493" y="998"/>
                    <a:pt x="4389" y="1028"/>
                    <a:pt x="4290" y="1096"/>
                  </a:cubicBezTo>
                  <a:lnTo>
                    <a:pt x="4136" y="1281"/>
                  </a:lnTo>
                  <a:cubicBezTo>
                    <a:pt x="3951" y="1096"/>
                    <a:pt x="3735" y="942"/>
                    <a:pt x="3519" y="818"/>
                  </a:cubicBezTo>
                  <a:lnTo>
                    <a:pt x="3519" y="510"/>
                  </a:lnTo>
                  <a:cubicBezTo>
                    <a:pt x="3488" y="170"/>
                    <a:pt x="3218" y="0"/>
                    <a:pt x="2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7" name="Google Shape;21207;p100"/>
          <p:cNvGrpSpPr/>
          <p:nvPr/>
        </p:nvGrpSpPr>
        <p:grpSpPr>
          <a:xfrm>
            <a:off x="7059275" y="2850911"/>
            <a:ext cx="287050" cy="345300"/>
            <a:chOff x="4081238" y="4142031"/>
            <a:chExt cx="287050" cy="345300"/>
          </a:xfrm>
        </p:grpSpPr>
        <p:grpSp>
          <p:nvGrpSpPr>
            <p:cNvPr id="21208" name="Google Shape;21208;p100"/>
            <p:cNvGrpSpPr/>
            <p:nvPr/>
          </p:nvGrpSpPr>
          <p:grpSpPr>
            <a:xfrm>
              <a:off x="4160713" y="4237331"/>
              <a:ext cx="118850" cy="229950"/>
              <a:chOff x="4160713" y="4237331"/>
              <a:chExt cx="118850" cy="229950"/>
            </a:xfrm>
          </p:grpSpPr>
          <p:sp>
            <p:nvSpPr>
              <p:cNvPr id="21209" name="Google Shape;21209;p100"/>
              <p:cNvSpPr/>
              <p:nvPr/>
            </p:nvSpPr>
            <p:spPr>
              <a:xfrm>
                <a:off x="4170363" y="4443331"/>
                <a:ext cx="11200" cy="18550"/>
              </a:xfrm>
              <a:custGeom>
                <a:rect b="b" l="l" r="r" t="t"/>
                <a:pathLst>
                  <a:path extrusionOk="0" h="742" w="448">
                    <a:moveTo>
                      <a:pt x="232" y="1"/>
                    </a:moveTo>
                    <a:cubicBezTo>
                      <a:pt x="108" y="1"/>
                      <a:pt x="47" y="93"/>
                      <a:pt x="47" y="217"/>
                    </a:cubicBezTo>
                    <a:lnTo>
                      <a:pt x="47" y="556"/>
                    </a:lnTo>
                    <a:cubicBezTo>
                      <a:pt x="0" y="680"/>
                      <a:pt x="108" y="741"/>
                      <a:pt x="220" y="741"/>
                    </a:cubicBezTo>
                    <a:cubicBezTo>
                      <a:pt x="332" y="741"/>
                      <a:pt x="448" y="680"/>
                      <a:pt x="417" y="556"/>
                    </a:cubicBezTo>
                    <a:lnTo>
                      <a:pt x="417" y="217"/>
                    </a:lnTo>
                    <a:cubicBezTo>
                      <a:pt x="417" y="93"/>
                      <a:pt x="325" y="32"/>
                      <a:pt x="232" y="32"/>
                    </a:cubicBezTo>
                    <a:lnTo>
                      <a:pt x="2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100"/>
              <p:cNvSpPr/>
              <p:nvPr/>
            </p:nvSpPr>
            <p:spPr>
              <a:xfrm>
                <a:off x="4268738" y="4444106"/>
                <a:ext cx="10825" cy="18550"/>
              </a:xfrm>
              <a:custGeom>
                <a:rect b="b" l="l" r="r" t="t"/>
                <a:pathLst>
                  <a:path extrusionOk="0" h="742" w="433">
                    <a:moveTo>
                      <a:pt x="205" y="1"/>
                    </a:moveTo>
                    <a:cubicBezTo>
                      <a:pt x="108" y="1"/>
                      <a:pt x="16" y="62"/>
                      <a:pt x="0" y="186"/>
                    </a:cubicBezTo>
                    <a:lnTo>
                      <a:pt x="0" y="556"/>
                    </a:lnTo>
                    <a:cubicBezTo>
                      <a:pt x="0" y="649"/>
                      <a:pt x="93" y="741"/>
                      <a:pt x="216" y="741"/>
                    </a:cubicBezTo>
                    <a:cubicBezTo>
                      <a:pt x="340" y="741"/>
                      <a:pt x="432" y="649"/>
                      <a:pt x="432" y="525"/>
                    </a:cubicBezTo>
                    <a:lnTo>
                      <a:pt x="432" y="186"/>
                    </a:lnTo>
                    <a:cubicBezTo>
                      <a:pt x="402" y="62"/>
                      <a:pt x="301"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100"/>
              <p:cNvSpPr/>
              <p:nvPr/>
            </p:nvSpPr>
            <p:spPr>
              <a:xfrm>
                <a:off x="4207013" y="4451631"/>
                <a:ext cx="35525" cy="15650"/>
              </a:xfrm>
              <a:custGeom>
                <a:rect b="b" l="l" r="r" t="t"/>
                <a:pathLst>
                  <a:path extrusionOk="0" h="626" w="1421">
                    <a:moveTo>
                      <a:pt x="247" y="1"/>
                    </a:moveTo>
                    <a:cubicBezTo>
                      <a:pt x="193" y="1"/>
                      <a:pt x="139" y="24"/>
                      <a:pt x="93" y="70"/>
                    </a:cubicBezTo>
                    <a:cubicBezTo>
                      <a:pt x="31" y="132"/>
                      <a:pt x="0" y="255"/>
                      <a:pt x="93" y="348"/>
                    </a:cubicBezTo>
                    <a:cubicBezTo>
                      <a:pt x="263" y="533"/>
                      <a:pt x="494" y="625"/>
                      <a:pt x="726" y="625"/>
                    </a:cubicBezTo>
                    <a:cubicBezTo>
                      <a:pt x="957" y="625"/>
                      <a:pt x="1189" y="533"/>
                      <a:pt x="1358" y="348"/>
                    </a:cubicBezTo>
                    <a:cubicBezTo>
                      <a:pt x="1420" y="255"/>
                      <a:pt x="1420" y="132"/>
                      <a:pt x="1327" y="70"/>
                    </a:cubicBezTo>
                    <a:cubicBezTo>
                      <a:pt x="1281" y="24"/>
                      <a:pt x="1227" y="1"/>
                      <a:pt x="1177" y="1"/>
                    </a:cubicBezTo>
                    <a:cubicBezTo>
                      <a:pt x="1127" y="1"/>
                      <a:pt x="1081" y="24"/>
                      <a:pt x="1050" y="70"/>
                    </a:cubicBezTo>
                    <a:cubicBezTo>
                      <a:pt x="957" y="163"/>
                      <a:pt x="834" y="209"/>
                      <a:pt x="714" y="209"/>
                    </a:cubicBezTo>
                    <a:cubicBezTo>
                      <a:pt x="594" y="209"/>
                      <a:pt x="479" y="163"/>
                      <a:pt x="402"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100"/>
              <p:cNvSpPr/>
              <p:nvPr/>
            </p:nvSpPr>
            <p:spPr>
              <a:xfrm>
                <a:off x="4160713" y="4370806"/>
                <a:ext cx="40925" cy="35150"/>
              </a:xfrm>
              <a:custGeom>
                <a:rect b="b" l="l" r="r" t="t"/>
                <a:pathLst>
                  <a:path extrusionOk="0" h="1406" w="1637">
                    <a:moveTo>
                      <a:pt x="902" y="398"/>
                    </a:moveTo>
                    <a:cubicBezTo>
                      <a:pt x="920" y="398"/>
                      <a:pt x="938" y="399"/>
                      <a:pt x="957" y="402"/>
                    </a:cubicBezTo>
                    <a:cubicBezTo>
                      <a:pt x="1297" y="433"/>
                      <a:pt x="1297" y="957"/>
                      <a:pt x="957" y="988"/>
                    </a:cubicBezTo>
                    <a:cubicBezTo>
                      <a:pt x="938" y="991"/>
                      <a:pt x="920" y="992"/>
                      <a:pt x="902" y="992"/>
                    </a:cubicBezTo>
                    <a:cubicBezTo>
                      <a:pt x="513" y="992"/>
                      <a:pt x="513" y="398"/>
                      <a:pt x="902" y="398"/>
                    </a:cubicBezTo>
                    <a:close/>
                    <a:moveTo>
                      <a:pt x="957" y="1"/>
                    </a:moveTo>
                    <a:cubicBezTo>
                      <a:pt x="309" y="1"/>
                      <a:pt x="1" y="741"/>
                      <a:pt x="433" y="1204"/>
                    </a:cubicBezTo>
                    <a:cubicBezTo>
                      <a:pt x="582" y="1343"/>
                      <a:pt x="760" y="1406"/>
                      <a:pt x="932" y="1406"/>
                    </a:cubicBezTo>
                    <a:cubicBezTo>
                      <a:pt x="1296" y="1406"/>
                      <a:pt x="1636" y="1129"/>
                      <a:pt x="1636" y="711"/>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100"/>
              <p:cNvSpPr/>
              <p:nvPr/>
            </p:nvSpPr>
            <p:spPr>
              <a:xfrm>
                <a:off x="4169213" y="4237331"/>
                <a:ext cx="38600" cy="33125"/>
              </a:xfrm>
              <a:custGeom>
                <a:rect b="b" l="l" r="r" t="t"/>
                <a:pathLst>
                  <a:path extrusionOk="0" h="1325" w="1544">
                    <a:moveTo>
                      <a:pt x="648" y="402"/>
                    </a:moveTo>
                    <a:cubicBezTo>
                      <a:pt x="803" y="402"/>
                      <a:pt x="926" y="525"/>
                      <a:pt x="926" y="680"/>
                    </a:cubicBezTo>
                    <a:cubicBezTo>
                      <a:pt x="926" y="762"/>
                      <a:pt x="894" y="794"/>
                      <a:pt x="848" y="794"/>
                    </a:cubicBezTo>
                    <a:cubicBezTo>
                      <a:pt x="688" y="794"/>
                      <a:pt x="360" y="402"/>
                      <a:pt x="648" y="402"/>
                    </a:cubicBezTo>
                    <a:close/>
                    <a:moveTo>
                      <a:pt x="648" y="1"/>
                    </a:moveTo>
                    <a:cubicBezTo>
                      <a:pt x="309" y="1"/>
                      <a:pt x="0" y="309"/>
                      <a:pt x="0" y="680"/>
                    </a:cubicBezTo>
                    <a:cubicBezTo>
                      <a:pt x="0" y="1060"/>
                      <a:pt x="333" y="1325"/>
                      <a:pt x="672" y="1325"/>
                    </a:cubicBezTo>
                    <a:cubicBezTo>
                      <a:pt x="828" y="1325"/>
                      <a:pt x="985" y="1269"/>
                      <a:pt x="1111" y="1143"/>
                    </a:cubicBezTo>
                    <a:cubicBezTo>
                      <a:pt x="1543" y="711"/>
                      <a:pt x="123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14" name="Google Shape;21214;p100"/>
            <p:cNvSpPr/>
            <p:nvPr/>
          </p:nvSpPr>
          <p:spPr>
            <a:xfrm>
              <a:off x="4081238" y="4142031"/>
              <a:ext cx="287050" cy="345300"/>
            </a:xfrm>
            <a:custGeom>
              <a:rect b="b" l="l" r="r" t="t"/>
              <a:pathLst>
                <a:path extrusionOk="0" h="13812" w="11482">
                  <a:moveTo>
                    <a:pt x="2655" y="418"/>
                  </a:moveTo>
                  <a:lnTo>
                    <a:pt x="2964" y="696"/>
                  </a:lnTo>
                  <a:cubicBezTo>
                    <a:pt x="2995" y="727"/>
                    <a:pt x="2995" y="757"/>
                    <a:pt x="2964" y="788"/>
                  </a:cubicBezTo>
                  <a:lnTo>
                    <a:pt x="2192" y="1652"/>
                  </a:lnTo>
                  <a:cubicBezTo>
                    <a:pt x="2192" y="1668"/>
                    <a:pt x="2177" y="1676"/>
                    <a:pt x="2161" y="1676"/>
                  </a:cubicBezTo>
                  <a:cubicBezTo>
                    <a:pt x="2146" y="1676"/>
                    <a:pt x="2130" y="1668"/>
                    <a:pt x="2130" y="1652"/>
                  </a:cubicBezTo>
                  <a:lnTo>
                    <a:pt x="1822" y="1375"/>
                  </a:lnTo>
                  <a:cubicBezTo>
                    <a:pt x="1791" y="1375"/>
                    <a:pt x="1791" y="1344"/>
                    <a:pt x="1822" y="1313"/>
                  </a:cubicBezTo>
                  <a:lnTo>
                    <a:pt x="2593" y="418"/>
                  </a:lnTo>
                  <a:close/>
                  <a:moveTo>
                    <a:pt x="3149" y="1189"/>
                  </a:moveTo>
                  <a:lnTo>
                    <a:pt x="3643" y="1652"/>
                  </a:lnTo>
                  <a:lnTo>
                    <a:pt x="3149" y="2208"/>
                  </a:lnTo>
                  <a:lnTo>
                    <a:pt x="2624" y="1776"/>
                  </a:lnTo>
                  <a:lnTo>
                    <a:pt x="3149" y="1189"/>
                  </a:lnTo>
                  <a:close/>
                  <a:moveTo>
                    <a:pt x="4167" y="3504"/>
                  </a:moveTo>
                  <a:cubicBezTo>
                    <a:pt x="4723" y="3504"/>
                    <a:pt x="5155" y="3936"/>
                    <a:pt x="5155" y="4492"/>
                  </a:cubicBezTo>
                  <a:cubicBezTo>
                    <a:pt x="5124" y="5016"/>
                    <a:pt x="4723" y="5448"/>
                    <a:pt x="4167" y="5448"/>
                  </a:cubicBezTo>
                  <a:cubicBezTo>
                    <a:pt x="3643" y="5448"/>
                    <a:pt x="3211" y="5016"/>
                    <a:pt x="3211" y="4492"/>
                  </a:cubicBezTo>
                  <a:cubicBezTo>
                    <a:pt x="3211" y="3936"/>
                    <a:pt x="3643" y="3535"/>
                    <a:pt x="4167" y="3504"/>
                  </a:cubicBezTo>
                  <a:close/>
                  <a:moveTo>
                    <a:pt x="8581" y="5788"/>
                  </a:moveTo>
                  <a:lnTo>
                    <a:pt x="9013" y="6158"/>
                  </a:lnTo>
                  <a:lnTo>
                    <a:pt x="8334" y="6930"/>
                  </a:lnTo>
                  <a:lnTo>
                    <a:pt x="7902" y="6559"/>
                  </a:lnTo>
                  <a:lnTo>
                    <a:pt x="8581" y="5788"/>
                  </a:lnTo>
                  <a:close/>
                  <a:moveTo>
                    <a:pt x="9491" y="6259"/>
                  </a:moveTo>
                  <a:cubicBezTo>
                    <a:pt x="9506" y="6259"/>
                    <a:pt x="9522" y="6266"/>
                    <a:pt x="9537" y="6282"/>
                  </a:cubicBezTo>
                  <a:lnTo>
                    <a:pt x="9846" y="6559"/>
                  </a:lnTo>
                  <a:cubicBezTo>
                    <a:pt x="9877" y="6559"/>
                    <a:pt x="9877" y="6621"/>
                    <a:pt x="9846" y="6621"/>
                  </a:cubicBezTo>
                  <a:cubicBezTo>
                    <a:pt x="9846" y="6621"/>
                    <a:pt x="8920" y="7701"/>
                    <a:pt x="8920" y="7701"/>
                  </a:cubicBezTo>
                  <a:lnTo>
                    <a:pt x="8827" y="7701"/>
                  </a:lnTo>
                  <a:lnTo>
                    <a:pt x="8519" y="7424"/>
                  </a:lnTo>
                  <a:cubicBezTo>
                    <a:pt x="8488" y="7393"/>
                    <a:pt x="8488" y="7362"/>
                    <a:pt x="8519" y="7331"/>
                  </a:cubicBezTo>
                  <a:lnTo>
                    <a:pt x="9445" y="6282"/>
                  </a:lnTo>
                  <a:cubicBezTo>
                    <a:pt x="9460" y="6266"/>
                    <a:pt x="9476" y="6259"/>
                    <a:pt x="9491" y="6259"/>
                  </a:cubicBezTo>
                  <a:close/>
                  <a:moveTo>
                    <a:pt x="2902" y="4955"/>
                  </a:moveTo>
                  <a:cubicBezTo>
                    <a:pt x="2933" y="5078"/>
                    <a:pt x="3025" y="5201"/>
                    <a:pt x="3118" y="5325"/>
                  </a:cubicBezTo>
                  <a:cubicBezTo>
                    <a:pt x="3334" y="5634"/>
                    <a:pt x="3704" y="5819"/>
                    <a:pt x="4106" y="5850"/>
                  </a:cubicBezTo>
                  <a:cubicBezTo>
                    <a:pt x="3735" y="6652"/>
                    <a:pt x="3766" y="7578"/>
                    <a:pt x="4198" y="8349"/>
                  </a:cubicBezTo>
                  <a:cubicBezTo>
                    <a:pt x="4075" y="8349"/>
                    <a:pt x="3951" y="8349"/>
                    <a:pt x="3828" y="8380"/>
                  </a:cubicBezTo>
                  <a:cubicBezTo>
                    <a:pt x="3466" y="8441"/>
                    <a:pt x="3104" y="8619"/>
                    <a:pt x="2829" y="8914"/>
                  </a:cubicBezTo>
                  <a:lnTo>
                    <a:pt x="2829" y="8914"/>
                  </a:lnTo>
                  <a:cubicBezTo>
                    <a:pt x="2527" y="8333"/>
                    <a:pt x="2346" y="7663"/>
                    <a:pt x="2346" y="7022"/>
                  </a:cubicBezTo>
                  <a:cubicBezTo>
                    <a:pt x="2346" y="6282"/>
                    <a:pt x="2532" y="5572"/>
                    <a:pt x="2902" y="4955"/>
                  </a:cubicBezTo>
                  <a:close/>
                  <a:moveTo>
                    <a:pt x="4136" y="8743"/>
                  </a:moveTo>
                  <a:cubicBezTo>
                    <a:pt x="4622" y="8743"/>
                    <a:pt x="5109" y="9013"/>
                    <a:pt x="5340" y="9553"/>
                  </a:cubicBezTo>
                  <a:lnTo>
                    <a:pt x="6112" y="11281"/>
                  </a:lnTo>
                  <a:lnTo>
                    <a:pt x="2161" y="11281"/>
                  </a:lnTo>
                  <a:lnTo>
                    <a:pt x="2933" y="9553"/>
                  </a:lnTo>
                  <a:cubicBezTo>
                    <a:pt x="3164" y="9013"/>
                    <a:pt x="3650" y="8743"/>
                    <a:pt x="4136" y="8743"/>
                  </a:cubicBezTo>
                  <a:close/>
                  <a:moveTo>
                    <a:pt x="9661" y="11682"/>
                  </a:moveTo>
                  <a:cubicBezTo>
                    <a:pt x="10216" y="11682"/>
                    <a:pt x="10710" y="12053"/>
                    <a:pt x="10833" y="12608"/>
                  </a:cubicBezTo>
                  <a:lnTo>
                    <a:pt x="10864" y="12608"/>
                  </a:lnTo>
                  <a:lnTo>
                    <a:pt x="10988" y="13102"/>
                  </a:lnTo>
                  <a:cubicBezTo>
                    <a:pt x="11019" y="13256"/>
                    <a:pt x="10895" y="13380"/>
                    <a:pt x="10772" y="13380"/>
                  </a:cubicBezTo>
                  <a:lnTo>
                    <a:pt x="742" y="13380"/>
                  </a:lnTo>
                  <a:cubicBezTo>
                    <a:pt x="587" y="13380"/>
                    <a:pt x="464" y="13256"/>
                    <a:pt x="526" y="13102"/>
                  </a:cubicBezTo>
                  <a:lnTo>
                    <a:pt x="649" y="12608"/>
                  </a:lnTo>
                  <a:cubicBezTo>
                    <a:pt x="772" y="12053"/>
                    <a:pt x="1266" y="11682"/>
                    <a:pt x="1822" y="11682"/>
                  </a:cubicBezTo>
                  <a:close/>
                  <a:moveTo>
                    <a:pt x="2584" y="0"/>
                  </a:moveTo>
                  <a:cubicBezTo>
                    <a:pt x="2457" y="0"/>
                    <a:pt x="2337" y="54"/>
                    <a:pt x="2254" y="171"/>
                  </a:cubicBezTo>
                  <a:lnTo>
                    <a:pt x="1482" y="1035"/>
                  </a:lnTo>
                  <a:cubicBezTo>
                    <a:pt x="1297" y="1220"/>
                    <a:pt x="1328" y="1498"/>
                    <a:pt x="1513" y="1683"/>
                  </a:cubicBezTo>
                  <a:lnTo>
                    <a:pt x="1822" y="1961"/>
                  </a:lnTo>
                  <a:cubicBezTo>
                    <a:pt x="1915" y="2036"/>
                    <a:pt x="2020" y="2077"/>
                    <a:pt x="2122" y="2077"/>
                  </a:cubicBezTo>
                  <a:cubicBezTo>
                    <a:pt x="2189" y="2077"/>
                    <a:pt x="2255" y="2059"/>
                    <a:pt x="2316" y="2023"/>
                  </a:cubicBezTo>
                  <a:lnTo>
                    <a:pt x="2840" y="2517"/>
                  </a:lnTo>
                  <a:lnTo>
                    <a:pt x="2748" y="2640"/>
                  </a:lnTo>
                  <a:cubicBezTo>
                    <a:pt x="2501" y="2918"/>
                    <a:pt x="2532" y="3319"/>
                    <a:pt x="2809" y="3566"/>
                  </a:cubicBezTo>
                  <a:lnTo>
                    <a:pt x="2995" y="3720"/>
                  </a:lnTo>
                  <a:cubicBezTo>
                    <a:pt x="2871" y="3905"/>
                    <a:pt x="2809" y="4121"/>
                    <a:pt x="2778" y="4307"/>
                  </a:cubicBezTo>
                  <a:cubicBezTo>
                    <a:pt x="1729" y="5788"/>
                    <a:pt x="1637" y="7732"/>
                    <a:pt x="2532" y="9306"/>
                  </a:cubicBezTo>
                  <a:lnTo>
                    <a:pt x="2532" y="9368"/>
                  </a:lnTo>
                  <a:lnTo>
                    <a:pt x="1698" y="11281"/>
                  </a:lnTo>
                  <a:cubicBezTo>
                    <a:pt x="1019" y="11343"/>
                    <a:pt x="433" y="11837"/>
                    <a:pt x="248" y="12516"/>
                  </a:cubicBezTo>
                  <a:lnTo>
                    <a:pt x="124" y="13009"/>
                  </a:lnTo>
                  <a:cubicBezTo>
                    <a:pt x="1" y="13411"/>
                    <a:pt x="310" y="13812"/>
                    <a:pt x="742" y="13812"/>
                  </a:cubicBezTo>
                  <a:lnTo>
                    <a:pt x="10772" y="13812"/>
                  </a:lnTo>
                  <a:cubicBezTo>
                    <a:pt x="11173" y="13812"/>
                    <a:pt x="11482" y="13411"/>
                    <a:pt x="11389" y="13009"/>
                  </a:cubicBezTo>
                  <a:lnTo>
                    <a:pt x="11265" y="12516"/>
                  </a:lnTo>
                  <a:cubicBezTo>
                    <a:pt x="11080" y="11806"/>
                    <a:pt x="10401" y="11281"/>
                    <a:pt x="9661" y="11281"/>
                  </a:cubicBezTo>
                  <a:lnTo>
                    <a:pt x="6574" y="11281"/>
                  </a:lnTo>
                  <a:lnTo>
                    <a:pt x="6235" y="10541"/>
                  </a:lnTo>
                  <a:lnTo>
                    <a:pt x="9568" y="10541"/>
                  </a:lnTo>
                  <a:cubicBezTo>
                    <a:pt x="9877" y="10541"/>
                    <a:pt x="10154" y="10294"/>
                    <a:pt x="10154" y="9954"/>
                  </a:cubicBezTo>
                  <a:lnTo>
                    <a:pt x="10154" y="9214"/>
                  </a:lnTo>
                  <a:cubicBezTo>
                    <a:pt x="10154" y="8905"/>
                    <a:pt x="9877" y="8658"/>
                    <a:pt x="9568" y="8658"/>
                  </a:cubicBezTo>
                  <a:lnTo>
                    <a:pt x="8395" y="8658"/>
                  </a:lnTo>
                  <a:cubicBezTo>
                    <a:pt x="8383" y="8654"/>
                    <a:pt x="8371" y="8653"/>
                    <a:pt x="8359" y="8653"/>
                  </a:cubicBezTo>
                  <a:cubicBezTo>
                    <a:pt x="8191" y="8653"/>
                    <a:pt x="8191" y="9034"/>
                    <a:pt x="8359" y="9034"/>
                  </a:cubicBezTo>
                  <a:cubicBezTo>
                    <a:pt x="8371" y="9034"/>
                    <a:pt x="8383" y="9032"/>
                    <a:pt x="8395" y="9028"/>
                  </a:cubicBezTo>
                  <a:lnTo>
                    <a:pt x="9568" y="9028"/>
                  </a:lnTo>
                  <a:cubicBezTo>
                    <a:pt x="9661" y="9028"/>
                    <a:pt x="9753" y="9121"/>
                    <a:pt x="9753" y="9214"/>
                  </a:cubicBezTo>
                  <a:lnTo>
                    <a:pt x="9753" y="9954"/>
                  </a:lnTo>
                  <a:cubicBezTo>
                    <a:pt x="9753" y="10047"/>
                    <a:pt x="9661" y="10139"/>
                    <a:pt x="9568" y="10139"/>
                  </a:cubicBezTo>
                  <a:lnTo>
                    <a:pt x="6050" y="10139"/>
                  </a:lnTo>
                  <a:lnTo>
                    <a:pt x="5710" y="9399"/>
                  </a:lnTo>
                  <a:cubicBezTo>
                    <a:pt x="5680" y="9275"/>
                    <a:pt x="5587" y="9152"/>
                    <a:pt x="5525" y="9059"/>
                  </a:cubicBezTo>
                  <a:lnTo>
                    <a:pt x="7624" y="9059"/>
                  </a:lnTo>
                  <a:cubicBezTo>
                    <a:pt x="7636" y="9063"/>
                    <a:pt x="7647" y="9064"/>
                    <a:pt x="7658" y="9064"/>
                  </a:cubicBezTo>
                  <a:cubicBezTo>
                    <a:pt x="7828" y="9064"/>
                    <a:pt x="7828" y="8653"/>
                    <a:pt x="7658" y="8653"/>
                  </a:cubicBezTo>
                  <a:cubicBezTo>
                    <a:pt x="7647" y="8653"/>
                    <a:pt x="7636" y="8655"/>
                    <a:pt x="7624" y="8658"/>
                  </a:cubicBezTo>
                  <a:lnTo>
                    <a:pt x="5093" y="8658"/>
                  </a:lnTo>
                  <a:cubicBezTo>
                    <a:pt x="5001" y="8596"/>
                    <a:pt x="4908" y="8535"/>
                    <a:pt x="4785" y="8504"/>
                  </a:cubicBezTo>
                  <a:cubicBezTo>
                    <a:pt x="4167" y="7732"/>
                    <a:pt x="4075" y="6652"/>
                    <a:pt x="4630" y="5788"/>
                  </a:cubicBezTo>
                  <a:cubicBezTo>
                    <a:pt x="4785" y="5757"/>
                    <a:pt x="4939" y="5664"/>
                    <a:pt x="5093" y="5541"/>
                  </a:cubicBezTo>
                  <a:lnTo>
                    <a:pt x="6698" y="6961"/>
                  </a:lnTo>
                  <a:cubicBezTo>
                    <a:pt x="6828" y="7062"/>
                    <a:pt x="6985" y="7116"/>
                    <a:pt x="7141" y="7116"/>
                  </a:cubicBezTo>
                  <a:cubicBezTo>
                    <a:pt x="7318" y="7116"/>
                    <a:pt x="7493" y="7046"/>
                    <a:pt x="7624" y="6899"/>
                  </a:cubicBezTo>
                  <a:lnTo>
                    <a:pt x="7655" y="6868"/>
                  </a:lnTo>
                  <a:lnTo>
                    <a:pt x="8118" y="7269"/>
                  </a:lnTo>
                  <a:cubicBezTo>
                    <a:pt x="8087" y="7300"/>
                    <a:pt x="8087" y="7362"/>
                    <a:pt x="8118" y="7393"/>
                  </a:cubicBezTo>
                  <a:cubicBezTo>
                    <a:pt x="8118" y="7516"/>
                    <a:pt x="8179" y="7640"/>
                    <a:pt x="8272" y="7732"/>
                  </a:cubicBezTo>
                  <a:lnTo>
                    <a:pt x="8581" y="8010"/>
                  </a:lnTo>
                  <a:cubicBezTo>
                    <a:pt x="8661" y="8077"/>
                    <a:pt x="8758" y="8109"/>
                    <a:pt x="8858" y="8109"/>
                  </a:cubicBezTo>
                  <a:cubicBezTo>
                    <a:pt x="8989" y="8109"/>
                    <a:pt x="9123" y="8053"/>
                    <a:pt x="9229" y="7948"/>
                  </a:cubicBezTo>
                  <a:lnTo>
                    <a:pt x="10154" y="6868"/>
                  </a:lnTo>
                  <a:cubicBezTo>
                    <a:pt x="10309" y="6683"/>
                    <a:pt x="10309" y="6405"/>
                    <a:pt x="10124" y="6251"/>
                  </a:cubicBezTo>
                  <a:lnTo>
                    <a:pt x="9784" y="5973"/>
                  </a:lnTo>
                  <a:cubicBezTo>
                    <a:pt x="9702" y="5891"/>
                    <a:pt x="9592" y="5850"/>
                    <a:pt x="9482" y="5850"/>
                  </a:cubicBezTo>
                  <a:cubicBezTo>
                    <a:pt x="9428" y="5850"/>
                    <a:pt x="9373" y="5860"/>
                    <a:pt x="9321" y="5880"/>
                  </a:cubicBezTo>
                  <a:lnTo>
                    <a:pt x="8827" y="5448"/>
                  </a:lnTo>
                  <a:lnTo>
                    <a:pt x="8858" y="5448"/>
                  </a:lnTo>
                  <a:cubicBezTo>
                    <a:pt x="9105" y="5171"/>
                    <a:pt x="9074" y="4739"/>
                    <a:pt x="8797" y="4492"/>
                  </a:cubicBezTo>
                  <a:lnTo>
                    <a:pt x="6328" y="2362"/>
                  </a:lnTo>
                  <a:cubicBezTo>
                    <a:pt x="6287" y="2322"/>
                    <a:pt x="6242" y="2305"/>
                    <a:pt x="6199" y="2305"/>
                  </a:cubicBezTo>
                  <a:cubicBezTo>
                    <a:pt x="6044" y="2305"/>
                    <a:pt x="5912" y="2519"/>
                    <a:pt x="6081" y="2640"/>
                  </a:cubicBezTo>
                  <a:lnTo>
                    <a:pt x="8519" y="4800"/>
                  </a:lnTo>
                  <a:cubicBezTo>
                    <a:pt x="8642" y="4893"/>
                    <a:pt x="8642" y="5047"/>
                    <a:pt x="8550" y="5171"/>
                  </a:cubicBezTo>
                  <a:lnTo>
                    <a:pt x="7315" y="6590"/>
                  </a:lnTo>
                  <a:cubicBezTo>
                    <a:pt x="7266" y="6656"/>
                    <a:pt x="7189" y="6687"/>
                    <a:pt x="7115" y="6687"/>
                  </a:cubicBezTo>
                  <a:cubicBezTo>
                    <a:pt x="7051" y="6687"/>
                    <a:pt x="6988" y="6664"/>
                    <a:pt x="6945" y="6621"/>
                  </a:cubicBezTo>
                  <a:lnTo>
                    <a:pt x="5340" y="5201"/>
                  </a:lnTo>
                  <a:lnTo>
                    <a:pt x="5340" y="5171"/>
                  </a:lnTo>
                  <a:cubicBezTo>
                    <a:pt x="5951" y="4160"/>
                    <a:pt x="5130" y="3095"/>
                    <a:pt x="4172" y="3095"/>
                  </a:cubicBezTo>
                  <a:cubicBezTo>
                    <a:pt x="3872" y="3095"/>
                    <a:pt x="3559" y="3200"/>
                    <a:pt x="3272" y="3442"/>
                  </a:cubicBezTo>
                  <a:lnTo>
                    <a:pt x="3087" y="3257"/>
                  </a:lnTo>
                  <a:cubicBezTo>
                    <a:pt x="2964" y="3165"/>
                    <a:pt x="2964" y="3010"/>
                    <a:pt x="3056" y="2887"/>
                  </a:cubicBezTo>
                  <a:cubicBezTo>
                    <a:pt x="3056" y="2887"/>
                    <a:pt x="4322" y="1467"/>
                    <a:pt x="4322" y="1467"/>
                  </a:cubicBezTo>
                  <a:cubicBezTo>
                    <a:pt x="4375" y="1413"/>
                    <a:pt x="4450" y="1380"/>
                    <a:pt x="4521" y="1380"/>
                  </a:cubicBezTo>
                  <a:cubicBezTo>
                    <a:pt x="4573" y="1380"/>
                    <a:pt x="4622" y="1398"/>
                    <a:pt x="4661" y="1436"/>
                  </a:cubicBezTo>
                  <a:lnTo>
                    <a:pt x="5463" y="2146"/>
                  </a:lnTo>
                  <a:cubicBezTo>
                    <a:pt x="5510" y="2186"/>
                    <a:pt x="5559" y="2203"/>
                    <a:pt x="5604" y="2203"/>
                  </a:cubicBezTo>
                  <a:cubicBezTo>
                    <a:pt x="5766" y="2203"/>
                    <a:pt x="5886" y="1983"/>
                    <a:pt x="5741" y="1838"/>
                  </a:cubicBezTo>
                  <a:lnTo>
                    <a:pt x="4939" y="1128"/>
                  </a:lnTo>
                  <a:cubicBezTo>
                    <a:pt x="4814" y="1031"/>
                    <a:pt x="4664" y="983"/>
                    <a:pt x="4514" y="983"/>
                  </a:cubicBezTo>
                  <a:cubicBezTo>
                    <a:pt x="4331" y="983"/>
                    <a:pt x="4149" y="1054"/>
                    <a:pt x="4013" y="1189"/>
                  </a:cubicBezTo>
                  <a:lnTo>
                    <a:pt x="3890" y="1313"/>
                  </a:lnTo>
                  <a:lnTo>
                    <a:pt x="3365" y="850"/>
                  </a:lnTo>
                  <a:cubicBezTo>
                    <a:pt x="3365" y="819"/>
                    <a:pt x="3365" y="757"/>
                    <a:pt x="3365" y="696"/>
                  </a:cubicBezTo>
                  <a:cubicBezTo>
                    <a:pt x="3365" y="572"/>
                    <a:pt x="3303" y="480"/>
                    <a:pt x="3211" y="387"/>
                  </a:cubicBezTo>
                  <a:lnTo>
                    <a:pt x="2902" y="109"/>
                  </a:lnTo>
                  <a:cubicBezTo>
                    <a:pt x="2803" y="39"/>
                    <a:pt x="2691" y="0"/>
                    <a:pt x="2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5" name="Google Shape;21215;p100"/>
          <p:cNvGrpSpPr/>
          <p:nvPr/>
        </p:nvGrpSpPr>
        <p:grpSpPr>
          <a:xfrm>
            <a:off x="7746761" y="2850724"/>
            <a:ext cx="336425" cy="345675"/>
            <a:chOff x="7795463" y="2463556"/>
            <a:chExt cx="336425" cy="345675"/>
          </a:xfrm>
        </p:grpSpPr>
        <p:sp>
          <p:nvSpPr>
            <p:cNvPr id="21216" name="Google Shape;21216;p100"/>
            <p:cNvSpPr/>
            <p:nvPr/>
          </p:nvSpPr>
          <p:spPr>
            <a:xfrm>
              <a:off x="7920838" y="2708906"/>
              <a:ext cx="10850" cy="16225"/>
            </a:xfrm>
            <a:custGeom>
              <a:rect b="b" l="l" r="r" t="t"/>
              <a:pathLst>
                <a:path extrusionOk="0" h="649" w="434">
                  <a:moveTo>
                    <a:pt x="217" y="1"/>
                  </a:moveTo>
                  <a:cubicBezTo>
                    <a:pt x="109" y="1"/>
                    <a:pt x="1" y="63"/>
                    <a:pt x="16" y="186"/>
                  </a:cubicBezTo>
                  <a:lnTo>
                    <a:pt x="16" y="464"/>
                  </a:lnTo>
                  <a:cubicBezTo>
                    <a:pt x="16" y="556"/>
                    <a:pt x="109" y="649"/>
                    <a:pt x="232" y="649"/>
                  </a:cubicBezTo>
                  <a:cubicBezTo>
                    <a:pt x="325" y="649"/>
                    <a:pt x="418" y="556"/>
                    <a:pt x="418" y="464"/>
                  </a:cubicBezTo>
                  <a:lnTo>
                    <a:pt x="418" y="186"/>
                  </a:lnTo>
                  <a:cubicBezTo>
                    <a:pt x="433" y="6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100"/>
            <p:cNvSpPr/>
            <p:nvPr/>
          </p:nvSpPr>
          <p:spPr>
            <a:xfrm>
              <a:off x="7996088" y="2708131"/>
              <a:ext cx="10050" cy="17000"/>
            </a:xfrm>
            <a:custGeom>
              <a:rect b="b" l="l" r="r" t="t"/>
              <a:pathLst>
                <a:path extrusionOk="0" h="680" w="402">
                  <a:moveTo>
                    <a:pt x="216" y="1"/>
                  </a:moveTo>
                  <a:cubicBezTo>
                    <a:pt x="93" y="1"/>
                    <a:pt x="0" y="94"/>
                    <a:pt x="0" y="217"/>
                  </a:cubicBezTo>
                  <a:lnTo>
                    <a:pt x="0" y="495"/>
                  </a:lnTo>
                  <a:cubicBezTo>
                    <a:pt x="0" y="587"/>
                    <a:pt x="93" y="680"/>
                    <a:pt x="216" y="680"/>
                  </a:cubicBezTo>
                  <a:cubicBezTo>
                    <a:pt x="309" y="680"/>
                    <a:pt x="401" y="587"/>
                    <a:pt x="401" y="495"/>
                  </a:cubicBezTo>
                  <a:lnTo>
                    <a:pt x="401" y="217"/>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100"/>
            <p:cNvSpPr/>
            <p:nvPr/>
          </p:nvSpPr>
          <p:spPr>
            <a:xfrm>
              <a:off x="7947688" y="2714656"/>
              <a:ext cx="32550" cy="14350"/>
            </a:xfrm>
            <a:custGeom>
              <a:rect b="b" l="l" r="r" t="t"/>
              <a:pathLst>
                <a:path extrusionOk="0" h="574" w="1302">
                  <a:moveTo>
                    <a:pt x="271" y="1"/>
                  </a:moveTo>
                  <a:cubicBezTo>
                    <a:pt x="124" y="1"/>
                    <a:pt x="1" y="189"/>
                    <a:pt x="115" y="326"/>
                  </a:cubicBezTo>
                  <a:cubicBezTo>
                    <a:pt x="269" y="481"/>
                    <a:pt x="455" y="573"/>
                    <a:pt x="640" y="573"/>
                  </a:cubicBezTo>
                  <a:cubicBezTo>
                    <a:pt x="856" y="573"/>
                    <a:pt x="1041" y="481"/>
                    <a:pt x="1164" y="326"/>
                  </a:cubicBezTo>
                  <a:cubicBezTo>
                    <a:pt x="1302" y="189"/>
                    <a:pt x="1168" y="1"/>
                    <a:pt x="1013" y="1"/>
                  </a:cubicBezTo>
                  <a:cubicBezTo>
                    <a:pt x="960" y="1"/>
                    <a:pt x="904" y="24"/>
                    <a:pt x="856" y="79"/>
                  </a:cubicBezTo>
                  <a:cubicBezTo>
                    <a:pt x="794" y="141"/>
                    <a:pt x="732" y="172"/>
                    <a:pt x="640" y="172"/>
                  </a:cubicBezTo>
                  <a:cubicBezTo>
                    <a:pt x="547" y="172"/>
                    <a:pt x="486" y="141"/>
                    <a:pt x="424" y="79"/>
                  </a:cubicBezTo>
                  <a:cubicBezTo>
                    <a:pt x="376" y="24"/>
                    <a:pt x="322"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100"/>
            <p:cNvSpPr/>
            <p:nvPr/>
          </p:nvSpPr>
          <p:spPr>
            <a:xfrm>
              <a:off x="7891138" y="2690406"/>
              <a:ext cx="145850" cy="56350"/>
            </a:xfrm>
            <a:custGeom>
              <a:rect b="b" l="l" r="r" t="t"/>
              <a:pathLst>
                <a:path extrusionOk="0" h="2254" w="5834">
                  <a:moveTo>
                    <a:pt x="5216" y="401"/>
                  </a:moveTo>
                  <a:cubicBezTo>
                    <a:pt x="5309" y="401"/>
                    <a:pt x="5402" y="494"/>
                    <a:pt x="5402" y="587"/>
                  </a:cubicBezTo>
                  <a:lnTo>
                    <a:pt x="5402" y="1667"/>
                  </a:lnTo>
                  <a:cubicBezTo>
                    <a:pt x="5402" y="1759"/>
                    <a:pt x="5309" y="1852"/>
                    <a:pt x="5216" y="1852"/>
                  </a:cubicBezTo>
                  <a:lnTo>
                    <a:pt x="587" y="1852"/>
                  </a:lnTo>
                  <a:cubicBezTo>
                    <a:pt x="464" y="1852"/>
                    <a:pt x="402" y="1759"/>
                    <a:pt x="402" y="1667"/>
                  </a:cubicBezTo>
                  <a:lnTo>
                    <a:pt x="402" y="587"/>
                  </a:lnTo>
                  <a:cubicBezTo>
                    <a:pt x="402" y="494"/>
                    <a:pt x="464" y="401"/>
                    <a:pt x="587" y="401"/>
                  </a:cubicBezTo>
                  <a:close/>
                  <a:moveTo>
                    <a:pt x="587" y="0"/>
                  </a:moveTo>
                  <a:cubicBezTo>
                    <a:pt x="279" y="0"/>
                    <a:pt x="1" y="278"/>
                    <a:pt x="1" y="587"/>
                  </a:cubicBezTo>
                  <a:lnTo>
                    <a:pt x="1" y="1667"/>
                  </a:lnTo>
                  <a:cubicBezTo>
                    <a:pt x="1" y="2006"/>
                    <a:pt x="248" y="2253"/>
                    <a:pt x="587" y="2253"/>
                  </a:cubicBezTo>
                  <a:lnTo>
                    <a:pt x="5216" y="2253"/>
                  </a:lnTo>
                  <a:cubicBezTo>
                    <a:pt x="5525" y="2253"/>
                    <a:pt x="5803" y="2006"/>
                    <a:pt x="5834" y="1667"/>
                  </a:cubicBezTo>
                  <a:lnTo>
                    <a:pt x="5834" y="587"/>
                  </a:lnTo>
                  <a:cubicBezTo>
                    <a:pt x="5834" y="278"/>
                    <a:pt x="5556" y="0"/>
                    <a:pt x="5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100"/>
            <p:cNvSpPr/>
            <p:nvPr/>
          </p:nvSpPr>
          <p:spPr>
            <a:xfrm>
              <a:off x="7835688" y="2754256"/>
              <a:ext cx="51625" cy="42525"/>
            </a:xfrm>
            <a:custGeom>
              <a:rect b="b" l="l" r="r" t="t"/>
              <a:pathLst>
                <a:path extrusionOk="0" h="1701" w="2065">
                  <a:moveTo>
                    <a:pt x="923" y="409"/>
                  </a:moveTo>
                  <a:cubicBezTo>
                    <a:pt x="1170" y="409"/>
                    <a:pt x="1355" y="532"/>
                    <a:pt x="1355" y="718"/>
                  </a:cubicBezTo>
                  <a:cubicBezTo>
                    <a:pt x="1355" y="872"/>
                    <a:pt x="1170" y="1026"/>
                    <a:pt x="923" y="1026"/>
                  </a:cubicBezTo>
                  <a:cubicBezTo>
                    <a:pt x="676" y="1026"/>
                    <a:pt x="491" y="872"/>
                    <a:pt x="491" y="718"/>
                  </a:cubicBezTo>
                  <a:cubicBezTo>
                    <a:pt x="491" y="532"/>
                    <a:pt x="676" y="409"/>
                    <a:pt x="923" y="409"/>
                  </a:cubicBezTo>
                  <a:close/>
                  <a:moveTo>
                    <a:pt x="821" y="0"/>
                  </a:moveTo>
                  <a:cubicBezTo>
                    <a:pt x="434" y="0"/>
                    <a:pt x="118" y="320"/>
                    <a:pt x="89" y="718"/>
                  </a:cubicBezTo>
                  <a:cubicBezTo>
                    <a:pt x="0" y="1273"/>
                    <a:pt x="440" y="1701"/>
                    <a:pt x="923" y="1701"/>
                  </a:cubicBezTo>
                  <a:cubicBezTo>
                    <a:pt x="1111" y="1701"/>
                    <a:pt x="1305" y="1636"/>
                    <a:pt x="1478" y="1489"/>
                  </a:cubicBezTo>
                  <a:cubicBezTo>
                    <a:pt x="2065" y="995"/>
                    <a:pt x="1725" y="8"/>
                    <a:pt x="923" y="8"/>
                  </a:cubicBezTo>
                  <a:cubicBezTo>
                    <a:pt x="888" y="3"/>
                    <a:pt x="854" y="0"/>
                    <a:pt x="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100"/>
            <p:cNvSpPr/>
            <p:nvPr/>
          </p:nvSpPr>
          <p:spPr>
            <a:xfrm>
              <a:off x="7908113" y="2754256"/>
              <a:ext cx="41700" cy="36175"/>
            </a:xfrm>
            <a:custGeom>
              <a:rect b="b" l="l" r="r" t="t"/>
              <a:pathLst>
                <a:path extrusionOk="0" h="1447" w="1668">
                  <a:moveTo>
                    <a:pt x="834" y="409"/>
                  </a:moveTo>
                  <a:cubicBezTo>
                    <a:pt x="1081" y="409"/>
                    <a:pt x="1266" y="532"/>
                    <a:pt x="1266" y="718"/>
                  </a:cubicBezTo>
                  <a:cubicBezTo>
                    <a:pt x="1266" y="872"/>
                    <a:pt x="1050" y="1026"/>
                    <a:pt x="834" y="1026"/>
                  </a:cubicBezTo>
                  <a:cubicBezTo>
                    <a:pt x="587" y="1026"/>
                    <a:pt x="402" y="872"/>
                    <a:pt x="402" y="718"/>
                  </a:cubicBezTo>
                  <a:cubicBezTo>
                    <a:pt x="402" y="532"/>
                    <a:pt x="587" y="409"/>
                    <a:pt x="834" y="409"/>
                  </a:cubicBezTo>
                  <a:close/>
                  <a:moveTo>
                    <a:pt x="936" y="0"/>
                  </a:moveTo>
                  <a:cubicBezTo>
                    <a:pt x="902" y="0"/>
                    <a:pt x="868" y="3"/>
                    <a:pt x="834" y="8"/>
                  </a:cubicBezTo>
                  <a:cubicBezTo>
                    <a:pt x="217" y="100"/>
                    <a:pt x="1" y="872"/>
                    <a:pt x="464" y="1273"/>
                  </a:cubicBezTo>
                  <a:cubicBezTo>
                    <a:pt x="602" y="1393"/>
                    <a:pt x="765" y="1447"/>
                    <a:pt x="926" y="1447"/>
                  </a:cubicBezTo>
                  <a:cubicBezTo>
                    <a:pt x="1303" y="1447"/>
                    <a:pt x="1667" y="1150"/>
                    <a:pt x="1667" y="718"/>
                  </a:cubicBezTo>
                  <a:cubicBezTo>
                    <a:pt x="1639" y="320"/>
                    <a:pt x="1323" y="0"/>
                    <a:pt x="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100"/>
            <p:cNvSpPr/>
            <p:nvPr/>
          </p:nvSpPr>
          <p:spPr>
            <a:xfrm>
              <a:off x="7978338" y="2754256"/>
              <a:ext cx="41675" cy="36175"/>
            </a:xfrm>
            <a:custGeom>
              <a:rect b="b" l="l" r="r" t="t"/>
              <a:pathLst>
                <a:path extrusionOk="0" h="1447" w="1667">
                  <a:moveTo>
                    <a:pt x="833" y="409"/>
                  </a:moveTo>
                  <a:cubicBezTo>
                    <a:pt x="1050" y="409"/>
                    <a:pt x="1266" y="532"/>
                    <a:pt x="1266" y="718"/>
                  </a:cubicBezTo>
                  <a:cubicBezTo>
                    <a:pt x="1266" y="872"/>
                    <a:pt x="1050" y="1026"/>
                    <a:pt x="833" y="1026"/>
                  </a:cubicBezTo>
                  <a:cubicBezTo>
                    <a:pt x="587" y="1026"/>
                    <a:pt x="371" y="872"/>
                    <a:pt x="371" y="718"/>
                  </a:cubicBezTo>
                  <a:cubicBezTo>
                    <a:pt x="371" y="532"/>
                    <a:pt x="587" y="409"/>
                    <a:pt x="833" y="409"/>
                  </a:cubicBezTo>
                  <a:close/>
                  <a:moveTo>
                    <a:pt x="935" y="0"/>
                  </a:moveTo>
                  <a:cubicBezTo>
                    <a:pt x="902" y="0"/>
                    <a:pt x="868" y="3"/>
                    <a:pt x="833" y="8"/>
                  </a:cubicBezTo>
                  <a:cubicBezTo>
                    <a:pt x="216" y="100"/>
                    <a:pt x="0" y="872"/>
                    <a:pt x="463" y="1273"/>
                  </a:cubicBezTo>
                  <a:cubicBezTo>
                    <a:pt x="601" y="1393"/>
                    <a:pt x="764" y="1447"/>
                    <a:pt x="925" y="1447"/>
                  </a:cubicBezTo>
                  <a:cubicBezTo>
                    <a:pt x="1302" y="1447"/>
                    <a:pt x="1667" y="1150"/>
                    <a:pt x="1667" y="718"/>
                  </a:cubicBezTo>
                  <a:cubicBezTo>
                    <a:pt x="1638" y="320"/>
                    <a:pt x="1322" y="0"/>
                    <a:pt x="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100"/>
            <p:cNvSpPr/>
            <p:nvPr/>
          </p:nvSpPr>
          <p:spPr>
            <a:xfrm>
              <a:off x="8047763" y="2753806"/>
              <a:ext cx="41700" cy="36200"/>
            </a:xfrm>
            <a:custGeom>
              <a:rect b="b" l="l" r="r" t="t"/>
              <a:pathLst>
                <a:path extrusionOk="0" h="1448" w="1668">
                  <a:moveTo>
                    <a:pt x="834" y="427"/>
                  </a:moveTo>
                  <a:cubicBezTo>
                    <a:pt x="1081" y="427"/>
                    <a:pt x="1297" y="550"/>
                    <a:pt x="1297" y="736"/>
                  </a:cubicBezTo>
                  <a:cubicBezTo>
                    <a:pt x="1297" y="890"/>
                    <a:pt x="1081" y="1044"/>
                    <a:pt x="834" y="1044"/>
                  </a:cubicBezTo>
                  <a:cubicBezTo>
                    <a:pt x="618" y="1044"/>
                    <a:pt x="402" y="890"/>
                    <a:pt x="402" y="736"/>
                  </a:cubicBezTo>
                  <a:cubicBezTo>
                    <a:pt x="402" y="550"/>
                    <a:pt x="618" y="427"/>
                    <a:pt x="834" y="427"/>
                  </a:cubicBezTo>
                  <a:close/>
                  <a:moveTo>
                    <a:pt x="729" y="0"/>
                  </a:moveTo>
                  <a:cubicBezTo>
                    <a:pt x="356" y="0"/>
                    <a:pt x="1" y="287"/>
                    <a:pt x="1" y="736"/>
                  </a:cubicBezTo>
                  <a:cubicBezTo>
                    <a:pt x="30" y="1148"/>
                    <a:pt x="369" y="1447"/>
                    <a:pt x="775" y="1447"/>
                  </a:cubicBezTo>
                  <a:cubicBezTo>
                    <a:pt x="794" y="1447"/>
                    <a:pt x="814" y="1447"/>
                    <a:pt x="834" y="1445"/>
                  </a:cubicBezTo>
                  <a:cubicBezTo>
                    <a:pt x="1451" y="1353"/>
                    <a:pt x="1667" y="581"/>
                    <a:pt x="1204" y="180"/>
                  </a:cubicBezTo>
                  <a:cubicBezTo>
                    <a:pt x="1062" y="57"/>
                    <a:pt x="894" y="0"/>
                    <a:pt x="7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100"/>
            <p:cNvSpPr/>
            <p:nvPr/>
          </p:nvSpPr>
          <p:spPr>
            <a:xfrm>
              <a:off x="7795463" y="2463556"/>
              <a:ext cx="336425" cy="345675"/>
            </a:xfrm>
            <a:custGeom>
              <a:rect b="b" l="l" r="r" t="t"/>
              <a:pathLst>
                <a:path extrusionOk="0" h="13827" w="13457">
                  <a:moveTo>
                    <a:pt x="11389" y="402"/>
                  </a:moveTo>
                  <a:cubicBezTo>
                    <a:pt x="11512" y="402"/>
                    <a:pt x="11574" y="495"/>
                    <a:pt x="11574" y="618"/>
                  </a:cubicBezTo>
                  <a:lnTo>
                    <a:pt x="11574" y="1266"/>
                  </a:lnTo>
                  <a:cubicBezTo>
                    <a:pt x="11574" y="1359"/>
                    <a:pt x="11512" y="1451"/>
                    <a:pt x="11389" y="1451"/>
                  </a:cubicBezTo>
                  <a:lnTo>
                    <a:pt x="2100" y="1451"/>
                  </a:lnTo>
                  <a:cubicBezTo>
                    <a:pt x="1976" y="1451"/>
                    <a:pt x="1914" y="1359"/>
                    <a:pt x="1914" y="1235"/>
                  </a:cubicBezTo>
                  <a:lnTo>
                    <a:pt x="1914" y="618"/>
                  </a:lnTo>
                  <a:cubicBezTo>
                    <a:pt x="1914" y="495"/>
                    <a:pt x="1976" y="402"/>
                    <a:pt x="2100" y="402"/>
                  </a:cubicBezTo>
                  <a:close/>
                  <a:moveTo>
                    <a:pt x="7932" y="6945"/>
                  </a:moveTo>
                  <a:cubicBezTo>
                    <a:pt x="8272" y="6976"/>
                    <a:pt x="8550" y="7161"/>
                    <a:pt x="8704" y="7439"/>
                  </a:cubicBezTo>
                  <a:lnTo>
                    <a:pt x="9136" y="8210"/>
                  </a:lnTo>
                  <a:lnTo>
                    <a:pt x="4352" y="8210"/>
                  </a:lnTo>
                  <a:lnTo>
                    <a:pt x="4723" y="7439"/>
                  </a:lnTo>
                  <a:cubicBezTo>
                    <a:pt x="4877" y="7130"/>
                    <a:pt x="5186" y="6945"/>
                    <a:pt x="5525" y="6945"/>
                  </a:cubicBezTo>
                  <a:close/>
                  <a:moveTo>
                    <a:pt x="9908" y="1822"/>
                  </a:moveTo>
                  <a:lnTo>
                    <a:pt x="9908" y="2778"/>
                  </a:lnTo>
                  <a:cubicBezTo>
                    <a:pt x="9908" y="2871"/>
                    <a:pt x="10000" y="2964"/>
                    <a:pt x="10093" y="2964"/>
                  </a:cubicBezTo>
                  <a:cubicBezTo>
                    <a:pt x="10216" y="2964"/>
                    <a:pt x="10309" y="2902"/>
                    <a:pt x="10309" y="2778"/>
                  </a:cubicBezTo>
                  <a:lnTo>
                    <a:pt x="10309" y="1883"/>
                  </a:lnTo>
                  <a:lnTo>
                    <a:pt x="11173" y="1883"/>
                  </a:lnTo>
                  <a:lnTo>
                    <a:pt x="11173" y="8241"/>
                  </a:lnTo>
                  <a:lnTo>
                    <a:pt x="10309" y="8241"/>
                  </a:lnTo>
                  <a:lnTo>
                    <a:pt x="10309" y="3612"/>
                  </a:lnTo>
                  <a:cubicBezTo>
                    <a:pt x="10309" y="3519"/>
                    <a:pt x="10216" y="3426"/>
                    <a:pt x="10093" y="3426"/>
                  </a:cubicBezTo>
                  <a:cubicBezTo>
                    <a:pt x="10000" y="3426"/>
                    <a:pt x="9908" y="3519"/>
                    <a:pt x="9908" y="3612"/>
                  </a:cubicBezTo>
                  <a:lnTo>
                    <a:pt x="9908" y="8241"/>
                  </a:lnTo>
                  <a:lnTo>
                    <a:pt x="9568" y="8241"/>
                  </a:lnTo>
                  <a:lnTo>
                    <a:pt x="9105" y="7284"/>
                  </a:lnTo>
                  <a:cubicBezTo>
                    <a:pt x="8889" y="6821"/>
                    <a:pt x="8426" y="6544"/>
                    <a:pt x="7932" y="6544"/>
                  </a:cubicBezTo>
                  <a:lnTo>
                    <a:pt x="5525" y="6544"/>
                  </a:lnTo>
                  <a:cubicBezTo>
                    <a:pt x="5031" y="6544"/>
                    <a:pt x="4599" y="6821"/>
                    <a:pt x="4383" y="7284"/>
                  </a:cubicBezTo>
                  <a:lnTo>
                    <a:pt x="3890" y="8241"/>
                  </a:lnTo>
                  <a:lnTo>
                    <a:pt x="3550" y="8241"/>
                  </a:lnTo>
                  <a:lnTo>
                    <a:pt x="3581" y="1822"/>
                  </a:lnTo>
                  <a:close/>
                  <a:moveTo>
                    <a:pt x="11358" y="8611"/>
                  </a:moveTo>
                  <a:cubicBezTo>
                    <a:pt x="11821" y="8611"/>
                    <a:pt x="12222" y="8920"/>
                    <a:pt x="12315" y="9383"/>
                  </a:cubicBezTo>
                  <a:lnTo>
                    <a:pt x="12901" y="12562"/>
                  </a:lnTo>
                  <a:cubicBezTo>
                    <a:pt x="12994" y="12994"/>
                    <a:pt x="12685" y="13395"/>
                    <a:pt x="12222" y="13395"/>
                  </a:cubicBezTo>
                  <a:lnTo>
                    <a:pt x="1235" y="13395"/>
                  </a:lnTo>
                  <a:cubicBezTo>
                    <a:pt x="772" y="13395"/>
                    <a:pt x="464" y="12994"/>
                    <a:pt x="556" y="12562"/>
                  </a:cubicBezTo>
                  <a:lnTo>
                    <a:pt x="1174" y="9383"/>
                  </a:lnTo>
                  <a:cubicBezTo>
                    <a:pt x="1262" y="8971"/>
                    <a:pt x="1631" y="8671"/>
                    <a:pt x="2040" y="8671"/>
                  </a:cubicBezTo>
                  <a:cubicBezTo>
                    <a:pt x="2060" y="8671"/>
                    <a:pt x="2080" y="8672"/>
                    <a:pt x="2100" y="8673"/>
                  </a:cubicBezTo>
                  <a:lnTo>
                    <a:pt x="11358" y="8611"/>
                  </a:lnTo>
                  <a:close/>
                  <a:moveTo>
                    <a:pt x="2100" y="1"/>
                  </a:moveTo>
                  <a:cubicBezTo>
                    <a:pt x="1760" y="32"/>
                    <a:pt x="1482" y="279"/>
                    <a:pt x="1513" y="618"/>
                  </a:cubicBezTo>
                  <a:lnTo>
                    <a:pt x="1513" y="1266"/>
                  </a:lnTo>
                  <a:cubicBezTo>
                    <a:pt x="1482" y="1513"/>
                    <a:pt x="1637" y="1729"/>
                    <a:pt x="1884" y="1822"/>
                  </a:cubicBezTo>
                  <a:lnTo>
                    <a:pt x="1884" y="6235"/>
                  </a:lnTo>
                  <a:cubicBezTo>
                    <a:pt x="1884" y="6358"/>
                    <a:pt x="1976" y="6420"/>
                    <a:pt x="2100" y="6420"/>
                  </a:cubicBezTo>
                  <a:cubicBezTo>
                    <a:pt x="2112" y="6424"/>
                    <a:pt x="2124" y="6426"/>
                    <a:pt x="2136" y="6426"/>
                  </a:cubicBezTo>
                  <a:cubicBezTo>
                    <a:pt x="2215" y="6426"/>
                    <a:pt x="2285" y="6342"/>
                    <a:pt x="2285" y="6235"/>
                  </a:cubicBezTo>
                  <a:lnTo>
                    <a:pt x="2285" y="1883"/>
                  </a:lnTo>
                  <a:lnTo>
                    <a:pt x="3149" y="1883"/>
                  </a:lnTo>
                  <a:lnTo>
                    <a:pt x="3149" y="8241"/>
                  </a:lnTo>
                  <a:lnTo>
                    <a:pt x="2285" y="8241"/>
                  </a:lnTo>
                  <a:lnTo>
                    <a:pt x="2285" y="7037"/>
                  </a:lnTo>
                  <a:cubicBezTo>
                    <a:pt x="2285" y="6945"/>
                    <a:pt x="2192" y="6852"/>
                    <a:pt x="2100" y="6852"/>
                  </a:cubicBezTo>
                  <a:cubicBezTo>
                    <a:pt x="1976" y="6852"/>
                    <a:pt x="1884" y="6945"/>
                    <a:pt x="1884" y="7037"/>
                  </a:cubicBezTo>
                  <a:lnTo>
                    <a:pt x="1884" y="8272"/>
                  </a:lnTo>
                  <a:cubicBezTo>
                    <a:pt x="1359" y="8333"/>
                    <a:pt x="896" y="8735"/>
                    <a:pt x="772" y="9290"/>
                  </a:cubicBezTo>
                  <a:cubicBezTo>
                    <a:pt x="772" y="9290"/>
                    <a:pt x="186" y="12469"/>
                    <a:pt x="186" y="12469"/>
                  </a:cubicBezTo>
                  <a:cubicBezTo>
                    <a:pt x="1" y="13148"/>
                    <a:pt x="526" y="13796"/>
                    <a:pt x="1235" y="13827"/>
                  </a:cubicBezTo>
                  <a:lnTo>
                    <a:pt x="12253" y="13827"/>
                  </a:lnTo>
                  <a:cubicBezTo>
                    <a:pt x="12932" y="13796"/>
                    <a:pt x="13457" y="13148"/>
                    <a:pt x="13302" y="12469"/>
                  </a:cubicBezTo>
                  <a:lnTo>
                    <a:pt x="12685" y="9290"/>
                  </a:lnTo>
                  <a:cubicBezTo>
                    <a:pt x="12562" y="8766"/>
                    <a:pt x="12099" y="8364"/>
                    <a:pt x="11574" y="8272"/>
                  </a:cubicBezTo>
                  <a:lnTo>
                    <a:pt x="11574" y="1822"/>
                  </a:lnTo>
                  <a:cubicBezTo>
                    <a:pt x="11821" y="1760"/>
                    <a:pt x="11975" y="1513"/>
                    <a:pt x="11975" y="1266"/>
                  </a:cubicBezTo>
                  <a:lnTo>
                    <a:pt x="11975" y="618"/>
                  </a:lnTo>
                  <a:cubicBezTo>
                    <a:pt x="11975" y="279"/>
                    <a:pt x="11698" y="1"/>
                    <a:pt x="11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5" name="Google Shape;21225;p100"/>
          <p:cNvGrpSpPr/>
          <p:nvPr/>
        </p:nvGrpSpPr>
        <p:grpSpPr>
          <a:xfrm>
            <a:off x="7734286" y="3425142"/>
            <a:ext cx="361375" cy="330675"/>
            <a:chOff x="5552838" y="1929231"/>
            <a:chExt cx="361375" cy="330675"/>
          </a:xfrm>
        </p:grpSpPr>
        <p:sp>
          <p:nvSpPr>
            <p:cNvPr id="21226" name="Google Shape;21226;p100"/>
            <p:cNvSpPr/>
            <p:nvPr/>
          </p:nvSpPr>
          <p:spPr>
            <a:xfrm>
              <a:off x="5667538" y="2137981"/>
              <a:ext cx="10075" cy="20850"/>
            </a:xfrm>
            <a:custGeom>
              <a:rect b="b" l="l" r="r" t="t"/>
              <a:pathLst>
                <a:path extrusionOk="0" h="834" w="403">
                  <a:moveTo>
                    <a:pt x="217" y="0"/>
                  </a:moveTo>
                  <a:cubicBezTo>
                    <a:pt x="93" y="0"/>
                    <a:pt x="1" y="93"/>
                    <a:pt x="1" y="185"/>
                  </a:cubicBezTo>
                  <a:lnTo>
                    <a:pt x="1" y="617"/>
                  </a:lnTo>
                  <a:cubicBezTo>
                    <a:pt x="1" y="741"/>
                    <a:pt x="93" y="834"/>
                    <a:pt x="217" y="834"/>
                  </a:cubicBezTo>
                  <a:cubicBezTo>
                    <a:pt x="310" y="834"/>
                    <a:pt x="402" y="741"/>
                    <a:pt x="402" y="617"/>
                  </a:cubicBezTo>
                  <a:lnTo>
                    <a:pt x="402" y="185"/>
                  </a:lnTo>
                  <a:cubicBezTo>
                    <a:pt x="402" y="62"/>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100"/>
            <p:cNvSpPr/>
            <p:nvPr/>
          </p:nvSpPr>
          <p:spPr>
            <a:xfrm>
              <a:off x="5784813" y="2137981"/>
              <a:ext cx="10075" cy="20850"/>
            </a:xfrm>
            <a:custGeom>
              <a:rect b="b" l="l" r="r" t="t"/>
              <a:pathLst>
                <a:path extrusionOk="0" h="834" w="403">
                  <a:moveTo>
                    <a:pt x="217" y="0"/>
                  </a:moveTo>
                  <a:cubicBezTo>
                    <a:pt x="93" y="0"/>
                    <a:pt x="1" y="62"/>
                    <a:pt x="1" y="185"/>
                  </a:cubicBezTo>
                  <a:lnTo>
                    <a:pt x="1" y="617"/>
                  </a:lnTo>
                  <a:cubicBezTo>
                    <a:pt x="1" y="741"/>
                    <a:pt x="93" y="834"/>
                    <a:pt x="217" y="834"/>
                  </a:cubicBezTo>
                  <a:cubicBezTo>
                    <a:pt x="310" y="834"/>
                    <a:pt x="402" y="741"/>
                    <a:pt x="402" y="617"/>
                  </a:cubicBezTo>
                  <a:lnTo>
                    <a:pt x="402" y="185"/>
                  </a:lnTo>
                  <a:cubicBezTo>
                    <a:pt x="402" y="93"/>
                    <a:pt x="31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100"/>
            <p:cNvSpPr/>
            <p:nvPr/>
          </p:nvSpPr>
          <p:spPr>
            <a:xfrm>
              <a:off x="5710763" y="2147581"/>
              <a:ext cx="42025" cy="16650"/>
            </a:xfrm>
            <a:custGeom>
              <a:rect b="b" l="l" r="r" t="t"/>
              <a:pathLst>
                <a:path extrusionOk="0" h="666" w="1681">
                  <a:moveTo>
                    <a:pt x="1392" y="1"/>
                  </a:moveTo>
                  <a:cubicBezTo>
                    <a:pt x="1339" y="1"/>
                    <a:pt x="1282" y="23"/>
                    <a:pt x="1235" y="79"/>
                  </a:cubicBezTo>
                  <a:cubicBezTo>
                    <a:pt x="1142" y="203"/>
                    <a:pt x="988" y="264"/>
                    <a:pt x="803" y="264"/>
                  </a:cubicBezTo>
                  <a:cubicBezTo>
                    <a:pt x="648" y="264"/>
                    <a:pt x="494" y="203"/>
                    <a:pt x="371" y="79"/>
                  </a:cubicBezTo>
                  <a:cubicBezTo>
                    <a:pt x="337" y="28"/>
                    <a:pt x="284" y="5"/>
                    <a:pt x="228" y="5"/>
                  </a:cubicBezTo>
                  <a:cubicBezTo>
                    <a:pt x="182" y="5"/>
                    <a:pt x="134" y="21"/>
                    <a:pt x="93" y="48"/>
                  </a:cubicBezTo>
                  <a:cubicBezTo>
                    <a:pt x="0" y="110"/>
                    <a:pt x="0" y="264"/>
                    <a:pt x="93" y="326"/>
                  </a:cubicBezTo>
                  <a:cubicBezTo>
                    <a:pt x="278" y="542"/>
                    <a:pt x="525" y="666"/>
                    <a:pt x="803" y="666"/>
                  </a:cubicBezTo>
                  <a:cubicBezTo>
                    <a:pt x="1080" y="666"/>
                    <a:pt x="1358" y="542"/>
                    <a:pt x="1543" y="326"/>
                  </a:cubicBezTo>
                  <a:cubicBezTo>
                    <a:pt x="1681" y="189"/>
                    <a:pt x="1546" y="1"/>
                    <a:pt x="1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100"/>
            <p:cNvSpPr/>
            <p:nvPr/>
          </p:nvSpPr>
          <p:spPr>
            <a:xfrm>
              <a:off x="5552838" y="1929231"/>
              <a:ext cx="361375" cy="330675"/>
            </a:xfrm>
            <a:custGeom>
              <a:rect b="b" l="l" r="r" t="t"/>
              <a:pathLst>
                <a:path extrusionOk="0" h="13227" w="14455">
                  <a:moveTo>
                    <a:pt x="12983" y="5048"/>
                  </a:moveTo>
                  <a:cubicBezTo>
                    <a:pt x="13838" y="5048"/>
                    <a:pt x="13847" y="6345"/>
                    <a:pt x="13013" y="6345"/>
                  </a:cubicBezTo>
                  <a:cubicBezTo>
                    <a:pt x="13003" y="6345"/>
                    <a:pt x="12993" y="6345"/>
                    <a:pt x="12983" y="6344"/>
                  </a:cubicBezTo>
                  <a:lnTo>
                    <a:pt x="4033" y="6344"/>
                  </a:lnTo>
                  <a:cubicBezTo>
                    <a:pt x="4020" y="6341"/>
                    <a:pt x="4007" y="6339"/>
                    <a:pt x="3994" y="6339"/>
                  </a:cubicBezTo>
                  <a:cubicBezTo>
                    <a:pt x="3799" y="6339"/>
                    <a:pt x="3799" y="6751"/>
                    <a:pt x="3994" y="6751"/>
                  </a:cubicBezTo>
                  <a:cubicBezTo>
                    <a:pt x="4007" y="6751"/>
                    <a:pt x="4020" y="6749"/>
                    <a:pt x="4033" y="6745"/>
                  </a:cubicBezTo>
                  <a:lnTo>
                    <a:pt x="12767" y="6745"/>
                  </a:lnTo>
                  <a:cubicBezTo>
                    <a:pt x="12736" y="7363"/>
                    <a:pt x="12582" y="7980"/>
                    <a:pt x="12366" y="8566"/>
                  </a:cubicBezTo>
                  <a:cubicBezTo>
                    <a:pt x="12150" y="9153"/>
                    <a:pt x="11811" y="9677"/>
                    <a:pt x="11379" y="10109"/>
                  </a:cubicBezTo>
                  <a:cubicBezTo>
                    <a:pt x="10823" y="10634"/>
                    <a:pt x="10144" y="11004"/>
                    <a:pt x="9434" y="11190"/>
                  </a:cubicBezTo>
                  <a:lnTo>
                    <a:pt x="5052" y="11190"/>
                  </a:lnTo>
                  <a:cubicBezTo>
                    <a:pt x="4311" y="11004"/>
                    <a:pt x="3632" y="10665"/>
                    <a:pt x="3077" y="10140"/>
                  </a:cubicBezTo>
                  <a:cubicBezTo>
                    <a:pt x="2645" y="9708"/>
                    <a:pt x="2305" y="9184"/>
                    <a:pt x="2089" y="8597"/>
                  </a:cubicBezTo>
                  <a:cubicBezTo>
                    <a:pt x="1842" y="8011"/>
                    <a:pt x="1719" y="7394"/>
                    <a:pt x="1688" y="6745"/>
                  </a:cubicBezTo>
                  <a:lnTo>
                    <a:pt x="3231" y="6745"/>
                  </a:lnTo>
                  <a:cubicBezTo>
                    <a:pt x="3246" y="6749"/>
                    <a:pt x="3259" y="6751"/>
                    <a:pt x="3272" y="6751"/>
                  </a:cubicBezTo>
                  <a:cubicBezTo>
                    <a:pt x="3464" y="6751"/>
                    <a:pt x="3464" y="6370"/>
                    <a:pt x="3272" y="6370"/>
                  </a:cubicBezTo>
                  <a:cubicBezTo>
                    <a:pt x="3259" y="6370"/>
                    <a:pt x="3246" y="6371"/>
                    <a:pt x="3231" y="6375"/>
                  </a:cubicBezTo>
                  <a:lnTo>
                    <a:pt x="1503" y="6375"/>
                  </a:lnTo>
                  <a:cubicBezTo>
                    <a:pt x="608" y="6375"/>
                    <a:pt x="608" y="5048"/>
                    <a:pt x="1503" y="5048"/>
                  </a:cubicBezTo>
                  <a:close/>
                  <a:moveTo>
                    <a:pt x="9218" y="11591"/>
                  </a:moveTo>
                  <a:lnTo>
                    <a:pt x="9218" y="12331"/>
                  </a:lnTo>
                  <a:cubicBezTo>
                    <a:pt x="9218" y="12609"/>
                    <a:pt x="9033" y="12825"/>
                    <a:pt x="8755" y="12825"/>
                  </a:cubicBezTo>
                  <a:lnTo>
                    <a:pt x="5700" y="12825"/>
                  </a:lnTo>
                  <a:cubicBezTo>
                    <a:pt x="5422" y="12825"/>
                    <a:pt x="5237" y="12609"/>
                    <a:pt x="5237" y="12362"/>
                  </a:cubicBezTo>
                  <a:lnTo>
                    <a:pt x="5237" y="11591"/>
                  </a:lnTo>
                  <a:close/>
                  <a:moveTo>
                    <a:pt x="13012" y="1"/>
                  </a:moveTo>
                  <a:cubicBezTo>
                    <a:pt x="12654" y="1"/>
                    <a:pt x="12303" y="140"/>
                    <a:pt x="12057" y="419"/>
                  </a:cubicBezTo>
                  <a:lnTo>
                    <a:pt x="12057" y="450"/>
                  </a:lnTo>
                  <a:cubicBezTo>
                    <a:pt x="11965" y="511"/>
                    <a:pt x="11903" y="604"/>
                    <a:pt x="11841" y="697"/>
                  </a:cubicBezTo>
                  <a:cubicBezTo>
                    <a:pt x="11379" y="1437"/>
                    <a:pt x="10792" y="2085"/>
                    <a:pt x="10113" y="2610"/>
                  </a:cubicBezTo>
                  <a:lnTo>
                    <a:pt x="7490" y="4647"/>
                  </a:lnTo>
                  <a:lnTo>
                    <a:pt x="1472" y="4647"/>
                  </a:lnTo>
                  <a:cubicBezTo>
                    <a:pt x="1461" y="4647"/>
                    <a:pt x="1451" y="4646"/>
                    <a:pt x="1441" y="4646"/>
                  </a:cubicBezTo>
                  <a:cubicBezTo>
                    <a:pt x="173" y="4646"/>
                    <a:pt x="1" y="6531"/>
                    <a:pt x="1287" y="6745"/>
                  </a:cubicBezTo>
                  <a:cubicBezTo>
                    <a:pt x="1287" y="7424"/>
                    <a:pt x="1410" y="8103"/>
                    <a:pt x="1657" y="8721"/>
                  </a:cubicBezTo>
                  <a:cubicBezTo>
                    <a:pt x="2182" y="10140"/>
                    <a:pt x="3354" y="11190"/>
                    <a:pt x="4805" y="11529"/>
                  </a:cubicBezTo>
                  <a:lnTo>
                    <a:pt x="4805" y="12331"/>
                  </a:lnTo>
                  <a:cubicBezTo>
                    <a:pt x="4805" y="12825"/>
                    <a:pt x="5206" y="13226"/>
                    <a:pt x="5700" y="13226"/>
                  </a:cubicBezTo>
                  <a:lnTo>
                    <a:pt x="8755" y="13226"/>
                  </a:lnTo>
                  <a:cubicBezTo>
                    <a:pt x="9249" y="13226"/>
                    <a:pt x="9619" y="12825"/>
                    <a:pt x="9619" y="12331"/>
                  </a:cubicBezTo>
                  <a:lnTo>
                    <a:pt x="9619" y="11529"/>
                  </a:lnTo>
                  <a:cubicBezTo>
                    <a:pt x="11070" y="11190"/>
                    <a:pt x="12274" y="10140"/>
                    <a:pt x="12767" y="8721"/>
                  </a:cubicBezTo>
                  <a:cubicBezTo>
                    <a:pt x="13014" y="8103"/>
                    <a:pt x="13138" y="7424"/>
                    <a:pt x="13169" y="6745"/>
                  </a:cubicBezTo>
                  <a:cubicBezTo>
                    <a:pt x="14454" y="6531"/>
                    <a:pt x="14282" y="4646"/>
                    <a:pt x="13014" y="4646"/>
                  </a:cubicBezTo>
                  <a:cubicBezTo>
                    <a:pt x="13004" y="4646"/>
                    <a:pt x="12994" y="4647"/>
                    <a:pt x="12983" y="4647"/>
                  </a:cubicBezTo>
                  <a:lnTo>
                    <a:pt x="11224" y="4647"/>
                  </a:lnTo>
                  <a:lnTo>
                    <a:pt x="11625" y="4122"/>
                  </a:lnTo>
                  <a:cubicBezTo>
                    <a:pt x="11903" y="3752"/>
                    <a:pt x="12243" y="3412"/>
                    <a:pt x="12582" y="3104"/>
                  </a:cubicBezTo>
                  <a:cubicBezTo>
                    <a:pt x="12675" y="3042"/>
                    <a:pt x="12675" y="2888"/>
                    <a:pt x="12613" y="2826"/>
                  </a:cubicBezTo>
                  <a:cubicBezTo>
                    <a:pt x="12562" y="2775"/>
                    <a:pt x="12502" y="2752"/>
                    <a:pt x="12447" y="2752"/>
                  </a:cubicBezTo>
                  <a:cubicBezTo>
                    <a:pt x="12403" y="2752"/>
                    <a:pt x="12363" y="2767"/>
                    <a:pt x="12335" y="2795"/>
                  </a:cubicBezTo>
                  <a:cubicBezTo>
                    <a:pt x="11934" y="3135"/>
                    <a:pt x="11595" y="3474"/>
                    <a:pt x="11317" y="3875"/>
                  </a:cubicBezTo>
                  <a:lnTo>
                    <a:pt x="10700" y="4647"/>
                  </a:lnTo>
                  <a:lnTo>
                    <a:pt x="8169" y="4647"/>
                  </a:lnTo>
                  <a:lnTo>
                    <a:pt x="10360" y="2919"/>
                  </a:lnTo>
                  <a:cubicBezTo>
                    <a:pt x="11070" y="2363"/>
                    <a:pt x="11687" y="1684"/>
                    <a:pt x="12181" y="913"/>
                  </a:cubicBezTo>
                  <a:cubicBezTo>
                    <a:pt x="12377" y="618"/>
                    <a:pt x="12724" y="411"/>
                    <a:pt x="13062" y="411"/>
                  </a:cubicBezTo>
                  <a:cubicBezTo>
                    <a:pt x="13254" y="411"/>
                    <a:pt x="13444" y="478"/>
                    <a:pt x="13601" y="635"/>
                  </a:cubicBezTo>
                  <a:cubicBezTo>
                    <a:pt x="13940" y="1005"/>
                    <a:pt x="13878" y="1561"/>
                    <a:pt x="13508" y="1900"/>
                  </a:cubicBezTo>
                  <a:cubicBezTo>
                    <a:pt x="13323" y="2054"/>
                    <a:pt x="13138" y="2178"/>
                    <a:pt x="12952" y="2271"/>
                  </a:cubicBezTo>
                  <a:cubicBezTo>
                    <a:pt x="12860" y="2363"/>
                    <a:pt x="12860" y="2487"/>
                    <a:pt x="12922" y="2579"/>
                  </a:cubicBezTo>
                  <a:cubicBezTo>
                    <a:pt x="12956" y="2630"/>
                    <a:pt x="13008" y="2653"/>
                    <a:pt x="13064" y="2653"/>
                  </a:cubicBezTo>
                  <a:cubicBezTo>
                    <a:pt x="13110" y="2653"/>
                    <a:pt x="13158" y="2638"/>
                    <a:pt x="13199" y="2610"/>
                  </a:cubicBezTo>
                  <a:cubicBezTo>
                    <a:pt x="13415" y="2487"/>
                    <a:pt x="13601" y="2332"/>
                    <a:pt x="13786" y="2178"/>
                  </a:cubicBezTo>
                  <a:cubicBezTo>
                    <a:pt x="14341" y="1684"/>
                    <a:pt x="14372" y="882"/>
                    <a:pt x="13909" y="326"/>
                  </a:cubicBezTo>
                  <a:cubicBezTo>
                    <a:pt x="13649" y="109"/>
                    <a:pt x="13327" y="1"/>
                    <a:pt x="13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0" name="Google Shape;21230;p100"/>
          <p:cNvGrpSpPr/>
          <p:nvPr/>
        </p:nvGrpSpPr>
        <p:grpSpPr>
          <a:xfrm>
            <a:off x="7014175" y="3430742"/>
            <a:ext cx="377250" cy="319475"/>
            <a:chOff x="4784188" y="1934881"/>
            <a:chExt cx="377250" cy="319475"/>
          </a:xfrm>
        </p:grpSpPr>
        <p:sp>
          <p:nvSpPr>
            <p:cNvPr id="21231" name="Google Shape;21231;p100"/>
            <p:cNvSpPr/>
            <p:nvPr/>
          </p:nvSpPr>
          <p:spPr>
            <a:xfrm>
              <a:off x="5068838" y="2167281"/>
              <a:ext cx="10050" cy="14700"/>
            </a:xfrm>
            <a:custGeom>
              <a:rect b="b" l="l" r="r" t="t"/>
              <a:pathLst>
                <a:path extrusionOk="0" h="588" w="402">
                  <a:moveTo>
                    <a:pt x="216" y="1"/>
                  </a:moveTo>
                  <a:cubicBezTo>
                    <a:pt x="93" y="1"/>
                    <a:pt x="0" y="94"/>
                    <a:pt x="0" y="186"/>
                  </a:cubicBezTo>
                  <a:lnTo>
                    <a:pt x="0" y="402"/>
                  </a:lnTo>
                  <a:cubicBezTo>
                    <a:pt x="0" y="495"/>
                    <a:pt x="93" y="587"/>
                    <a:pt x="216" y="587"/>
                  </a:cubicBezTo>
                  <a:cubicBezTo>
                    <a:pt x="309" y="587"/>
                    <a:pt x="401" y="495"/>
                    <a:pt x="401" y="402"/>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100"/>
            <p:cNvSpPr/>
            <p:nvPr/>
          </p:nvSpPr>
          <p:spPr>
            <a:xfrm>
              <a:off x="5122463" y="2168056"/>
              <a:ext cx="10825" cy="14700"/>
            </a:xfrm>
            <a:custGeom>
              <a:rect b="b" l="l" r="r" t="t"/>
              <a:pathLst>
                <a:path extrusionOk="0" h="588" w="433">
                  <a:moveTo>
                    <a:pt x="216" y="1"/>
                  </a:moveTo>
                  <a:cubicBezTo>
                    <a:pt x="108" y="1"/>
                    <a:pt x="0" y="63"/>
                    <a:pt x="15" y="186"/>
                  </a:cubicBezTo>
                  <a:lnTo>
                    <a:pt x="15" y="371"/>
                  </a:lnTo>
                  <a:cubicBezTo>
                    <a:pt x="15" y="495"/>
                    <a:pt x="108" y="587"/>
                    <a:pt x="231" y="587"/>
                  </a:cubicBezTo>
                  <a:cubicBezTo>
                    <a:pt x="324" y="587"/>
                    <a:pt x="417" y="495"/>
                    <a:pt x="417" y="371"/>
                  </a:cubicBezTo>
                  <a:lnTo>
                    <a:pt x="417" y="186"/>
                  </a:lnTo>
                  <a:cubicBezTo>
                    <a:pt x="432" y="63"/>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100"/>
            <p:cNvSpPr/>
            <p:nvPr/>
          </p:nvSpPr>
          <p:spPr>
            <a:xfrm>
              <a:off x="5087538" y="2171831"/>
              <a:ext cx="26650" cy="13225"/>
            </a:xfrm>
            <a:custGeom>
              <a:rect b="b" l="l" r="r" t="t"/>
              <a:pathLst>
                <a:path extrusionOk="0" h="529" w="1066">
                  <a:moveTo>
                    <a:pt x="279" y="1"/>
                  </a:moveTo>
                  <a:cubicBezTo>
                    <a:pt x="129" y="1"/>
                    <a:pt x="0" y="181"/>
                    <a:pt x="116" y="344"/>
                  </a:cubicBezTo>
                  <a:cubicBezTo>
                    <a:pt x="209" y="436"/>
                    <a:pt x="363" y="529"/>
                    <a:pt x="517" y="529"/>
                  </a:cubicBezTo>
                  <a:cubicBezTo>
                    <a:pt x="703" y="529"/>
                    <a:pt x="826" y="436"/>
                    <a:pt x="950" y="344"/>
                  </a:cubicBezTo>
                  <a:cubicBezTo>
                    <a:pt x="1066" y="181"/>
                    <a:pt x="937" y="1"/>
                    <a:pt x="787" y="1"/>
                  </a:cubicBezTo>
                  <a:cubicBezTo>
                    <a:pt x="738" y="1"/>
                    <a:pt x="687" y="20"/>
                    <a:pt x="641" y="66"/>
                  </a:cubicBezTo>
                  <a:cubicBezTo>
                    <a:pt x="610" y="97"/>
                    <a:pt x="579" y="97"/>
                    <a:pt x="517" y="97"/>
                  </a:cubicBezTo>
                  <a:cubicBezTo>
                    <a:pt x="487" y="97"/>
                    <a:pt x="456" y="97"/>
                    <a:pt x="425" y="66"/>
                  </a:cubicBezTo>
                  <a:cubicBezTo>
                    <a:pt x="379" y="20"/>
                    <a:pt x="32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100"/>
            <p:cNvSpPr/>
            <p:nvPr/>
          </p:nvSpPr>
          <p:spPr>
            <a:xfrm>
              <a:off x="4831963" y="2092831"/>
              <a:ext cx="155875" cy="134100"/>
            </a:xfrm>
            <a:custGeom>
              <a:rect b="b" l="l" r="r" t="t"/>
              <a:pathLst>
                <a:path extrusionOk="0" h="5364" w="6235">
                  <a:moveTo>
                    <a:pt x="4045" y="1"/>
                  </a:moveTo>
                  <a:cubicBezTo>
                    <a:pt x="3983" y="1"/>
                    <a:pt x="3921" y="6"/>
                    <a:pt x="3858" y="16"/>
                  </a:cubicBezTo>
                  <a:cubicBezTo>
                    <a:pt x="3797" y="16"/>
                    <a:pt x="3735" y="47"/>
                    <a:pt x="3704" y="78"/>
                  </a:cubicBezTo>
                  <a:lnTo>
                    <a:pt x="1883" y="1930"/>
                  </a:lnTo>
                  <a:cubicBezTo>
                    <a:pt x="1790" y="1991"/>
                    <a:pt x="1790" y="2146"/>
                    <a:pt x="1883" y="2207"/>
                  </a:cubicBezTo>
                  <a:cubicBezTo>
                    <a:pt x="1914" y="2254"/>
                    <a:pt x="1960" y="2277"/>
                    <a:pt x="2010" y="2277"/>
                  </a:cubicBezTo>
                  <a:cubicBezTo>
                    <a:pt x="2061" y="2277"/>
                    <a:pt x="2115" y="2254"/>
                    <a:pt x="2161" y="2207"/>
                  </a:cubicBezTo>
                  <a:lnTo>
                    <a:pt x="3951" y="417"/>
                  </a:lnTo>
                  <a:cubicBezTo>
                    <a:pt x="3986" y="412"/>
                    <a:pt x="4022" y="410"/>
                    <a:pt x="4058" y="410"/>
                  </a:cubicBezTo>
                  <a:cubicBezTo>
                    <a:pt x="4245" y="410"/>
                    <a:pt x="4439" y="478"/>
                    <a:pt x="4568" y="634"/>
                  </a:cubicBezTo>
                  <a:cubicBezTo>
                    <a:pt x="4815" y="911"/>
                    <a:pt x="5154" y="1066"/>
                    <a:pt x="5525" y="1066"/>
                  </a:cubicBezTo>
                  <a:lnTo>
                    <a:pt x="1883" y="4738"/>
                  </a:lnTo>
                  <a:cubicBezTo>
                    <a:pt x="1711" y="4910"/>
                    <a:pt x="1519" y="4982"/>
                    <a:pt x="1335" y="4982"/>
                  </a:cubicBezTo>
                  <a:cubicBezTo>
                    <a:pt x="726" y="4982"/>
                    <a:pt x="204" y="4196"/>
                    <a:pt x="772" y="3627"/>
                  </a:cubicBezTo>
                  <a:lnTo>
                    <a:pt x="1605" y="2763"/>
                  </a:lnTo>
                  <a:cubicBezTo>
                    <a:pt x="1747" y="2621"/>
                    <a:pt x="1617" y="2424"/>
                    <a:pt x="1465" y="2424"/>
                  </a:cubicBezTo>
                  <a:cubicBezTo>
                    <a:pt x="1419" y="2424"/>
                    <a:pt x="1371" y="2442"/>
                    <a:pt x="1328" y="2485"/>
                  </a:cubicBezTo>
                  <a:lnTo>
                    <a:pt x="463" y="3349"/>
                  </a:lnTo>
                  <a:cubicBezTo>
                    <a:pt x="1" y="3812"/>
                    <a:pt x="1" y="4553"/>
                    <a:pt x="463" y="5016"/>
                  </a:cubicBezTo>
                  <a:cubicBezTo>
                    <a:pt x="710" y="5247"/>
                    <a:pt x="1019" y="5363"/>
                    <a:pt x="1324" y="5363"/>
                  </a:cubicBezTo>
                  <a:cubicBezTo>
                    <a:pt x="1628" y="5363"/>
                    <a:pt x="1929" y="5247"/>
                    <a:pt x="2161" y="5016"/>
                  </a:cubicBezTo>
                  <a:lnTo>
                    <a:pt x="6173" y="1004"/>
                  </a:lnTo>
                  <a:cubicBezTo>
                    <a:pt x="6235" y="942"/>
                    <a:pt x="6235" y="850"/>
                    <a:pt x="6204" y="788"/>
                  </a:cubicBezTo>
                  <a:cubicBezTo>
                    <a:pt x="6173" y="695"/>
                    <a:pt x="6080" y="664"/>
                    <a:pt x="6019" y="664"/>
                  </a:cubicBezTo>
                  <a:cubicBezTo>
                    <a:pt x="5911" y="673"/>
                    <a:pt x="5815" y="676"/>
                    <a:pt x="5729" y="676"/>
                  </a:cubicBezTo>
                  <a:cubicBezTo>
                    <a:pt x="5174" y="676"/>
                    <a:pt x="5033" y="516"/>
                    <a:pt x="4846" y="356"/>
                  </a:cubicBezTo>
                  <a:cubicBezTo>
                    <a:pt x="4641" y="125"/>
                    <a:pt x="4350" y="1"/>
                    <a:pt x="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100"/>
            <p:cNvSpPr/>
            <p:nvPr/>
          </p:nvSpPr>
          <p:spPr>
            <a:xfrm>
              <a:off x="5040288" y="2094781"/>
              <a:ext cx="121150" cy="134650"/>
            </a:xfrm>
            <a:custGeom>
              <a:rect b="b" l="l" r="r" t="t"/>
              <a:pathLst>
                <a:path extrusionOk="0" h="5386" w="4846">
                  <a:moveTo>
                    <a:pt x="2438" y="370"/>
                  </a:moveTo>
                  <a:cubicBezTo>
                    <a:pt x="2515" y="370"/>
                    <a:pt x="2593" y="401"/>
                    <a:pt x="2654" y="463"/>
                  </a:cubicBezTo>
                  <a:cubicBezTo>
                    <a:pt x="3241" y="1049"/>
                    <a:pt x="3704" y="1759"/>
                    <a:pt x="3981" y="2531"/>
                  </a:cubicBezTo>
                  <a:cubicBezTo>
                    <a:pt x="4197" y="3024"/>
                    <a:pt x="4197" y="3580"/>
                    <a:pt x="4012" y="4074"/>
                  </a:cubicBezTo>
                  <a:cubicBezTo>
                    <a:pt x="3657" y="4676"/>
                    <a:pt x="3048" y="4976"/>
                    <a:pt x="2434" y="4976"/>
                  </a:cubicBezTo>
                  <a:cubicBezTo>
                    <a:pt x="1821" y="4976"/>
                    <a:pt x="1204" y="4676"/>
                    <a:pt x="833" y="4074"/>
                  </a:cubicBezTo>
                  <a:cubicBezTo>
                    <a:pt x="648" y="3580"/>
                    <a:pt x="679" y="3024"/>
                    <a:pt x="864" y="2531"/>
                  </a:cubicBezTo>
                  <a:cubicBezTo>
                    <a:pt x="1173" y="1759"/>
                    <a:pt x="1636" y="1049"/>
                    <a:pt x="2222" y="463"/>
                  </a:cubicBezTo>
                  <a:cubicBezTo>
                    <a:pt x="2284" y="401"/>
                    <a:pt x="2361" y="370"/>
                    <a:pt x="2438" y="370"/>
                  </a:cubicBezTo>
                  <a:close/>
                  <a:moveTo>
                    <a:pt x="2438" y="0"/>
                  </a:moveTo>
                  <a:cubicBezTo>
                    <a:pt x="2253" y="0"/>
                    <a:pt x="2068" y="62"/>
                    <a:pt x="1914" y="216"/>
                  </a:cubicBezTo>
                  <a:cubicBezTo>
                    <a:pt x="556" y="1636"/>
                    <a:pt x="0" y="3148"/>
                    <a:pt x="463" y="4228"/>
                  </a:cubicBezTo>
                  <a:cubicBezTo>
                    <a:pt x="895" y="5000"/>
                    <a:pt x="1659" y="5385"/>
                    <a:pt x="2423" y="5385"/>
                  </a:cubicBezTo>
                  <a:cubicBezTo>
                    <a:pt x="3187" y="5385"/>
                    <a:pt x="3951" y="5000"/>
                    <a:pt x="4383" y="4228"/>
                  </a:cubicBezTo>
                  <a:cubicBezTo>
                    <a:pt x="4846" y="3148"/>
                    <a:pt x="4321" y="1636"/>
                    <a:pt x="2932" y="216"/>
                  </a:cubicBezTo>
                  <a:cubicBezTo>
                    <a:pt x="2809" y="62"/>
                    <a:pt x="2623" y="0"/>
                    <a:pt x="2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100"/>
            <p:cNvSpPr/>
            <p:nvPr/>
          </p:nvSpPr>
          <p:spPr>
            <a:xfrm>
              <a:off x="4784188" y="1934881"/>
              <a:ext cx="345625" cy="319475"/>
            </a:xfrm>
            <a:custGeom>
              <a:rect b="b" l="l" r="r" t="t"/>
              <a:pathLst>
                <a:path extrusionOk="0" h="12779" w="13825">
                  <a:moveTo>
                    <a:pt x="9365" y="417"/>
                  </a:moveTo>
                  <a:cubicBezTo>
                    <a:pt x="9627" y="417"/>
                    <a:pt x="9889" y="517"/>
                    <a:pt x="10090" y="717"/>
                  </a:cubicBezTo>
                  <a:lnTo>
                    <a:pt x="12991" y="3618"/>
                  </a:lnTo>
                  <a:cubicBezTo>
                    <a:pt x="13751" y="4379"/>
                    <a:pt x="13067" y="5413"/>
                    <a:pt x="12261" y="5413"/>
                  </a:cubicBezTo>
                  <a:cubicBezTo>
                    <a:pt x="12020" y="5413"/>
                    <a:pt x="11768" y="5320"/>
                    <a:pt x="11540" y="5100"/>
                  </a:cubicBezTo>
                  <a:lnTo>
                    <a:pt x="8639" y="2199"/>
                  </a:lnTo>
                  <a:cubicBezTo>
                    <a:pt x="8238" y="1767"/>
                    <a:pt x="8238" y="1119"/>
                    <a:pt x="8639" y="717"/>
                  </a:cubicBezTo>
                  <a:cubicBezTo>
                    <a:pt x="8840" y="517"/>
                    <a:pt x="9102" y="417"/>
                    <a:pt x="9365" y="417"/>
                  </a:cubicBezTo>
                  <a:close/>
                  <a:moveTo>
                    <a:pt x="9368" y="0"/>
                  </a:moveTo>
                  <a:cubicBezTo>
                    <a:pt x="8320" y="0"/>
                    <a:pt x="7391" y="1249"/>
                    <a:pt x="8207" y="2322"/>
                  </a:cubicBezTo>
                  <a:lnTo>
                    <a:pt x="1634" y="8896"/>
                  </a:lnTo>
                  <a:cubicBezTo>
                    <a:pt x="1" y="10529"/>
                    <a:pt x="1489" y="12779"/>
                    <a:pt x="3233" y="12779"/>
                  </a:cubicBezTo>
                  <a:cubicBezTo>
                    <a:pt x="3763" y="12779"/>
                    <a:pt x="4316" y="12571"/>
                    <a:pt x="4813" y="12075"/>
                  </a:cubicBezTo>
                  <a:lnTo>
                    <a:pt x="4843" y="12105"/>
                  </a:lnTo>
                  <a:lnTo>
                    <a:pt x="10121" y="6797"/>
                  </a:lnTo>
                  <a:cubicBezTo>
                    <a:pt x="10213" y="6705"/>
                    <a:pt x="10213" y="6581"/>
                    <a:pt x="10121" y="6489"/>
                  </a:cubicBezTo>
                  <a:cubicBezTo>
                    <a:pt x="10090" y="6458"/>
                    <a:pt x="10044" y="6442"/>
                    <a:pt x="9993" y="6442"/>
                  </a:cubicBezTo>
                  <a:cubicBezTo>
                    <a:pt x="9943" y="6442"/>
                    <a:pt x="9889" y="6458"/>
                    <a:pt x="9843" y="6489"/>
                  </a:cubicBezTo>
                  <a:lnTo>
                    <a:pt x="4535" y="11797"/>
                  </a:lnTo>
                  <a:cubicBezTo>
                    <a:pt x="4132" y="12207"/>
                    <a:pt x="3680" y="12379"/>
                    <a:pt x="3246" y="12379"/>
                  </a:cubicBezTo>
                  <a:cubicBezTo>
                    <a:pt x="1819" y="12379"/>
                    <a:pt x="586" y="10522"/>
                    <a:pt x="1912" y="9174"/>
                  </a:cubicBezTo>
                  <a:lnTo>
                    <a:pt x="8485" y="2631"/>
                  </a:lnTo>
                  <a:lnTo>
                    <a:pt x="11108" y="5254"/>
                  </a:lnTo>
                  <a:lnTo>
                    <a:pt x="10399" y="5933"/>
                  </a:lnTo>
                  <a:cubicBezTo>
                    <a:pt x="10337" y="6026"/>
                    <a:pt x="10337" y="6149"/>
                    <a:pt x="10399" y="6211"/>
                  </a:cubicBezTo>
                  <a:cubicBezTo>
                    <a:pt x="10445" y="6257"/>
                    <a:pt x="10499" y="6280"/>
                    <a:pt x="10553" y="6280"/>
                  </a:cubicBezTo>
                  <a:cubicBezTo>
                    <a:pt x="10607" y="6280"/>
                    <a:pt x="10661" y="6257"/>
                    <a:pt x="10707" y="6211"/>
                  </a:cubicBezTo>
                  <a:lnTo>
                    <a:pt x="11386" y="5532"/>
                  </a:lnTo>
                  <a:cubicBezTo>
                    <a:pt x="11633" y="5717"/>
                    <a:pt x="11942" y="5810"/>
                    <a:pt x="12250" y="5810"/>
                  </a:cubicBezTo>
                  <a:cubicBezTo>
                    <a:pt x="12651" y="5810"/>
                    <a:pt x="13022" y="5655"/>
                    <a:pt x="13269" y="5378"/>
                  </a:cubicBezTo>
                  <a:cubicBezTo>
                    <a:pt x="13824" y="4822"/>
                    <a:pt x="13824" y="3927"/>
                    <a:pt x="13269" y="3341"/>
                  </a:cubicBezTo>
                  <a:lnTo>
                    <a:pt x="10368" y="440"/>
                  </a:lnTo>
                  <a:cubicBezTo>
                    <a:pt x="10059" y="131"/>
                    <a:pt x="9707"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7" name="Google Shape;21237;p100"/>
          <p:cNvGrpSpPr/>
          <p:nvPr/>
        </p:nvGrpSpPr>
        <p:grpSpPr>
          <a:xfrm>
            <a:off x="6259925" y="3417642"/>
            <a:ext cx="326375" cy="345675"/>
            <a:chOff x="1784363" y="3581531"/>
            <a:chExt cx="326375" cy="345675"/>
          </a:xfrm>
        </p:grpSpPr>
        <p:sp>
          <p:nvSpPr>
            <p:cNvPr id="21238" name="Google Shape;21238;p100"/>
            <p:cNvSpPr/>
            <p:nvPr/>
          </p:nvSpPr>
          <p:spPr>
            <a:xfrm>
              <a:off x="1869213" y="3606981"/>
              <a:ext cx="42475" cy="75650"/>
            </a:xfrm>
            <a:custGeom>
              <a:rect b="b" l="l" r="r" t="t"/>
              <a:pathLst>
                <a:path extrusionOk="0" h="3026" w="1699">
                  <a:moveTo>
                    <a:pt x="248" y="1"/>
                  </a:moveTo>
                  <a:cubicBezTo>
                    <a:pt x="124" y="1"/>
                    <a:pt x="1" y="62"/>
                    <a:pt x="1" y="186"/>
                  </a:cubicBezTo>
                  <a:lnTo>
                    <a:pt x="1" y="2840"/>
                  </a:lnTo>
                  <a:cubicBezTo>
                    <a:pt x="1" y="2963"/>
                    <a:pt x="94" y="3025"/>
                    <a:pt x="217" y="3025"/>
                  </a:cubicBezTo>
                  <a:lnTo>
                    <a:pt x="1544" y="3025"/>
                  </a:lnTo>
                  <a:cubicBezTo>
                    <a:pt x="1637" y="3025"/>
                    <a:pt x="1698" y="2902"/>
                    <a:pt x="1698" y="2778"/>
                  </a:cubicBezTo>
                  <a:cubicBezTo>
                    <a:pt x="1698" y="2655"/>
                    <a:pt x="1637" y="2531"/>
                    <a:pt x="1544" y="2531"/>
                  </a:cubicBezTo>
                  <a:lnTo>
                    <a:pt x="526" y="2531"/>
                  </a:lnTo>
                  <a:lnTo>
                    <a:pt x="526" y="186"/>
                  </a:lnTo>
                  <a:cubicBezTo>
                    <a:pt x="526" y="62"/>
                    <a:pt x="402" y="1"/>
                    <a:pt x="2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100"/>
            <p:cNvSpPr/>
            <p:nvPr/>
          </p:nvSpPr>
          <p:spPr>
            <a:xfrm>
              <a:off x="1916288" y="3606206"/>
              <a:ext cx="57125" cy="75650"/>
            </a:xfrm>
            <a:custGeom>
              <a:rect b="b" l="l" r="r" t="t"/>
              <a:pathLst>
                <a:path extrusionOk="0" h="3026" w="2285">
                  <a:moveTo>
                    <a:pt x="1112" y="711"/>
                  </a:moveTo>
                  <a:lnTo>
                    <a:pt x="1482" y="1976"/>
                  </a:lnTo>
                  <a:lnTo>
                    <a:pt x="772" y="1976"/>
                  </a:lnTo>
                  <a:lnTo>
                    <a:pt x="1112" y="711"/>
                  </a:lnTo>
                  <a:close/>
                  <a:moveTo>
                    <a:pt x="1112" y="1"/>
                  </a:moveTo>
                  <a:cubicBezTo>
                    <a:pt x="957" y="1"/>
                    <a:pt x="803" y="63"/>
                    <a:pt x="772" y="186"/>
                  </a:cubicBezTo>
                  <a:lnTo>
                    <a:pt x="1" y="2778"/>
                  </a:lnTo>
                  <a:cubicBezTo>
                    <a:pt x="1" y="2778"/>
                    <a:pt x="1" y="2809"/>
                    <a:pt x="1" y="2809"/>
                  </a:cubicBezTo>
                  <a:cubicBezTo>
                    <a:pt x="1" y="2964"/>
                    <a:pt x="186" y="3025"/>
                    <a:pt x="340" y="3025"/>
                  </a:cubicBezTo>
                  <a:cubicBezTo>
                    <a:pt x="463" y="3025"/>
                    <a:pt x="494" y="3025"/>
                    <a:pt x="494" y="2933"/>
                  </a:cubicBezTo>
                  <a:lnTo>
                    <a:pt x="679" y="2377"/>
                  </a:lnTo>
                  <a:lnTo>
                    <a:pt x="1605" y="2377"/>
                  </a:lnTo>
                  <a:lnTo>
                    <a:pt x="1760" y="2933"/>
                  </a:lnTo>
                  <a:cubicBezTo>
                    <a:pt x="1760" y="2994"/>
                    <a:pt x="1852" y="3025"/>
                    <a:pt x="1945" y="3025"/>
                  </a:cubicBezTo>
                  <a:cubicBezTo>
                    <a:pt x="2068" y="3025"/>
                    <a:pt x="2284" y="2933"/>
                    <a:pt x="2284" y="2809"/>
                  </a:cubicBezTo>
                  <a:cubicBezTo>
                    <a:pt x="2284" y="2809"/>
                    <a:pt x="2284" y="2778"/>
                    <a:pt x="2284" y="2778"/>
                  </a:cubicBezTo>
                  <a:lnTo>
                    <a:pt x="1482" y="186"/>
                  </a:lnTo>
                  <a:cubicBezTo>
                    <a:pt x="1420" y="63"/>
                    <a:pt x="1266" y="1"/>
                    <a:pt x="1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100"/>
            <p:cNvSpPr/>
            <p:nvPr/>
          </p:nvSpPr>
          <p:spPr>
            <a:xfrm>
              <a:off x="1978788" y="3606981"/>
              <a:ext cx="49350" cy="74925"/>
            </a:xfrm>
            <a:custGeom>
              <a:rect b="b" l="l" r="r" t="t"/>
              <a:pathLst>
                <a:path extrusionOk="0" h="2997" w="1974">
                  <a:moveTo>
                    <a:pt x="957" y="495"/>
                  </a:moveTo>
                  <a:cubicBezTo>
                    <a:pt x="1389" y="525"/>
                    <a:pt x="1389" y="1143"/>
                    <a:pt x="957" y="1204"/>
                  </a:cubicBezTo>
                  <a:lnTo>
                    <a:pt x="494" y="1204"/>
                  </a:lnTo>
                  <a:lnTo>
                    <a:pt x="494" y="495"/>
                  </a:lnTo>
                  <a:close/>
                  <a:moveTo>
                    <a:pt x="988" y="1606"/>
                  </a:moveTo>
                  <a:cubicBezTo>
                    <a:pt x="1235" y="1606"/>
                    <a:pt x="1358" y="1729"/>
                    <a:pt x="1358" y="2038"/>
                  </a:cubicBezTo>
                  <a:lnTo>
                    <a:pt x="1358" y="2099"/>
                  </a:lnTo>
                  <a:cubicBezTo>
                    <a:pt x="1358" y="2439"/>
                    <a:pt x="1204" y="2562"/>
                    <a:pt x="988" y="2562"/>
                  </a:cubicBezTo>
                  <a:lnTo>
                    <a:pt x="525" y="2562"/>
                  </a:lnTo>
                  <a:lnTo>
                    <a:pt x="525" y="1606"/>
                  </a:lnTo>
                  <a:close/>
                  <a:moveTo>
                    <a:pt x="216" y="1"/>
                  </a:moveTo>
                  <a:cubicBezTo>
                    <a:pt x="93" y="1"/>
                    <a:pt x="0" y="62"/>
                    <a:pt x="0" y="186"/>
                  </a:cubicBezTo>
                  <a:lnTo>
                    <a:pt x="0" y="2840"/>
                  </a:lnTo>
                  <a:cubicBezTo>
                    <a:pt x="0" y="2933"/>
                    <a:pt x="93" y="2994"/>
                    <a:pt x="216" y="2994"/>
                  </a:cubicBezTo>
                  <a:lnTo>
                    <a:pt x="1111" y="2994"/>
                  </a:lnTo>
                  <a:cubicBezTo>
                    <a:pt x="1128" y="2995"/>
                    <a:pt x="1145" y="2996"/>
                    <a:pt x="1161" y="2996"/>
                  </a:cubicBezTo>
                  <a:cubicBezTo>
                    <a:pt x="1603" y="2996"/>
                    <a:pt x="1973" y="2606"/>
                    <a:pt x="1914" y="2130"/>
                  </a:cubicBezTo>
                  <a:lnTo>
                    <a:pt x="1914" y="2038"/>
                  </a:lnTo>
                  <a:cubicBezTo>
                    <a:pt x="1943" y="1741"/>
                    <a:pt x="1802" y="1473"/>
                    <a:pt x="1517" y="1370"/>
                  </a:cubicBezTo>
                  <a:lnTo>
                    <a:pt x="1517" y="1370"/>
                  </a:lnTo>
                  <a:cubicBezTo>
                    <a:pt x="1740" y="1239"/>
                    <a:pt x="1851" y="976"/>
                    <a:pt x="1821" y="741"/>
                  </a:cubicBezTo>
                  <a:cubicBezTo>
                    <a:pt x="1821" y="155"/>
                    <a:pt x="1451" y="1"/>
                    <a:pt x="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100"/>
            <p:cNvSpPr/>
            <p:nvPr/>
          </p:nvSpPr>
          <p:spPr>
            <a:xfrm>
              <a:off x="1811363" y="3819156"/>
              <a:ext cx="54800" cy="54050"/>
            </a:xfrm>
            <a:custGeom>
              <a:rect b="b" l="l" r="r" t="t"/>
              <a:pathLst>
                <a:path extrusionOk="0" h="2162" w="2192">
                  <a:moveTo>
                    <a:pt x="1574" y="402"/>
                  </a:moveTo>
                  <a:cubicBezTo>
                    <a:pt x="1698" y="402"/>
                    <a:pt x="1790" y="495"/>
                    <a:pt x="1790" y="618"/>
                  </a:cubicBezTo>
                  <a:lnTo>
                    <a:pt x="1790" y="1544"/>
                  </a:lnTo>
                  <a:cubicBezTo>
                    <a:pt x="1790" y="1636"/>
                    <a:pt x="1698" y="1760"/>
                    <a:pt x="1574" y="1760"/>
                  </a:cubicBezTo>
                  <a:lnTo>
                    <a:pt x="618" y="1760"/>
                  </a:lnTo>
                  <a:cubicBezTo>
                    <a:pt x="525" y="1760"/>
                    <a:pt x="402" y="1636"/>
                    <a:pt x="432" y="1544"/>
                  </a:cubicBezTo>
                  <a:lnTo>
                    <a:pt x="402" y="618"/>
                  </a:lnTo>
                  <a:cubicBezTo>
                    <a:pt x="402" y="495"/>
                    <a:pt x="494" y="402"/>
                    <a:pt x="618" y="402"/>
                  </a:cubicBezTo>
                  <a:close/>
                  <a:moveTo>
                    <a:pt x="618" y="1"/>
                  </a:moveTo>
                  <a:cubicBezTo>
                    <a:pt x="278" y="1"/>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100"/>
            <p:cNvSpPr/>
            <p:nvPr/>
          </p:nvSpPr>
          <p:spPr>
            <a:xfrm>
              <a:off x="1811363" y="3731206"/>
              <a:ext cx="54800" cy="54025"/>
            </a:xfrm>
            <a:custGeom>
              <a:rect b="b" l="l" r="r" t="t"/>
              <a:pathLst>
                <a:path extrusionOk="0" h="2161" w="2192">
                  <a:moveTo>
                    <a:pt x="1574" y="402"/>
                  </a:moveTo>
                  <a:cubicBezTo>
                    <a:pt x="1698" y="402"/>
                    <a:pt x="1790" y="494"/>
                    <a:pt x="1790" y="618"/>
                  </a:cubicBezTo>
                  <a:lnTo>
                    <a:pt x="1790" y="1544"/>
                  </a:lnTo>
                  <a:cubicBezTo>
                    <a:pt x="1790" y="1636"/>
                    <a:pt x="1698" y="1760"/>
                    <a:pt x="1574" y="1760"/>
                  </a:cubicBezTo>
                  <a:lnTo>
                    <a:pt x="618" y="1760"/>
                  </a:lnTo>
                  <a:cubicBezTo>
                    <a:pt x="525" y="1760"/>
                    <a:pt x="432" y="1636"/>
                    <a:pt x="432" y="1544"/>
                  </a:cubicBezTo>
                  <a:lnTo>
                    <a:pt x="432" y="618"/>
                  </a:lnTo>
                  <a:cubicBezTo>
                    <a:pt x="432" y="494"/>
                    <a:pt x="525" y="402"/>
                    <a:pt x="618" y="402"/>
                  </a:cubicBezTo>
                  <a:close/>
                  <a:moveTo>
                    <a:pt x="618" y="0"/>
                  </a:moveTo>
                  <a:cubicBezTo>
                    <a:pt x="278" y="0"/>
                    <a:pt x="0" y="278"/>
                    <a:pt x="0" y="618"/>
                  </a:cubicBezTo>
                  <a:lnTo>
                    <a:pt x="0" y="1544"/>
                  </a:lnTo>
                  <a:cubicBezTo>
                    <a:pt x="0" y="1883"/>
                    <a:pt x="278" y="2161"/>
                    <a:pt x="618" y="2161"/>
                  </a:cubicBezTo>
                  <a:lnTo>
                    <a:pt x="1574" y="2161"/>
                  </a:lnTo>
                  <a:cubicBezTo>
                    <a:pt x="1914" y="2161"/>
                    <a:pt x="2191" y="1883"/>
                    <a:pt x="2191" y="1544"/>
                  </a:cubicBezTo>
                  <a:lnTo>
                    <a:pt x="2191" y="618"/>
                  </a:lnTo>
                  <a:cubicBezTo>
                    <a:pt x="2191" y="278"/>
                    <a:pt x="1914"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100"/>
            <p:cNvSpPr/>
            <p:nvPr/>
          </p:nvSpPr>
          <p:spPr>
            <a:xfrm>
              <a:off x="2029713" y="3819156"/>
              <a:ext cx="54025" cy="54050"/>
            </a:xfrm>
            <a:custGeom>
              <a:rect b="b" l="l" r="r" t="t"/>
              <a:pathLst>
                <a:path extrusionOk="0" h="2162" w="2161">
                  <a:moveTo>
                    <a:pt x="1543" y="402"/>
                  </a:moveTo>
                  <a:cubicBezTo>
                    <a:pt x="1636" y="402"/>
                    <a:pt x="1759" y="495"/>
                    <a:pt x="1759" y="618"/>
                  </a:cubicBezTo>
                  <a:lnTo>
                    <a:pt x="1759" y="1544"/>
                  </a:lnTo>
                  <a:cubicBezTo>
                    <a:pt x="1759" y="1636"/>
                    <a:pt x="1636" y="1760"/>
                    <a:pt x="1543" y="1760"/>
                  </a:cubicBezTo>
                  <a:lnTo>
                    <a:pt x="587" y="1760"/>
                  </a:lnTo>
                  <a:cubicBezTo>
                    <a:pt x="463" y="1760"/>
                    <a:pt x="371" y="1636"/>
                    <a:pt x="371" y="1544"/>
                  </a:cubicBezTo>
                  <a:lnTo>
                    <a:pt x="371" y="618"/>
                  </a:lnTo>
                  <a:cubicBezTo>
                    <a:pt x="371" y="495"/>
                    <a:pt x="463" y="402"/>
                    <a:pt x="587" y="402"/>
                  </a:cubicBezTo>
                  <a:close/>
                  <a:moveTo>
                    <a:pt x="617" y="1"/>
                  </a:moveTo>
                  <a:cubicBezTo>
                    <a:pt x="278" y="1"/>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1"/>
                    <a:pt x="1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100"/>
            <p:cNvSpPr/>
            <p:nvPr/>
          </p:nvSpPr>
          <p:spPr>
            <a:xfrm>
              <a:off x="2029713" y="3731206"/>
              <a:ext cx="54025" cy="54025"/>
            </a:xfrm>
            <a:custGeom>
              <a:rect b="b" l="l" r="r" t="t"/>
              <a:pathLst>
                <a:path extrusionOk="0" h="2161" w="2161">
                  <a:moveTo>
                    <a:pt x="1543" y="402"/>
                  </a:moveTo>
                  <a:cubicBezTo>
                    <a:pt x="1667" y="402"/>
                    <a:pt x="1759" y="494"/>
                    <a:pt x="1759" y="618"/>
                  </a:cubicBezTo>
                  <a:lnTo>
                    <a:pt x="1759" y="1544"/>
                  </a:lnTo>
                  <a:cubicBezTo>
                    <a:pt x="1759" y="1636"/>
                    <a:pt x="1667" y="1760"/>
                    <a:pt x="1543" y="1760"/>
                  </a:cubicBezTo>
                  <a:lnTo>
                    <a:pt x="617" y="1760"/>
                  </a:lnTo>
                  <a:cubicBezTo>
                    <a:pt x="494" y="1760"/>
                    <a:pt x="401" y="1636"/>
                    <a:pt x="401" y="1544"/>
                  </a:cubicBezTo>
                  <a:lnTo>
                    <a:pt x="401" y="618"/>
                  </a:lnTo>
                  <a:cubicBezTo>
                    <a:pt x="401" y="494"/>
                    <a:pt x="494" y="402"/>
                    <a:pt x="617" y="402"/>
                  </a:cubicBezTo>
                  <a:close/>
                  <a:moveTo>
                    <a:pt x="617" y="0"/>
                  </a:moveTo>
                  <a:cubicBezTo>
                    <a:pt x="278" y="0"/>
                    <a:pt x="0" y="278"/>
                    <a:pt x="0" y="618"/>
                  </a:cubicBezTo>
                  <a:lnTo>
                    <a:pt x="0" y="1544"/>
                  </a:lnTo>
                  <a:cubicBezTo>
                    <a:pt x="0" y="1883"/>
                    <a:pt x="278" y="2161"/>
                    <a:pt x="617" y="2161"/>
                  </a:cubicBezTo>
                  <a:lnTo>
                    <a:pt x="1543" y="2161"/>
                  </a:lnTo>
                  <a:cubicBezTo>
                    <a:pt x="1883" y="2161"/>
                    <a:pt x="2161" y="1883"/>
                    <a:pt x="2161" y="1544"/>
                  </a:cubicBezTo>
                  <a:lnTo>
                    <a:pt x="2161" y="618"/>
                  </a:lnTo>
                  <a:cubicBezTo>
                    <a:pt x="2161" y="278"/>
                    <a:pt x="1883" y="0"/>
                    <a:pt x="1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100"/>
            <p:cNvSpPr/>
            <p:nvPr/>
          </p:nvSpPr>
          <p:spPr>
            <a:xfrm>
              <a:off x="1920913" y="3731206"/>
              <a:ext cx="54050" cy="54025"/>
            </a:xfrm>
            <a:custGeom>
              <a:rect b="b" l="l" r="r" t="t"/>
              <a:pathLst>
                <a:path extrusionOk="0" h="2161" w="2162">
                  <a:moveTo>
                    <a:pt x="1544" y="402"/>
                  </a:moveTo>
                  <a:cubicBezTo>
                    <a:pt x="1667" y="402"/>
                    <a:pt x="1760" y="494"/>
                    <a:pt x="1760" y="618"/>
                  </a:cubicBezTo>
                  <a:lnTo>
                    <a:pt x="1760" y="1544"/>
                  </a:lnTo>
                  <a:cubicBezTo>
                    <a:pt x="1760" y="1667"/>
                    <a:pt x="1667" y="1760"/>
                    <a:pt x="1544" y="1760"/>
                  </a:cubicBezTo>
                  <a:lnTo>
                    <a:pt x="618" y="1760"/>
                  </a:lnTo>
                  <a:cubicBezTo>
                    <a:pt x="494" y="1760"/>
                    <a:pt x="402" y="1667"/>
                    <a:pt x="402" y="1544"/>
                  </a:cubicBezTo>
                  <a:lnTo>
                    <a:pt x="402" y="618"/>
                  </a:lnTo>
                  <a:cubicBezTo>
                    <a:pt x="402" y="494"/>
                    <a:pt x="494" y="402"/>
                    <a:pt x="587" y="402"/>
                  </a:cubicBezTo>
                  <a:close/>
                  <a:moveTo>
                    <a:pt x="618" y="0"/>
                  </a:moveTo>
                  <a:cubicBezTo>
                    <a:pt x="278" y="0"/>
                    <a:pt x="1" y="278"/>
                    <a:pt x="1" y="618"/>
                  </a:cubicBezTo>
                  <a:lnTo>
                    <a:pt x="1" y="1544"/>
                  </a:lnTo>
                  <a:cubicBezTo>
                    <a:pt x="1" y="1883"/>
                    <a:pt x="278" y="2161"/>
                    <a:pt x="618" y="2161"/>
                  </a:cubicBezTo>
                  <a:lnTo>
                    <a:pt x="1544" y="2161"/>
                  </a:lnTo>
                  <a:cubicBezTo>
                    <a:pt x="1883" y="2161"/>
                    <a:pt x="2161" y="1883"/>
                    <a:pt x="2161" y="1544"/>
                  </a:cubicBezTo>
                  <a:lnTo>
                    <a:pt x="2161" y="618"/>
                  </a:lnTo>
                  <a:cubicBezTo>
                    <a:pt x="2161" y="278"/>
                    <a:pt x="1883" y="0"/>
                    <a:pt x="15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100"/>
            <p:cNvSpPr/>
            <p:nvPr/>
          </p:nvSpPr>
          <p:spPr>
            <a:xfrm>
              <a:off x="1918613" y="3861606"/>
              <a:ext cx="15450" cy="13050"/>
            </a:xfrm>
            <a:custGeom>
              <a:rect b="b" l="l" r="r" t="t"/>
              <a:pathLst>
                <a:path extrusionOk="0" h="522" w="618">
                  <a:moveTo>
                    <a:pt x="370" y="0"/>
                  </a:moveTo>
                  <a:cubicBezTo>
                    <a:pt x="124" y="0"/>
                    <a:pt x="0" y="278"/>
                    <a:pt x="185" y="432"/>
                  </a:cubicBezTo>
                  <a:cubicBezTo>
                    <a:pt x="237" y="494"/>
                    <a:pt x="302" y="521"/>
                    <a:pt x="366" y="521"/>
                  </a:cubicBezTo>
                  <a:cubicBezTo>
                    <a:pt x="494" y="521"/>
                    <a:pt x="617" y="412"/>
                    <a:pt x="617" y="247"/>
                  </a:cubicBezTo>
                  <a:cubicBezTo>
                    <a:pt x="617" y="124"/>
                    <a:pt x="525"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100"/>
            <p:cNvSpPr/>
            <p:nvPr/>
          </p:nvSpPr>
          <p:spPr>
            <a:xfrm>
              <a:off x="1958713" y="3861606"/>
              <a:ext cx="15475" cy="13050"/>
            </a:xfrm>
            <a:custGeom>
              <a:rect b="b" l="l" r="r" t="t"/>
              <a:pathLst>
                <a:path extrusionOk="0" h="522" w="619">
                  <a:moveTo>
                    <a:pt x="371" y="0"/>
                  </a:moveTo>
                  <a:cubicBezTo>
                    <a:pt x="124" y="0"/>
                    <a:pt x="1" y="278"/>
                    <a:pt x="186" y="432"/>
                  </a:cubicBezTo>
                  <a:cubicBezTo>
                    <a:pt x="238" y="494"/>
                    <a:pt x="303" y="521"/>
                    <a:pt x="367" y="521"/>
                  </a:cubicBezTo>
                  <a:cubicBezTo>
                    <a:pt x="495" y="521"/>
                    <a:pt x="618" y="412"/>
                    <a:pt x="618" y="247"/>
                  </a:cubicBezTo>
                  <a:cubicBezTo>
                    <a:pt x="618" y="124"/>
                    <a:pt x="49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100"/>
            <p:cNvSpPr/>
            <p:nvPr/>
          </p:nvSpPr>
          <p:spPr>
            <a:xfrm>
              <a:off x="1784363" y="3581531"/>
              <a:ext cx="326375" cy="290125"/>
            </a:xfrm>
            <a:custGeom>
              <a:rect b="b" l="l" r="r" t="t"/>
              <a:pathLst>
                <a:path extrusionOk="0" h="11605" w="13055">
                  <a:moveTo>
                    <a:pt x="10215" y="402"/>
                  </a:moveTo>
                  <a:cubicBezTo>
                    <a:pt x="10524" y="402"/>
                    <a:pt x="10802" y="648"/>
                    <a:pt x="10802" y="957"/>
                  </a:cubicBezTo>
                  <a:lnTo>
                    <a:pt x="10802" y="4043"/>
                  </a:lnTo>
                  <a:cubicBezTo>
                    <a:pt x="10802" y="4352"/>
                    <a:pt x="10524" y="4630"/>
                    <a:pt x="10215" y="4630"/>
                  </a:cubicBezTo>
                  <a:lnTo>
                    <a:pt x="2839" y="4630"/>
                  </a:lnTo>
                  <a:cubicBezTo>
                    <a:pt x="2531" y="4630"/>
                    <a:pt x="2284" y="4352"/>
                    <a:pt x="2284" y="4043"/>
                  </a:cubicBezTo>
                  <a:lnTo>
                    <a:pt x="2284" y="957"/>
                  </a:lnTo>
                  <a:cubicBezTo>
                    <a:pt x="2284" y="648"/>
                    <a:pt x="2531" y="402"/>
                    <a:pt x="2839" y="402"/>
                  </a:cubicBezTo>
                  <a:close/>
                  <a:moveTo>
                    <a:pt x="2839" y="0"/>
                  </a:moveTo>
                  <a:cubicBezTo>
                    <a:pt x="2315" y="0"/>
                    <a:pt x="1883" y="432"/>
                    <a:pt x="1883" y="957"/>
                  </a:cubicBezTo>
                  <a:lnTo>
                    <a:pt x="1883" y="2963"/>
                  </a:lnTo>
                  <a:lnTo>
                    <a:pt x="1142" y="2963"/>
                  </a:lnTo>
                  <a:cubicBezTo>
                    <a:pt x="525" y="2963"/>
                    <a:pt x="0" y="3457"/>
                    <a:pt x="0" y="4074"/>
                  </a:cubicBezTo>
                  <a:lnTo>
                    <a:pt x="0" y="5309"/>
                  </a:lnTo>
                  <a:cubicBezTo>
                    <a:pt x="0" y="5432"/>
                    <a:pt x="93" y="5525"/>
                    <a:pt x="216" y="5525"/>
                  </a:cubicBezTo>
                  <a:cubicBezTo>
                    <a:pt x="340" y="5525"/>
                    <a:pt x="432" y="5432"/>
                    <a:pt x="401" y="5309"/>
                  </a:cubicBezTo>
                  <a:lnTo>
                    <a:pt x="401" y="4074"/>
                  </a:lnTo>
                  <a:cubicBezTo>
                    <a:pt x="401" y="3673"/>
                    <a:pt x="741" y="3364"/>
                    <a:pt x="1142" y="3364"/>
                  </a:cubicBezTo>
                  <a:lnTo>
                    <a:pt x="1883" y="3364"/>
                  </a:lnTo>
                  <a:lnTo>
                    <a:pt x="1883" y="4043"/>
                  </a:lnTo>
                  <a:cubicBezTo>
                    <a:pt x="1883" y="4599"/>
                    <a:pt x="2315" y="5031"/>
                    <a:pt x="2839" y="5031"/>
                  </a:cubicBezTo>
                  <a:lnTo>
                    <a:pt x="10215" y="5031"/>
                  </a:lnTo>
                  <a:cubicBezTo>
                    <a:pt x="10771" y="5031"/>
                    <a:pt x="11203" y="4599"/>
                    <a:pt x="11203" y="4043"/>
                  </a:cubicBezTo>
                  <a:lnTo>
                    <a:pt x="11203" y="3364"/>
                  </a:lnTo>
                  <a:lnTo>
                    <a:pt x="11944" y="3364"/>
                  </a:lnTo>
                  <a:cubicBezTo>
                    <a:pt x="12345" y="3364"/>
                    <a:pt x="12654" y="3673"/>
                    <a:pt x="12654" y="4074"/>
                  </a:cubicBezTo>
                  <a:lnTo>
                    <a:pt x="12654" y="11388"/>
                  </a:lnTo>
                  <a:cubicBezTo>
                    <a:pt x="12654" y="11512"/>
                    <a:pt x="12746" y="11604"/>
                    <a:pt x="12870" y="11604"/>
                  </a:cubicBezTo>
                  <a:cubicBezTo>
                    <a:pt x="12962" y="11604"/>
                    <a:pt x="13055" y="11512"/>
                    <a:pt x="13055" y="11388"/>
                  </a:cubicBezTo>
                  <a:lnTo>
                    <a:pt x="13055" y="4074"/>
                  </a:lnTo>
                  <a:cubicBezTo>
                    <a:pt x="13055" y="3457"/>
                    <a:pt x="12561" y="2963"/>
                    <a:pt x="11944" y="2963"/>
                  </a:cubicBezTo>
                  <a:lnTo>
                    <a:pt x="11203" y="2963"/>
                  </a:lnTo>
                  <a:lnTo>
                    <a:pt x="11203" y="957"/>
                  </a:lnTo>
                  <a:cubicBezTo>
                    <a:pt x="11203" y="432"/>
                    <a:pt x="10771" y="0"/>
                    <a:pt x="10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100"/>
            <p:cNvSpPr/>
            <p:nvPr/>
          </p:nvSpPr>
          <p:spPr>
            <a:xfrm>
              <a:off x="1784363" y="3729656"/>
              <a:ext cx="326375" cy="197550"/>
            </a:xfrm>
            <a:custGeom>
              <a:rect b="b" l="l" r="r" t="t"/>
              <a:pathLst>
                <a:path extrusionOk="0" h="7902" w="13055">
                  <a:moveTo>
                    <a:pt x="6327" y="3581"/>
                  </a:moveTo>
                  <a:lnTo>
                    <a:pt x="6327" y="7500"/>
                  </a:lnTo>
                  <a:lnTo>
                    <a:pt x="4352" y="7500"/>
                  </a:lnTo>
                  <a:lnTo>
                    <a:pt x="4352" y="4105"/>
                  </a:lnTo>
                  <a:cubicBezTo>
                    <a:pt x="4352" y="3828"/>
                    <a:pt x="4568" y="3581"/>
                    <a:pt x="4876" y="3581"/>
                  </a:cubicBezTo>
                  <a:close/>
                  <a:moveTo>
                    <a:pt x="8209" y="3581"/>
                  </a:moveTo>
                  <a:cubicBezTo>
                    <a:pt x="8487" y="3581"/>
                    <a:pt x="8734" y="3828"/>
                    <a:pt x="8734" y="4105"/>
                  </a:cubicBezTo>
                  <a:lnTo>
                    <a:pt x="8734" y="7500"/>
                  </a:lnTo>
                  <a:lnTo>
                    <a:pt x="6728" y="7500"/>
                  </a:lnTo>
                  <a:lnTo>
                    <a:pt x="6728" y="3581"/>
                  </a:lnTo>
                  <a:close/>
                  <a:moveTo>
                    <a:pt x="216" y="1"/>
                  </a:moveTo>
                  <a:cubicBezTo>
                    <a:pt x="93" y="1"/>
                    <a:pt x="0" y="93"/>
                    <a:pt x="0" y="217"/>
                  </a:cubicBezTo>
                  <a:lnTo>
                    <a:pt x="0" y="7716"/>
                  </a:lnTo>
                  <a:cubicBezTo>
                    <a:pt x="0" y="7809"/>
                    <a:pt x="93" y="7901"/>
                    <a:pt x="216" y="7901"/>
                  </a:cubicBezTo>
                  <a:lnTo>
                    <a:pt x="12870" y="7901"/>
                  </a:lnTo>
                  <a:cubicBezTo>
                    <a:pt x="12962" y="7901"/>
                    <a:pt x="13055" y="7809"/>
                    <a:pt x="13055" y="7685"/>
                  </a:cubicBezTo>
                  <a:lnTo>
                    <a:pt x="13055" y="6297"/>
                  </a:lnTo>
                  <a:cubicBezTo>
                    <a:pt x="13055" y="6173"/>
                    <a:pt x="12962" y="6081"/>
                    <a:pt x="12870" y="6081"/>
                  </a:cubicBezTo>
                  <a:cubicBezTo>
                    <a:pt x="12746" y="6081"/>
                    <a:pt x="12654" y="6173"/>
                    <a:pt x="12654" y="6297"/>
                  </a:cubicBezTo>
                  <a:lnTo>
                    <a:pt x="12654" y="7469"/>
                  </a:lnTo>
                  <a:lnTo>
                    <a:pt x="9135" y="7469"/>
                  </a:lnTo>
                  <a:lnTo>
                    <a:pt x="9135" y="4105"/>
                  </a:lnTo>
                  <a:cubicBezTo>
                    <a:pt x="9135" y="3581"/>
                    <a:pt x="8703" y="3180"/>
                    <a:pt x="8209" y="3180"/>
                  </a:cubicBezTo>
                  <a:lnTo>
                    <a:pt x="4876" y="3180"/>
                  </a:lnTo>
                  <a:cubicBezTo>
                    <a:pt x="4352" y="3180"/>
                    <a:pt x="3920" y="3581"/>
                    <a:pt x="3920" y="4105"/>
                  </a:cubicBezTo>
                  <a:lnTo>
                    <a:pt x="3920" y="7500"/>
                  </a:lnTo>
                  <a:lnTo>
                    <a:pt x="432" y="7500"/>
                  </a:lnTo>
                  <a:lnTo>
                    <a:pt x="432" y="217"/>
                  </a:lnTo>
                  <a:cubicBezTo>
                    <a:pt x="432" y="93"/>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0" name="Google Shape;21250;p100"/>
          <p:cNvGrpSpPr/>
          <p:nvPr/>
        </p:nvGrpSpPr>
        <p:grpSpPr>
          <a:xfrm>
            <a:off x="5521919" y="3417642"/>
            <a:ext cx="296300" cy="345675"/>
            <a:chOff x="1039038" y="4141656"/>
            <a:chExt cx="296300" cy="345675"/>
          </a:xfrm>
        </p:grpSpPr>
        <p:sp>
          <p:nvSpPr>
            <p:cNvPr id="21251" name="Google Shape;21251;p100"/>
            <p:cNvSpPr/>
            <p:nvPr/>
          </p:nvSpPr>
          <p:spPr>
            <a:xfrm>
              <a:off x="1120813" y="4177156"/>
              <a:ext cx="10075" cy="21625"/>
            </a:xfrm>
            <a:custGeom>
              <a:rect b="b" l="l" r="r" t="t"/>
              <a:pathLst>
                <a:path extrusionOk="0" h="865" w="403">
                  <a:moveTo>
                    <a:pt x="186" y="1"/>
                  </a:moveTo>
                  <a:cubicBezTo>
                    <a:pt x="94" y="1"/>
                    <a:pt x="1" y="93"/>
                    <a:pt x="1" y="217"/>
                  </a:cubicBezTo>
                  <a:lnTo>
                    <a:pt x="1" y="649"/>
                  </a:lnTo>
                  <a:cubicBezTo>
                    <a:pt x="1" y="772"/>
                    <a:pt x="94" y="865"/>
                    <a:pt x="186" y="865"/>
                  </a:cubicBezTo>
                  <a:cubicBezTo>
                    <a:pt x="310" y="865"/>
                    <a:pt x="402" y="772"/>
                    <a:pt x="402" y="649"/>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100"/>
            <p:cNvSpPr/>
            <p:nvPr/>
          </p:nvSpPr>
          <p:spPr>
            <a:xfrm>
              <a:off x="1242738" y="4177156"/>
              <a:ext cx="10050" cy="21625"/>
            </a:xfrm>
            <a:custGeom>
              <a:rect b="b" l="l" r="r" t="t"/>
              <a:pathLst>
                <a:path extrusionOk="0" h="865" w="402">
                  <a:moveTo>
                    <a:pt x="216" y="1"/>
                  </a:moveTo>
                  <a:cubicBezTo>
                    <a:pt x="93" y="1"/>
                    <a:pt x="0" y="93"/>
                    <a:pt x="0" y="217"/>
                  </a:cubicBezTo>
                  <a:lnTo>
                    <a:pt x="0" y="649"/>
                  </a:lnTo>
                  <a:cubicBezTo>
                    <a:pt x="0" y="772"/>
                    <a:pt x="93" y="865"/>
                    <a:pt x="216" y="865"/>
                  </a:cubicBezTo>
                  <a:cubicBezTo>
                    <a:pt x="309" y="865"/>
                    <a:pt x="401" y="772"/>
                    <a:pt x="401" y="649"/>
                  </a:cubicBezTo>
                  <a:lnTo>
                    <a:pt x="401"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100"/>
            <p:cNvSpPr/>
            <p:nvPr/>
          </p:nvSpPr>
          <p:spPr>
            <a:xfrm>
              <a:off x="1165213" y="4187556"/>
              <a:ext cx="44150" cy="16750"/>
            </a:xfrm>
            <a:custGeom>
              <a:rect b="b" l="l" r="r" t="t"/>
              <a:pathLst>
                <a:path extrusionOk="0" h="670" w="1766">
                  <a:moveTo>
                    <a:pt x="278" y="0"/>
                  </a:moveTo>
                  <a:cubicBezTo>
                    <a:pt x="136" y="0"/>
                    <a:pt x="1" y="195"/>
                    <a:pt x="138" y="356"/>
                  </a:cubicBezTo>
                  <a:cubicBezTo>
                    <a:pt x="305" y="550"/>
                    <a:pt x="546" y="669"/>
                    <a:pt x="816" y="669"/>
                  </a:cubicBezTo>
                  <a:cubicBezTo>
                    <a:pt x="842" y="669"/>
                    <a:pt x="868" y="668"/>
                    <a:pt x="894" y="666"/>
                  </a:cubicBezTo>
                  <a:lnTo>
                    <a:pt x="894" y="666"/>
                  </a:lnTo>
                  <a:cubicBezTo>
                    <a:pt x="917" y="668"/>
                    <a:pt x="941" y="669"/>
                    <a:pt x="964" y="669"/>
                  </a:cubicBezTo>
                  <a:cubicBezTo>
                    <a:pt x="1213" y="669"/>
                    <a:pt x="1457" y="550"/>
                    <a:pt x="1651" y="356"/>
                  </a:cubicBezTo>
                  <a:cubicBezTo>
                    <a:pt x="1765" y="195"/>
                    <a:pt x="1624" y="0"/>
                    <a:pt x="1480" y="0"/>
                  </a:cubicBezTo>
                  <a:cubicBezTo>
                    <a:pt x="1431" y="0"/>
                    <a:pt x="1381" y="23"/>
                    <a:pt x="1342" y="78"/>
                  </a:cubicBezTo>
                  <a:cubicBezTo>
                    <a:pt x="1219" y="202"/>
                    <a:pt x="1049" y="263"/>
                    <a:pt x="879" y="263"/>
                  </a:cubicBezTo>
                  <a:cubicBezTo>
                    <a:pt x="709" y="263"/>
                    <a:pt x="540" y="202"/>
                    <a:pt x="416" y="78"/>
                  </a:cubicBezTo>
                  <a:cubicBezTo>
                    <a:pt x="377" y="23"/>
                    <a:pt x="32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100"/>
            <p:cNvSpPr/>
            <p:nvPr/>
          </p:nvSpPr>
          <p:spPr>
            <a:xfrm>
              <a:off x="1039038" y="4141656"/>
              <a:ext cx="296300" cy="345675"/>
            </a:xfrm>
            <a:custGeom>
              <a:rect b="b" l="l" r="r" t="t"/>
              <a:pathLst>
                <a:path extrusionOk="0" h="13827" w="11852">
                  <a:moveTo>
                    <a:pt x="1976" y="3951"/>
                  </a:moveTo>
                  <a:lnTo>
                    <a:pt x="2192" y="5649"/>
                  </a:lnTo>
                  <a:lnTo>
                    <a:pt x="1420" y="5649"/>
                  </a:lnTo>
                  <a:lnTo>
                    <a:pt x="1173" y="3951"/>
                  </a:lnTo>
                  <a:close/>
                  <a:moveTo>
                    <a:pt x="10895" y="402"/>
                  </a:moveTo>
                  <a:cubicBezTo>
                    <a:pt x="11203" y="402"/>
                    <a:pt x="11419" y="649"/>
                    <a:pt x="11450" y="958"/>
                  </a:cubicBezTo>
                  <a:lnTo>
                    <a:pt x="11450" y="2994"/>
                  </a:lnTo>
                  <a:cubicBezTo>
                    <a:pt x="11419" y="3272"/>
                    <a:pt x="11203" y="3519"/>
                    <a:pt x="10895" y="3519"/>
                  </a:cubicBezTo>
                  <a:lnTo>
                    <a:pt x="3889" y="3519"/>
                  </a:lnTo>
                  <a:cubicBezTo>
                    <a:pt x="3797" y="3519"/>
                    <a:pt x="3704" y="3612"/>
                    <a:pt x="3704" y="3735"/>
                  </a:cubicBezTo>
                  <a:cubicBezTo>
                    <a:pt x="3704" y="3859"/>
                    <a:pt x="3797" y="3951"/>
                    <a:pt x="3889" y="3951"/>
                  </a:cubicBezTo>
                  <a:lnTo>
                    <a:pt x="9444" y="3951"/>
                  </a:lnTo>
                  <a:lnTo>
                    <a:pt x="9228" y="5649"/>
                  </a:lnTo>
                  <a:lnTo>
                    <a:pt x="2593" y="5649"/>
                  </a:lnTo>
                  <a:lnTo>
                    <a:pt x="2377" y="3951"/>
                  </a:lnTo>
                  <a:lnTo>
                    <a:pt x="3087" y="3951"/>
                  </a:lnTo>
                  <a:cubicBezTo>
                    <a:pt x="3210" y="3951"/>
                    <a:pt x="3303" y="3859"/>
                    <a:pt x="3303" y="3735"/>
                  </a:cubicBezTo>
                  <a:cubicBezTo>
                    <a:pt x="3303" y="3612"/>
                    <a:pt x="3210" y="3519"/>
                    <a:pt x="3087" y="3519"/>
                  </a:cubicBezTo>
                  <a:lnTo>
                    <a:pt x="957" y="3519"/>
                  </a:lnTo>
                  <a:cubicBezTo>
                    <a:pt x="649" y="3519"/>
                    <a:pt x="402" y="3272"/>
                    <a:pt x="402" y="2994"/>
                  </a:cubicBezTo>
                  <a:lnTo>
                    <a:pt x="402" y="958"/>
                  </a:lnTo>
                  <a:cubicBezTo>
                    <a:pt x="402" y="649"/>
                    <a:pt x="649" y="402"/>
                    <a:pt x="957" y="402"/>
                  </a:cubicBezTo>
                  <a:close/>
                  <a:moveTo>
                    <a:pt x="10648" y="3951"/>
                  </a:moveTo>
                  <a:lnTo>
                    <a:pt x="10432" y="5649"/>
                  </a:lnTo>
                  <a:lnTo>
                    <a:pt x="9660" y="5649"/>
                  </a:lnTo>
                  <a:lnTo>
                    <a:pt x="9846" y="3951"/>
                  </a:lnTo>
                  <a:close/>
                  <a:moveTo>
                    <a:pt x="10370" y="6081"/>
                  </a:moveTo>
                  <a:lnTo>
                    <a:pt x="9784" y="10710"/>
                  </a:lnTo>
                  <a:lnTo>
                    <a:pt x="2068" y="10710"/>
                  </a:lnTo>
                  <a:lnTo>
                    <a:pt x="1451" y="6081"/>
                  </a:lnTo>
                  <a:close/>
                  <a:moveTo>
                    <a:pt x="9722" y="11111"/>
                  </a:moveTo>
                  <a:lnTo>
                    <a:pt x="9537" y="12654"/>
                  </a:lnTo>
                  <a:cubicBezTo>
                    <a:pt x="9444" y="13086"/>
                    <a:pt x="9074" y="13426"/>
                    <a:pt x="8642" y="13426"/>
                  </a:cubicBezTo>
                  <a:lnTo>
                    <a:pt x="3179" y="13426"/>
                  </a:lnTo>
                  <a:cubicBezTo>
                    <a:pt x="2747" y="13426"/>
                    <a:pt x="2377" y="13086"/>
                    <a:pt x="2315" y="12654"/>
                  </a:cubicBezTo>
                  <a:lnTo>
                    <a:pt x="2099" y="11111"/>
                  </a:lnTo>
                  <a:lnTo>
                    <a:pt x="2809" y="11111"/>
                  </a:lnTo>
                  <a:lnTo>
                    <a:pt x="2963" y="12562"/>
                  </a:lnTo>
                  <a:cubicBezTo>
                    <a:pt x="2994" y="12654"/>
                    <a:pt x="3087" y="12747"/>
                    <a:pt x="3179" y="12747"/>
                  </a:cubicBezTo>
                  <a:lnTo>
                    <a:pt x="7037" y="12747"/>
                  </a:lnTo>
                  <a:cubicBezTo>
                    <a:pt x="7161" y="12747"/>
                    <a:pt x="7253" y="12654"/>
                    <a:pt x="7253" y="12562"/>
                  </a:cubicBezTo>
                  <a:cubicBezTo>
                    <a:pt x="7253" y="12438"/>
                    <a:pt x="7161" y="12346"/>
                    <a:pt x="7037" y="12346"/>
                  </a:cubicBezTo>
                  <a:lnTo>
                    <a:pt x="3365" y="12346"/>
                  </a:lnTo>
                  <a:lnTo>
                    <a:pt x="3210" y="11111"/>
                  </a:lnTo>
                  <a:lnTo>
                    <a:pt x="8611" y="11111"/>
                  </a:lnTo>
                  <a:lnTo>
                    <a:pt x="8457" y="12346"/>
                  </a:lnTo>
                  <a:lnTo>
                    <a:pt x="7839" y="12346"/>
                  </a:lnTo>
                  <a:cubicBezTo>
                    <a:pt x="7716" y="12346"/>
                    <a:pt x="7623" y="12438"/>
                    <a:pt x="7623" y="12562"/>
                  </a:cubicBezTo>
                  <a:cubicBezTo>
                    <a:pt x="7623" y="12654"/>
                    <a:pt x="7716" y="12747"/>
                    <a:pt x="7839" y="12747"/>
                  </a:cubicBezTo>
                  <a:lnTo>
                    <a:pt x="8642" y="12747"/>
                  </a:lnTo>
                  <a:cubicBezTo>
                    <a:pt x="8734" y="12747"/>
                    <a:pt x="8827" y="12654"/>
                    <a:pt x="8858" y="12562"/>
                  </a:cubicBezTo>
                  <a:lnTo>
                    <a:pt x="9012" y="11111"/>
                  </a:lnTo>
                  <a:close/>
                  <a:moveTo>
                    <a:pt x="957" y="1"/>
                  </a:moveTo>
                  <a:cubicBezTo>
                    <a:pt x="402" y="1"/>
                    <a:pt x="1" y="433"/>
                    <a:pt x="1" y="958"/>
                  </a:cubicBezTo>
                  <a:lnTo>
                    <a:pt x="1" y="2994"/>
                  </a:lnTo>
                  <a:cubicBezTo>
                    <a:pt x="1" y="3427"/>
                    <a:pt x="309" y="3828"/>
                    <a:pt x="772" y="3920"/>
                  </a:cubicBezTo>
                  <a:lnTo>
                    <a:pt x="1914" y="12685"/>
                  </a:lnTo>
                  <a:cubicBezTo>
                    <a:pt x="2007" y="13333"/>
                    <a:pt x="2531" y="13827"/>
                    <a:pt x="3179" y="13827"/>
                  </a:cubicBezTo>
                  <a:lnTo>
                    <a:pt x="8642" y="13827"/>
                  </a:lnTo>
                  <a:cubicBezTo>
                    <a:pt x="9290" y="13827"/>
                    <a:pt x="9846" y="13333"/>
                    <a:pt x="9938" y="12685"/>
                  </a:cubicBezTo>
                  <a:lnTo>
                    <a:pt x="11080" y="3920"/>
                  </a:lnTo>
                  <a:cubicBezTo>
                    <a:pt x="11512" y="3828"/>
                    <a:pt x="11852" y="3427"/>
                    <a:pt x="11852" y="2994"/>
                  </a:cubicBezTo>
                  <a:lnTo>
                    <a:pt x="11852" y="958"/>
                  </a:lnTo>
                  <a:cubicBezTo>
                    <a:pt x="11852" y="433"/>
                    <a:pt x="11419" y="1"/>
                    <a:pt x="10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100"/>
            <p:cNvSpPr/>
            <p:nvPr/>
          </p:nvSpPr>
          <p:spPr>
            <a:xfrm>
              <a:off x="1129313" y="4316806"/>
              <a:ext cx="114975" cy="10050"/>
            </a:xfrm>
            <a:custGeom>
              <a:rect b="b" l="l" r="r" t="t"/>
              <a:pathLst>
                <a:path extrusionOk="0" h="402" w="4599">
                  <a:moveTo>
                    <a:pt x="0" y="0"/>
                  </a:moveTo>
                  <a:lnTo>
                    <a:pt x="0" y="402"/>
                  </a:lnTo>
                  <a:lnTo>
                    <a:pt x="4599" y="402"/>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100"/>
            <p:cNvSpPr/>
            <p:nvPr/>
          </p:nvSpPr>
          <p:spPr>
            <a:xfrm>
              <a:off x="1129313" y="4346131"/>
              <a:ext cx="114975" cy="10050"/>
            </a:xfrm>
            <a:custGeom>
              <a:rect b="b" l="l" r="r" t="t"/>
              <a:pathLst>
                <a:path extrusionOk="0" h="402" w="4599">
                  <a:moveTo>
                    <a:pt x="0" y="0"/>
                  </a:moveTo>
                  <a:lnTo>
                    <a:pt x="0" y="401"/>
                  </a:lnTo>
                  <a:lnTo>
                    <a:pt x="4599" y="401"/>
                  </a:lnTo>
                  <a:lnTo>
                    <a:pt x="45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100"/>
            <p:cNvSpPr/>
            <p:nvPr/>
          </p:nvSpPr>
          <p:spPr>
            <a:xfrm>
              <a:off x="1129313" y="4375431"/>
              <a:ext cx="114975" cy="10075"/>
            </a:xfrm>
            <a:custGeom>
              <a:rect b="b" l="l" r="r" t="t"/>
              <a:pathLst>
                <a:path extrusionOk="0" h="403" w="4599">
                  <a:moveTo>
                    <a:pt x="0" y="1"/>
                  </a:moveTo>
                  <a:lnTo>
                    <a:pt x="0" y="402"/>
                  </a:lnTo>
                  <a:lnTo>
                    <a:pt x="4599" y="402"/>
                  </a:lnTo>
                  <a:lnTo>
                    <a:pt x="459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8" name="Google Shape;21258;p100"/>
          <p:cNvGrpSpPr/>
          <p:nvPr/>
        </p:nvGrpSpPr>
        <p:grpSpPr>
          <a:xfrm>
            <a:off x="4805338" y="3417642"/>
            <a:ext cx="342600" cy="345675"/>
            <a:chOff x="5564163" y="2463556"/>
            <a:chExt cx="342600" cy="345675"/>
          </a:xfrm>
        </p:grpSpPr>
        <p:sp>
          <p:nvSpPr>
            <p:cNvPr id="21259" name="Google Shape;21259;p100"/>
            <p:cNvSpPr/>
            <p:nvPr/>
          </p:nvSpPr>
          <p:spPr>
            <a:xfrm>
              <a:off x="5743938" y="2580056"/>
              <a:ext cx="43225" cy="37025"/>
            </a:xfrm>
            <a:custGeom>
              <a:rect b="b" l="l" r="r" t="t"/>
              <a:pathLst>
                <a:path extrusionOk="0" h="1481" w="1729">
                  <a:moveTo>
                    <a:pt x="741" y="402"/>
                  </a:moveTo>
                  <a:cubicBezTo>
                    <a:pt x="926" y="402"/>
                    <a:pt x="1050" y="556"/>
                    <a:pt x="1050" y="742"/>
                  </a:cubicBezTo>
                  <a:cubicBezTo>
                    <a:pt x="1050" y="928"/>
                    <a:pt x="896" y="1059"/>
                    <a:pt x="730" y="1059"/>
                  </a:cubicBezTo>
                  <a:cubicBezTo>
                    <a:pt x="649" y="1059"/>
                    <a:pt x="565" y="1028"/>
                    <a:pt x="494" y="958"/>
                  </a:cubicBezTo>
                  <a:cubicBezTo>
                    <a:pt x="278" y="773"/>
                    <a:pt x="432" y="402"/>
                    <a:pt x="741" y="402"/>
                  </a:cubicBezTo>
                  <a:close/>
                  <a:moveTo>
                    <a:pt x="741" y="1"/>
                  </a:moveTo>
                  <a:cubicBezTo>
                    <a:pt x="309" y="1"/>
                    <a:pt x="0" y="310"/>
                    <a:pt x="0" y="742"/>
                  </a:cubicBezTo>
                  <a:cubicBezTo>
                    <a:pt x="0" y="1182"/>
                    <a:pt x="357" y="1480"/>
                    <a:pt x="731" y="1480"/>
                  </a:cubicBezTo>
                  <a:cubicBezTo>
                    <a:pt x="907" y="1480"/>
                    <a:pt x="1087" y="1414"/>
                    <a:pt x="1235" y="1266"/>
                  </a:cubicBezTo>
                  <a:cubicBezTo>
                    <a:pt x="1728" y="803"/>
                    <a:pt x="1389"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100"/>
            <p:cNvSpPr/>
            <p:nvPr/>
          </p:nvSpPr>
          <p:spPr>
            <a:xfrm>
              <a:off x="5705588" y="2566181"/>
              <a:ext cx="34500" cy="29725"/>
            </a:xfrm>
            <a:custGeom>
              <a:rect b="b" l="l" r="r" t="t"/>
              <a:pathLst>
                <a:path extrusionOk="0" h="1189" w="1380">
                  <a:moveTo>
                    <a:pt x="608" y="402"/>
                  </a:moveTo>
                  <a:cubicBezTo>
                    <a:pt x="701" y="402"/>
                    <a:pt x="794" y="463"/>
                    <a:pt x="794" y="587"/>
                  </a:cubicBezTo>
                  <a:cubicBezTo>
                    <a:pt x="794" y="679"/>
                    <a:pt x="701" y="772"/>
                    <a:pt x="608" y="772"/>
                  </a:cubicBezTo>
                  <a:cubicBezTo>
                    <a:pt x="331" y="772"/>
                    <a:pt x="331" y="402"/>
                    <a:pt x="608" y="402"/>
                  </a:cubicBezTo>
                  <a:close/>
                  <a:moveTo>
                    <a:pt x="608" y="0"/>
                  </a:moveTo>
                  <a:cubicBezTo>
                    <a:pt x="269" y="0"/>
                    <a:pt x="22" y="247"/>
                    <a:pt x="22" y="587"/>
                  </a:cubicBezTo>
                  <a:cubicBezTo>
                    <a:pt x="1" y="945"/>
                    <a:pt x="297" y="1188"/>
                    <a:pt x="604" y="1188"/>
                  </a:cubicBezTo>
                  <a:cubicBezTo>
                    <a:pt x="747" y="1188"/>
                    <a:pt x="892" y="1136"/>
                    <a:pt x="1010" y="1019"/>
                  </a:cubicBezTo>
                  <a:cubicBezTo>
                    <a:pt x="1380" y="649"/>
                    <a:pt x="113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100"/>
            <p:cNvSpPr/>
            <p:nvPr/>
          </p:nvSpPr>
          <p:spPr>
            <a:xfrm>
              <a:off x="5564163" y="2463556"/>
              <a:ext cx="342600" cy="345675"/>
            </a:xfrm>
            <a:custGeom>
              <a:rect b="b" l="l" r="r" t="t"/>
              <a:pathLst>
                <a:path extrusionOk="0" h="13827" w="13704">
                  <a:moveTo>
                    <a:pt x="7531" y="402"/>
                  </a:moveTo>
                  <a:cubicBezTo>
                    <a:pt x="8117" y="402"/>
                    <a:pt x="8117" y="1266"/>
                    <a:pt x="7531" y="1266"/>
                  </a:cubicBezTo>
                  <a:lnTo>
                    <a:pt x="6173" y="1266"/>
                  </a:lnTo>
                  <a:cubicBezTo>
                    <a:pt x="5926" y="1266"/>
                    <a:pt x="5741" y="1081"/>
                    <a:pt x="5741" y="834"/>
                  </a:cubicBezTo>
                  <a:cubicBezTo>
                    <a:pt x="5741" y="618"/>
                    <a:pt x="5926" y="402"/>
                    <a:pt x="6173" y="402"/>
                  </a:cubicBezTo>
                  <a:close/>
                  <a:moveTo>
                    <a:pt x="5586" y="6358"/>
                  </a:moveTo>
                  <a:cubicBezTo>
                    <a:pt x="5833" y="6358"/>
                    <a:pt x="6080" y="6420"/>
                    <a:pt x="6296" y="6544"/>
                  </a:cubicBezTo>
                  <a:cubicBezTo>
                    <a:pt x="6728" y="6760"/>
                    <a:pt x="7222" y="6852"/>
                    <a:pt x="7716" y="6852"/>
                  </a:cubicBezTo>
                  <a:cubicBezTo>
                    <a:pt x="8179" y="6852"/>
                    <a:pt x="8673" y="6790"/>
                    <a:pt x="9136" y="6698"/>
                  </a:cubicBezTo>
                  <a:cubicBezTo>
                    <a:pt x="9166" y="6698"/>
                    <a:pt x="9197" y="6729"/>
                    <a:pt x="9197" y="6760"/>
                  </a:cubicBezTo>
                  <a:cubicBezTo>
                    <a:pt x="9197" y="6883"/>
                    <a:pt x="9197" y="6976"/>
                    <a:pt x="9197" y="7068"/>
                  </a:cubicBezTo>
                  <a:cubicBezTo>
                    <a:pt x="9197" y="7192"/>
                    <a:pt x="9166" y="7284"/>
                    <a:pt x="9166" y="7408"/>
                  </a:cubicBezTo>
                  <a:lnTo>
                    <a:pt x="4537" y="7408"/>
                  </a:lnTo>
                  <a:cubicBezTo>
                    <a:pt x="4506" y="7253"/>
                    <a:pt x="4475" y="7099"/>
                    <a:pt x="4475" y="6976"/>
                  </a:cubicBezTo>
                  <a:lnTo>
                    <a:pt x="4475" y="6945"/>
                  </a:lnTo>
                  <a:cubicBezTo>
                    <a:pt x="4475" y="6420"/>
                    <a:pt x="5185" y="6358"/>
                    <a:pt x="5586" y="6358"/>
                  </a:cubicBezTo>
                  <a:close/>
                  <a:moveTo>
                    <a:pt x="7808" y="9136"/>
                  </a:moveTo>
                  <a:cubicBezTo>
                    <a:pt x="7531" y="9259"/>
                    <a:pt x="7253" y="9321"/>
                    <a:pt x="6944" y="9321"/>
                  </a:cubicBezTo>
                  <a:lnTo>
                    <a:pt x="6852" y="9321"/>
                  </a:lnTo>
                  <a:cubicBezTo>
                    <a:pt x="6512" y="9321"/>
                    <a:pt x="6204" y="9259"/>
                    <a:pt x="5895" y="9136"/>
                  </a:cubicBezTo>
                  <a:close/>
                  <a:moveTo>
                    <a:pt x="9506" y="9136"/>
                  </a:moveTo>
                  <a:cubicBezTo>
                    <a:pt x="8981" y="9784"/>
                    <a:pt x="8210" y="10247"/>
                    <a:pt x="7346" y="10370"/>
                  </a:cubicBezTo>
                  <a:lnTo>
                    <a:pt x="7160" y="10216"/>
                  </a:lnTo>
                  <a:cubicBezTo>
                    <a:pt x="7099" y="10185"/>
                    <a:pt x="7037" y="10123"/>
                    <a:pt x="6944" y="10093"/>
                  </a:cubicBezTo>
                  <a:cubicBezTo>
                    <a:pt x="6913" y="10077"/>
                    <a:pt x="6883" y="10069"/>
                    <a:pt x="6852" y="10069"/>
                  </a:cubicBezTo>
                  <a:cubicBezTo>
                    <a:pt x="6821" y="10069"/>
                    <a:pt x="6790" y="10077"/>
                    <a:pt x="6759" y="10093"/>
                  </a:cubicBezTo>
                  <a:cubicBezTo>
                    <a:pt x="6697" y="10123"/>
                    <a:pt x="6605" y="10185"/>
                    <a:pt x="6543" y="10216"/>
                  </a:cubicBezTo>
                  <a:cubicBezTo>
                    <a:pt x="6481" y="10247"/>
                    <a:pt x="6420" y="10309"/>
                    <a:pt x="6358" y="10370"/>
                  </a:cubicBezTo>
                  <a:cubicBezTo>
                    <a:pt x="5494" y="10247"/>
                    <a:pt x="4722" y="9784"/>
                    <a:pt x="4198" y="9136"/>
                  </a:cubicBezTo>
                  <a:lnTo>
                    <a:pt x="5123" y="9136"/>
                  </a:lnTo>
                  <a:cubicBezTo>
                    <a:pt x="5617" y="9537"/>
                    <a:pt x="6235" y="9722"/>
                    <a:pt x="6852" y="9722"/>
                  </a:cubicBezTo>
                  <a:lnTo>
                    <a:pt x="6944" y="9722"/>
                  </a:lnTo>
                  <a:cubicBezTo>
                    <a:pt x="7562" y="9722"/>
                    <a:pt x="8117" y="9506"/>
                    <a:pt x="8580" y="9136"/>
                  </a:cubicBezTo>
                  <a:close/>
                  <a:moveTo>
                    <a:pt x="6852" y="11913"/>
                  </a:moveTo>
                  <a:cubicBezTo>
                    <a:pt x="7068" y="12253"/>
                    <a:pt x="7191" y="12623"/>
                    <a:pt x="7191" y="13024"/>
                  </a:cubicBezTo>
                  <a:cubicBezTo>
                    <a:pt x="7191" y="13148"/>
                    <a:pt x="7191" y="13302"/>
                    <a:pt x="7160" y="13426"/>
                  </a:cubicBezTo>
                  <a:lnTo>
                    <a:pt x="6574" y="13426"/>
                  </a:lnTo>
                  <a:cubicBezTo>
                    <a:pt x="6543" y="13302"/>
                    <a:pt x="6512" y="13148"/>
                    <a:pt x="6512" y="13024"/>
                  </a:cubicBezTo>
                  <a:cubicBezTo>
                    <a:pt x="6512" y="12623"/>
                    <a:pt x="6636" y="12253"/>
                    <a:pt x="6852" y="11913"/>
                  </a:cubicBezTo>
                  <a:close/>
                  <a:moveTo>
                    <a:pt x="6852" y="10494"/>
                  </a:moveTo>
                  <a:cubicBezTo>
                    <a:pt x="6883" y="10494"/>
                    <a:pt x="7160" y="10710"/>
                    <a:pt x="7160" y="10710"/>
                  </a:cubicBezTo>
                  <a:cubicBezTo>
                    <a:pt x="7932" y="11389"/>
                    <a:pt x="8148" y="12500"/>
                    <a:pt x="7654" y="13426"/>
                  </a:cubicBezTo>
                  <a:lnTo>
                    <a:pt x="7562" y="13426"/>
                  </a:lnTo>
                  <a:cubicBezTo>
                    <a:pt x="7592" y="13302"/>
                    <a:pt x="7592" y="13148"/>
                    <a:pt x="7592" y="13024"/>
                  </a:cubicBezTo>
                  <a:cubicBezTo>
                    <a:pt x="7592" y="12469"/>
                    <a:pt x="7376" y="11883"/>
                    <a:pt x="7006" y="11481"/>
                  </a:cubicBezTo>
                  <a:cubicBezTo>
                    <a:pt x="6960" y="11435"/>
                    <a:pt x="6906" y="11412"/>
                    <a:pt x="6852" y="11412"/>
                  </a:cubicBezTo>
                  <a:cubicBezTo>
                    <a:pt x="6798" y="11412"/>
                    <a:pt x="6744" y="11435"/>
                    <a:pt x="6697" y="11481"/>
                  </a:cubicBezTo>
                  <a:cubicBezTo>
                    <a:pt x="6327" y="11883"/>
                    <a:pt x="6111" y="12469"/>
                    <a:pt x="6111" y="13024"/>
                  </a:cubicBezTo>
                  <a:cubicBezTo>
                    <a:pt x="6111" y="13148"/>
                    <a:pt x="6111" y="13302"/>
                    <a:pt x="6142" y="13426"/>
                  </a:cubicBezTo>
                  <a:lnTo>
                    <a:pt x="6049" y="13426"/>
                  </a:lnTo>
                  <a:cubicBezTo>
                    <a:pt x="5556" y="12500"/>
                    <a:pt x="5772" y="11389"/>
                    <a:pt x="6543" y="10710"/>
                  </a:cubicBezTo>
                  <a:cubicBezTo>
                    <a:pt x="6543" y="10710"/>
                    <a:pt x="6759" y="10556"/>
                    <a:pt x="6852" y="10494"/>
                  </a:cubicBezTo>
                  <a:close/>
                  <a:moveTo>
                    <a:pt x="6173" y="1"/>
                  </a:moveTo>
                  <a:cubicBezTo>
                    <a:pt x="5185" y="1"/>
                    <a:pt x="5000" y="1420"/>
                    <a:pt x="5957" y="1667"/>
                  </a:cubicBezTo>
                  <a:lnTo>
                    <a:pt x="5957" y="3241"/>
                  </a:lnTo>
                  <a:cubicBezTo>
                    <a:pt x="4259" y="3643"/>
                    <a:pt x="3025" y="5186"/>
                    <a:pt x="3025" y="6976"/>
                  </a:cubicBezTo>
                  <a:cubicBezTo>
                    <a:pt x="3025" y="7099"/>
                    <a:pt x="3025" y="7253"/>
                    <a:pt x="3056" y="7408"/>
                  </a:cubicBezTo>
                  <a:cubicBezTo>
                    <a:pt x="2685" y="7408"/>
                    <a:pt x="2408" y="7624"/>
                    <a:pt x="2284" y="7963"/>
                  </a:cubicBezTo>
                  <a:lnTo>
                    <a:pt x="62" y="13549"/>
                  </a:lnTo>
                  <a:cubicBezTo>
                    <a:pt x="0" y="13673"/>
                    <a:pt x="93" y="13827"/>
                    <a:pt x="247" y="13827"/>
                  </a:cubicBezTo>
                  <a:lnTo>
                    <a:pt x="1667" y="13827"/>
                  </a:lnTo>
                  <a:cubicBezTo>
                    <a:pt x="1760" y="13827"/>
                    <a:pt x="1821" y="13765"/>
                    <a:pt x="1852" y="13703"/>
                  </a:cubicBezTo>
                  <a:lnTo>
                    <a:pt x="2439" y="12191"/>
                  </a:lnTo>
                  <a:cubicBezTo>
                    <a:pt x="2498" y="12032"/>
                    <a:pt x="2366" y="11912"/>
                    <a:pt x="2240" y="11912"/>
                  </a:cubicBezTo>
                  <a:cubicBezTo>
                    <a:pt x="2170" y="11912"/>
                    <a:pt x="2101" y="11949"/>
                    <a:pt x="2068" y="12037"/>
                  </a:cubicBezTo>
                  <a:lnTo>
                    <a:pt x="1513" y="13426"/>
                  </a:lnTo>
                  <a:lnTo>
                    <a:pt x="525" y="13426"/>
                  </a:lnTo>
                  <a:lnTo>
                    <a:pt x="2624" y="8117"/>
                  </a:lnTo>
                  <a:cubicBezTo>
                    <a:pt x="2716" y="7932"/>
                    <a:pt x="2871" y="7809"/>
                    <a:pt x="3056" y="7809"/>
                  </a:cubicBezTo>
                  <a:lnTo>
                    <a:pt x="10648" y="7809"/>
                  </a:lnTo>
                  <a:cubicBezTo>
                    <a:pt x="10833" y="7809"/>
                    <a:pt x="10987" y="7932"/>
                    <a:pt x="11049" y="8117"/>
                  </a:cubicBezTo>
                  <a:lnTo>
                    <a:pt x="13178" y="13426"/>
                  </a:lnTo>
                  <a:lnTo>
                    <a:pt x="12191" y="13426"/>
                  </a:lnTo>
                  <a:lnTo>
                    <a:pt x="10370" y="8858"/>
                  </a:lnTo>
                  <a:cubicBezTo>
                    <a:pt x="10339" y="8766"/>
                    <a:pt x="10277" y="8735"/>
                    <a:pt x="10185" y="8735"/>
                  </a:cubicBezTo>
                  <a:lnTo>
                    <a:pt x="3519" y="8735"/>
                  </a:lnTo>
                  <a:cubicBezTo>
                    <a:pt x="3426" y="8735"/>
                    <a:pt x="3364" y="8796"/>
                    <a:pt x="3334" y="8858"/>
                  </a:cubicBezTo>
                  <a:lnTo>
                    <a:pt x="2377" y="11296"/>
                  </a:lnTo>
                  <a:cubicBezTo>
                    <a:pt x="2315" y="11420"/>
                    <a:pt x="2377" y="11543"/>
                    <a:pt x="2469" y="11574"/>
                  </a:cubicBezTo>
                  <a:cubicBezTo>
                    <a:pt x="2499" y="11581"/>
                    <a:pt x="2526" y="11585"/>
                    <a:pt x="2552" y="11585"/>
                  </a:cubicBezTo>
                  <a:cubicBezTo>
                    <a:pt x="2635" y="11585"/>
                    <a:pt x="2700" y="11545"/>
                    <a:pt x="2747" y="11451"/>
                  </a:cubicBezTo>
                  <a:lnTo>
                    <a:pt x="3673" y="9136"/>
                  </a:lnTo>
                  <a:lnTo>
                    <a:pt x="3704" y="9136"/>
                  </a:lnTo>
                  <a:cubicBezTo>
                    <a:pt x="4228" y="9938"/>
                    <a:pt x="5062" y="10494"/>
                    <a:pt x="6018" y="10710"/>
                  </a:cubicBezTo>
                  <a:cubicBezTo>
                    <a:pt x="5278" y="11574"/>
                    <a:pt x="5185" y="12778"/>
                    <a:pt x="5772" y="13734"/>
                  </a:cubicBezTo>
                  <a:cubicBezTo>
                    <a:pt x="5802" y="13796"/>
                    <a:pt x="5864" y="13827"/>
                    <a:pt x="5926" y="13827"/>
                  </a:cubicBezTo>
                  <a:lnTo>
                    <a:pt x="7808" y="13827"/>
                  </a:lnTo>
                  <a:cubicBezTo>
                    <a:pt x="7870" y="13827"/>
                    <a:pt x="7932" y="13796"/>
                    <a:pt x="7994" y="13734"/>
                  </a:cubicBezTo>
                  <a:cubicBezTo>
                    <a:pt x="8549" y="12778"/>
                    <a:pt x="8457" y="11574"/>
                    <a:pt x="7747" y="10710"/>
                  </a:cubicBezTo>
                  <a:cubicBezTo>
                    <a:pt x="8673" y="10494"/>
                    <a:pt x="9506" y="9938"/>
                    <a:pt x="10061" y="9136"/>
                  </a:cubicBezTo>
                  <a:lnTo>
                    <a:pt x="10092" y="9136"/>
                  </a:lnTo>
                  <a:lnTo>
                    <a:pt x="11882" y="13703"/>
                  </a:lnTo>
                  <a:cubicBezTo>
                    <a:pt x="11913" y="13765"/>
                    <a:pt x="11975" y="13827"/>
                    <a:pt x="12067" y="13827"/>
                  </a:cubicBezTo>
                  <a:lnTo>
                    <a:pt x="13456" y="13827"/>
                  </a:lnTo>
                  <a:cubicBezTo>
                    <a:pt x="13611" y="13827"/>
                    <a:pt x="13703" y="13673"/>
                    <a:pt x="13672" y="13549"/>
                  </a:cubicBezTo>
                  <a:lnTo>
                    <a:pt x="11450" y="7963"/>
                  </a:lnTo>
                  <a:cubicBezTo>
                    <a:pt x="11327" y="7624"/>
                    <a:pt x="11018" y="7439"/>
                    <a:pt x="10679" y="7408"/>
                  </a:cubicBezTo>
                  <a:cubicBezTo>
                    <a:pt x="10679" y="7253"/>
                    <a:pt x="10709" y="7130"/>
                    <a:pt x="10709" y="6976"/>
                  </a:cubicBezTo>
                  <a:cubicBezTo>
                    <a:pt x="10709" y="6266"/>
                    <a:pt x="10493" y="5556"/>
                    <a:pt x="10123" y="4970"/>
                  </a:cubicBezTo>
                  <a:cubicBezTo>
                    <a:pt x="10084" y="4891"/>
                    <a:pt x="10020" y="4860"/>
                    <a:pt x="9956" y="4860"/>
                  </a:cubicBezTo>
                  <a:cubicBezTo>
                    <a:pt x="9818" y="4860"/>
                    <a:pt x="9678" y="5007"/>
                    <a:pt x="9784" y="5155"/>
                  </a:cubicBezTo>
                  <a:cubicBezTo>
                    <a:pt x="10185" y="5834"/>
                    <a:pt x="10339" y="6605"/>
                    <a:pt x="10247" y="7408"/>
                  </a:cubicBezTo>
                  <a:lnTo>
                    <a:pt x="9598" y="7408"/>
                  </a:lnTo>
                  <a:cubicBezTo>
                    <a:pt x="9629" y="7161"/>
                    <a:pt x="9629" y="6945"/>
                    <a:pt x="9598" y="6729"/>
                  </a:cubicBezTo>
                  <a:cubicBezTo>
                    <a:pt x="9572" y="6460"/>
                    <a:pt x="9381" y="6285"/>
                    <a:pt x="9149" y="6285"/>
                  </a:cubicBezTo>
                  <a:cubicBezTo>
                    <a:pt x="9114" y="6285"/>
                    <a:pt x="9079" y="6289"/>
                    <a:pt x="9043" y="6297"/>
                  </a:cubicBezTo>
                  <a:cubicBezTo>
                    <a:pt x="8580" y="6389"/>
                    <a:pt x="8148" y="6420"/>
                    <a:pt x="7716" y="6451"/>
                  </a:cubicBezTo>
                  <a:cubicBezTo>
                    <a:pt x="7284" y="6451"/>
                    <a:pt x="6852" y="6358"/>
                    <a:pt x="6451" y="6173"/>
                  </a:cubicBezTo>
                  <a:cubicBezTo>
                    <a:pt x="6173" y="6019"/>
                    <a:pt x="5864" y="5926"/>
                    <a:pt x="5586" y="5926"/>
                  </a:cubicBezTo>
                  <a:cubicBezTo>
                    <a:pt x="4938" y="5926"/>
                    <a:pt x="4074" y="6173"/>
                    <a:pt x="4074" y="6945"/>
                  </a:cubicBezTo>
                  <a:cubicBezTo>
                    <a:pt x="4074" y="7099"/>
                    <a:pt x="4074" y="7253"/>
                    <a:pt x="4105" y="7408"/>
                  </a:cubicBezTo>
                  <a:lnTo>
                    <a:pt x="3426" y="7408"/>
                  </a:lnTo>
                  <a:cubicBezTo>
                    <a:pt x="3179" y="5587"/>
                    <a:pt x="4414" y="3920"/>
                    <a:pt x="6204" y="3581"/>
                  </a:cubicBezTo>
                  <a:cubicBezTo>
                    <a:pt x="6296" y="3550"/>
                    <a:pt x="6358" y="3488"/>
                    <a:pt x="6358" y="3365"/>
                  </a:cubicBezTo>
                  <a:lnTo>
                    <a:pt x="6358" y="1698"/>
                  </a:lnTo>
                  <a:lnTo>
                    <a:pt x="7315" y="1698"/>
                  </a:lnTo>
                  <a:lnTo>
                    <a:pt x="7315" y="3396"/>
                  </a:lnTo>
                  <a:cubicBezTo>
                    <a:pt x="7315" y="3488"/>
                    <a:pt x="7407" y="3581"/>
                    <a:pt x="7500" y="3581"/>
                  </a:cubicBezTo>
                  <a:cubicBezTo>
                    <a:pt x="8179" y="3704"/>
                    <a:pt x="8827" y="4044"/>
                    <a:pt x="9321" y="4568"/>
                  </a:cubicBezTo>
                  <a:cubicBezTo>
                    <a:pt x="9361" y="4602"/>
                    <a:pt x="9407" y="4617"/>
                    <a:pt x="9451" y="4617"/>
                  </a:cubicBezTo>
                  <a:cubicBezTo>
                    <a:pt x="9607" y="4617"/>
                    <a:pt x="9750" y="4435"/>
                    <a:pt x="9629" y="4291"/>
                  </a:cubicBezTo>
                  <a:cubicBezTo>
                    <a:pt x="9105" y="3766"/>
                    <a:pt x="8457" y="3396"/>
                    <a:pt x="7747" y="3210"/>
                  </a:cubicBezTo>
                  <a:lnTo>
                    <a:pt x="7747" y="1667"/>
                  </a:lnTo>
                  <a:cubicBezTo>
                    <a:pt x="8703" y="1420"/>
                    <a:pt x="8549" y="1"/>
                    <a:pt x="7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2" name="Google Shape;21262;p100"/>
          <p:cNvGrpSpPr/>
          <p:nvPr/>
        </p:nvGrpSpPr>
        <p:grpSpPr>
          <a:xfrm>
            <a:off x="4794650" y="3991542"/>
            <a:ext cx="363975" cy="330250"/>
            <a:chOff x="2526038" y="1929656"/>
            <a:chExt cx="363975" cy="330250"/>
          </a:xfrm>
        </p:grpSpPr>
        <p:sp>
          <p:nvSpPr>
            <p:cNvPr id="21263" name="Google Shape;21263;p100"/>
            <p:cNvSpPr/>
            <p:nvPr/>
          </p:nvSpPr>
          <p:spPr>
            <a:xfrm>
              <a:off x="2633838" y="1962831"/>
              <a:ext cx="10825" cy="23175"/>
            </a:xfrm>
            <a:custGeom>
              <a:rect b="b" l="l" r="r" t="t"/>
              <a:pathLst>
                <a:path extrusionOk="0" h="927" w="433">
                  <a:moveTo>
                    <a:pt x="216" y="1"/>
                  </a:moveTo>
                  <a:cubicBezTo>
                    <a:pt x="93" y="1"/>
                    <a:pt x="0" y="93"/>
                    <a:pt x="0" y="217"/>
                  </a:cubicBezTo>
                  <a:lnTo>
                    <a:pt x="0" y="710"/>
                  </a:lnTo>
                  <a:cubicBezTo>
                    <a:pt x="0" y="834"/>
                    <a:pt x="93" y="927"/>
                    <a:pt x="216" y="927"/>
                  </a:cubicBezTo>
                  <a:cubicBezTo>
                    <a:pt x="340" y="927"/>
                    <a:pt x="432" y="834"/>
                    <a:pt x="432" y="710"/>
                  </a:cubicBezTo>
                  <a:lnTo>
                    <a:pt x="432" y="217"/>
                  </a:lnTo>
                  <a:cubicBezTo>
                    <a:pt x="401"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100"/>
            <p:cNvSpPr/>
            <p:nvPr/>
          </p:nvSpPr>
          <p:spPr>
            <a:xfrm>
              <a:off x="2772713" y="1962831"/>
              <a:ext cx="10050" cy="23175"/>
            </a:xfrm>
            <a:custGeom>
              <a:rect b="b" l="l" r="r" t="t"/>
              <a:pathLst>
                <a:path extrusionOk="0" h="927" w="402">
                  <a:moveTo>
                    <a:pt x="185" y="1"/>
                  </a:moveTo>
                  <a:cubicBezTo>
                    <a:pt x="93" y="1"/>
                    <a:pt x="0" y="93"/>
                    <a:pt x="0" y="217"/>
                  </a:cubicBezTo>
                  <a:lnTo>
                    <a:pt x="0" y="710"/>
                  </a:lnTo>
                  <a:cubicBezTo>
                    <a:pt x="0" y="834"/>
                    <a:pt x="62" y="927"/>
                    <a:pt x="185" y="927"/>
                  </a:cubicBezTo>
                  <a:cubicBezTo>
                    <a:pt x="309" y="927"/>
                    <a:pt x="401" y="834"/>
                    <a:pt x="401" y="710"/>
                  </a:cubicBezTo>
                  <a:lnTo>
                    <a:pt x="401" y="217"/>
                  </a:lnTo>
                  <a:cubicBezTo>
                    <a:pt x="401" y="93"/>
                    <a:pt x="309"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100"/>
            <p:cNvSpPr/>
            <p:nvPr/>
          </p:nvSpPr>
          <p:spPr>
            <a:xfrm>
              <a:off x="2684163" y="1974331"/>
              <a:ext cx="48275" cy="18625"/>
            </a:xfrm>
            <a:custGeom>
              <a:rect b="b" l="l" r="r" t="t"/>
              <a:pathLst>
                <a:path extrusionOk="0" h="745" w="1931">
                  <a:moveTo>
                    <a:pt x="292" y="0"/>
                  </a:moveTo>
                  <a:cubicBezTo>
                    <a:pt x="147" y="0"/>
                    <a:pt x="0" y="180"/>
                    <a:pt x="117" y="343"/>
                  </a:cubicBezTo>
                  <a:cubicBezTo>
                    <a:pt x="333" y="590"/>
                    <a:pt x="641" y="713"/>
                    <a:pt x="981" y="744"/>
                  </a:cubicBezTo>
                  <a:cubicBezTo>
                    <a:pt x="1289" y="713"/>
                    <a:pt x="1598" y="590"/>
                    <a:pt x="1814" y="343"/>
                  </a:cubicBezTo>
                  <a:cubicBezTo>
                    <a:pt x="1930" y="180"/>
                    <a:pt x="1784" y="0"/>
                    <a:pt x="1639" y="0"/>
                  </a:cubicBezTo>
                  <a:cubicBezTo>
                    <a:pt x="1591" y="0"/>
                    <a:pt x="1543" y="20"/>
                    <a:pt x="1505" y="65"/>
                  </a:cubicBezTo>
                  <a:cubicBezTo>
                    <a:pt x="1351" y="220"/>
                    <a:pt x="1166" y="312"/>
                    <a:pt x="981" y="312"/>
                  </a:cubicBezTo>
                  <a:cubicBezTo>
                    <a:pt x="765" y="312"/>
                    <a:pt x="579" y="220"/>
                    <a:pt x="425" y="65"/>
                  </a:cubicBezTo>
                  <a:cubicBezTo>
                    <a:pt x="387" y="20"/>
                    <a:pt x="340"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100"/>
            <p:cNvSpPr/>
            <p:nvPr/>
          </p:nvSpPr>
          <p:spPr>
            <a:xfrm>
              <a:off x="2526038" y="1929656"/>
              <a:ext cx="363975" cy="330250"/>
            </a:xfrm>
            <a:custGeom>
              <a:rect b="b" l="l" r="r" t="t"/>
              <a:pathLst>
                <a:path extrusionOk="0" h="13210" w="14559">
                  <a:moveTo>
                    <a:pt x="13046" y="1"/>
                  </a:moveTo>
                  <a:lnTo>
                    <a:pt x="13046" y="31"/>
                  </a:lnTo>
                  <a:lnTo>
                    <a:pt x="1534" y="31"/>
                  </a:lnTo>
                  <a:cubicBezTo>
                    <a:pt x="1522" y="31"/>
                    <a:pt x="1510" y="31"/>
                    <a:pt x="1497" y="31"/>
                  </a:cubicBezTo>
                  <a:cubicBezTo>
                    <a:pt x="503" y="31"/>
                    <a:pt x="0" y="1244"/>
                    <a:pt x="701" y="1945"/>
                  </a:cubicBezTo>
                  <a:cubicBezTo>
                    <a:pt x="856" y="2099"/>
                    <a:pt x="948" y="2284"/>
                    <a:pt x="948" y="2500"/>
                  </a:cubicBezTo>
                  <a:lnTo>
                    <a:pt x="948" y="5340"/>
                  </a:lnTo>
                  <a:cubicBezTo>
                    <a:pt x="917" y="5463"/>
                    <a:pt x="1033" y="5525"/>
                    <a:pt x="1149" y="5525"/>
                  </a:cubicBezTo>
                  <a:cubicBezTo>
                    <a:pt x="1264" y="5525"/>
                    <a:pt x="1380" y="5463"/>
                    <a:pt x="1349" y="5340"/>
                  </a:cubicBezTo>
                  <a:lnTo>
                    <a:pt x="1349" y="2500"/>
                  </a:lnTo>
                  <a:cubicBezTo>
                    <a:pt x="1349" y="2161"/>
                    <a:pt x="1226" y="1883"/>
                    <a:pt x="979" y="1667"/>
                  </a:cubicBezTo>
                  <a:cubicBezTo>
                    <a:pt x="794" y="1451"/>
                    <a:pt x="732" y="1112"/>
                    <a:pt x="886" y="865"/>
                  </a:cubicBezTo>
                  <a:cubicBezTo>
                    <a:pt x="979" y="587"/>
                    <a:pt x="1257" y="402"/>
                    <a:pt x="1534" y="402"/>
                  </a:cubicBezTo>
                  <a:lnTo>
                    <a:pt x="13046" y="402"/>
                  </a:lnTo>
                  <a:cubicBezTo>
                    <a:pt x="13694" y="402"/>
                    <a:pt x="14034" y="1173"/>
                    <a:pt x="13571" y="1636"/>
                  </a:cubicBezTo>
                  <a:cubicBezTo>
                    <a:pt x="13355" y="1852"/>
                    <a:pt x="13231" y="2161"/>
                    <a:pt x="13231" y="2500"/>
                  </a:cubicBezTo>
                  <a:lnTo>
                    <a:pt x="13231" y="11173"/>
                  </a:lnTo>
                  <a:cubicBezTo>
                    <a:pt x="13200" y="12068"/>
                    <a:pt x="12490" y="12777"/>
                    <a:pt x="11626" y="12777"/>
                  </a:cubicBezTo>
                  <a:lnTo>
                    <a:pt x="2954" y="12777"/>
                  </a:lnTo>
                  <a:cubicBezTo>
                    <a:pt x="2059" y="12777"/>
                    <a:pt x="1349" y="12068"/>
                    <a:pt x="1349" y="11173"/>
                  </a:cubicBezTo>
                  <a:lnTo>
                    <a:pt x="1349" y="6173"/>
                  </a:lnTo>
                  <a:cubicBezTo>
                    <a:pt x="1318" y="6080"/>
                    <a:pt x="1241" y="6034"/>
                    <a:pt x="1164" y="6034"/>
                  </a:cubicBezTo>
                  <a:cubicBezTo>
                    <a:pt x="1087" y="6034"/>
                    <a:pt x="1010" y="6080"/>
                    <a:pt x="979" y="6173"/>
                  </a:cubicBezTo>
                  <a:lnTo>
                    <a:pt x="979" y="11173"/>
                  </a:lnTo>
                  <a:cubicBezTo>
                    <a:pt x="979" y="12284"/>
                    <a:pt x="1843" y="13179"/>
                    <a:pt x="2954" y="13209"/>
                  </a:cubicBezTo>
                  <a:lnTo>
                    <a:pt x="11626" y="13209"/>
                  </a:lnTo>
                  <a:cubicBezTo>
                    <a:pt x="12737" y="13179"/>
                    <a:pt x="13632" y="12284"/>
                    <a:pt x="13632" y="11203"/>
                  </a:cubicBezTo>
                  <a:lnTo>
                    <a:pt x="13632" y="2500"/>
                  </a:lnTo>
                  <a:cubicBezTo>
                    <a:pt x="13632" y="2284"/>
                    <a:pt x="13725" y="2068"/>
                    <a:pt x="13848" y="1945"/>
                  </a:cubicBezTo>
                  <a:cubicBezTo>
                    <a:pt x="14558" y="1204"/>
                    <a:pt x="14064" y="1"/>
                    <a:pt x="1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100"/>
            <p:cNvSpPr/>
            <p:nvPr/>
          </p:nvSpPr>
          <p:spPr>
            <a:xfrm>
              <a:off x="2577513" y="2013431"/>
              <a:ext cx="260800" cy="217150"/>
            </a:xfrm>
            <a:custGeom>
              <a:rect b="b" l="l" r="r" t="t"/>
              <a:pathLst>
                <a:path extrusionOk="0" h="8686" w="10432">
                  <a:moveTo>
                    <a:pt x="3050" y="1"/>
                  </a:moveTo>
                  <a:cubicBezTo>
                    <a:pt x="2175" y="1"/>
                    <a:pt x="1299" y="110"/>
                    <a:pt x="432" y="322"/>
                  </a:cubicBezTo>
                  <a:cubicBezTo>
                    <a:pt x="185" y="384"/>
                    <a:pt x="31" y="600"/>
                    <a:pt x="0" y="847"/>
                  </a:cubicBezTo>
                  <a:lnTo>
                    <a:pt x="31" y="878"/>
                  </a:lnTo>
                  <a:lnTo>
                    <a:pt x="31" y="7822"/>
                  </a:lnTo>
                  <a:cubicBezTo>
                    <a:pt x="31" y="8315"/>
                    <a:pt x="432" y="8686"/>
                    <a:pt x="895" y="8686"/>
                  </a:cubicBezTo>
                  <a:lnTo>
                    <a:pt x="9567" y="8686"/>
                  </a:lnTo>
                  <a:cubicBezTo>
                    <a:pt x="10030" y="8686"/>
                    <a:pt x="10431" y="8284"/>
                    <a:pt x="10431" y="7822"/>
                  </a:cubicBezTo>
                  <a:lnTo>
                    <a:pt x="10431" y="6155"/>
                  </a:lnTo>
                  <a:cubicBezTo>
                    <a:pt x="10401" y="6062"/>
                    <a:pt x="10316" y="6016"/>
                    <a:pt x="10231" y="6016"/>
                  </a:cubicBezTo>
                  <a:cubicBezTo>
                    <a:pt x="10146" y="6016"/>
                    <a:pt x="10061" y="6062"/>
                    <a:pt x="10030" y="6155"/>
                  </a:cubicBezTo>
                  <a:lnTo>
                    <a:pt x="10030" y="7822"/>
                  </a:lnTo>
                  <a:cubicBezTo>
                    <a:pt x="10061" y="8099"/>
                    <a:pt x="9845" y="8315"/>
                    <a:pt x="9567" y="8315"/>
                  </a:cubicBezTo>
                  <a:lnTo>
                    <a:pt x="895" y="8315"/>
                  </a:lnTo>
                  <a:cubicBezTo>
                    <a:pt x="648" y="8315"/>
                    <a:pt x="432" y="8099"/>
                    <a:pt x="432" y="7852"/>
                  </a:cubicBezTo>
                  <a:lnTo>
                    <a:pt x="432" y="878"/>
                  </a:lnTo>
                  <a:cubicBezTo>
                    <a:pt x="432" y="785"/>
                    <a:pt x="494" y="723"/>
                    <a:pt x="556" y="723"/>
                  </a:cubicBezTo>
                  <a:cubicBezTo>
                    <a:pt x="1359" y="514"/>
                    <a:pt x="2188" y="414"/>
                    <a:pt x="3020" y="414"/>
                  </a:cubicBezTo>
                  <a:cubicBezTo>
                    <a:pt x="3786" y="414"/>
                    <a:pt x="4554" y="499"/>
                    <a:pt x="5308" y="662"/>
                  </a:cubicBezTo>
                  <a:cubicBezTo>
                    <a:pt x="6254" y="855"/>
                    <a:pt x="7211" y="951"/>
                    <a:pt x="8165" y="951"/>
                  </a:cubicBezTo>
                  <a:cubicBezTo>
                    <a:pt x="8737" y="951"/>
                    <a:pt x="9309" y="916"/>
                    <a:pt x="9876" y="847"/>
                  </a:cubicBezTo>
                  <a:cubicBezTo>
                    <a:pt x="9887" y="841"/>
                    <a:pt x="9899" y="839"/>
                    <a:pt x="9911" y="839"/>
                  </a:cubicBezTo>
                  <a:cubicBezTo>
                    <a:pt x="9968" y="839"/>
                    <a:pt x="10030" y="894"/>
                    <a:pt x="10030" y="970"/>
                  </a:cubicBezTo>
                  <a:lnTo>
                    <a:pt x="10030" y="5353"/>
                  </a:lnTo>
                  <a:cubicBezTo>
                    <a:pt x="10061" y="5445"/>
                    <a:pt x="10146" y="5491"/>
                    <a:pt x="10227" y="5491"/>
                  </a:cubicBezTo>
                  <a:cubicBezTo>
                    <a:pt x="10308" y="5491"/>
                    <a:pt x="10385" y="5445"/>
                    <a:pt x="10401" y="5353"/>
                  </a:cubicBezTo>
                  <a:lnTo>
                    <a:pt x="10401" y="970"/>
                  </a:lnTo>
                  <a:cubicBezTo>
                    <a:pt x="10401" y="650"/>
                    <a:pt x="10153" y="412"/>
                    <a:pt x="9866" y="412"/>
                  </a:cubicBezTo>
                  <a:cubicBezTo>
                    <a:pt x="9849" y="412"/>
                    <a:pt x="9832" y="413"/>
                    <a:pt x="9814" y="415"/>
                  </a:cubicBezTo>
                  <a:cubicBezTo>
                    <a:pt x="9225" y="501"/>
                    <a:pt x="8631" y="543"/>
                    <a:pt x="8038" y="543"/>
                  </a:cubicBezTo>
                  <a:cubicBezTo>
                    <a:pt x="7140" y="543"/>
                    <a:pt x="6244" y="446"/>
                    <a:pt x="5370" y="260"/>
                  </a:cubicBezTo>
                  <a:cubicBezTo>
                    <a:pt x="4601" y="86"/>
                    <a:pt x="3826" y="1"/>
                    <a:pt x="3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100"/>
            <p:cNvSpPr/>
            <p:nvPr/>
          </p:nvSpPr>
          <p:spPr>
            <a:xfrm>
              <a:off x="2689388" y="2199706"/>
              <a:ext cx="37050" cy="9275"/>
            </a:xfrm>
            <a:custGeom>
              <a:rect b="b" l="l" r="r" t="t"/>
              <a:pathLst>
                <a:path extrusionOk="0" h="371" w="1482">
                  <a:moveTo>
                    <a:pt x="185" y="0"/>
                  </a:moveTo>
                  <a:cubicBezTo>
                    <a:pt x="0" y="62"/>
                    <a:pt x="0" y="309"/>
                    <a:pt x="185" y="371"/>
                  </a:cubicBezTo>
                  <a:lnTo>
                    <a:pt x="1327" y="371"/>
                  </a:lnTo>
                  <a:cubicBezTo>
                    <a:pt x="1481" y="309"/>
                    <a:pt x="1481" y="62"/>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100"/>
            <p:cNvSpPr/>
            <p:nvPr/>
          </p:nvSpPr>
          <p:spPr>
            <a:xfrm>
              <a:off x="2688888" y="2177831"/>
              <a:ext cx="38325" cy="9675"/>
            </a:xfrm>
            <a:custGeom>
              <a:rect b="b" l="l" r="r" t="t"/>
              <a:pathLst>
                <a:path extrusionOk="0" h="387" w="1533">
                  <a:moveTo>
                    <a:pt x="157" y="0"/>
                  </a:moveTo>
                  <a:cubicBezTo>
                    <a:pt x="1" y="0"/>
                    <a:pt x="6" y="386"/>
                    <a:pt x="171" y="386"/>
                  </a:cubicBezTo>
                  <a:cubicBezTo>
                    <a:pt x="182" y="386"/>
                    <a:pt x="193" y="385"/>
                    <a:pt x="205" y="381"/>
                  </a:cubicBezTo>
                  <a:lnTo>
                    <a:pt x="1347" y="381"/>
                  </a:lnTo>
                  <a:cubicBezTo>
                    <a:pt x="1532" y="320"/>
                    <a:pt x="1532" y="42"/>
                    <a:pt x="1347" y="11"/>
                  </a:cubicBezTo>
                  <a:lnTo>
                    <a:pt x="205" y="11"/>
                  </a:lnTo>
                  <a:cubicBezTo>
                    <a:pt x="188" y="4"/>
                    <a:pt x="172" y="0"/>
                    <a:pt x="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100"/>
            <p:cNvSpPr/>
            <p:nvPr/>
          </p:nvSpPr>
          <p:spPr>
            <a:xfrm>
              <a:off x="2689388" y="2155731"/>
              <a:ext cx="37825" cy="10825"/>
            </a:xfrm>
            <a:custGeom>
              <a:rect b="b" l="l" r="r" t="t"/>
              <a:pathLst>
                <a:path extrusionOk="0" h="433" w="1513">
                  <a:moveTo>
                    <a:pt x="185" y="0"/>
                  </a:moveTo>
                  <a:cubicBezTo>
                    <a:pt x="93" y="0"/>
                    <a:pt x="0" y="93"/>
                    <a:pt x="0" y="216"/>
                  </a:cubicBezTo>
                  <a:cubicBezTo>
                    <a:pt x="0" y="340"/>
                    <a:pt x="93" y="432"/>
                    <a:pt x="185" y="432"/>
                  </a:cubicBezTo>
                  <a:lnTo>
                    <a:pt x="1327" y="432"/>
                  </a:lnTo>
                  <a:cubicBezTo>
                    <a:pt x="1420" y="432"/>
                    <a:pt x="1512" y="340"/>
                    <a:pt x="1512" y="216"/>
                  </a:cubicBezTo>
                  <a:cubicBezTo>
                    <a:pt x="1512" y="93"/>
                    <a:pt x="1420"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100"/>
            <p:cNvSpPr/>
            <p:nvPr/>
          </p:nvSpPr>
          <p:spPr>
            <a:xfrm>
              <a:off x="2680888" y="2134106"/>
              <a:ext cx="54800" cy="10075"/>
            </a:xfrm>
            <a:custGeom>
              <a:rect b="b" l="l" r="r" t="t"/>
              <a:pathLst>
                <a:path extrusionOk="0" h="403" w="2192">
                  <a:moveTo>
                    <a:pt x="217" y="1"/>
                  </a:moveTo>
                  <a:cubicBezTo>
                    <a:pt x="93" y="1"/>
                    <a:pt x="1" y="94"/>
                    <a:pt x="1" y="217"/>
                  </a:cubicBezTo>
                  <a:cubicBezTo>
                    <a:pt x="1" y="310"/>
                    <a:pt x="93" y="402"/>
                    <a:pt x="217" y="402"/>
                  </a:cubicBezTo>
                  <a:lnTo>
                    <a:pt x="1976" y="402"/>
                  </a:lnTo>
                  <a:cubicBezTo>
                    <a:pt x="2099" y="402"/>
                    <a:pt x="2192" y="310"/>
                    <a:pt x="2192" y="217"/>
                  </a:cubicBezTo>
                  <a:cubicBezTo>
                    <a:pt x="2192" y="94"/>
                    <a:pt x="2099"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100"/>
            <p:cNvSpPr/>
            <p:nvPr/>
          </p:nvSpPr>
          <p:spPr>
            <a:xfrm>
              <a:off x="2689388" y="2112506"/>
              <a:ext cx="37825" cy="10075"/>
            </a:xfrm>
            <a:custGeom>
              <a:rect b="b" l="l" r="r" t="t"/>
              <a:pathLst>
                <a:path extrusionOk="0" h="403" w="1513">
                  <a:moveTo>
                    <a:pt x="185" y="1"/>
                  </a:moveTo>
                  <a:cubicBezTo>
                    <a:pt x="93" y="1"/>
                    <a:pt x="0" y="93"/>
                    <a:pt x="0" y="217"/>
                  </a:cubicBezTo>
                  <a:cubicBezTo>
                    <a:pt x="0" y="309"/>
                    <a:pt x="93" y="402"/>
                    <a:pt x="185" y="402"/>
                  </a:cubicBezTo>
                  <a:lnTo>
                    <a:pt x="1327" y="402"/>
                  </a:lnTo>
                  <a:cubicBezTo>
                    <a:pt x="1420" y="402"/>
                    <a:pt x="1512" y="309"/>
                    <a:pt x="1512" y="217"/>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100"/>
            <p:cNvSpPr/>
            <p:nvPr/>
          </p:nvSpPr>
          <p:spPr>
            <a:xfrm>
              <a:off x="2689388" y="2090906"/>
              <a:ext cx="37825" cy="10050"/>
            </a:xfrm>
            <a:custGeom>
              <a:rect b="b" l="l" r="r" t="t"/>
              <a:pathLst>
                <a:path extrusionOk="0" h="402" w="1513">
                  <a:moveTo>
                    <a:pt x="185" y="1"/>
                  </a:moveTo>
                  <a:cubicBezTo>
                    <a:pt x="93" y="1"/>
                    <a:pt x="0" y="93"/>
                    <a:pt x="0" y="186"/>
                  </a:cubicBezTo>
                  <a:cubicBezTo>
                    <a:pt x="0" y="309"/>
                    <a:pt x="93" y="402"/>
                    <a:pt x="185" y="402"/>
                  </a:cubicBezTo>
                  <a:lnTo>
                    <a:pt x="1327" y="402"/>
                  </a:lnTo>
                  <a:cubicBezTo>
                    <a:pt x="1420" y="402"/>
                    <a:pt x="1512" y="309"/>
                    <a:pt x="1512" y="186"/>
                  </a:cubicBezTo>
                  <a:cubicBezTo>
                    <a:pt x="1512" y="93"/>
                    <a:pt x="1420"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100"/>
            <p:cNvSpPr/>
            <p:nvPr/>
          </p:nvSpPr>
          <p:spPr>
            <a:xfrm>
              <a:off x="2688888" y="2069181"/>
              <a:ext cx="38325" cy="10300"/>
            </a:xfrm>
            <a:custGeom>
              <a:rect b="b" l="l" r="r" t="t"/>
              <a:pathLst>
                <a:path extrusionOk="0" h="412" w="1533">
                  <a:moveTo>
                    <a:pt x="171" y="1"/>
                  </a:moveTo>
                  <a:cubicBezTo>
                    <a:pt x="1" y="1"/>
                    <a:pt x="1" y="412"/>
                    <a:pt x="171" y="412"/>
                  </a:cubicBezTo>
                  <a:cubicBezTo>
                    <a:pt x="182" y="412"/>
                    <a:pt x="193" y="410"/>
                    <a:pt x="205" y="407"/>
                  </a:cubicBezTo>
                  <a:lnTo>
                    <a:pt x="1347" y="407"/>
                  </a:lnTo>
                  <a:cubicBezTo>
                    <a:pt x="1532" y="345"/>
                    <a:pt x="1532" y="67"/>
                    <a:pt x="1347" y="6"/>
                  </a:cubicBezTo>
                  <a:lnTo>
                    <a:pt x="205" y="6"/>
                  </a:lnTo>
                  <a:cubicBezTo>
                    <a:pt x="193" y="2"/>
                    <a:pt x="182"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100"/>
            <p:cNvSpPr/>
            <p:nvPr/>
          </p:nvSpPr>
          <p:spPr>
            <a:xfrm>
              <a:off x="2681063" y="2047581"/>
              <a:ext cx="54475" cy="10225"/>
            </a:xfrm>
            <a:custGeom>
              <a:rect b="b" l="l" r="r" t="t"/>
              <a:pathLst>
                <a:path extrusionOk="0" h="409" w="2179">
                  <a:moveTo>
                    <a:pt x="174" y="0"/>
                  </a:moveTo>
                  <a:cubicBezTo>
                    <a:pt x="0" y="0"/>
                    <a:pt x="6" y="408"/>
                    <a:pt x="191" y="408"/>
                  </a:cubicBezTo>
                  <a:cubicBezTo>
                    <a:pt x="197" y="408"/>
                    <a:pt x="203" y="408"/>
                    <a:pt x="210" y="407"/>
                  </a:cubicBezTo>
                  <a:lnTo>
                    <a:pt x="1969" y="407"/>
                  </a:lnTo>
                  <a:cubicBezTo>
                    <a:pt x="1975" y="408"/>
                    <a:pt x="1982" y="408"/>
                    <a:pt x="1988" y="408"/>
                  </a:cubicBezTo>
                  <a:cubicBezTo>
                    <a:pt x="2173" y="408"/>
                    <a:pt x="2178" y="0"/>
                    <a:pt x="2005" y="0"/>
                  </a:cubicBezTo>
                  <a:cubicBezTo>
                    <a:pt x="1994" y="0"/>
                    <a:pt x="1982" y="2"/>
                    <a:pt x="1969" y="5"/>
                  </a:cubicBezTo>
                  <a:lnTo>
                    <a:pt x="210" y="5"/>
                  </a:lnTo>
                  <a:cubicBezTo>
                    <a:pt x="197" y="2"/>
                    <a:pt x="18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6" name="Google Shape;21276;p100"/>
          <p:cNvGrpSpPr/>
          <p:nvPr/>
        </p:nvGrpSpPr>
        <p:grpSpPr>
          <a:xfrm>
            <a:off x="5497169" y="4000230"/>
            <a:ext cx="345800" cy="312875"/>
            <a:chOff x="1774963" y="1938531"/>
            <a:chExt cx="345800" cy="312875"/>
          </a:xfrm>
        </p:grpSpPr>
        <p:sp>
          <p:nvSpPr>
            <p:cNvPr id="21277" name="Google Shape;21277;p100"/>
            <p:cNvSpPr/>
            <p:nvPr/>
          </p:nvSpPr>
          <p:spPr>
            <a:xfrm>
              <a:off x="1918613" y="2072406"/>
              <a:ext cx="68675" cy="58825"/>
            </a:xfrm>
            <a:custGeom>
              <a:rect b="b" l="l" r="r" t="t"/>
              <a:pathLst>
                <a:path extrusionOk="0" h="2353" w="2747">
                  <a:moveTo>
                    <a:pt x="1173" y="401"/>
                  </a:moveTo>
                  <a:cubicBezTo>
                    <a:pt x="1605" y="401"/>
                    <a:pt x="1944" y="741"/>
                    <a:pt x="1944" y="1173"/>
                  </a:cubicBezTo>
                  <a:cubicBezTo>
                    <a:pt x="1944" y="1636"/>
                    <a:pt x="1557" y="1955"/>
                    <a:pt x="1154" y="1955"/>
                  </a:cubicBezTo>
                  <a:cubicBezTo>
                    <a:pt x="966" y="1955"/>
                    <a:pt x="775" y="1885"/>
                    <a:pt x="617" y="1728"/>
                  </a:cubicBezTo>
                  <a:cubicBezTo>
                    <a:pt x="154" y="1234"/>
                    <a:pt x="494" y="401"/>
                    <a:pt x="1173" y="401"/>
                  </a:cubicBezTo>
                  <a:close/>
                  <a:moveTo>
                    <a:pt x="1173" y="0"/>
                  </a:moveTo>
                  <a:cubicBezTo>
                    <a:pt x="525" y="0"/>
                    <a:pt x="0" y="525"/>
                    <a:pt x="0" y="1173"/>
                  </a:cubicBezTo>
                  <a:cubicBezTo>
                    <a:pt x="0" y="1883"/>
                    <a:pt x="580" y="2353"/>
                    <a:pt x="1184" y="2353"/>
                  </a:cubicBezTo>
                  <a:cubicBezTo>
                    <a:pt x="1472" y="2353"/>
                    <a:pt x="1767" y="2245"/>
                    <a:pt x="2006" y="2006"/>
                  </a:cubicBezTo>
                  <a:cubicBezTo>
                    <a:pt x="2747" y="1265"/>
                    <a:pt x="2222" y="0"/>
                    <a:pt x="1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100"/>
            <p:cNvSpPr/>
            <p:nvPr/>
          </p:nvSpPr>
          <p:spPr>
            <a:xfrm>
              <a:off x="1774963" y="1938531"/>
              <a:ext cx="345800" cy="312875"/>
            </a:xfrm>
            <a:custGeom>
              <a:rect b="b" l="l" r="r" t="t"/>
              <a:pathLst>
                <a:path extrusionOk="0" h="12515" w="13832">
                  <a:moveTo>
                    <a:pt x="6788" y="2205"/>
                  </a:moveTo>
                  <a:cubicBezTo>
                    <a:pt x="6832" y="2205"/>
                    <a:pt x="6875" y="2206"/>
                    <a:pt x="6919" y="2207"/>
                  </a:cubicBezTo>
                  <a:lnTo>
                    <a:pt x="6888" y="2207"/>
                  </a:lnTo>
                  <a:cubicBezTo>
                    <a:pt x="7752" y="2207"/>
                    <a:pt x="8585" y="2454"/>
                    <a:pt x="9326" y="2917"/>
                  </a:cubicBezTo>
                  <a:cubicBezTo>
                    <a:pt x="9264" y="3040"/>
                    <a:pt x="9203" y="3164"/>
                    <a:pt x="9141" y="3287"/>
                  </a:cubicBezTo>
                  <a:cubicBezTo>
                    <a:pt x="9110" y="3318"/>
                    <a:pt x="9079" y="3380"/>
                    <a:pt x="9048" y="3442"/>
                  </a:cubicBezTo>
                  <a:cubicBezTo>
                    <a:pt x="8400" y="2994"/>
                    <a:pt x="7644" y="2770"/>
                    <a:pt x="6888" y="2770"/>
                  </a:cubicBezTo>
                  <a:cubicBezTo>
                    <a:pt x="6132" y="2770"/>
                    <a:pt x="5376" y="2994"/>
                    <a:pt x="4728" y="3442"/>
                  </a:cubicBezTo>
                  <a:cubicBezTo>
                    <a:pt x="4697" y="3380"/>
                    <a:pt x="4666" y="3318"/>
                    <a:pt x="4635" y="3287"/>
                  </a:cubicBezTo>
                  <a:cubicBezTo>
                    <a:pt x="4573" y="3164"/>
                    <a:pt x="4512" y="3040"/>
                    <a:pt x="4481" y="2917"/>
                  </a:cubicBezTo>
                  <a:cubicBezTo>
                    <a:pt x="5155" y="2477"/>
                    <a:pt x="5968" y="2205"/>
                    <a:pt x="6788" y="2205"/>
                  </a:cubicBezTo>
                  <a:close/>
                  <a:moveTo>
                    <a:pt x="6903" y="3148"/>
                  </a:moveTo>
                  <a:cubicBezTo>
                    <a:pt x="7575" y="3148"/>
                    <a:pt x="8246" y="3349"/>
                    <a:pt x="8832" y="3750"/>
                  </a:cubicBezTo>
                  <a:cubicBezTo>
                    <a:pt x="8339" y="4306"/>
                    <a:pt x="7629" y="4614"/>
                    <a:pt x="6888" y="4614"/>
                  </a:cubicBezTo>
                  <a:cubicBezTo>
                    <a:pt x="6147" y="4614"/>
                    <a:pt x="5468" y="4306"/>
                    <a:pt x="4975" y="3750"/>
                  </a:cubicBezTo>
                  <a:cubicBezTo>
                    <a:pt x="5561" y="3349"/>
                    <a:pt x="6232" y="3148"/>
                    <a:pt x="6903" y="3148"/>
                  </a:cubicBezTo>
                  <a:close/>
                  <a:moveTo>
                    <a:pt x="10314" y="6343"/>
                  </a:moveTo>
                  <a:lnTo>
                    <a:pt x="10314" y="6589"/>
                  </a:lnTo>
                  <a:cubicBezTo>
                    <a:pt x="10345" y="7886"/>
                    <a:pt x="9573" y="9089"/>
                    <a:pt x="8400" y="9676"/>
                  </a:cubicBezTo>
                  <a:cubicBezTo>
                    <a:pt x="8153" y="8966"/>
                    <a:pt x="8246" y="8225"/>
                    <a:pt x="8585" y="7577"/>
                  </a:cubicBezTo>
                  <a:cubicBezTo>
                    <a:pt x="8925" y="6991"/>
                    <a:pt x="9480" y="6559"/>
                    <a:pt x="10159" y="6373"/>
                  </a:cubicBezTo>
                  <a:lnTo>
                    <a:pt x="10314" y="6343"/>
                  </a:lnTo>
                  <a:close/>
                  <a:moveTo>
                    <a:pt x="2929" y="6299"/>
                  </a:moveTo>
                  <a:cubicBezTo>
                    <a:pt x="2984" y="6299"/>
                    <a:pt x="3038" y="6303"/>
                    <a:pt x="3092" y="6312"/>
                  </a:cubicBezTo>
                  <a:lnTo>
                    <a:pt x="3092" y="6589"/>
                  </a:lnTo>
                  <a:cubicBezTo>
                    <a:pt x="3092" y="7299"/>
                    <a:pt x="3308" y="7978"/>
                    <a:pt x="3678" y="8595"/>
                  </a:cubicBezTo>
                  <a:cubicBezTo>
                    <a:pt x="3704" y="8655"/>
                    <a:pt x="3753" y="8680"/>
                    <a:pt x="3808" y="8680"/>
                  </a:cubicBezTo>
                  <a:cubicBezTo>
                    <a:pt x="3950" y="8680"/>
                    <a:pt x="4129" y="8513"/>
                    <a:pt x="4018" y="8379"/>
                  </a:cubicBezTo>
                  <a:cubicBezTo>
                    <a:pt x="3678" y="7824"/>
                    <a:pt x="3493" y="7207"/>
                    <a:pt x="3493" y="6559"/>
                  </a:cubicBezTo>
                  <a:lnTo>
                    <a:pt x="3493" y="6343"/>
                  </a:lnTo>
                  <a:cubicBezTo>
                    <a:pt x="4975" y="6589"/>
                    <a:pt x="5870" y="8071"/>
                    <a:pt x="5468" y="9490"/>
                  </a:cubicBezTo>
                  <a:cubicBezTo>
                    <a:pt x="5468" y="9552"/>
                    <a:pt x="5437" y="9614"/>
                    <a:pt x="5437" y="9645"/>
                  </a:cubicBezTo>
                  <a:cubicBezTo>
                    <a:pt x="5067" y="9490"/>
                    <a:pt x="4759" y="9244"/>
                    <a:pt x="4481" y="8997"/>
                  </a:cubicBezTo>
                  <a:cubicBezTo>
                    <a:pt x="4433" y="8942"/>
                    <a:pt x="4378" y="8919"/>
                    <a:pt x="4325" y="8919"/>
                  </a:cubicBezTo>
                  <a:cubicBezTo>
                    <a:pt x="4172" y="8919"/>
                    <a:pt x="4042" y="9114"/>
                    <a:pt x="4203" y="9274"/>
                  </a:cubicBezTo>
                  <a:cubicBezTo>
                    <a:pt x="4512" y="9583"/>
                    <a:pt x="4882" y="9830"/>
                    <a:pt x="5283" y="10046"/>
                  </a:cubicBezTo>
                  <a:cubicBezTo>
                    <a:pt x="5191" y="10200"/>
                    <a:pt x="5098" y="10385"/>
                    <a:pt x="4975" y="10540"/>
                  </a:cubicBezTo>
                  <a:cubicBezTo>
                    <a:pt x="3462" y="9768"/>
                    <a:pt x="2536" y="8256"/>
                    <a:pt x="2536" y="6589"/>
                  </a:cubicBezTo>
                  <a:lnTo>
                    <a:pt x="2536" y="6343"/>
                  </a:lnTo>
                  <a:cubicBezTo>
                    <a:pt x="2667" y="6321"/>
                    <a:pt x="2798" y="6299"/>
                    <a:pt x="2929" y="6299"/>
                  </a:cubicBezTo>
                  <a:close/>
                  <a:moveTo>
                    <a:pt x="10746" y="6281"/>
                  </a:moveTo>
                  <a:cubicBezTo>
                    <a:pt x="10931" y="6281"/>
                    <a:pt x="11116" y="6281"/>
                    <a:pt x="11332" y="6343"/>
                  </a:cubicBezTo>
                  <a:lnTo>
                    <a:pt x="11332" y="6589"/>
                  </a:lnTo>
                  <a:cubicBezTo>
                    <a:pt x="11301" y="8256"/>
                    <a:pt x="10375" y="9768"/>
                    <a:pt x="8863" y="10540"/>
                  </a:cubicBezTo>
                  <a:lnTo>
                    <a:pt x="8863" y="10509"/>
                  </a:lnTo>
                  <a:cubicBezTo>
                    <a:pt x="8740" y="10385"/>
                    <a:pt x="8647" y="10231"/>
                    <a:pt x="8555" y="10046"/>
                  </a:cubicBezTo>
                  <a:cubicBezTo>
                    <a:pt x="9912" y="9429"/>
                    <a:pt x="10746" y="8071"/>
                    <a:pt x="10746" y="6589"/>
                  </a:cubicBezTo>
                  <a:lnTo>
                    <a:pt x="10746" y="6281"/>
                  </a:lnTo>
                  <a:close/>
                  <a:moveTo>
                    <a:pt x="4577" y="1"/>
                  </a:moveTo>
                  <a:cubicBezTo>
                    <a:pt x="4506" y="1"/>
                    <a:pt x="4431" y="24"/>
                    <a:pt x="4357" y="78"/>
                  </a:cubicBezTo>
                  <a:cubicBezTo>
                    <a:pt x="3123" y="911"/>
                    <a:pt x="2351" y="2331"/>
                    <a:pt x="2382" y="3843"/>
                  </a:cubicBezTo>
                  <a:lnTo>
                    <a:pt x="2382" y="3966"/>
                  </a:lnTo>
                  <a:lnTo>
                    <a:pt x="2290" y="3997"/>
                  </a:lnTo>
                  <a:cubicBezTo>
                    <a:pt x="963" y="4769"/>
                    <a:pt x="129" y="6127"/>
                    <a:pt x="37" y="7639"/>
                  </a:cubicBezTo>
                  <a:cubicBezTo>
                    <a:pt x="0" y="7875"/>
                    <a:pt x="177" y="8014"/>
                    <a:pt x="361" y="8014"/>
                  </a:cubicBezTo>
                  <a:cubicBezTo>
                    <a:pt x="489" y="8014"/>
                    <a:pt x="621" y="7946"/>
                    <a:pt x="685" y="7793"/>
                  </a:cubicBezTo>
                  <a:cubicBezTo>
                    <a:pt x="963" y="7176"/>
                    <a:pt x="1487" y="6682"/>
                    <a:pt x="2135" y="6435"/>
                  </a:cubicBezTo>
                  <a:lnTo>
                    <a:pt x="2135" y="6589"/>
                  </a:lnTo>
                  <a:cubicBezTo>
                    <a:pt x="2104" y="7855"/>
                    <a:pt x="2629" y="9058"/>
                    <a:pt x="3524" y="9984"/>
                  </a:cubicBezTo>
                  <a:cubicBezTo>
                    <a:pt x="3864" y="10324"/>
                    <a:pt x="4265" y="10601"/>
                    <a:pt x="4697" y="10818"/>
                  </a:cubicBezTo>
                  <a:cubicBezTo>
                    <a:pt x="4210" y="11223"/>
                    <a:pt x="3629" y="11415"/>
                    <a:pt x="3015" y="11415"/>
                  </a:cubicBezTo>
                  <a:cubicBezTo>
                    <a:pt x="2928" y="11415"/>
                    <a:pt x="2841" y="11412"/>
                    <a:pt x="2753" y="11404"/>
                  </a:cubicBezTo>
                  <a:cubicBezTo>
                    <a:pt x="2730" y="11400"/>
                    <a:pt x="2709" y="11399"/>
                    <a:pt x="2689" y="11399"/>
                  </a:cubicBezTo>
                  <a:cubicBezTo>
                    <a:pt x="2336" y="11399"/>
                    <a:pt x="2217" y="11877"/>
                    <a:pt x="2567" y="12052"/>
                  </a:cubicBezTo>
                  <a:cubicBezTo>
                    <a:pt x="3185" y="12361"/>
                    <a:pt x="3864" y="12515"/>
                    <a:pt x="4573" y="12515"/>
                  </a:cubicBezTo>
                  <a:cubicBezTo>
                    <a:pt x="5376" y="12515"/>
                    <a:pt x="6147" y="12299"/>
                    <a:pt x="6857" y="11898"/>
                  </a:cubicBezTo>
                  <a:lnTo>
                    <a:pt x="6919" y="11836"/>
                  </a:lnTo>
                  <a:cubicBezTo>
                    <a:pt x="6950" y="11867"/>
                    <a:pt x="6981" y="11867"/>
                    <a:pt x="7011" y="11898"/>
                  </a:cubicBezTo>
                  <a:cubicBezTo>
                    <a:pt x="7690" y="12299"/>
                    <a:pt x="8493" y="12515"/>
                    <a:pt x="9264" y="12515"/>
                  </a:cubicBezTo>
                  <a:cubicBezTo>
                    <a:pt x="9974" y="12515"/>
                    <a:pt x="10653" y="12361"/>
                    <a:pt x="11270" y="12052"/>
                  </a:cubicBezTo>
                  <a:cubicBezTo>
                    <a:pt x="11620" y="11877"/>
                    <a:pt x="11502" y="11399"/>
                    <a:pt x="11149" y="11399"/>
                  </a:cubicBezTo>
                  <a:cubicBezTo>
                    <a:pt x="11129" y="11399"/>
                    <a:pt x="11107" y="11400"/>
                    <a:pt x="11085" y="11404"/>
                  </a:cubicBezTo>
                  <a:cubicBezTo>
                    <a:pt x="10997" y="11414"/>
                    <a:pt x="10907" y="11419"/>
                    <a:pt x="10817" y="11419"/>
                  </a:cubicBezTo>
                  <a:cubicBezTo>
                    <a:pt x="10375" y="11419"/>
                    <a:pt x="9927" y="11295"/>
                    <a:pt x="9542" y="11064"/>
                  </a:cubicBezTo>
                  <a:cubicBezTo>
                    <a:pt x="9419" y="11003"/>
                    <a:pt x="9295" y="10910"/>
                    <a:pt x="9172" y="10818"/>
                  </a:cubicBezTo>
                  <a:cubicBezTo>
                    <a:pt x="10746" y="9984"/>
                    <a:pt x="11733" y="8349"/>
                    <a:pt x="11702" y="6559"/>
                  </a:cubicBezTo>
                  <a:lnTo>
                    <a:pt x="11702" y="6435"/>
                  </a:lnTo>
                  <a:cubicBezTo>
                    <a:pt x="11857" y="6466"/>
                    <a:pt x="11980" y="6528"/>
                    <a:pt x="12104" y="6620"/>
                  </a:cubicBezTo>
                  <a:cubicBezTo>
                    <a:pt x="12567" y="6898"/>
                    <a:pt x="12968" y="7330"/>
                    <a:pt x="13184" y="7824"/>
                  </a:cubicBezTo>
                  <a:cubicBezTo>
                    <a:pt x="13246" y="7961"/>
                    <a:pt x="13364" y="8023"/>
                    <a:pt x="13483" y="8023"/>
                  </a:cubicBezTo>
                  <a:cubicBezTo>
                    <a:pt x="13657" y="8023"/>
                    <a:pt x="13832" y="7890"/>
                    <a:pt x="13832" y="7670"/>
                  </a:cubicBezTo>
                  <a:cubicBezTo>
                    <a:pt x="13770" y="6867"/>
                    <a:pt x="13523" y="6127"/>
                    <a:pt x="13091" y="5478"/>
                  </a:cubicBezTo>
                  <a:lnTo>
                    <a:pt x="13060" y="5448"/>
                  </a:lnTo>
                  <a:cubicBezTo>
                    <a:pt x="13026" y="5397"/>
                    <a:pt x="12974" y="5374"/>
                    <a:pt x="12918" y="5374"/>
                  </a:cubicBezTo>
                  <a:cubicBezTo>
                    <a:pt x="12872" y="5374"/>
                    <a:pt x="12824" y="5389"/>
                    <a:pt x="12783" y="5417"/>
                  </a:cubicBezTo>
                  <a:cubicBezTo>
                    <a:pt x="12690" y="5448"/>
                    <a:pt x="12659" y="5571"/>
                    <a:pt x="12721" y="5664"/>
                  </a:cubicBezTo>
                  <a:cubicBezTo>
                    <a:pt x="13060" y="6188"/>
                    <a:pt x="13276" y="6744"/>
                    <a:pt x="13369" y="7330"/>
                  </a:cubicBezTo>
                  <a:cubicBezTo>
                    <a:pt x="12787" y="6366"/>
                    <a:pt x="11803" y="5887"/>
                    <a:pt x="10819" y="5887"/>
                  </a:cubicBezTo>
                  <a:cubicBezTo>
                    <a:pt x="9820" y="5887"/>
                    <a:pt x="8821" y="6381"/>
                    <a:pt x="8246" y="7361"/>
                  </a:cubicBezTo>
                  <a:cubicBezTo>
                    <a:pt x="7104" y="9336"/>
                    <a:pt x="8524" y="11805"/>
                    <a:pt x="10777" y="11805"/>
                  </a:cubicBezTo>
                  <a:cubicBezTo>
                    <a:pt x="10282" y="12000"/>
                    <a:pt x="9760" y="12097"/>
                    <a:pt x="9241" y="12097"/>
                  </a:cubicBezTo>
                  <a:cubicBezTo>
                    <a:pt x="8529" y="12097"/>
                    <a:pt x="7821" y="11915"/>
                    <a:pt x="7197" y="11558"/>
                  </a:cubicBezTo>
                  <a:cubicBezTo>
                    <a:pt x="7135" y="11527"/>
                    <a:pt x="7104" y="11466"/>
                    <a:pt x="7042" y="11435"/>
                  </a:cubicBezTo>
                  <a:cubicBezTo>
                    <a:pt x="6996" y="11419"/>
                    <a:pt x="6957" y="11412"/>
                    <a:pt x="6919" y="11412"/>
                  </a:cubicBezTo>
                  <a:cubicBezTo>
                    <a:pt x="6880" y="11412"/>
                    <a:pt x="6842" y="11419"/>
                    <a:pt x="6795" y="11435"/>
                  </a:cubicBezTo>
                  <a:cubicBezTo>
                    <a:pt x="6765" y="11466"/>
                    <a:pt x="6703" y="11527"/>
                    <a:pt x="6641" y="11558"/>
                  </a:cubicBezTo>
                  <a:cubicBezTo>
                    <a:pt x="5998" y="11915"/>
                    <a:pt x="5294" y="12097"/>
                    <a:pt x="4587" y="12097"/>
                  </a:cubicBezTo>
                  <a:cubicBezTo>
                    <a:pt x="4072" y="12097"/>
                    <a:pt x="3556" y="12000"/>
                    <a:pt x="3061" y="11805"/>
                  </a:cubicBezTo>
                  <a:cubicBezTo>
                    <a:pt x="5314" y="11774"/>
                    <a:pt x="6703" y="9336"/>
                    <a:pt x="5592" y="7361"/>
                  </a:cubicBezTo>
                  <a:cubicBezTo>
                    <a:pt x="5129" y="6559"/>
                    <a:pt x="4296" y="6034"/>
                    <a:pt x="3370" y="5911"/>
                  </a:cubicBezTo>
                  <a:cubicBezTo>
                    <a:pt x="3245" y="5894"/>
                    <a:pt x="3120" y="5886"/>
                    <a:pt x="2996" y="5886"/>
                  </a:cubicBezTo>
                  <a:cubicBezTo>
                    <a:pt x="1959" y="5886"/>
                    <a:pt x="992" y="6448"/>
                    <a:pt x="469" y="7330"/>
                  </a:cubicBezTo>
                  <a:cubicBezTo>
                    <a:pt x="654" y="6096"/>
                    <a:pt x="1395" y="5016"/>
                    <a:pt x="2506" y="4367"/>
                  </a:cubicBezTo>
                  <a:lnTo>
                    <a:pt x="2660" y="4275"/>
                  </a:lnTo>
                  <a:cubicBezTo>
                    <a:pt x="2753" y="4244"/>
                    <a:pt x="2783" y="4151"/>
                    <a:pt x="2783" y="4090"/>
                  </a:cubicBezTo>
                  <a:lnTo>
                    <a:pt x="2783" y="3843"/>
                  </a:lnTo>
                  <a:cubicBezTo>
                    <a:pt x="2783" y="2577"/>
                    <a:pt x="3339" y="1374"/>
                    <a:pt x="4326" y="602"/>
                  </a:cubicBezTo>
                  <a:lnTo>
                    <a:pt x="4326" y="602"/>
                  </a:lnTo>
                  <a:cubicBezTo>
                    <a:pt x="4080" y="1034"/>
                    <a:pt x="3925" y="1559"/>
                    <a:pt x="3925" y="2053"/>
                  </a:cubicBezTo>
                  <a:cubicBezTo>
                    <a:pt x="3925" y="2547"/>
                    <a:pt x="4049" y="3040"/>
                    <a:pt x="4296" y="3472"/>
                  </a:cubicBezTo>
                  <a:cubicBezTo>
                    <a:pt x="4820" y="4429"/>
                    <a:pt x="5808" y="5016"/>
                    <a:pt x="6888" y="5016"/>
                  </a:cubicBezTo>
                  <a:cubicBezTo>
                    <a:pt x="7937" y="5016"/>
                    <a:pt x="8925" y="4491"/>
                    <a:pt x="9480" y="3596"/>
                  </a:cubicBezTo>
                  <a:cubicBezTo>
                    <a:pt x="10005" y="2670"/>
                    <a:pt x="10005" y="1528"/>
                    <a:pt x="9480" y="602"/>
                  </a:cubicBezTo>
                  <a:lnTo>
                    <a:pt x="9480" y="602"/>
                  </a:lnTo>
                  <a:cubicBezTo>
                    <a:pt x="10468" y="1405"/>
                    <a:pt x="11054" y="2577"/>
                    <a:pt x="11023" y="3843"/>
                  </a:cubicBezTo>
                  <a:lnTo>
                    <a:pt x="11023" y="4090"/>
                  </a:lnTo>
                  <a:cubicBezTo>
                    <a:pt x="11023" y="4182"/>
                    <a:pt x="11085" y="4244"/>
                    <a:pt x="11147" y="4275"/>
                  </a:cubicBezTo>
                  <a:lnTo>
                    <a:pt x="11332" y="4398"/>
                  </a:lnTo>
                  <a:cubicBezTo>
                    <a:pt x="11672" y="4583"/>
                    <a:pt x="11980" y="4830"/>
                    <a:pt x="12258" y="5108"/>
                  </a:cubicBezTo>
                  <a:cubicBezTo>
                    <a:pt x="12301" y="5151"/>
                    <a:pt x="12351" y="5169"/>
                    <a:pt x="12399" y="5169"/>
                  </a:cubicBezTo>
                  <a:cubicBezTo>
                    <a:pt x="12560" y="5169"/>
                    <a:pt x="12709" y="4973"/>
                    <a:pt x="12567" y="4830"/>
                  </a:cubicBezTo>
                  <a:cubicBezTo>
                    <a:pt x="12258" y="4522"/>
                    <a:pt x="11918" y="4244"/>
                    <a:pt x="11548" y="4028"/>
                  </a:cubicBezTo>
                  <a:lnTo>
                    <a:pt x="11456" y="3997"/>
                  </a:lnTo>
                  <a:lnTo>
                    <a:pt x="11456" y="3843"/>
                  </a:lnTo>
                  <a:cubicBezTo>
                    <a:pt x="11456" y="2331"/>
                    <a:pt x="10684" y="911"/>
                    <a:pt x="9419" y="78"/>
                  </a:cubicBezTo>
                  <a:cubicBezTo>
                    <a:pt x="9357" y="35"/>
                    <a:pt x="9294" y="16"/>
                    <a:pt x="9232" y="16"/>
                  </a:cubicBezTo>
                  <a:cubicBezTo>
                    <a:pt x="8986" y="16"/>
                    <a:pt x="8783" y="318"/>
                    <a:pt x="8956" y="541"/>
                  </a:cubicBezTo>
                  <a:cubicBezTo>
                    <a:pt x="9295" y="1004"/>
                    <a:pt x="9480" y="1528"/>
                    <a:pt x="9480" y="2084"/>
                  </a:cubicBezTo>
                  <a:cubicBezTo>
                    <a:pt x="9450" y="2238"/>
                    <a:pt x="9450" y="2361"/>
                    <a:pt x="9419" y="2516"/>
                  </a:cubicBezTo>
                  <a:cubicBezTo>
                    <a:pt x="8647" y="2037"/>
                    <a:pt x="7775" y="1798"/>
                    <a:pt x="6903" y="1798"/>
                  </a:cubicBezTo>
                  <a:cubicBezTo>
                    <a:pt x="6032" y="1798"/>
                    <a:pt x="5160" y="2037"/>
                    <a:pt x="4388" y="2516"/>
                  </a:cubicBezTo>
                  <a:cubicBezTo>
                    <a:pt x="4357" y="2361"/>
                    <a:pt x="4326" y="2207"/>
                    <a:pt x="4326" y="2053"/>
                  </a:cubicBezTo>
                  <a:cubicBezTo>
                    <a:pt x="4326" y="1528"/>
                    <a:pt x="4512" y="1004"/>
                    <a:pt x="4820" y="541"/>
                  </a:cubicBezTo>
                  <a:cubicBezTo>
                    <a:pt x="5013" y="299"/>
                    <a:pt x="4829" y="1"/>
                    <a:pt x="45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9" name="Google Shape;21279;p100"/>
          <p:cNvGrpSpPr/>
          <p:nvPr/>
        </p:nvGrpSpPr>
        <p:grpSpPr>
          <a:xfrm>
            <a:off x="6245650" y="3984005"/>
            <a:ext cx="354925" cy="345325"/>
            <a:chOff x="7786988" y="3022331"/>
            <a:chExt cx="354925" cy="345325"/>
          </a:xfrm>
        </p:grpSpPr>
        <p:sp>
          <p:nvSpPr>
            <p:cNvPr id="21280" name="Google Shape;21280;p100"/>
            <p:cNvSpPr/>
            <p:nvPr/>
          </p:nvSpPr>
          <p:spPr>
            <a:xfrm>
              <a:off x="7912738" y="3183406"/>
              <a:ext cx="10075" cy="18550"/>
            </a:xfrm>
            <a:custGeom>
              <a:rect b="b" l="l" r="r" t="t"/>
              <a:pathLst>
                <a:path extrusionOk="0" h="742" w="403">
                  <a:moveTo>
                    <a:pt x="186" y="1"/>
                  </a:moveTo>
                  <a:cubicBezTo>
                    <a:pt x="94" y="1"/>
                    <a:pt x="1" y="93"/>
                    <a:pt x="1" y="217"/>
                  </a:cubicBezTo>
                  <a:lnTo>
                    <a:pt x="1" y="525"/>
                  </a:lnTo>
                  <a:cubicBezTo>
                    <a:pt x="1" y="649"/>
                    <a:pt x="94" y="741"/>
                    <a:pt x="186" y="741"/>
                  </a:cubicBezTo>
                  <a:cubicBezTo>
                    <a:pt x="310" y="741"/>
                    <a:pt x="402" y="649"/>
                    <a:pt x="402" y="525"/>
                  </a:cubicBezTo>
                  <a:lnTo>
                    <a:pt x="402" y="217"/>
                  </a:lnTo>
                  <a:cubicBezTo>
                    <a:pt x="402" y="93"/>
                    <a:pt x="310"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100"/>
            <p:cNvSpPr/>
            <p:nvPr/>
          </p:nvSpPr>
          <p:spPr>
            <a:xfrm>
              <a:off x="8005338" y="3183406"/>
              <a:ext cx="10050" cy="18550"/>
            </a:xfrm>
            <a:custGeom>
              <a:rect b="b" l="l" r="r" t="t"/>
              <a:pathLst>
                <a:path extrusionOk="0" h="742" w="402">
                  <a:moveTo>
                    <a:pt x="216" y="1"/>
                  </a:moveTo>
                  <a:cubicBezTo>
                    <a:pt x="93" y="1"/>
                    <a:pt x="0" y="93"/>
                    <a:pt x="0" y="217"/>
                  </a:cubicBezTo>
                  <a:lnTo>
                    <a:pt x="0" y="525"/>
                  </a:lnTo>
                  <a:cubicBezTo>
                    <a:pt x="0" y="649"/>
                    <a:pt x="93" y="741"/>
                    <a:pt x="216" y="741"/>
                  </a:cubicBezTo>
                  <a:cubicBezTo>
                    <a:pt x="309" y="741"/>
                    <a:pt x="402" y="649"/>
                    <a:pt x="402" y="525"/>
                  </a:cubicBezTo>
                  <a:lnTo>
                    <a:pt x="402" y="217"/>
                  </a:lnTo>
                  <a:cubicBezTo>
                    <a:pt x="402" y="93"/>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100"/>
            <p:cNvSpPr/>
            <p:nvPr/>
          </p:nvSpPr>
          <p:spPr>
            <a:xfrm>
              <a:off x="7945538" y="3191031"/>
              <a:ext cx="37075" cy="15550"/>
            </a:xfrm>
            <a:custGeom>
              <a:rect b="b" l="l" r="r" t="t"/>
              <a:pathLst>
                <a:path extrusionOk="0" h="622" w="1483">
                  <a:moveTo>
                    <a:pt x="298" y="1"/>
                  </a:moveTo>
                  <a:cubicBezTo>
                    <a:pt x="141" y="1"/>
                    <a:pt x="0" y="181"/>
                    <a:pt x="139" y="344"/>
                  </a:cubicBezTo>
                  <a:cubicBezTo>
                    <a:pt x="294" y="529"/>
                    <a:pt x="510" y="622"/>
                    <a:pt x="757" y="622"/>
                  </a:cubicBezTo>
                  <a:cubicBezTo>
                    <a:pt x="973" y="622"/>
                    <a:pt x="1189" y="529"/>
                    <a:pt x="1343" y="344"/>
                  </a:cubicBezTo>
                  <a:cubicBezTo>
                    <a:pt x="1483" y="181"/>
                    <a:pt x="1342" y="1"/>
                    <a:pt x="1185" y="1"/>
                  </a:cubicBezTo>
                  <a:cubicBezTo>
                    <a:pt x="1133" y="1"/>
                    <a:pt x="1080" y="20"/>
                    <a:pt x="1034" y="66"/>
                  </a:cubicBezTo>
                  <a:cubicBezTo>
                    <a:pt x="957" y="159"/>
                    <a:pt x="849" y="205"/>
                    <a:pt x="741" y="205"/>
                  </a:cubicBezTo>
                  <a:cubicBezTo>
                    <a:pt x="633" y="205"/>
                    <a:pt x="525" y="159"/>
                    <a:pt x="448" y="66"/>
                  </a:cubicBezTo>
                  <a:cubicBezTo>
                    <a:pt x="402" y="20"/>
                    <a:pt x="349"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100"/>
            <p:cNvSpPr/>
            <p:nvPr/>
          </p:nvSpPr>
          <p:spPr>
            <a:xfrm>
              <a:off x="7899638" y="3100856"/>
              <a:ext cx="182100" cy="145875"/>
            </a:xfrm>
            <a:custGeom>
              <a:rect b="b" l="l" r="r" t="t"/>
              <a:pathLst>
                <a:path extrusionOk="0" h="5835" w="7284">
                  <a:moveTo>
                    <a:pt x="2562" y="1"/>
                  </a:moveTo>
                  <a:lnTo>
                    <a:pt x="2593" y="31"/>
                  </a:lnTo>
                  <a:cubicBezTo>
                    <a:pt x="1667" y="31"/>
                    <a:pt x="772" y="371"/>
                    <a:pt x="93" y="988"/>
                  </a:cubicBezTo>
                  <a:cubicBezTo>
                    <a:pt x="0" y="1081"/>
                    <a:pt x="0" y="1204"/>
                    <a:pt x="93" y="1266"/>
                  </a:cubicBezTo>
                  <a:cubicBezTo>
                    <a:pt x="124" y="1312"/>
                    <a:pt x="170" y="1335"/>
                    <a:pt x="220" y="1335"/>
                  </a:cubicBezTo>
                  <a:cubicBezTo>
                    <a:pt x="270" y="1335"/>
                    <a:pt x="324" y="1312"/>
                    <a:pt x="371" y="1266"/>
                  </a:cubicBezTo>
                  <a:cubicBezTo>
                    <a:pt x="1049" y="682"/>
                    <a:pt x="1796" y="432"/>
                    <a:pt x="2516" y="432"/>
                  </a:cubicBezTo>
                  <a:cubicBezTo>
                    <a:pt x="4841" y="432"/>
                    <a:pt x="6879" y="3050"/>
                    <a:pt x="5370" y="5525"/>
                  </a:cubicBezTo>
                  <a:cubicBezTo>
                    <a:pt x="5309" y="5617"/>
                    <a:pt x="5339" y="5741"/>
                    <a:pt x="5432" y="5803"/>
                  </a:cubicBezTo>
                  <a:cubicBezTo>
                    <a:pt x="5465" y="5824"/>
                    <a:pt x="5501" y="5835"/>
                    <a:pt x="5538" y="5835"/>
                  </a:cubicBezTo>
                  <a:cubicBezTo>
                    <a:pt x="5604" y="5835"/>
                    <a:pt x="5670" y="5801"/>
                    <a:pt x="5710" y="5741"/>
                  </a:cubicBezTo>
                  <a:cubicBezTo>
                    <a:pt x="7284" y="3272"/>
                    <a:pt x="5525"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100"/>
            <p:cNvSpPr/>
            <p:nvPr/>
          </p:nvSpPr>
          <p:spPr>
            <a:xfrm>
              <a:off x="7859513" y="3138631"/>
              <a:ext cx="172075" cy="149700"/>
            </a:xfrm>
            <a:custGeom>
              <a:rect b="b" l="l" r="r" t="t"/>
              <a:pathLst>
                <a:path extrusionOk="0" h="5988" w="6883">
                  <a:moveTo>
                    <a:pt x="1314" y="1"/>
                  </a:moveTo>
                  <a:cubicBezTo>
                    <a:pt x="1248" y="1"/>
                    <a:pt x="1182" y="35"/>
                    <a:pt x="1142" y="94"/>
                  </a:cubicBezTo>
                  <a:cubicBezTo>
                    <a:pt x="0" y="1668"/>
                    <a:pt x="278" y="3829"/>
                    <a:pt x="1760" y="5094"/>
                  </a:cubicBezTo>
                  <a:cubicBezTo>
                    <a:pt x="2446" y="5693"/>
                    <a:pt x="3299" y="5988"/>
                    <a:pt x="4155" y="5988"/>
                  </a:cubicBezTo>
                  <a:cubicBezTo>
                    <a:pt x="5105" y="5988"/>
                    <a:pt x="6059" y="5624"/>
                    <a:pt x="6790" y="4909"/>
                  </a:cubicBezTo>
                  <a:cubicBezTo>
                    <a:pt x="6883" y="4847"/>
                    <a:pt x="6883" y="4693"/>
                    <a:pt x="6790" y="4631"/>
                  </a:cubicBezTo>
                  <a:cubicBezTo>
                    <a:pt x="6744" y="4585"/>
                    <a:pt x="6690" y="4562"/>
                    <a:pt x="6640" y="4562"/>
                  </a:cubicBezTo>
                  <a:cubicBezTo>
                    <a:pt x="6589" y="4562"/>
                    <a:pt x="6543" y="4585"/>
                    <a:pt x="6512" y="4631"/>
                  </a:cubicBezTo>
                  <a:cubicBezTo>
                    <a:pt x="5866" y="5261"/>
                    <a:pt x="5026" y="5578"/>
                    <a:pt x="4181" y="5578"/>
                  </a:cubicBezTo>
                  <a:cubicBezTo>
                    <a:pt x="3412" y="5578"/>
                    <a:pt x="2639" y="5315"/>
                    <a:pt x="2006" y="4785"/>
                  </a:cubicBezTo>
                  <a:cubicBezTo>
                    <a:pt x="710" y="3674"/>
                    <a:pt x="463" y="1730"/>
                    <a:pt x="1482" y="341"/>
                  </a:cubicBezTo>
                  <a:cubicBezTo>
                    <a:pt x="1544" y="249"/>
                    <a:pt x="1513" y="94"/>
                    <a:pt x="1420" y="33"/>
                  </a:cubicBezTo>
                  <a:cubicBezTo>
                    <a:pt x="1387" y="11"/>
                    <a:pt x="1351" y="1"/>
                    <a:pt x="1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100"/>
            <p:cNvSpPr/>
            <p:nvPr/>
          </p:nvSpPr>
          <p:spPr>
            <a:xfrm>
              <a:off x="7786988" y="3022331"/>
              <a:ext cx="354925" cy="345325"/>
            </a:xfrm>
            <a:custGeom>
              <a:rect b="b" l="l" r="r" t="t"/>
              <a:pathLst>
                <a:path extrusionOk="0" h="13813" w="14197">
                  <a:moveTo>
                    <a:pt x="7099" y="395"/>
                  </a:moveTo>
                  <a:cubicBezTo>
                    <a:pt x="7376" y="395"/>
                    <a:pt x="7592" y="642"/>
                    <a:pt x="7592" y="920"/>
                  </a:cubicBezTo>
                  <a:cubicBezTo>
                    <a:pt x="7623" y="1305"/>
                    <a:pt x="7353" y="1498"/>
                    <a:pt x="7083" y="1498"/>
                  </a:cubicBezTo>
                  <a:cubicBezTo>
                    <a:pt x="6813" y="1498"/>
                    <a:pt x="6543" y="1305"/>
                    <a:pt x="6574" y="920"/>
                  </a:cubicBezTo>
                  <a:cubicBezTo>
                    <a:pt x="6574" y="642"/>
                    <a:pt x="6790" y="395"/>
                    <a:pt x="7099" y="395"/>
                  </a:cubicBezTo>
                  <a:close/>
                  <a:moveTo>
                    <a:pt x="7284" y="1815"/>
                  </a:moveTo>
                  <a:lnTo>
                    <a:pt x="7284" y="2092"/>
                  </a:lnTo>
                  <a:lnTo>
                    <a:pt x="6883" y="2092"/>
                  </a:lnTo>
                  <a:lnTo>
                    <a:pt x="6883" y="1815"/>
                  </a:lnTo>
                  <a:cubicBezTo>
                    <a:pt x="6944" y="1845"/>
                    <a:pt x="7006" y="1845"/>
                    <a:pt x="7099" y="1845"/>
                  </a:cubicBezTo>
                  <a:cubicBezTo>
                    <a:pt x="7160" y="1845"/>
                    <a:pt x="7222" y="1845"/>
                    <a:pt x="7284" y="1815"/>
                  </a:cubicBezTo>
                  <a:close/>
                  <a:moveTo>
                    <a:pt x="4024" y="1246"/>
                  </a:moveTo>
                  <a:cubicBezTo>
                    <a:pt x="4203" y="1246"/>
                    <a:pt x="4380" y="1335"/>
                    <a:pt x="4475" y="1506"/>
                  </a:cubicBezTo>
                  <a:cubicBezTo>
                    <a:pt x="4661" y="1845"/>
                    <a:pt x="4414" y="2247"/>
                    <a:pt x="4043" y="2277"/>
                  </a:cubicBezTo>
                  <a:cubicBezTo>
                    <a:pt x="3858" y="2277"/>
                    <a:pt x="3704" y="2185"/>
                    <a:pt x="3611" y="2031"/>
                  </a:cubicBezTo>
                  <a:lnTo>
                    <a:pt x="3580" y="2031"/>
                  </a:lnTo>
                  <a:cubicBezTo>
                    <a:pt x="3457" y="1815"/>
                    <a:pt x="3519" y="1506"/>
                    <a:pt x="3704" y="1352"/>
                  </a:cubicBezTo>
                  <a:cubicBezTo>
                    <a:pt x="3799" y="1280"/>
                    <a:pt x="3912" y="1246"/>
                    <a:pt x="4024" y="1246"/>
                  </a:cubicBezTo>
                  <a:close/>
                  <a:moveTo>
                    <a:pt x="10154" y="1228"/>
                  </a:moveTo>
                  <a:cubicBezTo>
                    <a:pt x="10679" y="1228"/>
                    <a:pt x="10864" y="1938"/>
                    <a:pt x="10401" y="2216"/>
                  </a:cubicBezTo>
                  <a:cubicBezTo>
                    <a:pt x="10319" y="2259"/>
                    <a:pt x="10235" y="2279"/>
                    <a:pt x="10154" y="2279"/>
                  </a:cubicBezTo>
                  <a:cubicBezTo>
                    <a:pt x="9777" y="2279"/>
                    <a:pt x="9462" y="1856"/>
                    <a:pt x="9691" y="1475"/>
                  </a:cubicBezTo>
                  <a:cubicBezTo>
                    <a:pt x="9784" y="1321"/>
                    <a:pt x="9969" y="1228"/>
                    <a:pt x="10154" y="1228"/>
                  </a:cubicBezTo>
                  <a:close/>
                  <a:moveTo>
                    <a:pt x="4661" y="2432"/>
                  </a:moveTo>
                  <a:lnTo>
                    <a:pt x="4784" y="2679"/>
                  </a:lnTo>
                  <a:cubicBezTo>
                    <a:pt x="4691" y="2740"/>
                    <a:pt x="4568" y="2802"/>
                    <a:pt x="4445" y="2864"/>
                  </a:cubicBezTo>
                  <a:lnTo>
                    <a:pt x="4321" y="2648"/>
                  </a:lnTo>
                  <a:cubicBezTo>
                    <a:pt x="4445" y="2586"/>
                    <a:pt x="4568" y="2524"/>
                    <a:pt x="4661" y="2432"/>
                  </a:cubicBezTo>
                  <a:close/>
                  <a:moveTo>
                    <a:pt x="9506" y="2432"/>
                  </a:moveTo>
                  <a:cubicBezTo>
                    <a:pt x="9598" y="2524"/>
                    <a:pt x="9722" y="2586"/>
                    <a:pt x="9845" y="2617"/>
                  </a:cubicBezTo>
                  <a:lnTo>
                    <a:pt x="9722" y="2864"/>
                  </a:lnTo>
                  <a:cubicBezTo>
                    <a:pt x="9598" y="2771"/>
                    <a:pt x="9475" y="2709"/>
                    <a:pt x="9382" y="2648"/>
                  </a:cubicBezTo>
                  <a:lnTo>
                    <a:pt x="9506" y="2432"/>
                  </a:lnTo>
                  <a:close/>
                  <a:moveTo>
                    <a:pt x="2007" y="3393"/>
                  </a:moveTo>
                  <a:cubicBezTo>
                    <a:pt x="2065" y="3393"/>
                    <a:pt x="2127" y="3411"/>
                    <a:pt x="2192" y="3450"/>
                  </a:cubicBezTo>
                  <a:cubicBezTo>
                    <a:pt x="2284" y="3512"/>
                    <a:pt x="2377" y="3635"/>
                    <a:pt x="2408" y="3759"/>
                  </a:cubicBezTo>
                  <a:cubicBezTo>
                    <a:pt x="2500" y="4098"/>
                    <a:pt x="2253" y="4407"/>
                    <a:pt x="1914" y="4407"/>
                  </a:cubicBezTo>
                  <a:cubicBezTo>
                    <a:pt x="1341" y="4407"/>
                    <a:pt x="1564" y="3393"/>
                    <a:pt x="2007" y="3393"/>
                  </a:cubicBezTo>
                  <a:close/>
                  <a:moveTo>
                    <a:pt x="12253" y="3358"/>
                  </a:moveTo>
                  <a:cubicBezTo>
                    <a:pt x="12777" y="3388"/>
                    <a:pt x="12962" y="4067"/>
                    <a:pt x="12530" y="4345"/>
                  </a:cubicBezTo>
                  <a:cubicBezTo>
                    <a:pt x="12435" y="4398"/>
                    <a:pt x="12341" y="4421"/>
                    <a:pt x="12254" y="4421"/>
                  </a:cubicBezTo>
                  <a:cubicBezTo>
                    <a:pt x="11778" y="4421"/>
                    <a:pt x="11484" y="3737"/>
                    <a:pt x="12006" y="3450"/>
                  </a:cubicBezTo>
                  <a:cubicBezTo>
                    <a:pt x="12067" y="3388"/>
                    <a:pt x="12160" y="3358"/>
                    <a:pt x="12253" y="3358"/>
                  </a:cubicBezTo>
                  <a:close/>
                  <a:moveTo>
                    <a:pt x="11358" y="4160"/>
                  </a:moveTo>
                  <a:cubicBezTo>
                    <a:pt x="11419" y="4283"/>
                    <a:pt x="11481" y="4407"/>
                    <a:pt x="11574" y="4499"/>
                  </a:cubicBezTo>
                  <a:lnTo>
                    <a:pt x="11327" y="4623"/>
                  </a:lnTo>
                  <a:cubicBezTo>
                    <a:pt x="11265" y="4530"/>
                    <a:pt x="11203" y="4407"/>
                    <a:pt x="11142" y="4283"/>
                  </a:cubicBezTo>
                  <a:lnTo>
                    <a:pt x="11358" y="4160"/>
                  </a:lnTo>
                  <a:close/>
                  <a:moveTo>
                    <a:pt x="2809" y="4160"/>
                  </a:moveTo>
                  <a:lnTo>
                    <a:pt x="3025" y="4314"/>
                  </a:lnTo>
                  <a:cubicBezTo>
                    <a:pt x="2963" y="4438"/>
                    <a:pt x="2871" y="4530"/>
                    <a:pt x="2840" y="4654"/>
                  </a:cubicBezTo>
                  <a:lnTo>
                    <a:pt x="2593" y="4530"/>
                  </a:lnTo>
                  <a:cubicBezTo>
                    <a:pt x="2593" y="4530"/>
                    <a:pt x="2685" y="4407"/>
                    <a:pt x="2716" y="4376"/>
                  </a:cubicBezTo>
                  <a:cubicBezTo>
                    <a:pt x="2747" y="4314"/>
                    <a:pt x="2778" y="4253"/>
                    <a:pt x="2809" y="4160"/>
                  </a:cubicBezTo>
                  <a:close/>
                  <a:moveTo>
                    <a:pt x="2253" y="6691"/>
                  </a:moveTo>
                  <a:lnTo>
                    <a:pt x="2253" y="6907"/>
                  </a:lnTo>
                  <a:lnTo>
                    <a:pt x="2253" y="7123"/>
                  </a:lnTo>
                  <a:lnTo>
                    <a:pt x="1976" y="7123"/>
                  </a:lnTo>
                  <a:cubicBezTo>
                    <a:pt x="2006" y="7123"/>
                    <a:pt x="2006" y="6907"/>
                    <a:pt x="2006" y="6876"/>
                  </a:cubicBezTo>
                  <a:cubicBezTo>
                    <a:pt x="2006" y="6814"/>
                    <a:pt x="2006" y="6752"/>
                    <a:pt x="1976" y="6691"/>
                  </a:cubicBezTo>
                  <a:close/>
                  <a:moveTo>
                    <a:pt x="12129" y="6691"/>
                  </a:moveTo>
                  <a:cubicBezTo>
                    <a:pt x="12129" y="6814"/>
                    <a:pt x="12129" y="6938"/>
                    <a:pt x="12129" y="7061"/>
                  </a:cubicBezTo>
                  <a:lnTo>
                    <a:pt x="12129" y="7123"/>
                  </a:lnTo>
                  <a:lnTo>
                    <a:pt x="11882" y="7123"/>
                  </a:lnTo>
                  <a:lnTo>
                    <a:pt x="11882" y="7061"/>
                  </a:lnTo>
                  <a:lnTo>
                    <a:pt x="11882" y="6691"/>
                  </a:lnTo>
                  <a:close/>
                  <a:moveTo>
                    <a:pt x="13051" y="6378"/>
                  </a:moveTo>
                  <a:cubicBezTo>
                    <a:pt x="13225" y="6378"/>
                    <a:pt x="13397" y="6463"/>
                    <a:pt x="13487" y="6629"/>
                  </a:cubicBezTo>
                  <a:cubicBezTo>
                    <a:pt x="13703" y="6999"/>
                    <a:pt x="13456" y="7431"/>
                    <a:pt x="13055" y="7431"/>
                  </a:cubicBezTo>
                  <a:cubicBezTo>
                    <a:pt x="12654" y="7431"/>
                    <a:pt x="12407" y="6999"/>
                    <a:pt x="12592" y="6660"/>
                  </a:cubicBezTo>
                  <a:cubicBezTo>
                    <a:pt x="12687" y="6471"/>
                    <a:pt x="12870" y="6378"/>
                    <a:pt x="13051" y="6378"/>
                  </a:cubicBezTo>
                  <a:close/>
                  <a:moveTo>
                    <a:pt x="1167" y="6380"/>
                  </a:moveTo>
                  <a:cubicBezTo>
                    <a:pt x="1834" y="6380"/>
                    <a:pt x="1834" y="7434"/>
                    <a:pt x="1167" y="7434"/>
                  </a:cubicBezTo>
                  <a:cubicBezTo>
                    <a:pt x="1149" y="7434"/>
                    <a:pt x="1130" y="7433"/>
                    <a:pt x="1111" y="7431"/>
                  </a:cubicBezTo>
                  <a:cubicBezTo>
                    <a:pt x="1092" y="7433"/>
                    <a:pt x="1072" y="7434"/>
                    <a:pt x="1054" y="7434"/>
                  </a:cubicBezTo>
                  <a:cubicBezTo>
                    <a:pt x="359" y="7434"/>
                    <a:pt x="359" y="6380"/>
                    <a:pt x="1054" y="6380"/>
                  </a:cubicBezTo>
                  <a:cubicBezTo>
                    <a:pt x="1072" y="6380"/>
                    <a:pt x="1092" y="6380"/>
                    <a:pt x="1111" y="6382"/>
                  </a:cubicBezTo>
                  <a:cubicBezTo>
                    <a:pt x="1130" y="6380"/>
                    <a:pt x="1149" y="6380"/>
                    <a:pt x="1167" y="6380"/>
                  </a:cubicBezTo>
                  <a:close/>
                  <a:moveTo>
                    <a:pt x="11358" y="9160"/>
                  </a:moveTo>
                  <a:lnTo>
                    <a:pt x="11574" y="9283"/>
                  </a:lnTo>
                  <a:lnTo>
                    <a:pt x="11574" y="9314"/>
                  </a:lnTo>
                  <a:cubicBezTo>
                    <a:pt x="11481" y="9406"/>
                    <a:pt x="11419" y="9499"/>
                    <a:pt x="11388" y="9622"/>
                  </a:cubicBezTo>
                  <a:lnTo>
                    <a:pt x="11142" y="9499"/>
                  </a:lnTo>
                  <a:cubicBezTo>
                    <a:pt x="11234" y="9376"/>
                    <a:pt x="11296" y="9252"/>
                    <a:pt x="11358" y="9160"/>
                  </a:cubicBezTo>
                  <a:close/>
                  <a:moveTo>
                    <a:pt x="2840" y="9160"/>
                  </a:moveTo>
                  <a:cubicBezTo>
                    <a:pt x="2871" y="9283"/>
                    <a:pt x="2963" y="9406"/>
                    <a:pt x="3025" y="9530"/>
                  </a:cubicBezTo>
                  <a:lnTo>
                    <a:pt x="2809" y="9653"/>
                  </a:lnTo>
                  <a:cubicBezTo>
                    <a:pt x="2747" y="9530"/>
                    <a:pt x="2685" y="9406"/>
                    <a:pt x="2593" y="9314"/>
                  </a:cubicBezTo>
                  <a:lnTo>
                    <a:pt x="2840" y="9160"/>
                  </a:lnTo>
                  <a:close/>
                  <a:moveTo>
                    <a:pt x="12357" y="9420"/>
                  </a:moveTo>
                  <a:cubicBezTo>
                    <a:pt x="12412" y="9420"/>
                    <a:pt x="12470" y="9435"/>
                    <a:pt x="12530" y="9468"/>
                  </a:cubicBezTo>
                  <a:cubicBezTo>
                    <a:pt x="12993" y="9746"/>
                    <a:pt x="12777" y="10425"/>
                    <a:pt x="12253" y="10425"/>
                  </a:cubicBezTo>
                  <a:cubicBezTo>
                    <a:pt x="11675" y="10425"/>
                    <a:pt x="11906" y="9420"/>
                    <a:pt x="12357" y="9420"/>
                  </a:cubicBezTo>
                  <a:close/>
                  <a:moveTo>
                    <a:pt x="1914" y="9406"/>
                  </a:moveTo>
                  <a:cubicBezTo>
                    <a:pt x="2408" y="9437"/>
                    <a:pt x="2593" y="10085"/>
                    <a:pt x="2192" y="10394"/>
                  </a:cubicBezTo>
                  <a:cubicBezTo>
                    <a:pt x="2133" y="10427"/>
                    <a:pt x="2076" y="10442"/>
                    <a:pt x="2022" y="10442"/>
                  </a:cubicBezTo>
                  <a:cubicBezTo>
                    <a:pt x="1569" y="10442"/>
                    <a:pt x="1335" y="9406"/>
                    <a:pt x="1914" y="9406"/>
                  </a:cubicBezTo>
                  <a:close/>
                  <a:moveTo>
                    <a:pt x="7083" y="2501"/>
                  </a:moveTo>
                  <a:cubicBezTo>
                    <a:pt x="7214" y="2501"/>
                    <a:pt x="7346" y="2509"/>
                    <a:pt x="7469" y="2524"/>
                  </a:cubicBezTo>
                  <a:cubicBezTo>
                    <a:pt x="9598" y="2709"/>
                    <a:pt x="11296" y="4376"/>
                    <a:pt x="11481" y="6536"/>
                  </a:cubicBezTo>
                  <a:cubicBezTo>
                    <a:pt x="11512" y="6783"/>
                    <a:pt x="11512" y="7030"/>
                    <a:pt x="11481" y="7308"/>
                  </a:cubicBezTo>
                  <a:cubicBezTo>
                    <a:pt x="11296" y="9437"/>
                    <a:pt x="9598" y="11104"/>
                    <a:pt x="7469" y="11320"/>
                  </a:cubicBezTo>
                  <a:lnTo>
                    <a:pt x="7438" y="11289"/>
                  </a:lnTo>
                  <a:cubicBezTo>
                    <a:pt x="7315" y="11304"/>
                    <a:pt x="7184" y="11312"/>
                    <a:pt x="7052" y="11312"/>
                  </a:cubicBezTo>
                  <a:cubicBezTo>
                    <a:pt x="6921" y="11312"/>
                    <a:pt x="6790" y="11304"/>
                    <a:pt x="6667" y="11289"/>
                  </a:cubicBezTo>
                  <a:cubicBezTo>
                    <a:pt x="4537" y="11104"/>
                    <a:pt x="2871" y="9406"/>
                    <a:pt x="2685" y="7308"/>
                  </a:cubicBezTo>
                  <a:cubicBezTo>
                    <a:pt x="2655" y="7030"/>
                    <a:pt x="2655" y="6783"/>
                    <a:pt x="2685" y="6536"/>
                  </a:cubicBezTo>
                  <a:cubicBezTo>
                    <a:pt x="2871" y="4376"/>
                    <a:pt x="4568" y="2709"/>
                    <a:pt x="6697" y="2524"/>
                  </a:cubicBezTo>
                  <a:cubicBezTo>
                    <a:pt x="6821" y="2509"/>
                    <a:pt x="6952" y="2501"/>
                    <a:pt x="7083" y="2501"/>
                  </a:cubicBezTo>
                  <a:close/>
                  <a:moveTo>
                    <a:pt x="4445" y="10950"/>
                  </a:moveTo>
                  <a:cubicBezTo>
                    <a:pt x="4568" y="11042"/>
                    <a:pt x="4691" y="11104"/>
                    <a:pt x="4784" y="11166"/>
                  </a:cubicBezTo>
                  <a:lnTo>
                    <a:pt x="4661" y="11382"/>
                  </a:lnTo>
                  <a:cubicBezTo>
                    <a:pt x="4568" y="11289"/>
                    <a:pt x="4445" y="11227"/>
                    <a:pt x="4321" y="11196"/>
                  </a:cubicBezTo>
                  <a:lnTo>
                    <a:pt x="4445" y="10950"/>
                  </a:lnTo>
                  <a:close/>
                  <a:moveTo>
                    <a:pt x="9722" y="10950"/>
                  </a:moveTo>
                  <a:lnTo>
                    <a:pt x="9845" y="11166"/>
                  </a:lnTo>
                  <a:cubicBezTo>
                    <a:pt x="9722" y="11227"/>
                    <a:pt x="9598" y="11289"/>
                    <a:pt x="9506" y="11382"/>
                  </a:cubicBezTo>
                  <a:lnTo>
                    <a:pt x="9382" y="11135"/>
                  </a:lnTo>
                  <a:cubicBezTo>
                    <a:pt x="9475" y="11073"/>
                    <a:pt x="9598" y="11011"/>
                    <a:pt x="9722" y="10950"/>
                  </a:cubicBezTo>
                  <a:close/>
                  <a:moveTo>
                    <a:pt x="7253" y="11721"/>
                  </a:moveTo>
                  <a:lnTo>
                    <a:pt x="7253" y="11999"/>
                  </a:lnTo>
                  <a:cubicBezTo>
                    <a:pt x="7222" y="11983"/>
                    <a:pt x="7191" y="11976"/>
                    <a:pt x="7160" y="11976"/>
                  </a:cubicBezTo>
                  <a:cubicBezTo>
                    <a:pt x="7130" y="11976"/>
                    <a:pt x="7099" y="11983"/>
                    <a:pt x="7068" y="11999"/>
                  </a:cubicBezTo>
                  <a:cubicBezTo>
                    <a:pt x="7037" y="11983"/>
                    <a:pt x="7006" y="11976"/>
                    <a:pt x="6971" y="11976"/>
                  </a:cubicBezTo>
                  <a:cubicBezTo>
                    <a:pt x="6937" y="11976"/>
                    <a:pt x="6898" y="11983"/>
                    <a:pt x="6852" y="11999"/>
                  </a:cubicBezTo>
                  <a:lnTo>
                    <a:pt x="6852" y="11721"/>
                  </a:lnTo>
                  <a:close/>
                  <a:moveTo>
                    <a:pt x="10145" y="11456"/>
                  </a:moveTo>
                  <a:cubicBezTo>
                    <a:pt x="10313" y="11456"/>
                    <a:pt x="10481" y="11542"/>
                    <a:pt x="10586" y="11752"/>
                  </a:cubicBezTo>
                  <a:lnTo>
                    <a:pt x="10586" y="11783"/>
                  </a:lnTo>
                  <a:cubicBezTo>
                    <a:pt x="10771" y="12122"/>
                    <a:pt x="10524" y="12523"/>
                    <a:pt x="10154" y="12554"/>
                  </a:cubicBezTo>
                  <a:cubicBezTo>
                    <a:pt x="9969" y="12554"/>
                    <a:pt x="9784" y="12462"/>
                    <a:pt x="9691" y="12307"/>
                  </a:cubicBezTo>
                  <a:cubicBezTo>
                    <a:pt x="9393" y="11882"/>
                    <a:pt x="9771" y="11456"/>
                    <a:pt x="10145" y="11456"/>
                  </a:cubicBezTo>
                  <a:close/>
                  <a:moveTo>
                    <a:pt x="3994" y="11534"/>
                  </a:moveTo>
                  <a:cubicBezTo>
                    <a:pt x="4401" y="11534"/>
                    <a:pt x="4654" y="11950"/>
                    <a:pt x="4475" y="12307"/>
                  </a:cubicBezTo>
                  <a:lnTo>
                    <a:pt x="4475" y="12338"/>
                  </a:lnTo>
                  <a:cubicBezTo>
                    <a:pt x="4383" y="12493"/>
                    <a:pt x="4198" y="12585"/>
                    <a:pt x="4013" y="12585"/>
                  </a:cubicBezTo>
                  <a:cubicBezTo>
                    <a:pt x="3395" y="12554"/>
                    <a:pt x="3334" y="11659"/>
                    <a:pt x="3951" y="11536"/>
                  </a:cubicBezTo>
                  <a:cubicBezTo>
                    <a:pt x="3965" y="11535"/>
                    <a:pt x="3980" y="11534"/>
                    <a:pt x="3994" y="11534"/>
                  </a:cubicBezTo>
                  <a:close/>
                  <a:moveTo>
                    <a:pt x="7068" y="12315"/>
                  </a:moveTo>
                  <a:cubicBezTo>
                    <a:pt x="7346" y="12315"/>
                    <a:pt x="7623" y="12508"/>
                    <a:pt x="7592" y="12894"/>
                  </a:cubicBezTo>
                  <a:cubicBezTo>
                    <a:pt x="7592" y="13172"/>
                    <a:pt x="7346" y="13418"/>
                    <a:pt x="7068" y="13418"/>
                  </a:cubicBezTo>
                  <a:cubicBezTo>
                    <a:pt x="6790" y="13418"/>
                    <a:pt x="6543" y="13172"/>
                    <a:pt x="6543" y="12894"/>
                  </a:cubicBezTo>
                  <a:cubicBezTo>
                    <a:pt x="6512" y="12508"/>
                    <a:pt x="6790" y="12315"/>
                    <a:pt x="7068" y="12315"/>
                  </a:cubicBezTo>
                  <a:close/>
                  <a:moveTo>
                    <a:pt x="7079" y="1"/>
                  </a:moveTo>
                  <a:cubicBezTo>
                    <a:pt x="6597" y="1"/>
                    <a:pt x="6173" y="383"/>
                    <a:pt x="6173" y="920"/>
                  </a:cubicBezTo>
                  <a:cubicBezTo>
                    <a:pt x="6173" y="1197"/>
                    <a:pt x="6296" y="1444"/>
                    <a:pt x="6481" y="1629"/>
                  </a:cubicBezTo>
                  <a:lnTo>
                    <a:pt x="6481" y="2123"/>
                  </a:lnTo>
                  <a:cubicBezTo>
                    <a:pt x="6019" y="2185"/>
                    <a:pt x="5586" y="2308"/>
                    <a:pt x="5185" y="2493"/>
                  </a:cubicBezTo>
                  <a:lnTo>
                    <a:pt x="4907" y="2061"/>
                  </a:lnTo>
                  <a:cubicBezTo>
                    <a:pt x="5110" y="1455"/>
                    <a:pt x="4664" y="849"/>
                    <a:pt x="4049" y="849"/>
                  </a:cubicBezTo>
                  <a:cubicBezTo>
                    <a:pt x="4007" y="849"/>
                    <a:pt x="3964" y="852"/>
                    <a:pt x="3920" y="858"/>
                  </a:cubicBezTo>
                  <a:cubicBezTo>
                    <a:pt x="3272" y="920"/>
                    <a:pt x="2901" y="1660"/>
                    <a:pt x="3241" y="2247"/>
                  </a:cubicBezTo>
                  <a:cubicBezTo>
                    <a:pt x="3364" y="2463"/>
                    <a:pt x="3611" y="2617"/>
                    <a:pt x="3858" y="2679"/>
                  </a:cubicBezTo>
                  <a:lnTo>
                    <a:pt x="4136" y="3111"/>
                  </a:lnTo>
                  <a:cubicBezTo>
                    <a:pt x="3796" y="3358"/>
                    <a:pt x="3519" y="3666"/>
                    <a:pt x="3272" y="3975"/>
                  </a:cubicBezTo>
                  <a:lnTo>
                    <a:pt x="2840" y="3728"/>
                  </a:lnTo>
                  <a:cubicBezTo>
                    <a:pt x="2840" y="3697"/>
                    <a:pt x="2840" y="3666"/>
                    <a:pt x="2840" y="3666"/>
                  </a:cubicBezTo>
                  <a:cubicBezTo>
                    <a:pt x="2701" y="3215"/>
                    <a:pt x="2318" y="2979"/>
                    <a:pt x="1933" y="2979"/>
                  </a:cubicBezTo>
                  <a:cubicBezTo>
                    <a:pt x="1633" y="2979"/>
                    <a:pt x="1332" y="3122"/>
                    <a:pt x="1142" y="3419"/>
                  </a:cubicBezTo>
                  <a:cubicBezTo>
                    <a:pt x="895" y="3882"/>
                    <a:pt x="1019" y="4438"/>
                    <a:pt x="1482" y="4685"/>
                  </a:cubicBezTo>
                  <a:cubicBezTo>
                    <a:pt x="1605" y="4777"/>
                    <a:pt x="1760" y="4808"/>
                    <a:pt x="1945" y="4808"/>
                  </a:cubicBezTo>
                  <a:cubicBezTo>
                    <a:pt x="2037" y="4808"/>
                    <a:pt x="2130" y="4808"/>
                    <a:pt x="2223" y="4777"/>
                  </a:cubicBezTo>
                  <a:lnTo>
                    <a:pt x="2685" y="5024"/>
                  </a:lnTo>
                  <a:cubicBezTo>
                    <a:pt x="2500" y="5425"/>
                    <a:pt x="2377" y="5857"/>
                    <a:pt x="2315" y="6289"/>
                  </a:cubicBezTo>
                  <a:lnTo>
                    <a:pt x="1790" y="6289"/>
                  </a:lnTo>
                  <a:cubicBezTo>
                    <a:pt x="1612" y="6098"/>
                    <a:pt x="1371" y="6007"/>
                    <a:pt x="1129" y="6007"/>
                  </a:cubicBezTo>
                  <a:cubicBezTo>
                    <a:pt x="785" y="6007"/>
                    <a:pt x="441" y="6192"/>
                    <a:pt x="278" y="6536"/>
                  </a:cubicBezTo>
                  <a:cubicBezTo>
                    <a:pt x="0" y="7154"/>
                    <a:pt x="433" y="7833"/>
                    <a:pt x="1111" y="7833"/>
                  </a:cubicBezTo>
                  <a:cubicBezTo>
                    <a:pt x="1358" y="7833"/>
                    <a:pt x="1636" y="7740"/>
                    <a:pt x="1790" y="7524"/>
                  </a:cubicBezTo>
                  <a:lnTo>
                    <a:pt x="2315" y="7524"/>
                  </a:lnTo>
                  <a:cubicBezTo>
                    <a:pt x="2346" y="7956"/>
                    <a:pt x="2469" y="8388"/>
                    <a:pt x="2655" y="8789"/>
                  </a:cubicBezTo>
                  <a:lnTo>
                    <a:pt x="2223" y="9067"/>
                  </a:lnTo>
                  <a:cubicBezTo>
                    <a:pt x="2130" y="9036"/>
                    <a:pt x="2006" y="9005"/>
                    <a:pt x="1914" y="9005"/>
                  </a:cubicBezTo>
                  <a:cubicBezTo>
                    <a:pt x="1204" y="9005"/>
                    <a:pt x="772" y="9777"/>
                    <a:pt x="1111" y="10394"/>
                  </a:cubicBezTo>
                  <a:cubicBezTo>
                    <a:pt x="1266" y="10672"/>
                    <a:pt x="1574" y="10857"/>
                    <a:pt x="1914" y="10857"/>
                  </a:cubicBezTo>
                  <a:cubicBezTo>
                    <a:pt x="2346" y="10857"/>
                    <a:pt x="2747" y="10548"/>
                    <a:pt x="2809" y="10116"/>
                  </a:cubicBezTo>
                  <a:lnTo>
                    <a:pt x="3272" y="9839"/>
                  </a:lnTo>
                  <a:cubicBezTo>
                    <a:pt x="3519" y="10178"/>
                    <a:pt x="3796" y="10456"/>
                    <a:pt x="4136" y="10703"/>
                  </a:cubicBezTo>
                  <a:lnTo>
                    <a:pt x="3858" y="11166"/>
                  </a:lnTo>
                  <a:cubicBezTo>
                    <a:pt x="3611" y="11196"/>
                    <a:pt x="3364" y="11351"/>
                    <a:pt x="3241" y="11598"/>
                  </a:cubicBezTo>
                  <a:cubicBezTo>
                    <a:pt x="3118" y="11814"/>
                    <a:pt x="3056" y="12061"/>
                    <a:pt x="3118" y="12277"/>
                  </a:cubicBezTo>
                  <a:cubicBezTo>
                    <a:pt x="3179" y="12523"/>
                    <a:pt x="3334" y="12740"/>
                    <a:pt x="3550" y="12863"/>
                  </a:cubicBezTo>
                  <a:cubicBezTo>
                    <a:pt x="3704" y="12925"/>
                    <a:pt x="3858" y="12986"/>
                    <a:pt x="4013" y="12986"/>
                  </a:cubicBezTo>
                  <a:cubicBezTo>
                    <a:pt x="4352" y="12986"/>
                    <a:pt x="4661" y="12801"/>
                    <a:pt x="4815" y="12523"/>
                  </a:cubicBezTo>
                  <a:cubicBezTo>
                    <a:pt x="4938" y="12338"/>
                    <a:pt x="4969" y="12061"/>
                    <a:pt x="4907" y="11845"/>
                  </a:cubicBezTo>
                  <a:cubicBezTo>
                    <a:pt x="4907" y="11814"/>
                    <a:pt x="4907" y="11783"/>
                    <a:pt x="4907" y="11783"/>
                  </a:cubicBezTo>
                  <a:lnTo>
                    <a:pt x="5185" y="11351"/>
                  </a:lnTo>
                  <a:cubicBezTo>
                    <a:pt x="5586" y="11505"/>
                    <a:pt x="6049" y="11628"/>
                    <a:pt x="6512" y="11690"/>
                  </a:cubicBezTo>
                  <a:lnTo>
                    <a:pt x="6512" y="12215"/>
                  </a:lnTo>
                  <a:cubicBezTo>
                    <a:pt x="5988" y="12647"/>
                    <a:pt x="6111" y="13449"/>
                    <a:pt x="6728" y="13727"/>
                  </a:cubicBezTo>
                  <a:cubicBezTo>
                    <a:pt x="6858" y="13785"/>
                    <a:pt x="6990" y="13812"/>
                    <a:pt x="7119" y="13812"/>
                  </a:cubicBezTo>
                  <a:cubicBezTo>
                    <a:pt x="7602" y="13812"/>
                    <a:pt x="8031" y="13430"/>
                    <a:pt x="8055" y="12894"/>
                  </a:cubicBezTo>
                  <a:cubicBezTo>
                    <a:pt x="8025" y="12647"/>
                    <a:pt x="7932" y="12369"/>
                    <a:pt x="7716" y="12215"/>
                  </a:cubicBezTo>
                  <a:lnTo>
                    <a:pt x="7716" y="11690"/>
                  </a:lnTo>
                  <a:cubicBezTo>
                    <a:pt x="8179" y="11628"/>
                    <a:pt x="8611" y="11505"/>
                    <a:pt x="9043" y="11351"/>
                  </a:cubicBezTo>
                  <a:lnTo>
                    <a:pt x="9290" y="11783"/>
                  </a:lnTo>
                  <a:lnTo>
                    <a:pt x="9290" y="11845"/>
                  </a:lnTo>
                  <a:cubicBezTo>
                    <a:pt x="9136" y="12431"/>
                    <a:pt x="9598" y="12986"/>
                    <a:pt x="10185" y="12986"/>
                  </a:cubicBezTo>
                  <a:cubicBezTo>
                    <a:pt x="10617" y="12986"/>
                    <a:pt x="10987" y="12709"/>
                    <a:pt x="11080" y="12307"/>
                  </a:cubicBezTo>
                  <a:cubicBezTo>
                    <a:pt x="11142" y="12061"/>
                    <a:pt x="11111" y="11814"/>
                    <a:pt x="10987" y="11598"/>
                  </a:cubicBezTo>
                  <a:cubicBezTo>
                    <a:pt x="10833" y="11351"/>
                    <a:pt x="10586" y="11196"/>
                    <a:pt x="10339" y="11166"/>
                  </a:cubicBezTo>
                  <a:lnTo>
                    <a:pt x="10061" y="10703"/>
                  </a:lnTo>
                  <a:cubicBezTo>
                    <a:pt x="10370" y="10456"/>
                    <a:pt x="10679" y="10178"/>
                    <a:pt x="10926" y="9839"/>
                  </a:cubicBezTo>
                  <a:lnTo>
                    <a:pt x="11358" y="10085"/>
                  </a:lnTo>
                  <a:cubicBezTo>
                    <a:pt x="11358" y="10116"/>
                    <a:pt x="11358" y="10147"/>
                    <a:pt x="11358" y="10178"/>
                  </a:cubicBezTo>
                  <a:cubicBezTo>
                    <a:pt x="11419" y="10394"/>
                    <a:pt x="11574" y="10610"/>
                    <a:pt x="11790" y="10734"/>
                  </a:cubicBezTo>
                  <a:cubicBezTo>
                    <a:pt x="11944" y="10795"/>
                    <a:pt x="12098" y="10857"/>
                    <a:pt x="12253" y="10857"/>
                  </a:cubicBezTo>
                  <a:cubicBezTo>
                    <a:pt x="13209" y="10857"/>
                    <a:pt x="13549" y="9592"/>
                    <a:pt x="12716" y="9129"/>
                  </a:cubicBezTo>
                  <a:cubicBezTo>
                    <a:pt x="12592" y="9036"/>
                    <a:pt x="12407" y="9005"/>
                    <a:pt x="12253" y="9005"/>
                  </a:cubicBezTo>
                  <a:cubicBezTo>
                    <a:pt x="12160" y="9005"/>
                    <a:pt x="12067" y="9005"/>
                    <a:pt x="11944" y="9036"/>
                  </a:cubicBezTo>
                  <a:lnTo>
                    <a:pt x="11512" y="8789"/>
                  </a:lnTo>
                  <a:cubicBezTo>
                    <a:pt x="11697" y="8388"/>
                    <a:pt x="11821" y="7956"/>
                    <a:pt x="11851" y="7524"/>
                  </a:cubicBezTo>
                  <a:lnTo>
                    <a:pt x="12376" y="7524"/>
                  </a:lnTo>
                  <a:cubicBezTo>
                    <a:pt x="12556" y="7730"/>
                    <a:pt x="12807" y="7829"/>
                    <a:pt x="13057" y="7829"/>
                  </a:cubicBezTo>
                  <a:cubicBezTo>
                    <a:pt x="13407" y="7829"/>
                    <a:pt x="13757" y="7637"/>
                    <a:pt x="13919" y="7277"/>
                  </a:cubicBezTo>
                  <a:cubicBezTo>
                    <a:pt x="14197" y="6691"/>
                    <a:pt x="13734" y="5981"/>
                    <a:pt x="13055" y="5981"/>
                  </a:cubicBezTo>
                  <a:cubicBezTo>
                    <a:pt x="12808" y="5981"/>
                    <a:pt x="12530" y="6104"/>
                    <a:pt x="12376" y="6289"/>
                  </a:cubicBezTo>
                  <a:lnTo>
                    <a:pt x="11882" y="6289"/>
                  </a:lnTo>
                  <a:cubicBezTo>
                    <a:pt x="11821" y="5857"/>
                    <a:pt x="11697" y="5425"/>
                    <a:pt x="11512" y="5024"/>
                  </a:cubicBezTo>
                  <a:lnTo>
                    <a:pt x="11975" y="4777"/>
                  </a:lnTo>
                  <a:cubicBezTo>
                    <a:pt x="12067" y="4808"/>
                    <a:pt x="12160" y="4808"/>
                    <a:pt x="12253" y="4808"/>
                  </a:cubicBezTo>
                  <a:cubicBezTo>
                    <a:pt x="13055" y="4808"/>
                    <a:pt x="13487" y="3913"/>
                    <a:pt x="12962" y="3296"/>
                  </a:cubicBezTo>
                  <a:cubicBezTo>
                    <a:pt x="12776" y="3074"/>
                    <a:pt x="12518" y="2971"/>
                    <a:pt x="12263" y="2971"/>
                  </a:cubicBezTo>
                  <a:cubicBezTo>
                    <a:pt x="11845" y="2971"/>
                    <a:pt x="11434" y="3248"/>
                    <a:pt x="11358" y="3728"/>
                  </a:cubicBezTo>
                  <a:lnTo>
                    <a:pt x="10926" y="3975"/>
                  </a:lnTo>
                  <a:cubicBezTo>
                    <a:pt x="10648" y="3666"/>
                    <a:pt x="10370" y="3358"/>
                    <a:pt x="10061" y="3111"/>
                  </a:cubicBezTo>
                  <a:lnTo>
                    <a:pt x="10339" y="2679"/>
                  </a:lnTo>
                  <a:cubicBezTo>
                    <a:pt x="11172" y="2524"/>
                    <a:pt x="11358" y="1382"/>
                    <a:pt x="10648" y="950"/>
                  </a:cubicBezTo>
                  <a:cubicBezTo>
                    <a:pt x="10493" y="860"/>
                    <a:pt x="10331" y="820"/>
                    <a:pt x="10175" y="820"/>
                  </a:cubicBezTo>
                  <a:cubicBezTo>
                    <a:pt x="9584" y="820"/>
                    <a:pt x="9070" y="1396"/>
                    <a:pt x="9290" y="2031"/>
                  </a:cubicBezTo>
                  <a:lnTo>
                    <a:pt x="9012" y="2493"/>
                  </a:lnTo>
                  <a:cubicBezTo>
                    <a:pt x="8611" y="2308"/>
                    <a:pt x="8148" y="2185"/>
                    <a:pt x="7716" y="2123"/>
                  </a:cubicBezTo>
                  <a:lnTo>
                    <a:pt x="7716" y="1629"/>
                  </a:lnTo>
                  <a:cubicBezTo>
                    <a:pt x="8210" y="1166"/>
                    <a:pt x="8086" y="364"/>
                    <a:pt x="7469" y="86"/>
                  </a:cubicBezTo>
                  <a:cubicBezTo>
                    <a:pt x="7339" y="28"/>
                    <a:pt x="7207" y="1"/>
                    <a:pt x="70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86" name="Google Shape;21286;p100"/>
          <p:cNvSpPr/>
          <p:nvPr/>
        </p:nvSpPr>
        <p:spPr>
          <a:xfrm>
            <a:off x="7039988" y="3986142"/>
            <a:ext cx="325625" cy="341050"/>
          </a:xfrm>
          <a:custGeom>
            <a:rect b="b" l="l" r="r" t="t"/>
            <a:pathLst>
              <a:path extrusionOk="0" h="13642" w="13025">
                <a:moveTo>
                  <a:pt x="6513" y="310"/>
                </a:moveTo>
                <a:cubicBezTo>
                  <a:pt x="7161" y="310"/>
                  <a:pt x="7500" y="1081"/>
                  <a:pt x="7068" y="1575"/>
                </a:cubicBezTo>
                <a:cubicBezTo>
                  <a:pt x="6921" y="1733"/>
                  <a:pt x="6730" y="1805"/>
                  <a:pt x="6540" y="1805"/>
                </a:cubicBezTo>
                <a:cubicBezTo>
                  <a:pt x="6174" y="1805"/>
                  <a:pt x="5813" y="1539"/>
                  <a:pt x="5772" y="1112"/>
                </a:cubicBezTo>
                <a:cubicBezTo>
                  <a:pt x="5772" y="680"/>
                  <a:pt x="6112" y="340"/>
                  <a:pt x="6513" y="310"/>
                </a:cubicBezTo>
                <a:close/>
                <a:moveTo>
                  <a:pt x="5433" y="1390"/>
                </a:moveTo>
                <a:cubicBezTo>
                  <a:pt x="5464" y="1544"/>
                  <a:pt x="5556" y="1667"/>
                  <a:pt x="5649" y="1791"/>
                </a:cubicBezTo>
                <a:lnTo>
                  <a:pt x="5710" y="1853"/>
                </a:lnTo>
                <a:lnTo>
                  <a:pt x="2624" y="3612"/>
                </a:lnTo>
                <a:cubicBezTo>
                  <a:pt x="2563" y="3457"/>
                  <a:pt x="2501" y="3334"/>
                  <a:pt x="2377" y="3211"/>
                </a:cubicBezTo>
                <a:lnTo>
                  <a:pt x="2346" y="3149"/>
                </a:lnTo>
                <a:lnTo>
                  <a:pt x="5433" y="1390"/>
                </a:lnTo>
                <a:close/>
                <a:moveTo>
                  <a:pt x="7624" y="1359"/>
                </a:moveTo>
                <a:lnTo>
                  <a:pt x="10710" y="3149"/>
                </a:lnTo>
                <a:lnTo>
                  <a:pt x="10679" y="3149"/>
                </a:lnTo>
                <a:cubicBezTo>
                  <a:pt x="10679" y="3180"/>
                  <a:pt x="10648" y="3180"/>
                  <a:pt x="10648" y="3180"/>
                </a:cubicBezTo>
                <a:cubicBezTo>
                  <a:pt x="10556" y="3303"/>
                  <a:pt x="10463" y="3457"/>
                  <a:pt x="10432" y="3612"/>
                </a:cubicBezTo>
                <a:lnTo>
                  <a:pt x="7346" y="1822"/>
                </a:lnTo>
                <a:lnTo>
                  <a:pt x="7377" y="1791"/>
                </a:lnTo>
                <a:cubicBezTo>
                  <a:pt x="7500" y="1667"/>
                  <a:pt x="7562" y="1513"/>
                  <a:pt x="7624" y="1359"/>
                </a:cubicBezTo>
                <a:close/>
                <a:moveTo>
                  <a:pt x="11543" y="3206"/>
                </a:moveTo>
                <a:cubicBezTo>
                  <a:pt x="11922" y="3206"/>
                  <a:pt x="12284" y="3495"/>
                  <a:pt x="12284" y="3951"/>
                </a:cubicBezTo>
                <a:cubicBezTo>
                  <a:pt x="12253" y="4352"/>
                  <a:pt x="11945" y="4661"/>
                  <a:pt x="11543" y="4661"/>
                </a:cubicBezTo>
                <a:cubicBezTo>
                  <a:pt x="10864" y="4661"/>
                  <a:pt x="10556" y="3889"/>
                  <a:pt x="11019" y="3427"/>
                </a:cubicBezTo>
                <a:cubicBezTo>
                  <a:pt x="11170" y="3275"/>
                  <a:pt x="11359" y="3206"/>
                  <a:pt x="11543" y="3206"/>
                </a:cubicBezTo>
                <a:close/>
                <a:moveTo>
                  <a:pt x="1544" y="3211"/>
                </a:moveTo>
                <a:cubicBezTo>
                  <a:pt x="2192" y="3211"/>
                  <a:pt x="2532" y="3982"/>
                  <a:pt x="2069" y="4476"/>
                </a:cubicBezTo>
                <a:cubicBezTo>
                  <a:pt x="1911" y="4624"/>
                  <a:pt x="1724" y="4690"/>
                  <a:pt x="1544" y="4690"/>
                </a:cubicBezTo>
                <a:cubicBezTo>
                  <a:pt x="1160" y="4690"/>
                  <a:pt x="803" y="4392"/>
                  <a:pt x="803" y="3951"/>
                </a:cubicBezTo>
                <a:cubicBezTo>
                  <a:pt x="803" y="3519"/>
                  <a:pt x="1112" y="3211"/>
                  <a:pt x="1544" y="3211"/>
                </a:cubicBezTo>
                <a:close/>
                <a:moveTo>
                  <a:pt x="6791" y="2161"/>
                </a:moveTo>
                <a:lnTo>
                  <a:pt x="6791" y="5217"/>
                </a:lnTo>
                <a:cubicBezTo>
                  <a:pt x="6698" y="5186"/>
                  <a:pt x="6605" y="5186"/>
                  <a:pt x="6513" y="5186"/>
                </a:cubicBezTo>
                <a:cubicBezTo>
                  <a:pt x="6420" y="5186"/>
                  <a:pt x="6359" y="5186"/>
                  <a:pt x="6266" y="5217"/>
                </a:cubicBezTo>
                <a:lnTo>
                  <a:pt x="6266" y="2161"/>
                </a:lnTo>
                <a:cubicBezTo>
                  <a:pt x="6359" y="2161"/>
                  <a:pt x="6420" y="2192"/>
                  <a:pt x="6513" y="2192"/>
                </a:cubicBezTo>
                <a:cubicBezTo>
                  <a:pt x="6605" y="2192"/>
                  <a:pt x="6698" y="2192"/>
                  <a:pt x="6791" y="2161"/>
                </a:cubicBezTo>
                <a:close/>
                <a:moveTo>
                  <a:pt x="7192" y="2223"/>
                </a:moveTo>
                <a:lnTo>
                  <a:pt x="10155" y="3951"/>
                </a:lnTo>
                <a:lnTo>
                  <a:pt x="7470" y="5494"/>
                </a:lnTo>
                <a:cubicBezTo>
                  <a:pt x="7377" y="5433"/>
                  <a:pt x="7284" y="5371"/>
                  <a:pt x="7192" y="5340"/>
                </a:cubicBezTo>
                <a:lnTo>
                  <a:pt x="7192" y="2223"/>
                </a:lnTo>
                <a:close/>
                <a:moveTo>
                  <a:pt x="10432" y="4229"/>
                </a:moveTo>
                <a:cubicBezTo>
                  <a:pt x="10463" y="4414"/>
                  <a:pt x="10556" y="4568"/>
                  <a:pt x="10679" y="4692"/>
                </a:cubicBezTo>
                <a:lnTo>
                  <a:pt x="10679" y="4723"/>
                </a:lnTo>
                <a:lnTo>
                  <a:pt x="8056" y="6235"/>
                </a:lnTo>
                <a:cubicBezTo>
                  <a:pt x="8025" y="6173"/>
                  <a:pt x="7994" y="6081"/>
                  <a:pt x="7932" y="6019"/>
                </a:cubicBezTo>
                <a:cubicBezTo>
                  <a:pt x="7902" y="5926"/>
                  <a:pt x="7840" y="5834"/>
                  <a:pt x="7778" y="5772"/>
                </a:cubicBezTo>
                <a:lnTo>
                  <a:pt x="10432" y="4229"/>
                </a:lnTo>
                <a:close/>
                <a:moveTo>
                  <a:pt x="5834" y="2223"/>
                </a:moveTo>
                <a:lnTo>
                  <a:pt x="5834" y="5340"/>
                </a:lnTo>
                <a:cubicBezTo>
                  <a:pt x="5741" y="5371"/>
                  <a:pt x="5649" y="5433"/>
                  <a:pt x="5587" y="5494"/>
                </a:cubicBezTo>
                <a:lnTo>
                  <a:pt x="4476" y="4877"/>
                </a:lnTo>
                <a:cubicBezTo>
                  <a:pt x="4443" y="4855"/>
                  <a:pt x="4406" y="4845"/>
                  <a:pt x="4370" y="4845"/>
                </a:cubicBezTo>
                <a:cubicBezTo>
                  <a:pt x="4304" y="4845"/>
                  <a:pt x="4238" y="4879"/>
                  <a:pt x="4198" y="4939"/>
                </a:cubicBezTo>
                <a:cubicBezTo>
                  <a:pt x="4136" y="5031"/>
                  <a:pt x="4167" y="5155"/>
                  <a:pt x="4291" y="5217"/>
                </a:cubicBezTo>
                <a:lnTo>
                  <a:pt x="5278" y="5772"/>
                </a:lnTo>
                <a:cubicBezTo>
                  <a:pt x="5247" y="5803"/>
                  <a:pt x="5247" y="5834"/>
                  <a:pt x="5217" y="5834"/>
                </a:cubicBezTo>
                <a:cubicBezTo>
                  <a:pt x="5124" y="5957"/>
                  <a:pt x="5062" y="6112"/>
                  <a:pt x="5001" y="6266"/>
                </a:cubicBezTo>
                <a:lnTo>
                  <a:pt x="2346" y="4723"/>
                </a:lnTo>
                <a:cubicBezTo>
                  <a:pt x="2377" y="4723"/>
                  <a:pt x="2377" y="4692"/>
                  <a:pt x="2408" y="4661"/>
                </a:cubicBezTo>
                <a:cubicBezTo>
                  <a:pt x="2501" y="4538"/>
                  <a:pt x="2593" y="4414"/>
                  <a:pt x="2624" y="4260"/>
                </a:cubicBezTo>
                <a:lnTo>
                  <a:pt x="3581" y="4815"/>
                </a:lnTo>
                <a:cubicBezTo>
                  <a:pt x="3618" y="4834"/>
                  <a:pt x="3654" y="4842"/>
                  <a:pt x="3686" y="4842"/>
                </a:cubicBezTo>
                <a:cubicBezTo>
                  <a:pt x="3874" y="4842"/>
                  <a:pt x="3976" y="4581"/>
                  <a:pt x="3766" y="4476"/>
                </a:cubicBezTo>
                <a:lnTo>
                  <a:pt x="2871" y="3951"/>
                </a:lnTo>
                <a:lnTo>
                  <a:pt x="5834" y="2223"/>
                </a:lnTo>
                <a:close/>
                <a:moveTo>
                  <a:pt x="6477" y="5586"/>
                </a:moveTo>
                <a:cubicBezTo>
                  <a:pt x="7162" y="5586"/>
                  <a:pt x="7747" y="6130"/>
                  <a:pt x="7747" y="6821"/>
                </a:cubicBezTo>
                <a:cubicBezTo>
                  <a:pt x="7747" y="6976"/>
                  <a:pt x="7716" y="7099"/>
                  <a:pt x="7655" y="7253"/>
                </a:cubicBezTo>
                <a:lnTo>
                  <a:pt x="7686" y="7253"/>
                </a:lnTo>
                <a:cubicBezTo>
                  <a:pt x="7500" y="7685"/>
                  <a:pt x="7099" y="7994"/>
                  <a:pt x="6636" y="8025"/>
                </a:cubicBezTo>
                <a:cubicBezTo>
                  <a:pt x="6590" y="8040"/>
                  <a:pt x="6544" y="8048"/>
                  <a:pt x="6497" y="8048"/>
                </a:cubicBezTo>
                <a:cubicBezTo>
                  <a:pt x="6451" y="8048"/>
                  <a:pt x="6405" y="8040"/>
                  <a:pt x="6359" y="8025"/>
                </a:cubicBezTo>
                <a:cubicBezTo>
                  <a:pt x="4908" y="7840"/>
                  <a:pt x="4970" y="5741"/>
                  <a:pt x="6420" y="5587"/>
                </a:cubicBezTo>
                <a:cubicBezTo>
                  <a:pt x="6439" y="5586"/>
                  <a:pt x="6458" y="5586"/>
                  <a:pt x="6477" y="5586"/>
                </a:cubicBezTo>
                <a:close/>
                <a:moveTo>
                  <a:pt x="1822" y="5031"/>
                </a:moveTo>
                <a:lnTo>
                  <a:pt x="1822" y="8364"/>
                </a:lnTo>
                <a:cubicBezTo>
                  <a:pt x="1729" y="8349"/>
                  <a:pt x="1644" y="8341"/>
                  <a:pt x="1559" y="8341"/>
                </a:cubicBezTo>
                <a:cubicBezTo>
                  <a:pt x="1475" y="8341"/>
                  <a:pt x="1390" y="8349"/>
                  <a:pt x="1297" y="8364"/>
                </a:cubicBezTo>
                <a:lnTo>
                  <a:pt x="1297" y="5031"/>
                </a:lnTo>
                <a:cubicBezTo>
                  <a:pt x="1359" y="5031"/>
                  <a:pt x="1451" y="5062"/>
                  <a:pt x="1544" y="5062"/>
                </a:cubicBezTo>
                <a:cubicBezTo>
                  <a:pt x="1637" y="5062"/>
                  <a:pt x="1729" y="5062"/>
                  <a:pt x="1822" y="5031"/>
                </a:cubicBezTo>
                <a:close/>
                <a:moveTo>
                  <a:pt x="2192" y="5124"/>
                </a:moveTo>
                <a:lnTo>
                  <a:pt x="4908" y="6667"/>
                </a:lnTo>
                <a:lnTo>
                  <a:pt x="4908" y="6821"/>
                </a:lnTo>
                <a:cubicBezTo>
                  <a:pt x="4908" y="6852"/>
                  <a:pt x="4908" y="6883"/>
                  <a:pt x="4908" y="6914"/>
                </a:cubicBezTo>
                <a:lnTo>
                  <a:pt x="2192" y="8364"/>
                </a:lnTo>
                <a:lnTo>
                  <a:pt x="2192" y="5124"/>
                </a:lnTo>
                <a:close/>
                <a:moveTo>
                  <a:pt x="10864" y="5124"/>
                </a:moveTo>
                <a:lnTo>
                  <a:pt x="10864" y="8364"/>
                </a:lnTo>
                <a:lnTo>
                  <a:pt x="8149" y="6914"/>
                </a:lnTo>
                <a:cubicBezTo>
                  <a:pt x="8149" y="6883"/>
                  <a:pt x="8149" y="6852"/>
                  <a:pt x="8149" y="6821"/>
                </a:cubicBezTo>
                <a:lnTo>
                  <a:pt x="8149" y="6667"/>
                </a:lnTo>
                <a:lnTo>
                  <a:pt x="10864" y="5124"/>
                </a:lnTo>
                <a:close/>
                <a:moveTo>
                  <a:pt x="11821" y="5031"/>
                </a:moveTo>
                <a:lnTo>
                  <a:pt x="11821" y="8364"/>
                </a:lnTo>
                <a:cubicBezTo>
                  <a:pt x="11728" y="8334"/>
                  <a:pt x="11636" y="8334"/>
                  <a:pt x="11543" y="8334"/>
                </a:cubicBezTo>
                <a:cubicBezTo>
                  <a:pt x="11451" y="8334"/>
                  <a:pt x="11358" y="8334"/>
                  <a:pt x="11266" y="8364"/>
                </a:cubicBezTo>
                <a:lnTo>
                  <a:pt x="11266" y="5031"/>
                </a:lnTo>
                <a:cubicBezTo>
                  <a:pt x="11358" y="5062"/>
                  <a:pt x="11451" y="5062"/>
                  <a:pt x="11543" y="5062"/>
                </a:cubicBezTo>
                <a:cubicBezTo>
                  <a:pt x="11636" y="5062"/>
                  <a:pt x="11728" y="5062"/>
                  <a:pt x="11821" y="5031"/>
                </a:cubicBezTo>
                <a:close/>
                <a:moveTo>
                  <a:pt x="4970" y="7346"/>
                </a:moveTo>
                <a:cubicBezTo>
                  <a:pt x="5031" y="7500"/>
                  <a:pt x="5124" y="7655"/>
                  <a:pt x="5217" y="7778"/>
                </a:cubicBezTo>
                <a:lnTo>
                  <a:pt x="5217" y="7809"/>
                </a:lnTo>
                <a:lnTo>
                  <a:pt x="2624" y="9198"/>
                </a:lnTo>
                <a:cubicBezTo>
                  <a:pt x="2593" y="9013"/>
                  <a:pt x="2501" y="8858"/>
                  <a:pt x="2377" y="8735"/>
                </a:cubicBezTo>
                <a:lnTo>
                  <a:pt x="4970" y="7346"/>
                </a:lnTo>
                <a:close/>
                <a:moveTo>
                  <a:pt x="1558" y="8737"/>
                </a:moveTo>
                <a:cubicBezTo>
                  <a:pt x="1738" y="8737"/>
                  <a:pt x="1921" y="8803"/>
                  <a:pt x="2069" y="8951"/>
                </a:cubicBezTo>
                <a:cubicBezTo>
                  <a:pt x="2532" y="9414"/>
                  <a:pt x="2223" y="10216"/>
                  <a:pt x="1544" y="10216"/>
                </a:cubicBezTo>
                <a:cubicBezTo>
                  <a:pt x="1143" y="10216"/>
                  <a:pt x="803" y="9877"/>
                  <a:pt x="803" y="9475"/>
                </a:cubicBezTo>
                <a:cubicBezTo>
                  <a:pt x="803" y="9035"/>
                  <a:pt x="1174" y="8737"/>
                  <a:pt x="1558" y="8737"/>
                </a:cubicBezTo>
                <a:close/>
                <a:moveTo>
                  <a:pt x="11557" y="8737"/>
                </a:moveTo>
                <a:cubicBezTo>
                  <a:pt x="11737" y="8737"/>
                  <a:pt x="11920" y="8803"/>
                  <a:pt x="12068" y="8951"/>
                </a:cubicBezTo>
                <a:cubicBezTo>
                  <a:pt x="12531" y="9414"/>
                  <a:pt x="12191" y="10216"/>
                  <a:pt x="11543" y="10216"/>
                </a:cubicBezTo>
                <a:cubicBezTo>
                  <a:pt x="11142" y="10185"/>
                  <a:pt x="10803" y="9877"/>
                  <a:pt x="10803" y="9475"/>
                </a:cubicBezTo>
                <a:cubicBezTo>
                  <a:pt x="10803" y="9035"/>
                  <a:pt x="11174" y="8737"/>
                  <a:pt x="11557" y="8737"/>
                </a:cubicBezTo>
                <a:close/>
                <a:moveTo>
                  <a:pt x="5525" y="8118"/>
                </a:moveTo>
                <a:cubicBezTo>
                  <a:pt x="5618" y="8179"/>
                  <a:pt x="5741" y="8241"/>
                  <a:pt x="5834" y="8303"/>
                </a:cubicBezTo>
                <a:lnTo>
                  <a:pt x="5834" y="11420"/>
                </a:lnTo>
                <a:lnTo>
                  <a:pt x="2717" y="9630"/>
                </a:lnTo>
                <a:lnTo>
                  <a:pt x="5525" y="8118"/>
                </a:lnTo>
                <a:close/>
                <a:moveTo>
                  <a:pt x="8056" y="7377"/>
                </a:moveTo>
                <a:lnTo>
                  <a:pt x="10648" y="8766"/>
                </a:lnTo>
                <a:cubicBezTo>
                  <a:pt x="10525" y="8889"/>
                  <a:pt x="10432" y="9043"/>
                  <a:pt x="10401" y="9229"/>
                </a:cubicBezTo>
                <a:lnTo>
                  <a:pt x="9753" y="8889"/>
                </a:lnTo>
                <a:cubicBezTo>
                  <a:pt x="9723" y="8872"/>
                  <a:pt x="9694" y="8864"/>
                  <a:pt x="9666" y="8864"/>
                </a:cubicBezTo>
                <a:cubicBezTo>
                  <a:pt x="9493" y="8864"/>
                  <a:pt x="9382" y="9153"/>
                  <a:pt x="9568" y="9259"/>
                </a:cubicBezTo>
                <a:lnTo>
                  <a:pt x="10309" y="9630"/>
                </a:lnTo>
                <a:lnTo>
                  <a:pt x="7192" y="11420"/>
                </a:lnTo>
                <a:lnTo>
                  <a:pt x="7192" y="8303"/>
                </a:lnTo>
                <a:cubicBezTo>
                  <a:pt x="7315" y="8241"/>
                  <a:pt x="7408" y="8179"/>
                  <a:pt x="7500" y="8118"/>
                </a:cubicBezTo>
                <a:lnTo>
                  <a:pt x="8889" y="8858"/>
                </a:lnTo>
                <a:cubicBezTo>
                  <a:pt x="8919" y="8875"/>
                  <a:pt x="8950" y="8883"/>
                  <a:pt x="8978" y="8883"/>
                </a:cubicBezTo>
                <a:cubicBezTo>
                  <a:pt x="9157" y="8883"/>
                  <a:pt x="9287" y="8594"/>
                  <a:pt x="9074" y="8488"/>
                </a:cubicBezTo>
                <a:lnTo>
                  <a:pt x="7809" y="7809"/>
                </a:lnTo>
                <a:cubicBezTo>
                  <a:pt x="7932" y="7685"/>
                  <a:pt x="7994" y="7531"/>
                  <a:pt x="8056" y="7377"/>
                </a:cubicBezTo>
                <a:close/>
                <a:moveTo>
                  <a:pt x="6791" y="8426"/>
                </a:moveTo>
                <a:lnTo>
                  <a:pt x="6791" y="11481"/>
                </a:lnTo>
                <a:lnTo>
                  <a:pt x="6729" y="11481"/>
                </a:lnTo>
                <a:lnTo>
                  <a:pt x="6729" y="11451"/>
                </a:lnTo>
                <a:cubicBezTo>
                  <a:pt x="6667" y="11451"/>
                  <a:pt x="6605" y="11420"/>
                  <a:pt x="6513" y="11420"/>
                </a:cubicBezTo>
                <a:cubicBezTo>
                  <a:pt x="6420" y="11420"/>
                  <a:pt x="6328" y="11451"/>
                  <a:pt x="6266" y="11481"/>
                </a:cubicBezTo>
                <a:lnTo>
                  <a:pt x="6266" y="8426"/>
                </a:lnTo>
                <a:cubicBezTo>
                  <a:pt x="6343" y="8442"/>
                  <a:pt x="6420" y="8449"/>
                  <a:pt x="6501" y="8449"/>
                </a:cubicBezTo>
                <a:cubicBezTo>
                  <a:pt x="6582" y="8449"/>
                  <a:pt x="6667" y="8442"/>
                  <a:pt x="6760" y="8426"/>
                </a:cubicBezTo>
                <a:close/>
                <a:moveTo>
                  <a:pt x="2593" y="9969"/>
                </a:moveTo>
                <a:lnTo>
                  <a:pt x="5710" y="11790"/>
                </a:lnTo>
                <a:lnTo>
                  <a:pt x="5680" y="11821"/>
                </a:lnTo>
                <a:cubicBezTo>
                  <a:pt x="5556" y="11944"/>
                  <a:pt x="5494" y="12099"/>
                  <a:pt x="5464" y="12253"/>
                </a:cubicBezTo>
                <a:lnTo>
                  <a:pt x="2223" y="10401"/>
                </a:lnTo>
                <a:cubicBezTo>
                  <a:pt x="2377" y="10278"/>
                  <a:pt x="2501" y="10124"/>
                  <a:pt x="2593" y="9969"/>
                </a:cubicBezTo>
                <a:close/>
                <a:moveTo>
                  <a:pt x="10494" y="9969"/>
                </a:moveTo>
                <a:cubicBezTo>
                  <a:pt x="10587" y="10124"/>
                  <a:pt x="10710" y="10278"/>
                  <a:pt x="10864" y="10401"/>
                </a:cubicBezTo>
                <a:lnTo>
                  <a:pt x="7655" y="12253"/>
                </a:lnTo>
                <a:cubicBezTo>
                  <a:pt x="7593" y="12099"/>
                  <a:pt x="7531" y="11944"/>
                  <a:pt x="7408" y="11821"/>
                </a:cubicBezTo>
                <a:lnTo>
                  <a:pt x="7377" y="11790"/>
                </a:lnTo>
                <a:lnTo>
                  <a:pt x="10494" y="9969"/>
                </a:lnTo>
                <a:close/>
                <a:moveTo>
                  <a:pt x="6544" y="11821"/>
                </a:moveTo>
                <a:cubicBezTo>
                  <a:pt x="6914" y="11852"/>
                  <a:pt x="7223" y="12099"/>
                  <a:pt x="7254" y="12469"/>
                </a:cubicBezTo>
                <a:cubicBezTo>
                  <a:pt x="7315" y="12901"/>
                  <a:pt x="6976" y="13302"/>
                  <a:pt x="6544" y="13302"/>
                </a:cubicBezTo>
                <a:cubicBezTo>
                  <a:pt x="6112" y="13271"/>
                  <a:pt x="5772" y="12901"/>
                  <a:pt x="5803" y="12469"/>
                </a:cubicBezTo>
                <a:cubicBezTo>
                  <a:pt x="5865" y="12099"/>
                  <a:pt x="6173" y="11852"/>
                  <a:pt x="6544" y="11821"/>
                </a:cubicBezTo>
                <a:close/>
                <a:moveTo>
                  <a:pt x="6528" y="1"/>
                </a:moveTo>
                <a:cubicBezTo>
                  <a:pt x="6027" y="1"/>
                  <a:pt x="5525" y="310"/>
                  <a:pt x="5402" y="927"/>
                </a:cubicBezTo>
                <a:lnTo>
                  <a:pt x="2007" y="2902"/>
                </a:lnTo>
                <a:cubicBezTo>
                  <a:pt x="1870" y="2856"/>
                  <a:pt x="1738" y="2835"/>
                  <a:pt x="1611" y="2835"/>
                </a:cubicBezTo>
                <a:cubicBezTo>
                  <a:pt x="624" y="2835"/>
                  <a:pt x="17" y="4108"/>
                  <a:pt x="865" y="4846"/>
                </a:cubicBezTo>
                <a:lnTo>
                  <a:pt x="865" y="8580"/>
                </a:lnTo>
                <a:cubicBezTo>
                  <a:pt x="1" y="9229"/>
                  <a:pt x="464" y="10586"/>
                  <a:pt x="1544" y="10648"/>
                </a:cubicBezTo>
                <a:cubicBezTo>
                  <a:pt x="1606" y="10648"/>
                  <a:pt x="1668" y="10617"/>
                  <a:pt x="1760" y="10617"/>
                </a:cubicBezTo>
                <a:lnTo>
                  <a:pt x="5402" y="12716"/>
                </a:lnTo>
                <a:cubicBezTo>
                  <a:pt x="5525" y="13333"/>
                  <a:pt x="6027" y="13642"/>
                  <a:pt x="6528" y="13642"/>
                </a:cubicBezTo>
                <a:cubicBezTo>
                  <a:pt x="7030" y="13642"/>
                  <a:pt x="7531" y="13333"/>
                  <a:pt x="7655" y="12716"/>
                </a:cubicBezTo>
                <a:lnTo>
                  <a:pt x="11296" y="10617"/>
                </a:lnTo>
                <a:cubicBezTo>
                  <a:pt x="11358" y="10617"/>
                  <a:pt x="11451" y="10648"/>
                  <a:pt x="11512" y="10648"/>
                </a:cubicBezTo>
                <a:cubicBezTo>
                  <a:pt x="12593" y="10586"/>
                  <a:pt x="13025" y="9229"/>
                  <a:pt x="12191" y="8580"/>
                </a:cubicBezTo>
                <a:lnTo>
                  <a:pt x="12191" y="4846"/>
                </a:lnTo>
                <a:cubicBezTo>
                  <a:pt x="12469" y="4630"/>
                  <a:pt x="12654" y="4291"/>
                  <a:pt x="12654" y="3951"/>
                </a:cubicBezTo>
                <a:cubicBezTo>
                  <a:pt x="12654" y="3288"/>
                  <a:pt x="12126" y="2801"/>
                  <a:pt x="11522" y="2801"/>
                </a:cubicBezTo>
                <a:cubicBezTo>
                  <a:pt x="11367" y="2801"/>
                  <a:pt x="11207" y="2833"/>
                  <a:pt x="11050" y="2902"/>
                </a:cubicBezTo>
                <a:lnTo>
                  <a:pt x="7655" y="927"/>
                </a:lnTo>
                <a:cubicBezTo>
                  <a:pt x="7531" y="310"/>
                  <a:pt x="7030" y="1"/>
                  <a:pt x="6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7" name="Google Shape;21287;p100"/>
          <p:cNvGrpSpPr/>
          <p:nvPr/>
        </p:nvGrpSpPr>
        <p:grpSpPr>
          <a:xfrm>
            <a:off x="7735586" y="3984217"/>
            <a:ext cx="358775" cy="344900"/>
            <a:chOff x="1008188" y="1921956"/>
            <a:chExt cx="358775" cy="344900"/>
          </a:xfrm>
        </p:grpSpPr>
        <p:sp>
          <p:nvSpPr>
            <p:cNvPr id="21288" name="Google Shape;21288;p100"/>
            <p:cNvSpPr/>
            <p:nvPr/>
          </p:nvSpPr>
          <p:spPr>
            <a:xfrm>
              <a:off x="1118513" y="1960531"/>
              <a:ext cx="10050" cy="21625"/>
            </a:xfrm>
            <a:custGeom>
              <a:rect b="b" l="l" r="r" t="t"/>
              <a:pathLst>
                <a:path extrusionOk="0" h="865" w="402">
                  <a:moveTo>
                    <a:pt x="186" y="0"/>
                  </a:moveTo>
                  <a:cubicBezTo>
                    <a:pt x="93" y="0"/>
                    <a:pt x="0" y="93"/>
                    <a:pt x="0" y="185"/>
                  </a:cubicBezTo>
                  <a:lnTo>
                    <a:pt x="0" y="648"/>
                  </a:lnTo>
                  <a:cubicBezTo>
                    <a:pt x="0" y="772"/>
                    <a:pt x="93" y="864"/>
                    <a:pt x="186" y="864"/>
                  </a:cubicBezTo>
                  <a:cubicBezTo>
                    <a:pt x="309" y="864"/>
                    <a:pt x="402" y="772"/>
                    <a:pt x="402" y="648"/>
                  </a:cubicBezTo>
                  <a:lnTo>
                    <a:pt x="402" y="185"/>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100"/>
            <p:cNvSpPr/>
            <p:nvPr/>
          </p:nvSpPr>
          <p:spPr>
            <a:xfrm>
              <a:off x="1245813" y="1960531"/>
              <a:ext cx="10050" cy="21625"/>
            </a:xfrm>
            <a:custGeom>
              <a:rect b="b" l="l" r="r" t="t"/>
              <a:pathLst>
                <a:path extrusionOk="0" h="865" w="402">
                  <a:moveTo>
                    <a:pt x="186" y="0"/>
                  </a:moveTo>
                  <a:cubicBezTo>
                    <a:pt x="93" y="0"/>
                    <a:pt x="1" y="93"/>
                    <a:pt x="1" y="185"/>
                  </a:cubicBezTo>
                  <a:lnTo>
                    <a:pt x="1" y="648"/>
                  </a:lnTo>
                  <a:cubicBezTo>
                    <a:pt x="1" y="772"/>
                    <a:pt x="62" y="864"/>
                    <a:pt x="186" y="864"/>
                  </a:cubicBezTo>
                  <a:cubicBezTo>
                    <a:pt x="309" y="864"/>
                    <a:pt x="402" y="772"/>
                    <a:pt x="402" y="648"/>
                  </a:cubicBezTo>
                  <a:lnTo>
                    <a:pt x="402" y="185"/>
                  </a:lnTo>
                  <a:cubicBezTo>
                    <a:pt x="371"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100"/>
            <p:cNvSpPr/>
            <p:nvPr/>
          </p:nvSpPr>
          <p:spPr>
            <a:xfrm>
              <a:off x="1164438" y="1970906"/>
              <a:ext cx="44925" cy="17025"/>
            </a:xfrm>
            <a:custGeom>
              <a:rect b="b" l="l" r="r" t="t"/>
              <a:pathLst>
                <a:path extrusionOk="0" h="681" w="1797">
                  <a:moveTo>
                    <a:pt x="279" y="1"/>
                  </a:moveTo>
                  <a:cubicBezTo>
                    <a:pt x="137" y="1"/>
                    <a:pt x="1" y="196"/>
                    <a:pt x="139" y="357"/>
                  </a:cubicBezTo>
                  <a:cubicBezTo>
                    <a:pt x="339" y="573"/>
                    <a:pt x="617" y="681"/>
                    <a:pt x="898" y="681"/>
                  </a:cubicBezTo>
                  <a:cubicBezTo>
                    <a:pt x="1180" y="681"/>
                    <a:pt x="1466" y="573"/>
                    <a:pt x="1682" y="357"/>
                  </a:cubicBezTo>
                  <a:cubicBezTo>
                    <a:pt x="1796" y="196"/>
                    <a:pt x="1655" y="1"/>
                    <a:pt x="1511" y="1"/>
                  </a:cubicBezTo>
                  <a:cubicBezTo>
                    <a:pt x="1462" y="1"/>
                    <a:pt x="1412" y="24"/>
                    <a:pt x="1373" y="79"/>
                  </a:cubicBezTo>
                  <a:cubicBezTo>
                    <a:pt x="1250" y="218"/>
                    <a:pt x="1080" y="287"/>
                    <a:pt x="906" y="287"/>
                  </a:cubicBezTo>
                  <a:cubicBezTo>
                    <a:pt x="733" y="287"/>
                    <a:pt x="555" y="218"/>
                    <a:pt x="416" y="79"/>
                  </a:cubicBezTo>
                  <a:cubicBezTo>
                    <a:pt x="377" y="24"/>
                    <a:pt x="327"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100"/>
            <p:cNvSpPr/>
            <p:nvPr/>
          </p:nvSpPr>
          <p:spPr>
            <a:xfrm>
              <a:off x="1179463" y="2155331"/>
              <a:ext cx="15450" cy="15650"/>
            </a:xfrm>
            <a:custGeom>
              <a:rect b="b" l="l" r="r" t="t"/>
              <a:pathLst>
                <a:path extrusionOk="0" h="626" w="618">
                  <a:moveTo>
                    <a:pt x="309" y="1"/>
                  </a:moveTo>
                  <a:cubicBezTo>
                    <a:pt x="155" y="1"/>
                    <a:pt x="0" y="109"/>
                    <a:pt x="0" y="325"/>
                  </a:cubicBezTo>
                  <a:cubicBezTo>
                    <a:pt x="0" y="525"/>
                    <a:pt x="155" y="626"/>
                    <a:pt x="309" y="626"/>
                  </a:cubicBezTo>
                  <a:cubicBezTo>
                    <a:pt x="463" y="626"/>
                    <a:pt x="618" y="525"/>
                    <a:pt x="618" y="325"/>
                  </a:cubicBezTo>
                  <a:cubicBezTo>
                    <a:pt x="618" y="109"/>
                    <a:pt x="46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100"/>
            <p:cNvSpPr/>
            <p:nvPr/>
          </p:nvSpPr>
          <p:spPr>
            <a:xfrm>
              <a:off x="1008188" y="1921956"/>
              <a:ext cx="358775" cy="344900"/>
            </a:xfrm>
            <a:custGeom>
              <a:rect b="b" l="l" r="r" t="t"/>
              <a:pathLst>
                <a:path extrusionOk="0" h="13796" w="14351">
                  <a:moveTo>
                    <a:pt x="12959" y="3856"/>
                  </a:moveTo>
                  <a:cubicBezTo>
                    <a:pt x="13952" y="3856"/>
                    <a:pt x="13961" y="5343"/>
                    <a:pt x="12987" y="5343"/>
                  </a:cubicBezTo>
                  <a:cubicBezTo>
                    <a:pt x="12959" y="5343"/>
                    <a:pt x="12930" y="5342"/>
                    <a:pt x="12900" y="5339"/>
                  </a:cubicBezTo>
                  <a:lnTo>
                    <a:pt x="4506" y="5339"/>
                  </a:lnTo>
                  <a:cubicBezTo>
                    <a:pt x="4492" y="5336"/>
                    <a:pt x="4479" y="5334"/>
                    <a:pt x="4467" y="5334"/>
                  </a:cubicBezTo>
                  <a:cubicBezTo>
                    <a:pt x="4272" y="5334"/>
                    <a:pt x="4272" y="5745"/>
                    <a:pt x="4467" y="5745"/>
                  </a:cubicBezTo>
                  <a:cubicBezTo>
                    <a:pt x="4479" y="5745"/>
                    <a:pt x="4492" y="5744"/>
                    <a:pt x="4506" y="5740"/>
                  </a:cubicBezTo>
                  <a:lnTo>
                    <a:pt x="12684" y="5740"/>
                  </a:lnTo>
                  <a:lnTo>
                    <a:pt x="11666" y="12437"/>
                  </a:lnTo>
                  <a:cubicBezTo>
                    <a:pt x="11573" y="12993"/>
                    <a:pt x="11080" y="13363"/>
                    <a:pt x="10555" y="13363"/>
                  </a:cubicBezTo>
                  <a:lnTo>
                    <a:pt x="3765" y="13363"/>
                  </a:lnTo>
                  <a:cubicBezTo>
                    <a:pt x="3210" y="13363"/>
                    <a:pt x="2747" y="12993"/>
                    <a:pt x="2654" y="12437"/>
                  </a:cubicBezTo>
                  <a:lnTo>
                    <a:pt x="1636" y="5771"/>
                  </a:lnTo>
                  <a:lnTo>
                    <a:pt x="3673" y="5771"/>
                  </a:lnTo>
                  <a:cubicBezTo>
                    <a:pt x="3858" y="5709"/>
                    <a:pt x="3858" y="5432"/>
                    <a:pt x="3673" y="5370"/>
                  </a:cubicBezTo>
                  <a:lnTo>
                    <a:pt x="1420" y="5370"/>
                  </a:lnTo>
                  <a:cubicBezTo>
                    <a:pt x="401" y="5370"/>
                    <a:pt x="401" y="3858"/>
                    <a:pt x="1420" y="3858"/>
                  </a:cubicBezTo>
                  <a:lnTo>
                    <a:pt x="12900" y="3858"/>
                  </a:lnTo>
                  <a:cubicBezTo>
                    <a:pt x="12920" y="3857"/>
                    <a:pt x="12940" y="3856"/>
                    <a:pt x="12959" y="3856"/>
                  </a:cubicBezTo>
                  <a:close/>
                  <a:moveTo>
                    <a:pt x="3642" y="0"/>
                  </a:moveTo>
                  <a:cubicBezTo>
                    <a:pt x="2963" y="0"/>
                    <a:pt x="2376" y="432"/>
                    <a:pt x="2130" y="1049"/>
                  </a:cubicBezTo>
                  <a:lnTo>
                    <a:pt x="1265" y="3487"/>
                  </a:lnTo>
                  <a:cubicBezTo>
                    <a:pt x="0" y="3703"/>
                    <a:pt x="0" y="5463"/>
                    <a:pt x="1235" y="5740"/>
                  </a:cubicBezTo>
                  <a:lnTo>
                    <a:pt x="2253" y="12499"/>
                  </a:lnTo>
                  <a:cubicBezTo>
                    <a:pt x="2376" y="13240"/>
                    <a:pt x="3025" y="13764"/>
                    <a:pt x="3765" y="13795"/>
                  </a:cubicBezTo>
                  <a:lnTo>
                    <a:pt x="10555" y="13795"/>
                  </a:lnTo>
                  <a:cubicBezTo>
                    <a:pt x="11296" y="13764"/>
                    <a:pt x="11913" y="13240"/>
                    <a:pt x="12067" y="12530"/>
                  </a:cubicBezTo>
                  <a:lnTo>
                    <a:pt x="13086" y="5740"/>
                  </a:lnTo>
                  <a:cubicBezTo>
                    <a:pt x="14351" y="5493"/>
                    <a:pt x="14320" y="3703"/>
                    <a:pt x="13055" y="3487"/>
                  </a:cubicBezTo>
                  <a:lnTo>
                    <a:pt x="12160" y="1049"/>
                  </a:lnTo>
                  <a:cubicBezTo>
                    <a:pt x="11944" y="432"/>
                    <a:pt x="11326" y="0"/>
                    <a:pt x="10678" y="0"/>
                  </a:cubicBezTo>
                  <a:lnTo>
                    <a:pt x="9567" y="0"/>
                  </a:lnTo>
                  <a:cubicBezTo>
                    <a:pt x="9475" y="0"/>
                    <a:pt x="9382" y="93"/>
                    <a:pt x="9382" y="216"/>
                  </a:cubicBezTo>
                  <a:cubicBezTo>
                    <a:pt x="9382" y="309"/>
                    <a:pt x="9475" y="401"/>
                    <a:pt x="9567" y="401"/>
                  </a:cubicBezTo>
                  <a:lnTo>
                    <a:pt x="10678" y="401"/>
                  </a:lnTo>
                  <a:cubicBezTo>
                    <a:pt x="11172" y="401"/>
                    <a:pt x="11604" y="710"/>
                    <a:pt x="11789" y="1173"/>
                  </a:cubicBezTo>
                  <a:lnTo>
                    <a:pt x="12623" y="3487"/>
                  </a:lnTo>
                  <a:lnTo>
                    <a:pt x="1698" y="3487"/>
                  </a:lnTo>
                  <a:lnTo>
                    <a:pt x="2531" y="1204"/>
                  </a:lnTo>
                  <a:cubicBezTo>
                    <a:pt x="2685" y="741"/>
                    <a:pt x="3148" y="432"/>
                    <a:pt x="3642" y="432"/>
                  </a:cubicBezTo>
                  <a:lnTo>
                    <a:pt x="8765" y="432"/>
                  </a:lnTo>
                  <a:cubicBezTo>
                    <a:pt x="8888" y="432"/>
                    <a:pt x="8981" y="339"/>
                    <a:pt x="8981" y="216"/>
                  </a:cubicBezTo>
                  <a:cubicBezTo>
                    <a:pt x="8981" y="93"/>
                    <a:pt x="8888" y="0"/>
                    <a:pt x="8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100"/>
            <p:cNvSpPr/>
            <p:nvPr/>
          </p:nvSpPr>
          <p:spPr>
            <a:xfrm>
              <a:off x="1100763" y="2081306"/>
              <a:ext cx="172850" cy="156725"/>
            </a:xfrm>
            <a:custGeom>
              <a:rect b="b" l="l" r="r" t="t"/>
              <a:pathLst>
                <a:path extrusionOk="0" h="6269" w="6914">
                  <a:moveTo>
                    <a:pt x="3566" y="1737"/>
                  </a:moveTo>
                  <a:cubicBezTo>
                    <a:pt x="3807" y="1737"/>
                    <a:pt x="4041" y="1821"/>
                    <a:pt x="4229" y="1928"/>
                  </a:cubicBezTo>
                  <a:lnTo>
                    <a:pt x="4259" y="1928"/>
                  </a:lnTo>
                  <a:cubicBezTo>
                    <a:pt x="4043" y="2144"/>
                    <a:pt x="3766" y="2267"/>
                    <a:pt x="3457" y="2267"/>
                  </a:cubicBezTo>
                  <a:cubicBezTo>
                    <a:pt x="3179" y="2267"/>
                    <a:pt x="2902" y="2144"/>
                    <a:pt x="2686" y="1928"/>
                  </a:cubicBezTo>
                  <a:cubicBezTo>
                    <a:pt x="2902" y="1804"/>
                    <a:pt x="3179" y="1743"/>
                    <a:pt x="3457" y="1743"/>
                  </a:cubicBezTo>
                  <a:cubicBezTo>
                    <a:pt x="3494" y="1739"/>
                    <a:pt x="3530" y="1737"/>
                    <a:pt x="3566" y="1737"/>
                  </a:cubicBezTo>
                  <a:close/>
                  <a:moveTo>
                    <a:pt x="1853" y="3348"/>
                  </a:moveTo>
                  <a:cubicBezTo>
                    <a:pt x="2470" y="3502"/>
                    <a:pt x="2809" y="4119"/>
                    <a:pt x="2655" y="4705"/>
                  </a:cubicBezTo>
                  <a:cubicBezTo>
                    <a:pt x="2531" y="4613"/>
                    <a:pt x="2439" y="4520"/>
                    <a:pt x="2346" y="4428"/>
                  </a:cubicBezTo>
                  <a:cubicBezTo>
                    <a:pt x="2045" y="4127"/>
                    <a:pt x="1862" y="3738"/>
                    <a:pt x="1853" y="3348"/>
                  </a:cubicBezTo>
                  <a:close/>
                  <a:moveTo>
                    <a:pt x="5031" y="3317"/>
                  </a:moveTo>
                  <a:lnTo>
                    <a:pt x="5031" y="3317"/>
                  </a:lnTo>
                  <a:cubicBezTo>
                    <a:pt x="5062" y="3872"/>
                    <a:pt x="4753" y="4397"/>
                    <a:pt x="4259" y="4705"/>
                  </a:cubicBezTo>
                  <a:cubicBezTo>
                    <a:pt x="4167" y="4335"/>
                    <a:pt x="4259" y="3934"/>
                    <a:pt x="4476" y="3656"/>
                  </a:cubicBezTo>
                  <a:cubicBezTo>
                    <a:pt x="4599" y="3502"/>
                    <a:pt x="4753" y="3409"/>
                    <a:pt x="4938" y="3347"/>
                  </a:cubicBezTo>
                  <a:lnTo>
                    <a:pt x="5031" y="3317"/>
                  </a:lnTo>
                  <a:close/>
                  <a:moveTo>
                    <a:pt x="4969" y="848"/>
                  </a:moveTo>
                  <a:lnTo>
                    <a:pt x="4969" y="848"/>
                  </a:lnTo>
                  <a:cubicBezTo>
                    <a:pt x="5216" y="1187"/>
                    <a:pt x="5340" y="1588"/>
                    <a:pt x="5340" y="1990"/>
                  </a:cubicBezTo>
                  <a:lnTo>
                    <a:pt x="5340" y="2113"/>
                  </a:lnTo>
                  <a:cubicBezTo>
                    <a:pt x="5340" y="2206"/>
                    <a:pt x="5370" y="2267"/>
                    <a:pt x="5463" y="2298"/>
                  </a:cubicBezTo>
                  <a:lnTo>
                    <a:pt x="5556" y="2360"/>
                  </a:lnTo>
                  <a:cubicBezTo>
                    <a:pt x="5895" y="2545"/>
                    <a:pt x="6173" y="2884"/>
                    <a:pt x="6358" y="3255"/>
                  </a:cubicBezTo>
                  <a:cubicBezTo>
                    <a:pt x="6265" y="3193"/>
                    <a:pt x="6204" y="3131"/>
                    <a:pt x="6111" y="3101"/>
                  </a:cubicBezTo>
                  <a:cubicBezTo>
                    <a:pt x="5816" y="2930"/>
                    <a:pt x="5532" y="2856"/>
                    <a:pt x="5270" y="2856"/>
                  </a:cubicBezTo>
                  <a:cubicBezTo>
                    <a:pt x="3783" y="2856"/>
                    <a:pt x="3009" y="5248"/>
                    <a:pt x="4846" y="5878"/>
                  </a:cubicBezTo>
                  <a:cubicBezTo>
                    <a:pt x="4756" y="5891"/>
                    <a:pt x="4667" y="5897"/>
                    <a:pt x="4579" y="5897"/>
                  </a:cubicBezTo>
                  <a:cubicBezTo>
                    <a:pt x="4248" y="5897"/>
                    <a:pt x="3935" y="5809"/>
                    <a:pt x="3642" y="5662"/>
                  </a:cubicBezTo>
                  <a:lnTo>
                    <a:pt x="3550" y="5600"/>
                  </a:lnTo>
                  <a:cubicBezTo>
                    <a:pt x="3519" y="5569"/>
                    <a:pt x="3480" y="5554"/>
                    <a:pt x="3442" y="5554"/>
                  </a:cubicBezTo>
                  <a:cubicBezTo>
                    <a:pt x="3403" y="5554"/>
                    <a:pt x="3364" y="5569"/>
                    <a:pt x="3334" y="5600"/>
                  </a:cubicBezTo>
                  <a:lnTo>
                    <a:pt x="3272" y="5662"/>
                  </a:lnTo>
                  <a:cubicBezTo>
                    <a:pt x="2979" y="5809"/>
                    <a:pt x="2647" y="5897"/>
                    <a:pt x="2323" y="5897"/>
                  </a:cubicBezTo>
                  <a:cubicBezTo>
                    <a:pt x="2237" y="5897"/>
                    <a:pt x="2152" y="5891"/>
                    <a:pt x="2068" y="5878"/>
                  </a:cubicBezTo>
                  <a:cubicBezTo>
                    <a:pt x="2161" y="5847"/>
                    <a:pt x="2253" y="5816"/>
                    <a:pt x="2346" y="5755"/>
                  </a:cubicBezTo>
                  <a:cubicBezTo>
                    <a:pt x="3704" y="4983"/>
                    <a:pt x="3148" y="2884"/>
                    <a:pt x="1574" y="2884"/>
                  </a:cubicBezTo>
                  <a:cubicBezTo>
                    <a:pt x="1204" y="2884"/>
                    <a:pt x="834" y="3039"/>
                    <a:pt x="556" y="3286"/>
                  </a:cubicBezTo>
                  <a:cubicBezTo>
                    <a:pt x="710" y="2884"/>
                    <a:pt x="1019" y="2576"/>
                    <a:pt x="1358" y="2360"/>
                  </a:cubicBezTo>
                  <a:lnTo>
                    <a:pt x="1389" y="2329"/>
                  </a:lnTo>
                  <a:lnTo>
                    <a:pt x="1451" y="2267"/>
                  </a:lnTo>
                  <a:cubicBezTo>
                    <a:pt x="1513" y="2236"/>
                    <a:pt x="1544" y="2175"/>
                    <a:pt x="1574" y="2113"/>
                  </a:cubicBezTo>
                  <a:lnTo>
                    <a:pt x="1574" y="1990"/>
                  </a:lnTo>
                  <a:cubicBezTo>
                    <a:pt x="1544" y="1588"/>
                    <a:pt x="1698" y="1187"/>
                    <a:pt x="1945" y="848"/>
                  </a:cubicBezTo>
                  <a:lnTo>
                    <a:pt x="1945" y="848"/>
                  </a:lnTo>
                  <a:cubicBezTo>
                    <a:pt x="1914" y="940"/>
                    <a:pt x="1914" y="1033"/>
                    <a:pt x="1914" y="1125"/>
                  </a:cubicBezTo>
                  <a:cubicBezTo>
                    <a:pt x="1914" y="1372"/>
                    <a:pt x="1976" y="1650"/>
                    <a:pt x="2099" y="1866"/>
                  </a:cubicBezTo>
                  <a:cubicBezTo>
                    <a:pt x="2346" y="2298"/>
                    <a:pt x="2778" y="2607"/>
                    <a:pt x="3272" y="2668"/>
                  </a:cubicBezTo>
                  <a:lnTo>
                    <a:pt x="3642" y="2668"/>
                  </a:lnTo>
                  <a:cubicBezTo>
                    <a:pt x="4136" y="2607"/>
                    <a:pt x="4568" y="2298"/>
                    <a:pt x="4815" y="1866"/>
                  </a:cubicBezTo>
                  <a:cubicBezTo>
                    <a:pt x="4938" y="1650"/>
                    <a:pt x="5000" y="1372"/>
                    <a:pt x="5000" y="1125"/>
                  </a:cubicBezTo>
                  <a:cubicBezTo>
                    <a:pt x="5000" y="1033"/>
                    <a:pt x="4969" y="940"/>
                    <a:pt x="4969" y="848"/>
                  </a:cubicBezTo>
                  <a:close/>
                  <a:moveTo>
                    <a:pt x="2329" y="1"/>
                  </a:moveTo>
                  <a:cubicBezTo>
                    <a:pt x="2281" y="1"/>
                    <a:pt x="2233" y="14"/>
                    <a:pt x="2192" y="45"/>
                  </a:cubicBezTo>
                  <a:cubicBezTo>
                    <a:pt x="1544" y="477"/>
                    <a:pt x="1142" y="1187"/>
                    <a:pt x="1142" y="1990"/>
                  </a:cubicBezTo>
                  <a:cubicBezTo>
                    <a:pt x="494" y="2360"/>
                    <a:pt x="62" y="3070"/>
                    <a:pt x="31" y="3841"/>
                  </a:cubicBezTo>
                  <a:cubicBezTo>
                    <a:pt x="1" y="3903"/>
                    <a:pt x="31" y="3965"/>
                    <a:pt x="93" y="4026"/>
                  </a:cubicBezTo>
                  <a:lnTo>
                    <a:pt x="93" y="4057"/>
                  </a:lnTo>
                  <a:cubicBezTo>
                    <a:pt x="124" y="4088"/>
                    <a:pt x="186" y="4119"/>
                    <a:pt x="278" y="4119"/>
                  </a:cubicBezTo>
                  <a:cubicBezTo>
                    <a:pt x="371" y="4119"/>
                    <a:pt x="494" y="4057"/>
                    <a:pt x="525" y="3965"/>
                  </a:cubicBezTo>
                  <a:cubicBezTo>
                    <a:pt x="618" y="3749"/>
                    <a:pt x="772" y="3563"/>
                    <a:pt x="988" y="3440"/>
                  </a:cubicBezTo>
                  <a:cubicBezTo>
                    <a:pt x="1142" y="3347"/>
                    <a:pt x="1297" y="3286"/>
                    <a:pt x="1451" y="3286"/>
                  </a:cubicBezTo>
                  <a:lnTo>
                    <a:pt x="1451" y="3317"/>
                  </a:lnTo>
                  <a:cubicBezTo>
                    <a:pt x="1451" y="3841"/>
                    <a:pt x="1667" y="4335"/>
                    <a:pt x="2037" y="4705"/>
                  </a:cubicBezTo>
                  <a:cubicBezTo>
                    <a:pt x="2161" y="4860"/>
                    <a:pt x="2315" y="4952"/>
                    <a:pt x="2500" y="5045"/>
                  </a:cubicBezTo>
                  <a:cubicBezTo>
                    <a:pt x="2408" y="5199"/>
                    <a:pt x="2284" y="5292"/>
                    <a:pt x="2130" y="5384"/>
                  </a:cubicBezTo>
                  <a:cubicBezTo>
                    <a:pt x="1914" y="5508"/>
                    <a:pt x="1667" y="5539"/>
                    <a:pt x="1451" y="5539"/>
                  </a:cubicBezTo>
                  <a:cubicBezTo>
                    <a:pt x="1431" y="5535"/>
                    <a:pt x="1411" y="5533"/>
                    <a:pt x="1392" y="5533"/>
                  </a:cubicBezTo>
                  <a:cubicBezTo>
                    <a:pt x="1266" y="5533"/>
                    <a:pt x="1169" y="5617"/>
                    <a:pt x="1142" y="5724"/>
                  </a:cubicBezTo>
                  <a:cubicBezTo>
                    <a:pt x="1112" y="5847"/>
                    <a:pt x="1173" y="5971"/>
                    <a:pt x="1297" y="6032"/>
                  </a:cubicBezTo>
                  <a:cubicBezTo>
                    <a:pt x="1614" y="6191"/>
                    <a:pt x="1958" y="6269"/>
                    <a:pt x="2305" y="6269"/>
                  </a:cubicBezTo>
                  <a:cubicBezTo>
                    <a:pt x="2699" y="6269"/>
                    <a:pt x="3095" y="6168"/>
                    <a:pt x="3457" y="5971"/>
                  </a:cubicBezTo>
                  <a:cubicBezTo>
                    <a:pt x="3802" y="6168"/>
                    <a:pt x="4200" y="6269"/>
                    <a:pt x="4599" y="6269"/>
                  </a:cubicBezTo>
                  <a:cubicBezTo>
                    <a:pt x="4949" y="6269"/>
                    <a:pt x="5300" y="6191"/>
                    <a:pt x="5617" y="6032"/>
                  </a:cubicBezTo>
                  <a:cubicBezTo>
                    <a:pt x="5710" y="5971"/>
                    <a:pt x="5772" y="5847"/>
                    <a:pt x="5741" y="5724"/>
                  </a:cubicBezTo>
                  <a:cubicBezTo>
                    <a:pt x="5714" y="5617"/>
                    <a:pt x="5617" y="5533"/>
                    <a:pt x="5512" y="5533"/>
                  </a:cubicBezTo>
                  <a:cubicBezTo>
                    <a:pt x="5496" y="5533"/>
                    <a:pt x="5479" y="5535"/>
                    <a:pt x="5463" y="5539"/>
                  </a:cubicBezTo>
                  <a:cubicBezTo>
                    <a:pt x="5216" y="5539"/>
                    <a:pt x="4969" y="5508"/>
                    <a:pt x="4784" y="5384"/>
                  </a:cubicBezTo>
                  <a:cubicBezTo>
                    <a:pt x="4630" y="5292"/>
                    <a:pt x="4506" y="5199"/>
                    <a:pt x="4414" y="5045"/>
                  </a:cubicBezTo>
                  <a:cubicBezTo>
                    <a:pt x="5062" y="4705"/>
                    <a:pt x="5463" y="4026"/>
                    <a:pt x="5463" y="3317"/>
                  </a:cubicBezTo>
                  <a:lnTo>
                    <a:pt x="5463" y="3255"/>
                  </a:lnTo>
                  <a:cubicBezTo>
                    <a:pt x="5617" y="3286"/>
                    <a:pt x="5772" y="3317"/>
                    <a:pt x="5926" y="3409"/>
                  </a:cubicBezTo>
                  <a:cubicBezTo>
                    <a:pt x="6111" y="3533"/>
                    <a:pt x="6296" y="3718"/>
                    <a:pt x="6389" y="3934"/>
                  </a:cubicBezTo>
                  <a:cubicBezTo>
                    <a:pt x="6420" y="4026"/>
                    <a:pt x="6512" y="4088"/>
                    <a:pt x="6636" y="4088"/>
                  </a:cubicBezTo>
                  <a:cubicBezTo>
                    <a:pt x="6698" y="4088"/>
                    <a:pt x="6759" y="4057"/>
                    <a:pt x="6821" y="4026"/>
                  </a:cubicBezTo>
                  <a:cubicBezTo>
                    <a:pt x="6883" y="3965"/>
                    <a:pt x="6914" y="3903"/>
                    <a:pt x="6914" y="3810"/>
                  </a:cubicBezTo>
                  <a:cubicBezTo>
                    <a:pt x="6852" y="3039"/>
                    <a:pt x="6420" y="2360"/>
                    <a:pt x="5772" y="1990"/>
                  </a:cubicBezTo>
                  <a:cubicBezTo>
                    <a:pt x="5772" y="1187"/>
                    <a:pt x="5370" y="477"/>
                    <a:pt x="4722" y="45"/>
                  </a:cubicBezTo>
                  <a:cubicBezTo>
                    <a:pt x="4681" y="14"/>
                    <a:pt x="4633" y="1"/>
                    <a:pt x="4585" y="1"/>
                  </a:cubicBezTo>
                  <a:cubicBezTo>
                    <a:pt x="4489" y="1"/>
                    <a:pt x="4393" y="56"/>
                    <a:pt x="4352" y="138"/>
                  </a:cubicBezTo>
                  <a:cubicBezTo>
                    <a:pt x="4290" y="230"/>
                    <a:pt x="4321" y="354"/>
                    <a:pt x="4383" y="416"/>
                  </a:cubicBezTo>
                  <a:cubicBezTo>
                    <a:pt x="4506" y="632"/>
                    <a:pt x="4599" y="848"/>
                    <a:pt x="4599" y="1095"/>
                  </a:cubicBezTo>
                  <a:cubicBezTo>
                    <a:pt x="4599" y="1280"/>
                    <a:pt x="4568" y="1434"/>
                    <a:pt x="4476" y="1588"/>
                  </a:cubicBezTo>
                  <a:cubicBezTo>
                    <a:pt x="4167" y="1403"/>
                    <a:pt x="3827" y="1311"/>
                    <a:pt x="3457" y="1311"/>
                  </a:cubicBezTo>
                  <a:cubicBezTo>
                    <a:pt x="3087" y="1311"/>
                    <a:pt x="2747" y="1403"/>
                    <a:pt x="2439" y="1588"/>
                  </a:cubicBezTo>
                  <a:cubicBezTo>
                    <a:pt x="2253" y="1218"/>
                    <a:pt x="2284" y="755"/>
                    <a:pt x="2531" y="416"/>
                  </a:cubicBezTo>
                  <a:cubicBezTo>
                    <a:pt x="2593" y="354"/>
                    <a:pt x="2593" y="230"/>
                    <a:pt x="2562" y="138"/>
                  </a:cubicBezTo>
                  <a:cubicBezTo>
                    <a:pt x="2521" y="56"/>
                    <a:pt x="2425" y="1"/>
                    <a:pt x="2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94" name="Google Shape;21294;p10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Laboratory</a:t>
            </a:r>
            <a:endParaRPr sz="1600">
              <a:solidFill>
                <a:srgbClr val="FFFFFF"/>
              </a:solidFill>
            </a:endParaRPr>
          </a:p>
        </p:txBody>
      </p:sp>
      <p:grpSp>
        <p:nvGrpSpPr>
          <p:cNvPr id="21295" name="Google Shape;21295;p100"/>
          <p:cNvGrpSpPr/>
          <p:nvPr/>
        </p:nvGrpSpPr>
        <p:grpSpPr>
          <a:xfrm>
            <a:off x="1744350" y="1765786"/>
            <a:ext cx="432875" cy="345275"/>
            <a:chOff x="2480288" y="2463956"/>
            <a:chExt cx="432875" cy="345275"/>
          </a:xfrm>
        </p:grpSpPr>
        <p:sp>
          <p:nvSpPr>
            <p:cNvPr id="21296" name="Google Shape;21296;p100"/>
            <p:cNvSpPr/>
            <p:nvPr/>
          </p:nvSpPr>
          <p:spPr>
            <a:xfrm>
              <a:off x="2673188" y="2611856"/>
              <a:ext cx="60975" cy="52325"/>
            </a:xfrm>
            <a:custGeom>
              <a:rect b="b" l="l" r="r" t="t"/>
              <a:pathLst>
                <a:path extrusionOk="0" h="2093" w="2439">
                  <a:moveTo>
                    <a:pt x="1402" y="422"/>
                  </a:moveTo>
                  <a:cubicBezTo>
                    <a:pt x="1560" y="422"/>
                    <a:pt x="1721" y="480"/>
                    <a:pt x="1852" y="612"/>
                  </a:cubicBezTo>
                  <a:cubicBezTo>
                    <a:pt x="2253" y="1013"/>
                    <a:pt x="1975" y="1692"/>
                    <a:pt x="1420" y="1692"/>
                  </a:cubicBezTo>
                  <a:cubicBezTo>
                    <a:pt x="1049" y="1692"/>
                    <a:pt x="772" y="1414"/>
                    <a:pt x="772" y="1044"/>
                  </a:cubicBezTo>
                  <a:cubicBezTo>
                    <a:pt x="772" y="670"/>
                    <a:pt x="1079" y="422"/>
                    <a:pt x="1402" y="422"/>
                  </a:cubicBezTo>
                  <a:close/>
                  <a:moveTo>
                    <a:pt x="1387" y="1"/>
                  </a:moveTo>
                  <a:cubicBezTo>
                    <a:pt x="1130" y="1"/>
                    <a:pt x="867" y="94"/>
                    <a:pt x="648" y="303"/>
                  </a:cubicBezTo>
                  <a:cubicBezTo>
                    <a:pt x="0" y="982"/>
                    <a:pt x="463" y="2093"/>
                    <a:pt x="1420" y="2093"/>
                  </a:cubicBezTo>
                  <a:cubicBezTo>
                    <a:pt x="1975" y="2093"/>
                    <a:pt x="2438" y="1630"/>
                    <a:pt x="2438" y="1044"/>
                  </a:cubicBezTo>
                  <a:cubicBezTo>
                    <a:pt x="2438" y="416"/>
                    <a:pt x="1927" y="1"/>
                    <a:pt x="13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100"/>
            <p:cNvSpPr/>
            <p:nvPr/>
          </p:nvSpPr>
          <p:spPr>
            <a:xfrm>
              <a:off x="2653113" y="2527031"/>
              <a:ext cx="110350" cy="75425"/>
            </a:xfrm>
            <a:custGeom>
              <a:rect b="b" l="l" r="r" t="t"/>
              <a:pathLst>
                <a:path extrusionOk="0" h="3017" w="4414">
                  <a:moveTo>
                    <a:pt x="2192" y="394"/>
                  </a:moveTo>
                  <a:cubicBezTo>
                    <a:pt x="2693" y="394"/>
                    <a:pt x="3195" y="486"/>
                    <a:pt x="3673" y="671"/>
                  </a:cubicBezTo>
                  <a:cubicBezTo>
                    <a:pt x="3858" y="764"/>
                    <a:pt x="3951" y="980"/>
                    <a:pt x="3889" y="1165"/>
                  </a:cubicBezTo>
                  <a:lnTo>
                    <a:pt x="3334" y="2492"/>
                  </a:lnTo>
                  <a:cubicBezTo>
                    <a:pt x="2979" y="2292"/>
                    <a:pt x="2578" y="2191"/>
                    <a:pt x="2176" y="2191"/>
                  </a:cubicBezTo>
                  <a:cubicBezTo>
                    <a:pt x="1775" y="2191"/>
                    <a:pt x="1374" y="2292"/>
                    <a:pt x="1019" y="2492"/>
                  </a:cubicBezTo>
                  <a:lnTo>
                    <a:pt x="494" y="1165"/>
                  </a:lnTo>
                  <a:cubicBezTo>
                    <a:pt x="464" y="1073"/>
                    <a:pt x="464" y="949"/>
                    <a:pt x="494" y="887"/>
                  </a:cubicBezTo>
                  <a:lnTo>
                    <a:pt x="525" y="887"/>
                  </a:lnTo>
                  <a:cubicBezTo>
                    <a:pt x="556" y="795"/>
                    <a:pt x="618" y="702"/>
                    <a:pt x="710" y="671"/>
                  </a:cubicBezTo>
                  <a:cubicBezTo>
                    <a:pt x="1189" y="486"/>
                    <a:pt x="1690" y="394"/>
                    <a:pt x="2192" y="394"/>
                  </a:cubicBezTo>
                  <a:close/>
                  <a:moveTo>
                    <a:pt x="2207" y="0"/>
                  </a:moveTo>
                  <a:cubicBezTo>
                    <a:pt x="1659" y="0"/>
                    <a:pt x="1112" y="101"/>
                    <a:pt x="587" y="301"/>
                  </a:cubicBezTo>
                  <a:cubicBezTo>
                    <a:pt x="186" y="455"/>
                    <a:pt x="1" y="918"/>
                    <a:pt x="155" y="1289"/>
                  </a:cubicBezTo>
                  <a:lnTo>
                    <a:pt x="772" y="2894"/>
                  </a:lnTo>
                  <a:cubicBezTo>
                    <a:pt x="803" y="2955"/>
                    <a:pt x="834" y="2986"/>
                    <a:pt x="896" y="3017"/>
                  </a:cubicBezTo>
                  <a:cubicBezTo>
                    <a:pt x="957" y="3017"/>
                    <a:pt x="1019" y="3017"/>
                    <a:pt x="1081" y="2986"/>
                  </a:cubicBezTo>
                  <a:cubicBezTo>
                    <a:pt x="1420" y="2724"/>
                    <a:pt x="1814" y="2593"/>
                    <a:pt x="2207" y="2593"/>
                  </a:cubicBezTo>
                  <a:cubicBezTo>
                    <a:pt x="2601" y="2593"/>
                    <a:pt x="2994" y="2724"/>
                    <a:pt x="3334" y="2986"/>
                  </a:cubicBezTo>
                  <a:cubicBezTo>
                    <a:pt x="3365" y="3007"/>
                    <a:pt x="3402" y="3017"/>
                    <a:pt x="3441" y="3017"/>
                  </a:cubicBezTo>
                  <a:cubicBezTo>
                    <a:pt x="3519" y="3017"/>
                    <a:pt x="3601" y="2976"/>
                    <a:pt x="3642" y="2894"/>
                  </a:cubicBezTo>
                  <a:lnTo>
                    <a:pt x="4260" y="1289"/>
                  </a:lnTo>
                  <a:cubicBezTo>
                    <a:pt x="4414" y="918"/>
                    <a:pt x="4229" y="455"/>
                    <a:pt x="3827" y="301"/>
                  </a:cubicBezTo>
                  <a:cubicBezTo>
                    <a:pt x="3303" y="101"/>
                    <a:pt x="2755" y="0"/>
                    <a:pt x="2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100"/>
            <p:cNvSpPr/>
            <p:nvPr/>
          </p:nvSpPr>
          <p:spPr>
            <a:xfrm>
              <a:off x="2596788" y="2623281"/>
              <a:ext cx="94925" cy="102350"/>
            </a:xfrm>
            <a:custGeom>
              <a:rect b="b" l="l" r="r" t="t"/>
              <a:pathLst>
                <a:path extrusionOk="0" h="4094" w="3797">
                  <a:moveTo>
                    <a:pt x="2192" y="432"/>
                  </a:moveTo>
                  <a:cubicBezTo>
                    <a:pt x="2192" y="833"/>
                    <a:pt x="2254" y="1235"/>
                    <a:pt x="2439" y="1605"/>
                  </a:cubicBezTo>
                  <a:cubicBezTo>
                    <a:pt x="2624" y="1975"/>
                    <a:pt x="2902" y="2284"/>
                    <a:pt x="3241" y="2500"/>
                  </a:cubicBezTo>
                  <a:lnTo>
                    <a:pt x="2284" y="3580"/>
                  </a:lnTo>
                  <a:cubicBezTo>
                    <a:pt x="2198" y="3649"/>
                    <a:pt x="2092" y="3690"/>
                    <a:pt x="1988" y="3690"/>
                  </a:cubicBezTo>
                  <a:cubicBezTo>
                    <a:pt x="1907" y="3690"/>
                    <a:pt x="1827" y="3665"/>
                    <a:pt x="1760" y="3611"/>
                  </a:cubicBezTo>
                  <a:cubicBezTo>
                    <a:pt x="1019" y="2932"/>
                    <a:pt x="556" y="1975"/>
                    <a:pt x="464" y="988"/>
                  </a:cubicBezTo>
                  <a:cubicBezTo>
                    <a:pt x="464" y="772"/>
                    <a:pt x="587" y="617"/>
                    <a:pt x="772" y="587"/>
                  </a:cubicBezTo>
                  <a:lnTo>
                    <a:pt x="2192" y="432"/>
                  </a:lnTo>
                  <a:close/>
                  <a:moveTo>
                    <a:pt x="2439" y="0"/>
                  </a:moveTo>
                  <a:lnTo>
                    <a:pt x="741" y="185"/>
                  </a:lnTo>
                  <a:cubicBezTo>
                    <a:pt x="556" y="185"/>
                    <a:pt x="371" y="278"/>
                    <a:pt x="217" y="432"/>
                  </a:cubicBezTo>
                  <a:cubicBezTo>
                    <a:pt x="93" y="587"/>
                    <a:pt x="1" y="803"/>
                    <a:pt x="32" y="1019"/>
                  </a:cubicBezTo>
                  <a:cubicBezTo>
                    <a:pt x="93" y="1543"/>
                    <a:pt x="248" y="2099"/>
                    <a:pt x="494" y="2593"/>
                  </a:cubicBezTo>
                  <a:cubicBezTo>
                    <a:pt x="741" y="3086"/>
                    <a:pt x="1081" y="3518"/>
                    <a:pt x="1482" y="3889"/>
                  </a:cubicBezTo>
                  <a:cubicBezTo>
                    <a:pt x="1632" y="4024"/>
                    <a:pt x="1826" y="4093"/>
                    <a:pt x="2018" y="4093"/>
                  </a:cubicBezTo>
                  <a:cubicBezTo>
                    <a:pt x="2220" y="4093"/>
                    <a:pt x="2420" y="4016"/>
                    <a:pt x="2562" y="3858"/>
                  </a:cubicBezTo>
                  <a:lnTo>
                    <a:pt x="3735" y="2562"/>
                  </a:lnTo>
                  <a:cubicBezTo>
                    <a:pt x="3797" y="2469"/>
                    <a:pt x="3766" y="2315"/>
                    <a:pt x="3673" y="2253"/>
                  </a:cubicBezTo>
                  <a:cubicBezTo>
                    <a:pt x="2902" y="1883"/>
                    <a:pt x="2500" y="1080"/>
                    <a:pt x="2655" y="247"/>
                  </a:cubicBezTo>
                  <a:cubicBezTo>
                    <a:pt x="2686" y="124"/>
                    <a:pt x="2562" y="0"/>
                    <a:pt x="2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100"/>
            <p:cNvSpPr/>
            <p:nvPr/>
          </p:nvSpPr>
          <p:spPr>
            <a:xfrm>
              <a:off x="2724863" y="2623931"/>
              <a:ext cx="94925" cy="102000"/>
            </a:xfrm>
            <a:custGeom>
              <a:rect b="b" l="l" r="r" t="t"/>
              <a:pathLst>
                <a:path extrusionOk="0" h="4080" w="3797">
                  <a:moveTo>
                    <a:pt x="1606" y="437"/>
                  </a:moveTo>
                  <a:lnTo>
                    <a:pt x="3025" y="561"/>
                  </a:lnTo>
                  <a:cubicBezTo>
                    <a:pt x="3210" y="591"/>
                    <a:pt x="3365" y="746"/>
                    <a:pt x="3365" y="931"/>
                  </a:cubicBezTo>
                  <a:cubicBezTo>
                    <a:pt x="3272" y="1949"/>
                    <a:pt x="2809" y="2875"/>
                    <a:pt x="2038" y="3585"/>
                  </a:cubicBezTo>
                  <a:cubicBezTo>
                    <a:pt x="1966" y="3628"/>
                    <a:pt x="1881" y="3651"/>
                    <a:pt x="1798" y="3651"/>
                  </a:cubicBezTo>
                  <a:cubicBezTo>
                    <a:pt x="1703" y="3651"/>
                    <a:pt x="1610" y="3620"/>
                    <a:pt x="1544" y="3554"/>
                  </a:cubicBezTo>
                  <a:lnTo>
                    <a:pt x="556" y="2474"/>
                  </a:lnTo>
                  <a:cubicBezTo>
                    <a:pt x="896" y="2258"/>
                    <a:pt x="1174" y="1949"/>
                    <a:pt x="1359" y="1579"/>
                  </a:cubicBezTo>
                  <a:cubicBezTo>
                    <a:pt x="1544" y="1240"/>
                    <a:pt x="1606" y="838"/>
                    <a:pt x="1606" y="437"/>
                  </a:cubicBezTo>
                  <a:close/>
                  <a:moveTo>
                    <a:pt x="1343" y="0"/>
                  </a:moveTo>
                  <a:cubicBezTo>
                    <a:pt x="1217" y="0"/>
                    <a:pt x="1146" y="111"/>
                    <a:pt x="1174" y="221"/>
                  </a:cubicBezTo>
                  <a:cubicBezTo>
                    <a:pt x="1235" y="622"/>
                    <a:pt x="1174" y="1024"/>
                    <a:pt x="988" y="1394"/>
                  </a:cubicBezTo>
                  <a:cubicBezTo>
                    <a:pt x="803" y="1733"/>
                    <a:pt x="525" y="2042"/>
                    <a:pt x="155" y="2227"/>
                  </a:cubicBezTo>
                  <a:cubicBezTo>
                    <a:pt x="32" y="2289"/>
                    <a:pt x="1" y="2443"/>
                    <a:pt x="93" y="2536"/>
                  </a:cubicBezTo>
                  <a:lnTo>
                    <a:pt x="1235" y="3801"/>
                  </a:lnTo>
                  <a:lnTo>
                    <a:pt x="1235" y="3832"/>
                  </a:lnTo>
                  <a:cubicBezTo>
                    <a:pt x="1381" y="3994"/>
                    <a:pt x="1586" y="4079"/>
                    <a:pt x="1793" y="4079"/>
                  </a:cubicBezTo>
                  <a:cubicBezTo>
                    <a:pt x="1980" y="4079"/>
                    <a:pt x="2169" y="4009"/>
                    <a:pt x="2315" y="3863"/>
                  </a:cubicBezTo>
                  <a:cubicBezTo>
                    <a:pt x="2717" y="3492"/>
                    <a:pt x="3056" y="3060"/>
                    <a:pt x="3303" y="2567"/>
                  </a:cubicBezTo>
                  <a:cubicBezTo>
                    <a:pt x="3550" y="2073"/>
                    <a:pt x="3704" y="1517"/>
                    <a:pt x="3766" y="993"/>
                  </a:cubicBezTo>
                  <a:cubicBezTo>
                    <a:pt x="3797" y="561"/>
                    <a:pt x="3488" y="190"/>
                    <a:pt x="3056" y="159"/>
                  </a:cubicBezTo>
                  <a:lnTo>
                    <a:pt x="1390" y="5"/>
                  </a:lnTo>
                  <a:cubicBezTo>
                    <a:pt x="1373" y="2"/>
                    <a:pt x="1358" y="0"/>
                    <a:pt x="13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100"/>
            <p:cNvSpPr/>
            <p:nvPr/>
          </p:nvSpPr>
          <p:spPr>
            <a:xfrm>
              <a:off x="2480288" y="2463956"/>
              <a:ext cx="432875" cy="345275"/>
            </a:xfrm>
            <a:custGeom>
              <a:rect b="b" l="l" r="r" t="t"/>
              <a:pathLst>
                <a:path extrusionOk="0" h="13811" w="17315">
                  <a:moveTo>
                    <a:pt x="9095" y="0"/>
                  </a:moveTo>
                  <a:cubicBezTo>
                    <a:pt x="7461" y="0"/>
                    <a:pt x="5802" y="576"/>
                    <a:pt x="4445" y="1806"/>
                  </a:cubicBezTo>
                  <a:cubicBezTo>
                    <a:pt x="4300" y="1951"/>
                    <a:pt x="4439" y="2171"/>
                    <a:pt x="4595" y="2171"/>
                  </a:cubicBezTo>
                  <a:cubicBezTo>
                    <a:pt x="4638" y="2171"/>
                    <a:pt x="4682" y="2154"/>
                    <a:pt x="4722" y="2114"/>
                  </a:cubicBezTo>
                  <a:cubicBezTo>
                    <a:pt x="5975" y="993"/>
                    <a:pt x="7537" y="442"/>
                    <a:pt x="9093" y="442"/>
                  </a:cubicBezTo>
                  <a:cubicBezTo>
                    <a:pt x="10835" y="442"/>
                    <a:pt x="12570" y="1132"/>
                    <a:pt x="13858" y="2485"/>
                  </a:cubicBezTo>
                  <a:cubicBezTo>
                    <a:pt x="16296" y="5077"/>
                    <a:pt x="16234" y="9120"/>
                    <a:pt x="13734" y="11620"/>
                  </a:cubicBezTo>
                  <a:cubicBezTo>
                    <a:pt x="12465" y="12905"/>
                    <a:pt x="10798" y="13545"/>
                    <a:pt x="9124" y="13545"/>
                  </a:cubicBezTo>
                  <a:cubicBezTo>
                    <a:pt x="7503" y="13545"/>
                    <a:pt x="5875" y="12943"/>
                    <a:pt x="4599" y="11743"/>
                  </a:cubicBezTo>
                  <a:cubicBezTo>
                    <a:pt x="2007" y="9305"/>
                    <a:pt x="1852" y="5262"/>
                    <a:pt x="4198" y="2639"/>
                  </a:cubicBezTo>
                  <a:cubicBezTo>
                    <a:pt x="4336" y="2478"/>
                    <a:pt x="4200" y="2283"/>
                    <a:pt x="4058" y="2283"/>
                  </a:cubicBezTo>
                  <a:cubicBezTo>
                    <a:pt x="4009" y="2283"/>
                    <a:pt x="3959" y="2306"/>
                    <a:pt x="3920" y="2361"/>
                  </a:cubicBezTo>
                  <a:cubicBezTo>
                    <a:pt x="1" y="6836"/>
                    <a:pt x="3179" y="13811"/>
                    <a:pt x="9136" y="13811"/>
                  </a:cubicBezTo>
                  <a:cubicBezTo>
                    <a:pt x="13981" y="13811"/>
                    <a:pt x="17314" y="8935"/>
                    <a:pt x="15555" y="4398"/>
                  </a:cubicBezTo>
                  <a:cubicBezTo>
                    <a:pt x="14457" y="1586"/>
                    <a:pt x="11809" y="0"/>
                    <a:pt x="9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100"/>
            <p:cNvSpPr/>
            <p:nvPr/>
          </p:nvSpPr>
          <p:spPr>
            <a:xfrm>
              <a:off x="2545863" y="2492756"/>
              <a:ext cx="327175" cy="289200"/>
            </a:xfrm>
            <a:custGeom>
              <a:rect b="b" l="l" r="r" t="t"/>
              <a:pathLst>
                <a:path extrusionOk="0" h="11568" w="13087">
                  <a:moveTo>
                    <a:pt x="6529" y="0"/>
                  </a:moveTo>
                  <a:cubicBezTo>
                    <a:pt x="4734" y="0"/>
                    <a:pt x="2966" y="838"/>
                    <a:pt x="1822" y="2382"/>
                  </a:cubicBezTo>
                  <a:cubicBezTo>
                    <a:pt x="1" y="4913"/>
                    <a:pt x="495" y="8431"/>
                    <a:pt x="2964" y="10344"/>
                  </a:cubicBezTo>
                  <a:cubicBezTo>
                    <a:pt x="4012" y="11167"/>
                    <a:pt x="5261" y="11568"/>
                    <a:pt x="6506" y="11568"/>
                  </a:cubicBezTo>
                  <a:cubicBezTo>
                    <a:pt x="8154" y="11568"/>
                    <a:pt x="9796" y="10865"/>
                    <a:pt x="10957" y="9511"/>
                  </a:cubicBezTo>
                  <a:cubicBezTo>
                    <a:pt x="11018" y="9418"/>
                    <a:pt x="10988" y="9295"/>
                    <a:pt x="10926" y="9233"/>
                  </a:cubicBezTo>
                  <a:cubicBezTo>
                    <a:pt x="10887" y="9194"/>
                    <a:pt x="10843" y="9177"/>
                    <a:pt x="10800" y="9177"/>
                  </a:cubicBezTo>
                  <a:cubicBezTo>
                    <a:pt x="10741" y="9177"/>
                    <a:pt x="10684" y="9210"/>
                    <a:pt x="10648" y="9264"/>
                  </a:cubicBezTo>
                  <a:cubicBezTo>
                    <a:pt x="9557" y="10531"/>
                    <a:pt x="8005" y="11196"/>
                    <a:pt x="6442" y="11196"/>
                  </a:cubicBezTo>
                  <a:cubicBezTo>
                    <a:pt x="5265" y="11196"/>
                    <a:pt x="4082" y="10818"/>
                    <a:pt x="3087" y="10036"/>
                  </a:cubicBezTo>
                  <a:cubicBezTo>
                    <a:pt x="772" y="8215"/>
                    <a:pt x="340" y="4913"/>
                    <a:pt x="2069" y="2536"/>
                  </a:cubicBezTo>
                  <a:cubicBezTo>
                    <a:pt x="3136" y="1068"/>
                    <a:pt x="4793" y="283"/>
                    <a:pt x="6478" y="283"/>
                  </a:cubicBezTo>
                  <a:cubicBezTo>
                    <a:pt x="7521" y="283"/>
                    <a:pt x="8574" y="584"/>
                    <a:pt x="9506" y="1209"/>
                  </a:cubicBezTo>
                  <a:cubicBezTo>
                    <a:pt x="11944" y="2845"/>
                    <a:pt x="12654" y="6147"/>
                    <a:pt x="11080" y="8616"/>
                  </a:cubicBezTo>
                  <a:cubicBezTo>
                    <a:pt x="11018" y="8709"/>
                    <a:pt x="11049" y="8832"/>
                    <a:pt x="11142" y="8894"/>
                  </a:cubicBezTo>
                  <a:cubicBezTo>
                    <a:pt x="11175" y="8916"/>
                    <a:pt x="11211" y="8926"/>
                    <a:pt x="11248" y="8926"/>
                  </a:cubicBezTo>
                  <a:cubicBezTo>
                    <a:pt x="11314" y="8926"/>
                    <a:pt x="11380" y="8892"/>
                    <a:pt x="11420" y="8832"/>
                  </a:cubicBezTo>
                  <a:cubicBezTo>
                    <a:pt x="13086" y="6209"/>
                    <a:pt x="12315" y="2721"/>
                    <a:pt x="9753" y="993"/>
                  </a:cubicBezTo>
                  <a:cubicBezTo>
                    <a:pt x="8762" y="321"/>
                    <a:pt x="7641" y="0"/>
                    <a:pt x="6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2" name="Google Shape;21302;p100"/>
          <p:cNvGrpSpPr/>
          <p:nvPr/>
        </p:nvGrpSpPr>
        <p:grpSpPr>
          <a:xfrm>
            <a:off x="2525719" y="1766361"/>
            <a:ext cx="362650" cy="344125"/>
            <a:chOff x="1766613" y="2464331"/>
            <a:chExt cx="362650" cy="344125"/>
          </a:xfrm>
        </p:grpSpPr>
        <p:sp>
          <p:nvSpPr>
            <p:cNvPr id="21303" name="Google Shape;21303;p100"/>
            <p:cNvSpPr/>
            <p:nvPr/>
          </p:nvSpPr>
          <p:spPr>
            <a:xfrm>
              <a:off x="1885438" y="2722806"/>
              <a:ext cx="10050" cy="20850"/>
            </a:xfrm>
            <a:custGeom>
              <a:rect b="b" l="l" r="r" t="t"/>
              <a:pathLst>
                <a:path extrusionOk="0" h="834" w="402">
                  <a:moveTo>
                    <a:pt x="185" y="0"/>
                  </a:moveTo>
                  <a:cubicBezTo>
                    <a:pt x="93" y="0"/>
                    <a:pt x="0" y="93"/>
                    <a:pt x="0" y="216"/>
                  </a:cubicBezTo>
                  <a:lnTo>
                    <a:pt x="0" y="618"/>
                  </a:lnTo>
                  <a:cubicBezTo>
                    <a:pt x="0" y="741"/>
                    <a:pt x="93" y="834"/>
                    <a:pt x="185" y="834"/>
                  </a:cubicBezTo>
                  <a:cubicBezTo>
                    <a:pt x="309" y="834"/>
                    <a:pt x="401" y="741"/>
                    <a:pt x="401" y="618"/>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100"/>
            <p:cNvSpPr/>
            <p:nvPr/>
          </p:nvSpPr>
          <p:spPr>
            <a:xfrm>
              <a:off x="2000388" y="2722806"/>
              <a:ext cx="10050" cy="20850"/>
            </a:xfrm>
            <a:custGeom>
              <a:rect b="b" l="l" r="r" t="t"/>
              <a:pathLst>
                <a:path extrusionOk="0" h="834" w="402">
                  <a:moveTo>
                    <a:pt x="216" y="0"/>
                  </a:moveTo>
                  <a:cubicBezTo>
                    <a:pt x="93" y="0"/>
                    <a:pt x="0" y="93"/>
                    <a:pt x="0" y="216"/>
                  </a:cubicBezTo>
                  <a:lnTo>
                    <a:pt x="0" y="618"/>
                  </a:lnTo>
                  <a:cubicBezTo>
                    <a:pt x="0" y="741"/>
                    <a:pt x="93" y="834"/>
                    <a:pt x="216" y="834"/>
                  </a:cubicBezTo>
                  <a:cubicBezTo>
                    <a:pt x="309" y="834"/>
                    <a:pt x="402" y="741"/>
                    <a:pt x="402" y="618"/>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100"/>
            <p:cNvSpPr/>
            <p:nvPr/>
          </p:nvSpPr>
          <p:spPr>
            <a:xfrm>
              <a:off x="1928638" y="2732456"/>
              <a:ext cx="40150" cy="16400"/>
            </a:xfrm>
            <a:custGeom>
              <a:rect b="b" l="l" r="r" t="t"/>
              <a:pathLst>
                <a:path extrusionOk="0" h="656" w="1606">
                  <a:moveTo>
                    <a:pt x="216" y="0"/>
                  </a:moveTo>
                  <a:cubicBezTo>
                    <a:pt x="162" y="0"/>
                    <a:pt x="108" y="16"/>
                    <a:pt x="62" y="46"/>
                  </a:cubicBezTo>
                  <a:cubicBezTo>
                    <a:pt x="0" y="139"/>
                    <a:pt x="0" y="262"/>
                    <a:pt x="62" y="355"/>
                  </a:cubicBezTo>
                  <a:cubicBezTo>
                    <a:pt x="263" y="556"/>
                    <a:pt x="525" y="656"/>
                    <a:pt x="787" y="656"/>
                  </a:cubicBezTo>
                  <a:cubicBezTo>
                    <a:pt x="1050" y="656"/>
                    <a:pt x="1312" y="556"/>
                    <a:pt x="1513" y="355"/>
                  </a:cubicBezTo>
                  <a:cubicBezTo>
                    <a:pt x="1605" y="262"/>
                    <a:pt x="1605" y="139"/>
                    <a:pt x="1513" y="46"/>
                  </a:cubicBezTo>
                  <a:lnTo>
                    <a:pt x="1482" y="46"/>
                  </a:lnTo>
                  <a:cubicBezTo>
                    <a:pt x="1435" y="16"/>
                    <a:pt x="1381" y="0"/>
                    <a:pt x="1331" y="0"/>
                  </a:cubicBezTo>
                  <a:cubicBezTo>
                    <a:pt x="1281" y="0"/>
                    <a:pt x="1235" y="16"/>
                    <a:pt x="1204" y="46"/>
                  </a:cubicBezTo>
                  <a:cubicBezTo>
                    <a:pt x="1080" y="170"/>
                    <a:pt x="926" y="232"/>
                    <a:pt x="772" y="232"/>
                  </a:cubicBezTo>
                  <a:cubicBezTo>
                    <a:pt x="618" y="232"/>
                    <a:pt x="463" y="170"/>
                    <a:pt x="371" y="46"/>
                  </a:cubicBezTo>
                  <a:cubicBezTo>
                    <a:pt x="324" y="16"/>
                    <a:pt x="27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100"/>
            <p:cNvSpPr/>
            <p:nvPr/>
          </p:nvSpPr>
          <p:spPr>
            <a:xfrm>
              <a:off x="1766613" y="2464331"/>
              <a:ext cx="362650" cy="344125"/>
            </a:xfrm>
            <a:custGeom>
              <a:rect b="b" l="l" r="r" t="t"/>
              <a:pathLst>
                <a:path extrusionOk="0" h="13765" w="14506">
                  <a:moveTo>
                    <a:pt x="7253" y="402"/>
                  </a:moveTo>
                  <a:cubicBezTo>
                    <a:pt x="7531" y="402"/>
                    <a:pt x="7994" y="402"/>
                    <a:pt x="8148" y="711"/>
                  </a:cubicBezTo>
                  <a:cubicBezTo>
                    <a:pt x="8333" y="1112"/>
                    <a:pt x="7932" y="1791"/>
                    <a:pt x="7716" y="2130"/>
                  </a:cubicBezTo>
                  <a:lnTo>
                    <a:pt x="6790" y="2130"/>
                  </a:lnTo>
                  <a:cubicBezTo>
                    <a:pt x="6574" y="1791"/>
                    <a:pt x="6173" y="1081"/>
                    <a:pt x="6358" y="711"/>
                  </a:cubicBezTo>
                  <a:cubicBezTo>
                    <a:pt x="6512" y="433"/>
                    <a:pt x="6975" y="402"/>
                    <a:pt x="7253" y="402"/>
                  </a:cubicBezTo>
                  <a:close/>
                  <a:moveTo>
                    <a:pt x="5586" y="2747"/>
                  </a:moveTo>
                  <a:cubicBezTo>
                    <a:pt x="5617" y="2747"/>
                    <a:pt x="5648" y="2778"/>
                    <a:pt x="5648" y="2809"/>
                  </a:cubicBezTo>
                  <a:cubicBezTo>
                    <a:pt x="5339" y="3612"/>
                    <a:pt x="4383" y="3889"/>
                    <a:pt x="4228" y="3951"/>
                  </a:cubicBezTo>
                  <a:lnTo>
                    <a:pt x="3148" y="3951"/>
                  </a:lnTo>
                  <a:cubicBezTo>
                    <a:pt x="2963" y="3889"/>
                    <a:pt x="2747" y="3797"/>
                    <a:pt x="2562" y="3704"/>
                  </a:cubicBezTo>
                  <a:cubicBezTo>
                    <a:pt x="2192" y="3519"/>
                    <a:pt x="1914" y="3210"/>
                    <a:pt x="1729" y="2809"/>
                  </a:cubicBezTo>
                  <a:cubicBezTo>
                    <a:pt x="1729" y="2778"/>
                    <a:pt x="1759" y="2747"/>
                    <a:pt x="1790" y="2747"/>
                  </a:cubicBezTo>
                  <a:close/>
                  <a:moveTo>
                    <a:pt x="4043" y="4321"/>
                  </a:moveTo>
                  <a:lnTo>
                    <a:pt x="4043" y="5216"/>
                  </a:lnTo>
                  <a:lnTo>
                    <a:pt x="3333" y="5031"/>
                  </a:lnTo>
                  <a:lnTo>
                    <a:pt x="3333" y="4321"/>
                  </a:lnTo>
                  <a:close/>
                  <a:moveTo>
                    <a:pt x="12746" y="4599"/>
                  </a:moveTo>
                  <a:cubicBezTo>
                    <a:pt x="12777" y="4599"/>
                    <a:pt x="12808" y="4661"/>
                    <a:pt x="12777" y="4692"/>
                  </a:cubicBezTo>
                  <a:cubicBezTo>
                    <a:pt x="12469" y="5463"/>
                    <a:pt x="11512" y="5772"/>
                    <a:pt x="11357" y="5803"/>
                  </a:cubicBezTo>
                  <a:lnTo>
                    <a:pt x="10308" y="5803"/>
                  </a:lnTo>
                  <a:cubicBezTo>
                    <a:pt x="10123" y="5741"/>
                    <a:pt x="9907" y="5679"/>
                    <a:pt x="9722" y="5556"/>
                  </a:cubicBezTo>
                  <a:cubicBezTo>
                    <a:pt x="9351" y="5371"/>
                    <a:pt x="9043" y="5062"/>
                    <a:pt x="8889" y="4692"/>
                  </a:cubicBezTo>
                  <a:cubicBezTo>
                    <a:pt x="8858" y="4661"/>
                    <a:pt x="8889" y="4599"/>
                    <a:pt x="8919" y="4599"/>
                  </a:cubicBezTo>
                  <a:close/>
                  <a:moveTo>
                    <a:pt x="7592" y="2531"/>
                  </a:moveTo>
                  <a:lnTo>
                    <a:pt x="7592" y="6173"/>
                  </a:lnTo>
                  <a:lnTo>
                    <a:pt x="6913" y="5988"/>
                  </a:lnTo>
                  <a:lnTo>
                    <a:pt x="6913" y="2531"/>
                  </a:lnTo>
                  <a:close/>
                  <a:moveTo>
                    <a:pt x="11203" y="6235"/>
                  </a:moveTo>
                  <a:lnTo>
                    <a:pt x="11203" y="7161"/>
                  </a:lnTo>
                  <a:lnTo>
                    <a:pt x="10493" y="6975"/>
                  </a:lnTo>
                  <a:lnTo>
                    <a:pt x="10462" y="6235"/>
                  </a:lnTo>
                  <a:close/>
                  <a:moveTo>
                    <a:pt x="3333" y="6543"/>
                  </a:moveTo>
                  <a:lnTo>
                    <a:pt x="4043" y="6759"/>
                  </a:lnTo>
                  <a:lnTo>
                    <a:pt x="4043" y="8981"/>
                  </a:lnTo>
                  <a:lnTo>
                    <a:pt x="3333" y="8981"/>
                  </a:lnTo>
                  <a:lnTo>
                    <a:pt x="3333" y="6543"/>
                  </a:lnTo>
                  <a:close/>
                  <a:moveTo>
                    <a:pt x="4444" y="6852"/>
                  </a:moveTo>
                  <a:lnTo>
                    <a:pt x="6512" y="7438"/>
                  </a:lnTo>
                  <a:lnTo>
                    <a:pt x="6512" y="8981"/>
                  </a:lnTo>
                  <a:lnTo>
                    <a:pt x="4444" y="8981"/>
                  </a:lnTo>
                  <a:lnTo>
                    <a:pt x="4444" y="6852"/>
                  </a:lnTo>
                  <a:close/>
                  <a:moveTo>
                    <a:pt x="6913" y="7562"/>
                  </a:moveTo>
                  <a:lnTo>
                    <a:pt x="7592" y="7747"/>
                  </a:lnTo>
                  <a:lnTo>
                    <a:pt x="7592" y="8981"/>
                  </a:lnTo>
                  <a:lnTo>
                    <a:pt x="6913" y="8981"/>
                  </a:lnTo>
                  <a:lnTo>
                    <a:pt x="6913" y="7562"/>
                  </a:lnTo>
                  <a:close/>
                  <a:moveTo>
                    <a:pt x="10462" y="8519"/>
                  </a:moveTo>
                  <a:lnTo>
                    <a:pt x="11172" y="8704"/>
                  </a:lnTo>
                  <a:lnTo>
                    <a:pt x="11172" y="8981"/>
                  </a:lnTo>
                  <a:lnTo>
                    <a:pt x="10462" y="8981"/>
                  </a:lnTo>
                  <a:lnTo>
                    <a:pt x="10462" y="8519"/>
                  </a:lnTo>
                  <a:close/>
                  <a:moveTo>
                    <a:pt x="8024" y="7840"/>
                  </a:moveTo>
                  <a:lnTo>
                    <a:pt x="10061" y="8395"/>
                  </a:lnTo>
                  <a:lnTo>
                    <a:pt x="10061" y="8981"/>
                  </a:lnTo>
                  <a:lnTo>
                    <a:pt x="8024" y="9012"/>
                  </a:lnTo>
                  <a:lnTo>
                    <a:pt x="8024" y="7840"/>
                  </a:lnTo>
                  <a:close/>
                  <a:moveTo>
                    <a:pt x="11388" y="9383"/>
                  </a:moveTo>
                  <a:cubicBezTo>
                    <a:pt x="11666" y="9383"/>
                    <a:pt x="11944" y="9568"/>
                    <a:pt x="12067" y="9846"/>
                  </a:cubicBezTo>
                  <a:lnTo>
                    <a:pt x="12901" y="11882"/>
                  </a:lnTo>
                  <a:lnTo>
                    <a:pt x="11512" y="11882"/>
                  </a:lnTo>
                  <a:cubicBezTo>
                    <a:pt x="11500" y="11878"/>
                    <a:pt x="11487" y="11876"/>
                    <a:pt x="11475" y="11876"/>
                  </a:cubicBezTo>
                  <a:cubicBezTo>
                    <a:pt x="11396" y="11876"/>
                    <a:pt x="11327" y="11960"/>
                    <a:pt x="11327" y="12068"/>
                  </a:cubicBezTo>
                  <a:cubicBezTo>
                    <a:pt x="11327" y="12191"/>
                    <a:pt x="11419" y="12284"/>
                    <a:pt x="11512" y="12284"/>
                  </a:cubicBezTo>
                  <a:lnTo>
                    <a:pt x="13209" y="12284"/>
                  </a:lnTo>
                  <a:cubicBezTo>
                    <a:pt x="13237" y="12280"/>
                    <a:pt x="13264" y="12279"/>
                    <a:pt x="13290" y="12279"/>
                  </a:cubicBezTo>
                  <a:cubicBezTo>
                    <a:pt x="13962" y="12279"/>
                    <a:pt x="13954" y="13366"/>
                    <a:pt x="13264" y="13366"/>
                  </a:cubicBezTo>
                  <a:cubicBezTo>
                    <a:pt x="13246" y="13366"/>
                    <a:pt x="13228" y="13365"/>
                    <a:pt x="13209" y="13364"/>
                  </a:cubicBezTo>
                  <a:lnTo>
                    <a:pt x="13209" y="13395"/>
                  </a:lnTo>
                  <a:lnTo>
                    <a:pt x="1297" y="13395"/>
                  </a:lnTo>
                  <a:cubicBezTo>
                    <a:pt x="1277" y="13396"/>
                    <a:pt x="1258" y="13397"/>
                    <a:pt x="1239" y="13397"/>
                  </a:cubicBezTo>
                  <a:cubicBezTo>
                    <a:pt x="513" y="13397"/>
                    <a:pt x="513" y="12281"/>
                    <a:pt x="1239" y="12281"/>
                  </a:cubicBezTo>
                  <a:cubicBezTo>
                    <a:pt x="1258" y="12281"/>
                    <a:pt x="1277" y="12282"/>
                    <a:pt x="1297" y="12284"/>
                  </a:cubicBezTo>
                  <a:lnTo>
                    <a:pt x="10740" y="12284"/>
                  </a:lnTo>
                  <a:cubicBezTo>
                    <a:pt x="10833" y="12284"/>
                    <a:pt x="10925" y="12191"/>
                    <a:pt x="10925" y="12098"/>
                  </a:cubicBezTo>
                  <a:cubicBezTo>
                    <a:pt x="10925" y="11975"/>
                    <a:pt x="10833" y="11882"/>
                    <a:pt x="10740" y="11882"/>
                  </a:cubicBezTo>
                  <a:lnTo>
                    <a:pt x="1605" y="11882"/>
                  </a:lnTo>
                  <a:lnTo>
                    <a:pt x="2438" y="9846"/>
                  </a:lnTo>
                  <a:cubicBezTo>
                    <a:pt x="2562" y="9568"/>
                    <a:pt x="2840" y="9383"/>
                    <a:pt x="3148" y="9383"/>
                  </a:cubicBezTo>
                  <a:close/>
                  <a:moveTo>
                    <a:pt x="7253" y="1"/>
                  </a:moveTo>
                  <a:cubicBezTo>
                    <a:pt x="6605" y="1"/>
                    <a:pt x="6173" y="186"/>
                    <a:pt x="5988" y="525"/>
                  </a:cubicBezTo>
                  <a:cubicBezTo>
                    <a:pt x="5679" y="1173"/>
                    <a:pt x="6296" y="2130"/>
                    <a:pt x="6481" y="2377"/>
                  </a:cubicBezTo>
                  <a:lnTo>
                    <a:pt x="6481" y="5864"/>
                  </a:lnTo>
                  <a:lnTo>
                    <a:pt x="5926" y="5710"/>
                  </a:lnTo>
                  <a:cubicBezTo>
                    <a:pt x="5909" y="5705"/>
                    <a:pt x="5892" y="5702"/>
                    <a:pt x="5874" y="5702"/>
                  </a:cubicBezTo>
                  <a:cubicBezTo>
                    <a:pt x="5792" y="5702"/>
                    <a:pt x="5704" y="5757"/>
                    <a:pt x="5679" y="5834"/>
                  </a:cubicBezTo>
                  <a:cubicBezTo>
                    <a:pt x="5648" y="5957"/>
                    <a:pt x="5710" y="6080"/>
                    <a:pt x="5833" y="6080"/>
                  </a:cubicBezTo>
                  <a:lnTo>
                    <a:pt x="11697" y="7685"/>
                  </a:lnTo>
                  <a:cubicBezTo>
                    <a:pt x="12048" y="7832"/>
                    <a:pt x="11928" y="8338"/>
                    <a:pt x="11573" y="8338"/>
                  </a:cubicBezTo>
                  <a:cubicBezTo>
                    <a:pt x="11553" y="8338"/>
                    <a:pt x="11533" y="8337"/>
                    <a:pt x="11512" y="8333"/>
                  </a:cubicBezTo>
                  <a:lnTo>
                    <a:pt x="2809" y="5988"/>
                  </a:lnTo>
                  <a:cubicBezTo>
                    <a:pt x="2624" y="5926"/>
                    <a:pt x="2500" y="5741"/>
                    <a:pt x="2562" y="5556"/>
                  </a:cubicBezTo>
                  <a:cubicBezTo>
                    <a:pt x="2611" y="5409"/>
                    <a:pt x="2737" y="5321"/>
                    <a:pt x="2864" y="5321"/>
                  </a:cubicBezTo>
                  <a:cubicBezTo>
                    <a:pt x="2897" y="5321"/>
                    <a:pt x="2931" y="5327"/>
                    <a:pt x="2963" y="5340"/>
                  </a:cubicBezTo>
                  <a:lnTo>
                    <a:pt x="5062" y="5895"/>
                  </a:lnTo>
                  <a:cubicBezTo>
                    <a:pt x="5088" y="5904"/>
                    <a:pt x="5114" y="5908"/>
                    <a:pt x="5137" y="5908"/>
                  </a:cubicBezTo>
                  <a:cubicBezTo>
                    <a:pt x="5359" y="5908"/>
                    <a:pt x="5433" y="5550"/>
                    <a:pt x="5154" y="5494"/>
                  </a:cubicBezTo>
                  <a:lnTo>
                    <a:pt x="4444" y="5309"/>
                  </a:lnTo>
                  <a:lnTo>
                    <a:pt x="4444" y="4290"/>
                  </a:lnTo>
                  <a:cubicBezTo>
                    <a:pt x="5123" y="4074"/>
                    <a:pt x="5679" y="3581"/>
                    <a:pt x="6018" y="2963"/>
                  </a:cubicBezTo>
                  <a:cubicBezTo>
                    <a:pt x="6111" y="2655"/>
                    <a:pt x="5895" y="2315"/>
                    <a:pt x="5586" y="2315"/>
                  </a:cubicBezTo>
                  <a:lnTo>
                    <a:pt x="1790" y="2315"/>
                  </a:lnTo>
                  <a:cubicBezTo>
                    <a:pt x="1451" y="2315"/>
                    <a:pt x="1235" y="2655"/>
                    <a:pt x="1358" y="2963"/>
                  </a:cubicBezTo>
                  <a:cubicBezTo>
                    <a:pt x="1667" y="3581"/>
                    <a:pt x="2253" y="4074"/>
                    <a:pt x="2932" y="4290"/>
                  </a:cubicBezTo>
                  <a:lnTo>
                    <a:pt x="2932" y="4939"/>
                  </a:lnTo>
                  <a:cubicBezTo>
                    <a:pt x="2901" y="4931"/>
                    <a:pt x="2869" y="4927"/>
                    <a:pt x="2835" y="4927"/>
                  </a:cubicBezTo>
                  <a:cubicBezTo>
                    <a:pt x="2734" y="4927"/>
                    <a:pt x="2624" y="4962"/>
                    <a:pt x="2531" y="5031"/>
                  </a:cubicBezTo>
                  <a:cubicBezTo>
                    <a:pt x="2377" y="5124"/>
                    <a:pt x="2253" y="5278"/>
                    <a:pt x="2192" y="5463"/>
                  </a:cubicBezTo>
                  <a:cubicBezTo>
                    <a:pt x="2130" y="5648"/>
                    <a:pt x="2161" y="5864"/>
                    <a:pt x="2284" y="6050"/>
                  </a:cubicBezTo>
                  <a:cubicBezTo>
                    <a:pt x="2377" y="6204"/>
                    <a:pt x="2531" y="6327"/>
                    <a:pt x="2716" y="6389"/>
                  </a:cubicBezTo>
                  <a:lnTo>
                    <a:pt x="2963" y="6451"/>
                  </a:lnTo>
                  <a:lnTo>
                    <a:pt x="2963" y="8981"/>
                  </a:lnTo>
                  <a:cubicBezTo>
                    <a:pt x="2562" y="9043"/>
                    <a:pt x="2253" y="9321"/>
                    <a:pt x="2099" y="9660"/>
                  </a:cubicBezTo>
                  <a:lnTo>
                    <a:pt x="1173" y="11882"/>
                  </a:lnTo>
                  <a:cubicBezTo>
                    <a:pt x="0" y="12068"/>
                    <a:pt x="124" y="13765"/>
                    <a:pt x="1297" y="13765"/>
                  </a:cubicBezTo>
                  <a:lnTo>
                    <a:pt x="13209" y="13765"/>
                  </a:lnTo>
                  <a:cubicBezTo>
                    <a:pt x="14382" y="13765"/>
                    <a:pt x="14505" y="12068"/>
                    <a:pt x="13364" y="11882"/>
                  </a:cubicBezTo>
                  <a:lnTo>
                    <a:pt x="12438" y="9660"/>
                  </a:lnTo>
                  <a:cubicBezTo>
                    <a:pt x="12283" y="9321"/>
                    <a:pt x="11944" y="9043"/>
                    <a:pt x="11574" y="8981"/>
                  </a:cubicBezTo>
                  <a:lnTo>
                    <a:pt x="11574" y="8796"/>
                  </a:lnTo>
                  <a:lnTo>
                    <a:pt x="11604" y="8796"/>
                  </a:lnTo>
                  <a:cubicBezTo>
                    <a:pt x="12499" y="8796"/>
                    <a:pt x="12654" y="7531"/>
                    <a:pt x="11820" y="7315"/>
                  </a:cubicBezTo>
                  <a:lnTo>
                    <a:pt x="11574" y="7253"/>
                  </a:lnTo>
                  <a:lnTo>
                    <a:pt x="11574" y="6173"/>
                  </a:lnTo>
                  <a:cubicBezTo>
                    <a:pt x="12252" y="5957"/>
                    <a:pt x="12839" y="5494"/>
                    <a:pt x="13147" y="4846"/>
                  </a:cubicBezTo>
                  <a:cubicBezTo>
                    <a:pt x="13271" y="4537"/>
                    <a:pt x="13055" y="4229"/>
                    <a:pt x="12746" y="4198"/>
                  </a:cubicBezTo>
                  <a:lnTo>
                    <a:pt x="8950" y="4198"/>
                  </a:lnTo>
                  <a:cubicBezTo>
                    <a:pt x="8611" y="4198"/>
                    <a:pt x="8364" y="4537"/>
                    <a:pt x="8487" y="4846"/>
                  </a:cubicBezTo>
                  <a:cubicBezTo>
                    <a:pt x="8796" y="5494"/>
                    <a:pt x="9382" y="5957"/>
                    <a:pt x="10061" y="6173"/>
                  </a:cubicBezTo>
                  <a:lnTo>
                    <a:pt x="10061" y="6852"/>
                  </a:lnTo>
                  <a:lnTo>
                    <a:pt x="7994" y="6296"/>
                  </a:lnTo>
                  <a:lnTo>
                    <a:pt x="7994" y="2377"/>
                  </a:lnTo>
                  <a:cubicBezTo>
                    <a:pt x="8179" y="2130"/>
                    <a:pt x="8796" y="1173"/>
                    <a:pt x="8487" y="556"/>
                  </a:cubicBezTo>
                  <a:cubicBezTo>
                    <a:pt x="8302" y="186"/>
                    <a:pt x="790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7" name="Google Shape;21307;p100"/>
          <p:cNvGrpSpPr/>
          <p:nvPr/>
        </p:nvGrpSpPr>
        <p:grpSpPr>
          <a:xfrm>
            <a:off x="3372119" y="1765874"/>
            <a:ext cx="207550" cy="345100"/>
            <a:chOff x="7124238" y="4142231"/>
            <a:chExt cx="207550" cy="345100"/>
          </a:xfrm>
        </p:grpSpPr>
        <p:sp>
          <p:nvSpPr>
            <p:cNvPr id="21308" name="Google Shape;21308;p100"/>
            <p:cNvSpPr/>
            <p:nvPr/>
          </p:nvSpPr>
          <p:spPr>
            <a:xfrm>
              <a:off x="7184413" y="4397056"/>
              <a:ext cx="10825" cy="17750"/>
            </a:xfrm>
            <a:custGeom>
              <a:rect b="b" l="l" r="r" t="t"/>
              <a:pathLst>
                <a:path extrusionOk="0" h="710" w="433">
                  <a:moveTo>
                    <a:pt x="216" y="0"/>
                  </a:moveTo>
                  <a:cubicBezTo>
                    <a:pt x="93" y="0"/>
                    <a:pt x="0" y="93"/>
                    <a:pt x="0" y="216"/>
                  </a:cubicBezTo>
                  <a:lnTo>
                    <a:pt x="0" y="494"/>
                  </a:lnTo>
                  <a:cubicBezTo>
                    <a:pt x="0" y="617"/>
                    <a:pt x="93" y="710"/>
                    <a:pt x="216" y="710"/>
                  </a:cubicBezTo>
                  <a:cubicBezTo>
                    <a:pt x="340" y="710"/>
                    <a:pt x="402" y="617"/>
                    <a:pt x="402" y="494"/>
                  </a:cubicBezTo>
                  <a:lnTo>
                    <a:pt x="402" y="216"/>
                  </a:lnTo>
                  <a:cubicBezTo>
                    <a:pt x="432" y="93"/>
                    <a:pt x="340"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100"/>
            <p:cNvSpPr/>
            <p:nvPr/>
          </p:nvSpPr>
          <p:spPr>
            <a:xfrm>
              <a:off x="7262338" y="4397056"/>
              <a:ext cx="10050" cy="17750"/>
            </a:xfrm>
            <a:custGeom>
              <a:rect b="b" l="l" r="r" t="t"/>
              <a:pathLst>
                <a:path extrusionOk="0" h="710" w="402">
                  <a:moveTo>
                    <a:pt x="216" y="0"/>
                  </a:moveTo>
                  <a:cubicBezTo>
                    <a:pt x="93" y="0"/>
                    <a:pt x="0" y="93"/>
                    <a:pt x="0" y="216"/>
                  </a:cubicBezTo>
                  <a:lnTo>
                    <a:pt x="0" y="494"/>
                  </a:lnTo>
                  <a:cubicBezTo>
                    <a:pt x="0" y="617"/>
                    <a:pt x="93" y="710"/>
                    <a:pt x="216" y="710"/>
                  </a:cubicBezTo>
                  <a:cubicBezTo>
                    <a:pt x="309" y="710"/>
                    <a:pt x="402" y="617"/>
                    <a:pt x="402" y="494"/>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100"/>
            <p:cNvSpPr/>
            <p:nvPr/>
          </p:nvSpPr>
          <p:spPr>
            <a:xfrm>
              <a:off x="7211788" y="4403606"/>
              <a:ext cx="32050" cy="14675"/>
            </a:xfrm>
            <a:custGeom>
              <a:rect b="b" l="l" r="r" t="t"/>
              <a:pathLst>
                <a:path extrusionOk="0" h="587" w="1282">
                  <a:moveTo>
                    <a:pt x="1039" y="0"/>
                  </a:moveTo>
                  <a:cubicBezTo>
                    <a:pt x="989" y="0"/>
                    <a:pt x="942" y="16"/>
                    <a:pt x="911" y="47"/>
                  </a:cubicBezTo>
                  <a:lnTo>
                    <a:pt x="911" y="78"/>
                  </a:lnTo>
                  <a:cubicBezTo>
                    <a:pt x="850" y="139"/>
                    <a:pt x="757" y="170"/>
                    <a:pt x="664" y="170"/>
                  </a:cubicBezTo>
                  <a:cubicBezTo>
                    <a:pt x="572" y="170"/>
                    <a:pt x="510" y="139"/>
                    <a:pt x="448" y="78"/>
                  </a:cubicBezTo>
                  <a:cubicBezTo>
                    <a:pt x="403" y="32"/>
                    <a:pt x="349" y="12"/>
                    <a:pt x="298" y="12"/>
                  </a:cubicBezTo>
                  <a:cubicBezTo>
                    <a:pt x="141" y="12"/>
                    <a:pt x="0" y="193"/>
                    <a:pt x="140" y="355"/>
                  </a:cubicBezTo>
                  <a:cubicBezTo>
                    <a:pt x="279" y="510"/>
                    <a:pt x="472" y="587"/>
                    <a:pt x="668" y="587"/>
                  </a:cubicBezTo>
                  <a:cubicBezTo>
                    <a:pt x="865" y="587"/>
                    <a:pt x="1066" y="510"/>
                    <a:pt x="1220" y="355"/>
                  </a:cubicBezTo>
                  <a:cubicBezTo>
                    <a:pt x="1282" y="263"/>
                    <a:pt x="1282" y="139"/>
                    <a:pt x="1189" y="47"/>
                  </a:cubicBezTo>
                  <a:cubicBezTo>
                    <a:pt x="1143" y="16"/>
                    <a:pt x="1089" y="0"/>
                    <a:pt x="10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100"/>
            <p:cNvSpPr/>
            <p:nvPr/>
          </p:nvSpPr>
          <p:spPr>
            <a:xfrm>
              <a:off x="7152013" y="4355381"/>
              <a:ext cx="152775" cy="104950"/>
            </a:xfrm>
            <a:custGeom>
              <a:rect b="b" l="l" r="r" t="t"/>
              <a:pathLst>
                <a:path extrusionOk="0" h="4198" w="6111">
                  <a:moveTo>
                    <a:pt x="1451" y="1"/>
                  </a:moveTo>
                  <a:cubicBezTo>
                    <a:pt x="1080" y="1"/>
                    <a:pt x="741" y="186"/>
                    <a:pt x="525" y="463"/>
                  </a:cubicBezTo>
                  <a:cubicBezTo>
                    <a:pt x="185" y="926"/>
                    <a:pt x="0" y="1513"/>
                    <a:pt x="31" y="2130"/>
                  </a:cubicBezTo>
                  <a:cubicBezTo>
                    <a:pt x="62" y="3272"/>
                    <a:pt x="1019" y="4198"/>
                    <a:pt x="2191" y="4198"/>
                  </a:cubicBezTo>
                  <a:lnTo>
                    <a:pt x="3950" y="4198"/>
                  </a:lnTo>
                  <a:cubicBezTo>
                    <a:pt x="4475" y="4198"/>
                    <a:pt x="5000" y="3982"/>
                    <a:pt x="5401" y="3642"/>
                  </a:cubicBezTo>
                  <a:cubicBezTo>
                    <a:pt x="5546" y="3497"/>
                    <a:pt x="5407" y="3277"/>
                    <a:pt x="5251" y="3277"/>
                  </a:cubicBezTo>
                  <a:cubicBezTo>
                    <a:pt x="5208" y="3277"/>
                    <a:pt x="5163" y="3293"/>
                    <a:pt x="5123" y="3334"/>
                  </a:cubicBezTo>
                  <a:cubicBezTo>
                    <a:pt x="4815" y="3611"/>
                    <a:pt x="4383" y="3766"/>
                    <a:pt x="3981" y="3766"/>
                  </a:cubicBezTo>
                  <a:lnTo>
                    <a:pt x="2160" y="3766"/>
                  </a:lnTo>
                  <a:cubicBezTo>
                    <a:pt x="2142" y="3766"/>
                    <a:pt x="2123" y="3767"/>
                    <a:pt x="2105" y="3767"/>
                  </a:cubicBezTo>
                  <a:cubicBezTo>
                    <a:pt x="1204" y="3767"/>
                    <a:pt x="462" y="3037"/>
                    <a:pt x="432" y="2099"/>
                  </a:cubicBezTo>
                  <a:cubicBezTo>
                    <a:pt x="401" y="1605"/>
                    <a:pt x="556" y="1112"/>
                    <a:pt x="833" y="710"/>
                  </a:cubicBezTo>
                  <a:cubicBezTo>
                    <a:pt x="988" y="525"/>
                    <a:pt x="1204" y="402"/>
                    <a:pt x="1420" y="402"/>
                  </a:cubicBezTo>
                  <a:lnTo>
                    <a:pt x="4660" y="402"/>
                  </a:lnTo>
                  <a:cubicBezTo>
                    <a:pt x="4907" y="402"/>
                    <a:pt x="5123" y="525"/>
                    <a:pt x="5247" y="710"/>
                  </a:cubicBezTo>
                  <a:cubicBezTo>
                    <a:pt x="5555" y="1112"/>
                    <a:pt x="5679" y="1605"/>
                    <a:pt x="5679" y="2099"/>
                  </a:cubicBezTo>
                  <a:cubicBezTo>
                    <a:pt x="5679" y="2315"/>
                    <a:pt x="5617" y="2531"/>
                    <a:pt x="5524" y="2747"/>
                  </a:cubicBezTo>
                  <a:lnTo>
                    <a:pt x="5555" y="2747"/>
                  </a:lnTo>
                  <a:cubicBezTo>
                    <a:pt x="5494" y="2840"/>
                    <a:pt x="5555" y="2963"/>
                    <a:pt x="5648" y="3025"/>
                  </a:cubicBezTo>
                  <a:cubicBezTo>
                    <a:pt x="5670" y="3032"/>
                    <a:pt x="5693" y="3036"/>
                    <a:pt x="5717" y="3036"/>
                  </a:cubicBezTo>
                  <a:cubicBezTo>
                    <a:pt x="5795" y="3036"/>
                    <a:pt x="5878" y="2996"/>
                    <a:pt x="5926" y="2902"/>
                  </a:cubicBezTo>
                  <a:cubicBezTo>
                    <a:pt x="6018" y="2655"/>
                    <a:pt x="6080" y="2408"/>
                    <a:pt x="6111" y="2130"/>
                  </a:cubicBezTo>
                  <a:cubicBezTo>
                    <a:pt x="6111" y="1513"/>
                    <a:pt x="5926" y="926"/>
                    <a:pt x="5586" y="463"/>
                  </a:cubicBezTo>
                  <a:cubicBezTo>
                    <a:pt x="5370" y="186"/>
                    <a:pt x="5031" y="1"/>
                    <a:pt x="4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100"/>
            <p:cNvSpPr/>
            <p:nvPr/>
          </p:nvSpPr>
          <p:spPr>
            <a:xfrm>
              <a:off x="7124238" y="4142231"/>
              <a:ext cx="207550" cy="345100"/>
            </a:xfrm>
            <a:custGeom>
              <a:rect b="b" l="l" r="r" t="t"/>
              <a:pathLst>
                <a:path extrusionOk="0" h="13804" w="8302">
                  <a:moveTo>
                    <a:pt x="2191" y="379"/>
                  </a:moveTo>
                  <a:cubicBezTo>
                    <a:pt x="2809" y="379"/>
                    <a:pt x="3426" y="626"/>
                    <a:pt x="3858" y="1089"/>
                  </a:cubicBezTo>
                  <a:lnTo>
                    <a:pt x="3920" y="1120"/>
                  </a:lnTo>
                  <a:lnTo>
                    <a:pt x="3858" y="1181"/>
                  </a:lnTo>
                  <a:cubicBezTo>
                    <a:pt x="3704" y="1428"/>
                    <a:pt x="3580" y="1706"/>
                    <a:pt x="3488" y="1953"/>
                  </a:cubicBezTo>
                  <a:lnTo>
                    <a:pt x="2932" y="1398"/>
                  </a:lnTo>
                  <a:cubicBezTo>
                    <a:pt x="2901" y="1367"/>
                    <a:pt x="2855" y="1351"/>
                    <a:pt x="2805" y="1351"/>
                  </a:cubicBezTo>
                  <a:cubicBezTo>
                    <a:pt x="2755" y="1351"/>
                    <a:pt x="2701" y="1367"/>
                    <a:pt x="2654" y="1398"/>
                  </a:cubicBezTo>
                  <a:cubicBezTo>
                    <a:pt x="2593" y="1490"/>
                    <a:pt x="2593" y="1614"/>
                    <a:pt x="2654" y="1706"/>
                  </a:cubicBezTo>
                  <a:lnTo>
                    <a:pt x="3426" y="2447"/>
                  </a:lnTo>
                  <a:lnTo>
                    <a:pt x="3426" y="2539"/>
                  </a:lnTo>
                  <a:cubicBezTo>
                    <a:pt x="3426" y="2694"/>
                    <a:pt x="3426" y="2848"/>
                    <a:pt x="3426" y="2971"/>
                  </a:cubicBezTo>
                  <a:lnTo>
                    <a:pt x="2839" y="2971"/>
                  </a:lnTo>
                  <a:cubicBezTo>
                    <a:pt x="2654" y="2879"/>
                    <a:pt x="2500" y="2755"/>
                    <a:pt x="2346" y="2601"/>
                  </a:cubicBezTo>
                  <a:cubicBezTo>
                    <a:pt x="1852" y="2107"/>
                    <a:pt x="1605" y="1459"/>
                    <a:pt x="1667" y="780"/>
                  </a:cubicBezTo>
                  <a:lnTo>
                    <a:pt x="1636" y="780"/>
                  </a:lnTo>
                  <a:cubicBezTo>
                    <a:pt x="1667" y="472"/>
                    <a:pt x="1944" y="379"/>
                    <a:pt x="2191" y="379"/>
                  </a:cubicBezTo>
                  <a:close/>
                  <a:moveTo>
                    <a:pt x="6142" y="379"/>
                  </a:moveTo>
                  <a:cubicBezTo>
                    <a:pt x="6419" y="379"/>
                    <a:pt x="6697" y="472"/>
                    <a:pt x="6697" y="780"/>
                  </a:cubicBezTo>
                  <a:cubicBezTo>
                    <a:pt x="6759" y="1459"/>
                    <a:pt x="6512" y="2138"/>
                    <a:pt x="6018" y="2601"/>
                  </a:cubicBezTo>
                  <a:cubicBezTo>
                    <a:pt x="5895" y="2755"/>
                    <a:pt x="5710" y="2879"/>
                    <a:pt x="5524" y="3002"/>
                  </a:cubicBezTo>
                  <a:lnTo>
                    <a:pt x="4382" y="3002"/>
                  </a:lnTo>
                  <a:lnTo>
                    <a:pt x="5679" y="1706"/>
                  </a:lnTo>
                  <a:cubicBezTo>
                    <a:pt x="5740" y="1614"/>
                    <a:pt x="5740" y="1490"/>
                    <a:pt x="5679" y="1428"/>
                  </a:cubicBezTo>
                  <a:cubicBezTo>
                    <a:pt x="5632" y="1382"/>
                    <a:pt x="5578" y="1359"/>
                    <a:pt x="5524" y="1359"/>
                  </a:cubicBezTo>
                  <a:cubicBezTo>
                    <a:pt x="5470" y="1359"/>
                    <a:pt x="5416" y="1382"/>
                    <a:pt x="5370" y="1428"/>
                  </a:cubicBezTo>
                  <a:lnTo>
                    <a:pt x="3827" y="3002"/>
                  </a:lnTo>
                  <a:lnTo>
                    <a:pt x="3827" y="2879"/>
                  </a:lnTo>
                  <a:cubicBezTo>
                    <a:pt x="3796" y="2200"/>
                    <a:pt x="4043" y="1552"/>
                    <a:pt x="4506" y="1089"/>
                  </a:cubicBezTo>
                  <a:cubicBezTo>
                    <a:pt x="4938" y="657"/>
                    <a:pt x="5555" y="410"/>
                    <a:pt x="6172" y="410"/>
                  </a:cubicBezTo>
                  <a:lnTo>
                    <a:pt x="6142" y="379"/>
                  </a:lnTo>
                  <a:close/>
                  <a:moveTo>
                    <a:pt x="5710" y="3404"/>
                  </a:moveTo>
                  <a:cubicBezTo>
                    <a:pt x="6296" y="3434"/>
                    <a:pt x="6296" y="4268"/>
                    <a:pt x="5710" y="4329"/>
                  </a:cubicBezTo>
                  <a:lnTo>
                    <a:pt x="2623" y="4329"/>
                  </a:lnTo>
                  <a:cubicBezTo>
                    <a:pt x="2376" y="4329"/>
                    <a:pt x="2160" y="4113"/>
                    <a:pt x="2160" y="3866"/>
                  </a:cubicBezTo>
                  <a:cubicBezTo>
                    <a:pt x="2160" y="3589"/>
                    <a:pt x="2376" y="3404"/>
                    <a:pt x="2623" y="3404"/>
                  </a:cubicBezTo>
                  <a:close/>
                  <a:moveTo>
                    <a:pt x="2195" y="0"/>
                  </a:moveTo>
                  <a:cubicBezTo>
                    <a:pt x="2122" y="0"/>
                    <a:pt x="2049" y="3"/>
                    <a:pt x="1975" y="9"/>
                  </a:cubicBezTo>
                  <a:cubicBezTo>
                    <a:pt x="1574" y="9"/>
                    <a:pt x="1235" y="348"/>
                    <a:pt x="1204" y="780"/>
                  </a:cubicBezTo>
                  <a:cubicBezTo>
                    <a:pt x="1142" y="1552"/>
                    <a:pt x="1451" y="2354"/>
                    <a:pt x="2006" y="2910"/>
                  </a:cubicBezTo>
                  <a:cubicBezTo>
                    <a:pt x="2068" y="2971"/>
                    <a:pt x="2130" y="3033"/>
                    <a:pt x="2222" y="3095"/>
                  </a:cubicBezTo>
                  <a:cubicBezTo>
                    <a:pt x="1481" y="3465"/>
                    <a:pt x="1605" y="4545"/>
                    <a:pt x="2407" y="4731"/>
                  </a:cubicBezTo>
                  <a:lnTo>
                    <a:pt x="2407" y="6613"/>
                  </a:lnTo>
                  <a:cubicBezTo>
                    <a:pt x="2407" y="6860"/>
                    <a:pt x="2253" y="7107"/>
                    <a:pt x="2037" y="7261"/>
                  </a:cubicBezTo>
                  <a:cubicBezTo>
                    <a:pt x="1636" y="7446"/>
                    <a:pt x="1296" y="7724"/>
                    <a:pt x="988" y="8064"/>
                  </a:cubicBezTo>
                  <a:cubicBezTo>
                    <a:pt x="895" y="8125"/>
                    <a:pt x="895" y="8280"/>
                    <a:pt x="988" y="8341"/>
                  </a:cubicBezTo>
                  <a:cubicBezTo>
                    <a:pt x="1019" y="8388"/>
                    <a:pt x="1073" y="8411"/>
                    <a:pt x="1127" y="8411"/>
                  </a:cubicBezTo>
                  <a:cubicBezTo>
                    <a:pt x="1181" y="8411"/>
                    <a:pt x="1235" y="8388"/>
                    <a:pt x="1265" y="8341"/>
                  </a:cubicBezTo>
                  <a:cubicBezTo>
                    <a:pt x="1543" y="8064"/>
                    <a:pt x="1852" y="7817"/>
                    <a:pt x="2191" y="7632"/>
                  </a:cubicBezTo>
                  <a:cubicBezTo>
                    <a:pt x="2562" y="7416"/>
                    <a:pt x="2809" y="7045"/>
                    <a:pt x="2809" y="6613"/>
                  </a:cubicBezTo>
                  <a:lnTo>
                    <a:pt x="2809" y="4761"/>
                  </a:lnTo>
                  <a:lnTo>
                    <a:pt x="5494" y="4761"/>
                  </a:lnTo>
                  <a:lnTo>
                    <a:pt x="5494" y="6613"/>
                  </a:lnTo>
                  <a:cubicBezTo>
                    <a:pt x="5494" y="7045"/>
                    <a:pt x="5710" y="7416"/>
                    <a:pt x="6080" y="7632"/>
                  </a:cubicBezTo>
                  <a:cubicBezTo>
                    <a:pt x="7222" y="8218"/>
                    <a:pt x="7901" y="9422"/>
                    <a:pt x="7870" y="10687"/>
                  </a:cubicBezTo>
                  <a:cubicBezTo>
                    <a:pt x="7839" y="11397"/>
                    <a:pt x="7530" y="12106"/>
                    <a:pt x="7006" y="12600"/>
                  </a:cubicBezTo>
                  <a:cubicBezTo>
                    <a:pt x="6481" y="13125"/>
                    <a:pt x="5771" y="13403"/>
                    <a:pt x="5031" y="13403"/>
                  </a:cubicBezTo>
                  <a:lnTo>
                    <a:pt x="3271" y="13403"/>
                  </a:lnTo>
                  <a:cubicBezTo>
                    <a:pt x="2531" y="13403"/>
                    <a:pt x="1821" y="13125"/>
                    <a:pt x="1296" y="12600"/>
                  </a:cubicBezTo>
                  <a:cubicBezTo>
                    <a:pt x="772" y="12106"/>
                    <a:pt x="463" y="11397"/>
                    <a:pt x="432" y="10687"/>
                  </a:cubicBezTo>
                  <a:cubicBezTo>
                    <a:pt x="401" y="10070"/>
                    <a:pt x="556" y="9483"/>
                    <a:pt x="833" y="8959"/>
                  </a:cubicBezTo>
                  <a:cubicBezTo>
                    <a:pt x="895" y="8866"/>
                    <a:pt x="833" y="8743"/>
                    <a:pt x="741" y="8681"/>
                  </a:cubicBezTo>
                  <a:cubicBezTo>
                    <a:pt x="715" y="8664"/>
                    <a:pt x="687" y="8656"/>
                    <a:pt x="658" y="8656"/>
                  </a:cubicBezTo>
                  <a:cubicBezTo>
                    <a:pt x="584" y="8656"/>
                    <a:pt x="508" y="8707"/>
                    <a:pt x="463" y="8773"/>
                  </a:cubicBezTo>
                  <a:cubicBezTo>
                    <a:pt x="154" y="9360"/>
                    <a:pt x="0" y="10008"/>
                    <a:pt x="31" y="10687"/>
                  </a:cubicBezTo>
                  <a:cubicBezTo>
                    <a:pt x="31" y="11551"/>
                    <a:pt x="401" y="12323"/>
                    <a:pt x="988" y="12909"/>
                  </a:cubicBezTo>
                  <a:lnTo>
                    <a:pt x="1019" y="12878"/>
                  </a:lnTo>
                  <a:cubicBezTo>
                    <a:pt x="1636" y="13464"/>
                    <a:pt x="2438" y="13804"/>
                    <a:pt x="3271" y="13804"/>
                  </a:cubicBezTo>
                  <a:lnTo>
                    <a:pt x="5061" y="13804"/>
                  </a:lnTo>
                  <a:cubicBezTo>
                    <a:pt x="5895" y="13804"/>
                    <a:pt x="6697" y="13495"/>
                    <a:pt x="7314" y="12909"/>
                  </a:cubicBezTo>
                  <a:cubicBezTo>
                    <a:pt x="7901" y="12323"/>
                    <a:pt x="8271" y="11520"/>
                    <a:pt x="8271" y="10687"/>
                  </a:cubicBezTo>
                  <a:cubicBezTo>
                    <a:pt x="8302" y="9946"/>
                    <a:pt x="8117" y="9236"/>
                    <a:pt x="7746" y="8588"/>
                  </a:cubicBezTo>
                  <a:cubicBezTo>
                    <a:pt x="7376" y="8033"/>
                    <a:pt x="6882" y="7570"/>
                    <a:pt x="6296" y="7261"/>
                  </a:cubicBezTo>
                  <a:cubicBezTo>
                    <a:pt x="6049" y="7107"/>
                    <a:pt x="5926" y="6860"/>
                    <a:pt x="5926" y="6613"/>
                  </a:cubicBezTo>
                  <a:lnTo>
                    <a:pt x="5926" y="4731"/>
                  </a:lnTo>
                  <a:cubicBezTo>
                    <a:pt x="6697" y="4545"/>
                    <a:pt x="6821" y="3465"/>
                    <a:pt x="6111" y="3095"/>
                  </a:cubicBezTo>
                  <a:cubicBezTo>
                    <a:pt x="6172" y="3033"/>
                    <a:pt x="6234" y="2971"/>
                    <a:pt x="6296" y="2910"/>
                  </a:cubicBezTo>
                  <a:cubicBezTo>
                    <a:pt x="6882" y="2354"/>
                    <a:pt x="7160" y="1552"/>
                    <a:pt x="7098" y="780"/>
                  </a:cubicBezTo>
                  <a:cubicBezTo>
                    <a:pt x="7067" y="348"/>
                    <a:pt x="6759" y="9"/>
                    <a:pt x="6327" y="9"/>
                  </a:cubicBezTo>
                  <a:cubicBezTo>
                    <a:pt x="6253" y="3"/>
                    <a:pt x="6180" y="0"/>
                    <a:pt x="6107" y="0"/>
                  </a:cubicBezTo>
                  <a:cubicBezTo>
                    <a:pt x="5385" y="0"/>
                    <a:pt x="4702" y="276"/>
                    <a:pt x="4197" y="780"/>
                  </a:cubicBezTo>
                  <a:cubicBezTo>
                    <a:pt x="4166" y="811"/>
                    <a:pt x="4166" y="811"/>
                    <a:pt x="4166" y="811"/>
                  </a:cubicBezTo>
                  <a:lnTo>
                    <a:pt x="4136" y="780"/>
                  </a:lnTo>
                  <a:cubicBezTo>
                    <a:pt x="3603" y="276"/>
                    <a:pt x="2918" y="0"/>
                    <a:pt x="2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3" name="Google Shape;21313;p100"/>
          <p:cNvGrpSpPr/>
          <p:nvPr/>
        </p:nvGrpSpPr>
        <p:grpSpPr>
          <a:xfrm>
            <a:off x="4042718" y="1770799"/>
            <a:ext cx="355675" cy="335250"/>
            <a:chOff x="1055681" y="2468781"/>
            <a:chExt cx="355675" cy="335250"/>
          </a:xfrm>
        </p:grpSpPr>
        <p:sp>
          <p:nvSpPr>
            <p:cNvPr id="21314" name="Google Shape;21314;p100"/>
            <p:cNvSpPr/>
            <p:nvPr/>
          </p:nvSpPr>
          <p:spPr>
            <a:xfrm>
              <a:off x="1197156" y="2653381"/>
              <a:ext cx="17475" cy="14850"/>
            </a:xfrm>
            <a:custGeom>
              <a:rect b="b" l="l" r="r" t="t"/>
              <a:pathLst>
                <a:path extrusionOk="0" h="594" w="699">
                  <a:moveTo>
                    <a:pt x="283" y="0"/>
                  </a:moveTo>
                  <a:cubicBezTo>
                    <a:pt x="131" y="0"/>
                    <a:pt x="1" y="197"/>
                    <a:pt x="143" y="339"/>
                  </a:cubicBezTo>
                  <a:lnTo>
                    <a:pt x="328" y="524"/>
                  </a:lnTo>
                  <a:cubicBezTo>
                    <a:pt x="359" y="571"/>
                    <a:pt x="405" y="594"/>
                    <a:pt x="455" y="594"/>
                  </a:cubicBezTo>
                  <a:cubicBezTo>
                    <a:pt x="505" y="594"/>
                    <a:pt x="559" y="571"/>
                    <a:pt x="606" y="524"/>
                  </a:cubicBezTo>
                  <a:cubicBezTo>
                    <a:pt x="698" y="463"/>
                    <a:pt x="698" y="308"/>
                    <a:pt x="606" y="247"/>
                  </a:cubicBezTo>
                  <a:lnTo>
                    <a:pt x="420" y="62"/>
                  </a:lnTo>
                  <a:cubicBezTo>
                    <a:pt x="377" y="19"/>
                    <a:pt x="329"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100"/>
            <p:cNvSpPr/>
            <p:nvPr/>
          </p:nvSpPr>
          <p:spPr>
            <a:xfrm>
              <a:off x="1247306" y="2602456"/>
              <a:ext cx="17475" cy="14875"/>
            </a:xfrm>
            <a:custGeom>
              <a:rect b="b" l="l" r="r" t="t"/>
              <a:pathLst>
                <a:path extrusionOk="0" h="595" w="699">
                  <a:moveTo>
                    <a:pt x="285" y="1"/>
                  </a:moveTo>
                  <a:cubicBezTo>
                    <a:pt x="132" y="1"/>
                    <a:pt x="0" y="204"/>
                    <a:pt x="143" y="370"/>
                  </a:cubicBezTo>
                  <a:lnTo>
                    <a:pt x="328" y="525"/>
                  </a:lnTo>
                  <a:cubicBezTo>
                    <a:pt x="359" y="571"/>
                    <a:pt x="405" y="594"/>
                    <a:pt x="455" y="594"/>
                  </a:cubicBezTo>
                  <a:cubicBezTo>
                    <a:pt x="505" y="594"/>
                    <a:pt x="559" y="571"/>
                    <a:pt x="606" y="525"/>
                  </a:cubicBezTo>
                  <a:cubicBezTo>
                    <a:pt x="698" y="463"/>
                    <a:pt x="698" y="339"/>
                    <a:pt x="606" y="247"/>
                  </a:cubicBezTo>
                  <a:lnTo>
                    <a:pt x="420" y="62"/>
                  </a:lnTo>
                  <a:cubicBezTo>
                    <a:pt x="378" y="19"/>
                    <a:pt x="330"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100"/>
            <p:cNvSpPr/>
            <p:nvPr/>
          </p:nvSpPr>
          <p:spPr>
            <a:xfrm>
              <a:off x="1221306" y="2625581"/>
              <a:ext cx="23400" cy="22550"/>
            </a:xfrm>
            <a:custGeom>
              <a:rect b="b" l="l" r="r" t="t"/>
              <a:pathLst>
                <a:path extrusionOk="0" h="902" w="936">
                  <a:moveTo>
                    <a:pt x="720" y="1"/>
                  </a:moveTo>
                  <a:lnTo>
                    <a:pt x="720" y="32"/>
                  </a:lnTo>
                  <a:cubicBezTo>
                    <a:pt x="596" y="32"/>
                    <a:pt x="535" y="124"/>
                    <a:pt x="535" y="248"/>
                  </a:cubicBezTo>
                  <a:cubicBezTo>
                    <a:pt x="535" y="402"/>
                    <a:pt x="411" y="525"/>
                    <a:pt x="257" y="525"/>
                  </a:cubicBezTo>
                  <a:cubicBezTo>
                    <a:pt x="237" y="518"/>
                    <a:pt x="218" y="514"/>
                    <a:pt x="201" y="514"/>
                  </a:cubicBezTo>
                  <a:cubicBezTo>
                    <a:pt x="19" y="514"/>
                    <a:pt x="1" y="901"/>
                    <a:pt x="187" y="901"/>
                  </a:cubicBezTo>
                  <a:cubicBezTo>
                    <a:pt x="199" y="901"/>
                    <a:pt x="212" y="899"/>
                    <a:pt x="226" y="896"/>
                  </a:cubicBezTo>
                  <a:cubicBezTo>
                    <a:pt x="250" y="900"/>
                    <a:pt x="275" y="902"/>
                    <a:pt x="299" y="902"/>
                  </a:cubicBezTo>
                  <a:cubicBezTo>
                    <a:pt x="459" y="902"/>
                    <a:pt x="617" y="818"/>
                    <a:pt x="751" y="711"/>
                  </a:cubicBezTo>
                  <a:cubicBezTo>
                    <a:pt x="874" y="556"/>
                    <a:pt x="936" y="371"/>
                    <a:pt x="936" y="186"/>
                  </a:cubicBezTo>
                  <a:cubicBezTo>
                    <a:pt x="936" y="93"/>
                    <a:pt x="843" y="1"/>
                    <a:pt x="7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100"/>
            <p:cNvSpPr/>
            <p:nvPr/>
          </p:nvSpPr>
          <p:spPr>
            <a:xfrm>
              <a:off x="1162131" y="2567531"/>
              <a:ext cx="141225" cy="138325"/>
            </a:xfrm>
            <a:custGeom>
              <a:rect b="b" l="l" r="r" t="t"/>
              <a:pathLst>
                <a:path extrusionOk="0" h="5533" w="5649">
                  <a:moveTo>
                    <a:pt x="3577" y="394"/>
                  </a:moveTo>
                  <a:cubicBezTo>
                    <a:pt x="3627" y="394"/>
                    <a:pt x="3673" y="409"/>
                    <a:pt x="3704" y="440"/>
                  </a:cubicBezTo>
                  <a:lnTo>
                    <a:pt x="5155" y="1891"/>
                  </a:lnTo>
                  <a:cubicBezTo>
                    <a:pt x="5216" y="1952"/>
                    <a:pt x="5216" y="2076"/>
                    <a:pt x="5155" y="2168"/>
                  </a:cubicBezTo>
                  <a:lnTo>
                    <a:pt x="2254" y="5069"/>
                  </a:lnTo>
                  <a:cubicBezTo>
                    <a:pt x="2207" y="5100"/>
                    <a:pt x="2153" y="5116"/>
                    <a:pt x="2099" y="5116"/>
                  </a:cubicBezTo>
                  <a:cubicBezTo>
                    <a:pt x="2045" y="5116"/>
                    <a:pt x="1991" y="5100"/>
                    <a:pt x="1945" y="5069"/>
                  </a:cubicBezTo>
                  <a:lnTo>
                    <a:pt x="525" y="3619"/>
                  </a:lnTo>
                  <a:cubicBezTo>
                    <a:pt x="464" y="3557"/>
                    <a:pt x="464" y="3434"/>
                    <a:pt x="525" y="3341"/>
                  </a:cubicBezTo>
                  <a:lnTo>
                    <a:pt x="3426" y="440"/>
                  </a:lnTo>
                  <a:cubicBezTo>
                    <a:pt x="3473" y="409"/>
                    <a:pt x="3527" y="394"/>
                    <a:pt x="3577" y="394"/>
                  </a:cubicBezTo>
                  <a:close/>
                  <a:moveTo>
                    <a:pt x="3550" y="0"/>
                  </a:moveTo>
                  <a:cubicBezTo>
                    <a:pt x="3395" y="0"/>
                    <a:pt x="3241" y="54"/>
                    <a:pt x="3118" y="162"/>
                  </a:cubicBezTo>
                  <a:lnTo>
                    <a:pt x="247" y="3063"/>
                  </a:lnTo>
                  <a:cubicBezTo>
                    <a:pt x="1" y="3310"/>
                    <a:pt x="1" y="3681"/>
                    <a:pt x="247" y="3928"/>
                  </a:cubicBezTo>
                  <a:lnTo>
                    <a:pt x="1667" y="5347"/>
                  </a:lnTo>
                  <a:cubicBezTo>
                    <a:pt x="1775" y="5471"/>
                    <a:pt x="1929" y="5532"/>
                    <a:pt x="2084" y="5532"/>
                  </a:cubicBezTo>
                  <a:cubicBezTo>
                    <a:pt x="2238" y="5532"/>
                    <a:pt x="2392" y="5471"/>
                    <a:pt x="2500" y="5347"/>
                  </a:cubicBezTo>
                  <a:lnTo>
                    <a:pt x="5401" y="2446"/>
                  </a:lnTo>
                  <a:cubicBezTo>
                    <a:pt x="5648" y="2230"/>
                    <a:pt x="5648" y="1829"/>
                    <a:pt x="5401" y="1613"/>
                  </a:cubicBezTo>
                  <a:lnTo>
                    <a:pt x="3982" y="162"/>
                  </a:lnTo>
                  <a:cubicBezTo>
                    <a:pt x="3858" y="54"/>
                    <a:pt x="3704" y="0"/>
                    <a:pt x="3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100"/>
            <p:cNvSpPr/>
            <p:nvPr/>
          </p:nvSpPr>
          <p:spPr>
            <a:xfrm>
              <a:off x="1055681" y="2468781"/>
              <a:ext cx="355675" cy="335250"/>
            </a:xfrm>
            <a:custGeom>
              <a:rect b="b" l="l" r="r" t="t"/>
              <a:pathLst>
                <a:path extrusionOk="0" h="13410" w="14227">
                  <a:moveTo>
                    <a:pt x="9625" y="2963"/>
                  </a:moveTo>
                  <a:cubicBezTo>
                    <a:pt x="9767" y="2963"/>
                    <a:pt x="9906" y="3017"/>
                    <a:pt x="9999" y="3125"/>
                  </a:cubicBezTo>
                  <a:lnTo>
                    <a:pt x="10709" y="3804"/>
                  </a:lnTo>
                  <a:cubicBezTo>
                    <a:pt x="10925" y="4020"/>
                    <a:pt x="10925" y="4359"/>
                    <a:pt x="10709" y="4575"/>
                  </a:cubicBezTo>
                  <a:lnTo>
                    <a:pt x="10678" y="4575"/>
                  </a:lnTo>
                  <a:lnTo>
                    <a:pt x="10369" y="4884"/>
                  </a:lnTo>
                  <a:lnTo>
                    <a:pt x="8919" y="3434"/>
                  </a:lnTo>
                  <a:lnTo>
                    <a:pt x="9227" y="3125"/>
                  </a:lnTo>
                  <a:cubicBezTo>
                    <a:pt x="9335" y="3017"/>
                    <a:pt x="9482" y="2963"/>
                    <a:pt x="9625" y="2963"/>
                  </a:cubicBezTo>
                  <a:close/>
                  <a:moveTo>
                    <a:pt x="3086" y="10038"/>
                  </a:moveTo>
                  <a:lnTo>
                    <a:pt x="3765" y="10748"/>
                  </a:lnTo>
                  <a:lnTo>
                    <a:pt x="2901" y="11612"/>
                  </a:lnTo>
                  <a:lnTo>
                    <a:pt x="2191" y="10933"/>
                  </a:lnTo>
                  <a:lnTo>
                    <a:pt x="3086" y="10038"/>
                  </a:lnTo>
                  <a:close/>
                  <a:moveTo>
                    <a:pt x="7823" y="3310"/>
                  </a:moveTo>
                  <a:cubicBezTo>
                    <a:pt x="8062" y="3310"/>
                    <a:pt x="8302" y="3403"/>
                    <a:pt x="8487" y="3588"/>
                  </a:cubicBezTo>
                  <a:lnTo>
                    <a:pt x="10215" y="5316"/>
                  </a:lnTo>
                  <a:cubicBezTo>
                    <a:pt x="10554" y="5686"/>
                    <a:pt x="10554" y="6273"/>
                    <a:pt x="10215" y="6643"/>
                  </a:cubicBezTo>
                  <a:lnTo>
                    <a:pt x="6357" y="10501"/>
                  </a:lnTo>
                  <a:lnTo>
                    <a:pt x="4382" y="8495"/>
                  </a:lnTo>
                  <a:cubicBezTo>
                    <a:pt x="4339" y="8452"/>
                    <a:pt x="4292" y="8434"/>
                    <a:pt x="4246" y="8434"/>
                  </a:cubicBezTo>
                  <a:cubicBezTo>
                    <a:pt x="4094" y="8434"/>
                    <a:pt x="3962" y="8637"/>
                    <a:pt x="4104" y="8803"/>
                  </a:cubicBezTo>
                  <a:lnTo>
                    <a:pt x="6512" y="11211"/>
                  </a:lnTo>
                  <a:cubicBezTo>
                    <a:pt x="6635" y="11303"/>
                    <a:pt x="6635" y="11488"/>
                    <a:pt x="6512" y="11612"/>
                  </a:cubicBezTo>
                  <a:lnTo>
                    <a:pt x="6049" y="12075"/>
                  </a:lnTo>
                  <a:cubicBezTo>
                    <a:pt x="5987" y="12121"/>
                    <a:pt x="5917" y="12144"/>
                    <a:pt x="5848" y="12144"/>
                  </a:cubicBezTo>
                  <a:cubicBezTo>
                    <a:pt x="5779" y="12144"/>
                    <a:pt x="5709" y="12121"/>
                    <a:pt x="5647" y="12075"/>
                  </a:cubicBezTo>
                  <a:lnTo>
                    <a:pt x="1728" y="8155"/>
                  </a:lnTo>
                  <a:cubicBezTo>
                    <a:pt x="1635" y="8032"/>
                    <a:pt x="1635" y="7847"/>
                    <a:pt x="1728" y="7754"/>
                  </a:cubicBezTo>
                  <a:lnTo>
                    <a:pt x="2191" y="7291"/>
                  </a:lnTo>
                  <a:cubicBezTo>
                    <a:pt x="2237" y="7245"/>
                    <a:pt x="2307" y="7222"/>
                    <a:pt x="2376" y="7222"/>
                  </a:cubicBezTo>
                  <a:cubicBezTo>
                    <a:pt x="2445" y="7222"/>
                    <a:pt x="2515" y="7245"/>
                    <a:pt x="2561" y="7291"/>
                  </a:cubicBezTo>
                  <a:lnTo>
                    <a:pt x="3518" y="8217"/>
                  </a:lnTo>
                  <a:cubicBezTo>
                    <a:pt x="3564" y="8263"/>
                    <a:pt x="3618" y="8287"/>
                    <a:pt x="3668" y="8287"/>
                  </a:cubicBezTo>
                  <a:cubicBezTo>
                    <a:pt x="3719" y="8287"/>
                    <a:pt x="3765" y="8263"/>
                    <a:pt x="3796" y="8217"/>
                  </a:cubicBezTo>
                  <a:cubicBezTo>
                    <a:pt x="3888" y="8124"/>
                    <a:pt x="3888" y="8001"/>
                    <a:pt x="3796" y="7939"/>
                  </a:cubicBezTo>
                  <a:lnTo>
                    <a:pt x="3302" y="7446"/>
                  </a:lnTo>
                  <a:lnTo>
                    <a:pt x="7160" y="3588"/>
                  </a:lnTo>
                  <a:cubicBezTo>
                    <a:pt x="7345" y="3403"/>
                    <a:pt x="7584" y="3310"/>
                    <a:pt x="7823" y="3310"/>
                  </a:cubicBezTo>
                  <a:close/>
                  <a:moveTo>
                    <a:pt x="1255" y="10704"/>
                  </a:moveTo>
                  <a:cubicBezTo>
                    <a:pt x="1350" y="10704"/>
                    <a:pt x="1449" y="10736"/>
                    <a:pt x="1543" y="10809"/>
                  </a:cubicBezTo>
                  <a:lnTo>
                    <a:pt x="2962" y="12260"/>
                  </a:lnTo>
                  <a:cubicBezTo>
                    <a:pt x="3148" y="12414"/>
                    <a:pt x="3148" y="12723"/>
                    <a:pt x="2962" y="12877"/>
                  </a:cubicBezTo>
                  <a:cubicBezTo>
                    <a:pt x="2885" y="12970"/>
                    <a:pt x="2777" y="13016"/>
                    <a:pt x="2665" y="13016"/>
                  </a:cubicBezTo>
                  <a:cubicBezTo>
                    <a:pt x="2553" y="13016"/>
                    <a:pt x="2438" y="12970"/>
                    <a:pt x="2345" y="12877"/>
                  </a:cubicBezTo>
                  <a:lnTo>
                    <a:pt x="895" y="11458"/>
                  </a:lnTo>
                  <a:cubicBezTo>
                    <a:pt x="629" y="11119"/>
                    <a:pt x="912" y="10704"/>
                    <a:pt x="1255" y="10704"/>
                  </a:cubicBezTo>
                  <a:close/>
                  <a:moveTo>
                    <a:pt x="13526" y="1"/>
                  </a:moveTo>
                  <a:cubicBezTo>
                    <a:pt x="13068" y="1"/>
                    <a:pt x="12638" y="183"/>
                    <a:pt x="12344" y="502"/>
                  </a:cubicBezTo>
                  <a:lnTo>
                    <a:pt x="10091" y="2724"/>
                  </a:lnTo>
                  <a:cubicBezTo>
                    <a:pt x="9937" y="2631"/>
                    <a:pt x="9752" y="2600"/>
                    <a:pt x="9598" y="2600"/>
                  </a:cubicBezTo>
                  <a:cubicBezTo>
                    <a:pt x="9320" y="2600"/>
                    <a:pt x="9104" y="2693"/>
                    <a:pt x="8919" y="2847"/>
                  </a:cubicBezTo>
                  <a:lnTo>
                    <a:pt x="8610" y="3187"/>
                  </a:lnTo>
                  <a:cubicBezTo>
                    <a:pt x="8362" y="3007"/>
                    <a:pt x="8077" y="2921"/>
                    <a:pt x="7796" y="2921"/>
                  </a:cubicBezTo>
                  <a:cubicBezTo>
                    <a:pt x="7448" y="2921"/>
                    <a:pt x="7107" y="3054"/>
                    <a:pt x="6851" y="3310"/>
                  </a:cubicBezTo>
                  <a:lnTo>
                    <a:pt x="2993" y="7168"/>
                  </a:lnTo>
                  <a:lnTo>
                    <a:pt x="2839" y="7013"/>
                  </a:lnTo>
                  <a:cubicBezTo>
                    <a:pt x="2716" y="6890"/>
                    <a:pt x="2546" y="6828"/>
                    <a:pt x="2372" y="6828"/>
                  </a:cubicBezTo>
                  <a:cubicBezTo>
                    <a:pt x="2199" y="6828"/>
                    <a:pt x="2021" y="6890"/>
                    <a:pt x="1882" y="7013"/>
                  </a:cubicBezTo>
                  <a:lnTo>
                    <a:pt x="1419" y="7476"/>
                  </a:lnTo>
                  <a:cubicBezTo>
                    <a:pt x="1172" y="7754"/>
                    <a:pt x="1172" y="8186"/>
                    <a:pt x="1419" y="8464"/>
                  </a:cubicBezTo>
                  <a:lnTo>
                    <a:pt x="2777" y="9760"/>
                  </a:lnTo>
                  <a:lnTo>
                    <a:pt x="1913" y="10624"/>
                  </a:lnTo>
                  <a:lnTo>
                    <a:pt x="1821" y="10532"/>
                  </a:lnTo>
                  <a:cubicBezTo>
                    <a:pt x="1634" y="10345"/>
                    <a:pt x="1426" y="10267"/>
                    <a:pt x="1226" y="10267"/>
                  </a:cubicBezTo>
                  <a:cubicBezTo>
                    <a:pt x="567" y="10267"/>
                    <a:pt x="1" y="11119"/>
                    <a:pt x="617" y="11735"/>
                  </a:cubicBezTo>
                  <a:lnTo>
                    <a:pt x="2067" y="13186"/>
                  </a:lnTo>
                  <a:cubicBezTo>
                    <a:pt x="2238" y="13343"/>
                    <a:pt x="2426" y="13409"/>
                    <a:pt x="2609" y="13409"/>
                  </a:cubicBezTo>
                  <a:cubicBezTo>
                    <a:pt x="3253" y="13409"/>
                    <a:pt x="3824" y="12583"/>
                    <a:pt x="3271" y="11982"/>
                  </a:cubicBezTo>
                  <a:lnTo>
                    <a:pt x="3178" y="11890"/>
                  </a:lnTo>
                  <a:lnTo>
                    <a:pt x="4043" y="11025"/>
                  </a:lnTo>
                  <a:lnTo>
                    <a:pt x="5370" y="12353"/>
                  </a:lnTo>
                  <a:cubicBezTo>
                    <a:pt x="5493" y="12476"/>
                    <a:pt x="5663" y="12538"/>
                    <a:pt x="5836" y="12538"/>
                  </a:cubicBezTo>
                  <a:cubicBezTo>
                    <a:pt x="6010" y="12538"/>
                    <a:pt x="6187" y="12476"/>
                    <a:pt x="6326" y="12353"/>
                  </a:cubicBezTo>
                  <a:lnTo>
                    <a:pt x="6789" y="11890"/>
                  </a:lnTo>
                  <a:cubicBezTo>
                    <a:pt x="7036" y="11612"/>
                    <a:pt x="7036" y="11180"/>
                    <a:pt x="6789" y="10933"/>
                  </a:cubicBezTo>
                  <a:lnTo>
                    <a:pt x="6635" y="10779"/>
                  </a:lnTo>
                  <a:lnTo>
                    <a:pt x="10493" y="6921"/>
                  </a:lnTo>
                  <a:cubicBezTo>
                    <a:pt x="10956" y="6458"/>
                    <a:pt x="11017" y="5717"/>
                    <a:pt x="10616" y="5193"/>
                  </a:cubicBezTo>
                  <a:lnTo>
                    <a:pt x="10956" y="4853"/>
                  </a:lnTo>
                  <a:cubicBezTo>
                    <a:pt x="11264" y="4545"/>
                    <a:pt x="11295" y="4051"/>
                    <a:pt x="11079" y="3711"/>
                  </a:cubicBezTo>
                  <a:lnTo>
                    <a:pt x="12807" y="1952"/>
                  </a:lnTo>
                  <a:cubicBezTo>
                    <a:pt x="12971" y="1812"/>
                    <a:pt x="12833" y="1601"/>
                    <a:pt x="12677" y="1601"/>
                  </a:cubicBezTo>
                  <a:cubicBezTo>
                    <a:pt x="12626" y="1601"/>
                    <a:pt x="12574" y="1622"/>
                    <a:pt x="12530" y="1674"/>
                  </a:cubicBezTo>
                  <a:lnTo>
                    <a:pt x="10801" y="3372"/>
                  </a:lnTo>
                  <a:lnTo>
                    <a:pt x="10400" y="3001"/>
                  </a:lnTo>
                  <a:lnTo>
                    <a:pt x="12622" y="779"/>
                  </a:lnTo>
                  <a:cubicBezTo>
                    <a:pt x="12864" y="538"/>
                    <a:pt x="13162" y="410"/>
                    <a:pt x="13487" y="410"/>
                  </a:cubicBezTo>
                  <a:cubicBezTo>
                    <a:pt x="13577" y="410"/>
                    <a:pt x="13670" y="420"/>
                    <a:pt x="13764" y="440"/>
                  </a:cubicBezTo>
                  <a:lnTo>
                    <a:pt x="13116" y="1088"/>
                  </a:lnTo>
                  <a:cubicBezTo>
                    <a:pt x="13023" y="1181"/>
                    <a:pt x="13023" y="1304"/>
                    <a:pt x="13116" y="1397"/>
                  </a:cubicBezTo>
                  <a:cubicBezTo>
                    <a:pt x="13147" y="1428"/>
                    <a:pt x="13193" y="1443"/>
                    <a:pt x="13243" y="1443"/>
                  </a:cubicBezTo>
                  <a:cubicBezTo>
                    <a:pt x="13293" y="1443"/>
                    <a:pt x="13347" y="1428"/>
                    <a:pt x="13394" y="1397"/>
                  </a:cubicBezTo>
                  <a:lnTo>
                    <a:pt x="14104" y="687"/>
                  </a:lnTo>
                  <a:cubicBezTo>
                    <a:pt x="14196" y="594"/>
                    <a:pt x="14227" y="440"/>
                    <a:pt x="14196" y="286"/>
                  </a:cubicBezTo>
                  <a:lnTo>
                    <a:pt x="14196" y="286"/>
                  </a:lnTo>
                  <a:lnTo>
                    <a:pt x="14165" y="317"/>
                  </a:lnTo>
                  <a:cubicBezTo>
                    <a:pt x="14134" y="162"/>
                    <a:pt x="14011" y="70"/>
                    <a:pt x="13887" y="39"/>
                  </a:cubicBezTo>
                  <a:cubicBezTo>
                    <a:pt x="13766" y="13"/>
                    <a:pt x="13645" y="1"/>
                    <a:pt x="13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9" name="Google Shape;21319;p100"/>
          <p:cNvGrpSpPr/>
          <p:nvPr/>
        </p:nvGrpSpPr>
        <p:grpSpPr>
          <a:xfrm>
            <a:off x="4045018" y="2334212"/>
            <a:ext cx="351075" cy="314925"/>
            <a:chOff x="2532763" y="3037481"/>
            <a:chExt cx="351075" cy="314925"/>
          </a:xfrm>
        </p:grpSpPr>
        <p:sp>
          <p:nvSpPr>
            <p:cNvPr id="21320" name="Google Shape;21320;p100"/>
            <p:cNvSpPr/>
            <p:nvPr/>
          </p:nvSpPr>
          <p:spPr>
            <a:xfrm>
              <a:off x="2702813" y="3147881"/>
              <a:ext cx="15900" cy="17050"/>
            </a:xfrm>
            <a:custGeom>
              <a:rect b="b" l="l" r="r" t="t"/>
              <a:pathLst>
                <a:path extrusionOk="0" h="682" w="636">
                  <a:moveTo>
                    <a:pt x="258" y="0"/>
                  </a:moveTo>
                  <a:cubicBezTo>
                    <a:pt x="126" y="0"/>
                    <a:pt x="1" y="121"/>
                    <a:pt x="80" y="280"/>
                  </a:cubicBezTo>
                  <a:lnTo>
                    <a:pt x="204" y="558"/>
                  </a:lnTo>
                  <a:cubicBezTo>
                    <a:pt x="235" y="619"/>
                    <a:pt x="296" y="681"/>
                    <a:pt x="389" y="681"/>
                  </a:cubicBezTo>
                  <a:cubicBezTo>
                    <a:pt x="543" y="681"/>
                    <a:pt x="636" y="527"/>
                    <a:pt x="574" y="403"/>
                  </a:cubicBezTo>
                  <a:lnTo>
                    <a:pt x="451" y="126"/>
                  </a:lnTo>
                  <a:cubicBezTo>
                    <a:pt x="407" y="38"/>
                    <a:pt x="331" y="0"/>
                    <a:pt x="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100"/>
            <p:cNvSpPr/>
            <p:nvPr/>
          </p:nvSpPr>
          <p:spPr>
            <a:xfrm>
              <a:off x="2779138" y="3112606"/>
              <a:ext cx="15975" cy="16825"/>
            </a:xfrm>
            <a:custGeom>
              <a:rect b="b" l="l" r="r" t="t"/>
              <a:pathLst>
                <a:path extrusionOk="0" h="673" w="639">
                  <a:moveTo>
                    <a:pt x="275" y="0"/>
                  </a:moveTo>
                  <a:cubicBezTo>
                    <a:pt x="138" y="0"/>
                    <a:pt x="0" y="137"/>
                    <a:pt x="83" y="302"/>
                  </a:cubicBezTo>
                  <a:lnTo>
                    <a:pt x="206" y="580"/>
                  </a:lnTo>
                  <a:cubicBezTo>
                    <a:pt x="237" y="642"/>
                    <a:pt x="299" y="672"/>
                    <a:pt x="391" y="672"/>
                  </a:cubicBezTo>
                  <a:cubicBezTo>
                    <a:pt x="546" y="672"/>
                    <a:pt x="638" y="518"/>
                    <a:pt x="576" y="395"/>
                  </a:cubicBezTo>
                  <a:lnTo>
                    <a:pt x="453" y="117"/>
                  </a:lnTo>
                  <a:cubicBezTo>
                    <a:pt x="412" y="35"/>
                    <a:pt x="343"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100"/>
            <p:cNvSpPr/>
            <p:nvPr/>
          </p:nvSpPr>
          <p:spPr>
            <a:xfrm>
              <a:off x="2733263" y="3132281"/>
              <a:ext cx="32525" cy="20300"/>
            </a:xfrm>
            <a:custGeom>
              <a:rect b="b" l="l" r="r" t="t"/>
              <a:pathLst>
                <a:path extrusionOk="0" h="812" w="1301">
                  <a:moveTo>
                    <a:pt x="1081" y="1"/>
                  </a:moveTo>
                  <a:cubicBezTo>
                    <a:pt x="982" y="1"/>
                    <a:pt x="894" y="56"/>
                    <a:pt x="868" y="132"/>
                  </a:cubicBezTo>
                  <a:cubicBezTo>
                    <a:pt x="838" y="256"/>
                    <a:pt x="776" y="317"/>
                    <a:pt x="683" y="348"/>
                  </a:cubicBezTo>
                  <a:cubicBezTo>
                    <a:pt x="637" y="379"/>
                    <a:pt x="591" y="395"/>
                    <a:pt x="544" y="395"/>
                  </a:cubicBezTo>
                  <a:cubicBezTo>
                    <a:pt x="498" y="395"/>
                    <a:pt x="452" y="379"/>
                    <a:pt x="405" y="348"/>
                  </a:cubicBezTo>
                  <a:cubicBezTo>
                    <a:pt x="375" y="338"/>
                    <a:pt x="346" y="334"/>
                    <a:pt x="319" y="334"/>
                  </a:cubicBezTo>
                  <a:cubicBezTo>
                    <a:pt x="99" y="334"/>
                    <a:pt x="0" y="640"/>
                    <a:pt x="220" y="750"/>
                  </a:cubicBezTo>
                  <a:cubicBezTo>
                    <a:pt x="313" y="780"/>
                    <a:pt x="436" y="811"/>
                    <a:pt x="529" y="811"/>
                  </a:cubicBezTo>
                  <a:cubicBezTo>
                    <a:pt x="868" y="811"/>
                    <a:pt x="1177" y="595"/>
                    <a:pt x="1270" y="256"/>
                  </a:cubicBezTo>
                  <a:cubicBezTo>
                    <a:pt x="1300" y="163"/>
                    <a:pt x="1239" y="40"/>
                    <a:pt x="1146" y="9"/>
                  </a:cubicBezTo>
                  <a:cubicBezTo>
                    <a:pt x="1124" y="3"/>
                    <a:pt x="1102"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100"/>
            <p:cNvSpPr/>
            <p:nvPr/>
          </p:nvSpPr>
          <p:spPr>
            <a:xfrm>
              <a:off x="2686288" y="3194206"/>
              <a:ext cx="38600" cy="33275"/>
            </a:xfrm>
            <a:custGeom>
              <a:rect b="b" l="l" r="r" t="t"/>
              <a:pathLst>
                <a:path extrusionOk="0" h="1331" w="1544">
                  <a:moveTo>
                    <a:pt x="649" y="402"/>
                  </a:moveTo>
                  <a:cubicBezTo>
                    <a:pt x="896" y="402"/>
                    <a:pt x="1019" y="680"/>
                    <a:pt x="834" y="834"/>
                  </a:cubicBezTo>
                  <a:cubicBezTo>
                    <a:pt x="782" y="896"/>
                    <a:pt x="717" y="923"/>
                    <a:pt x="653" y="923"/>
                  </a:cubicBezTo>
                  <a:cubicBezTo>
                    <a:pt x="525" y="923"/>
                    <a:pt x="402" y="813"/>
                    <a:pt x="402" y="649"/>
                  </a:cubicBezTo>
                  <a:cubicBezTo>
                    <a:pt x="402" y="525"/>
                    <a:pt x="525" y="402"/>
                    <a:pt x="649" y="402"/>
                  </a:cubicBezTo>
                  <a:close/>
                  <a:moveTo>
                    <a:pt x="649" y="1"/>
                  </a:moveTo>
                  <a:cubicBezTo>
                    <a:pt x="278" y="1"/>
                    <a:pt x="1" y="279"/>
                    <a:pt x="1" y="649"/>
                  </a:cubicBezTo>
                  <a:cubicBezTo>
                    <a:pt x="1" y="1068"/>
                    <a:pt x="328" y="1330"/>
                    <a:pt x="673" y="1330"/>
                  </a:cubicBezTo>
                  <a:cubicBezTo>
                    <a:pt x="836" y="1330"/>
                    <a:pt x="1004" y="1272"/>
                    <a:pt x="1143" y="1143"/>
                  </a:cubicBezTo>
                  <a:cubicBezTo>
                    <a:pt x="1544" y="711"/>
                    <a:pt x="1266" y="1"/>
                    <a:pt x="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100"/>
            <p:cNvSpPr/>
            <p:nvPr/>
          </p:nvSpPr>
          <p:spPr>
            <a:xfrm>
              <a:off x="2532763" y="3037481"/>
              <a:ext cx="351075" cy="314925"/>
            </a:xfrm>
            <a:custGeom>
              <a:rect b="b" l="l" r="r" t="t"/>
              <a:pathLst>
                <a:path extrusionOk="0" h="12597" w="14043">
                  <a:moveTo>
                    <a:pt x="6821" y="5869"/>
                  </a:moveTo>
                  <a:cubicBezTo>
                    <a:pt x="7716" y="5869"/>
                    <a:pt x="8179" y="6949"/>
                    <a:pt x="7592" y="7628"/>
                  </a:cubicBezTo>
                  <a:cubicBezTo>
                    <a:pt x="7379" y="7874"/>
                    <a:pt x="7097" y="7987"/>
                    <a:pt x="6818" y="7987"/>
                  </a:cubicBezTo>
                  <a:cubicBezTo>
                    <a:pt x="6329" y="7987"/>
                    <a:pt x="5850" y="7642"/>
                    <a:pt x="5771" y="7072"/>
                  </a:cubicBezTo>
                  <a:cubicBezTo>
                    <a:pt x="5679" y="6455"/>
                    <a:pt x="6173" y="5869"/>
                    <a:pt x="6821" y="5869"/>
                  </a:cubicBezTo>
                  <a:close/>
                  <a:moveTo>
                    <a:pt x="1074" y="6691"/>
                  </a:moveTo>
                  <a:cubicBezTo>
                    <a:pt x="1166" y="6691"/>
                    <a:pt x="1249" y="6731"/>
                    <a:pt x="1296" y="6825"/>
                  </a:cubicBezTo>
                  <a:lnTo>
                    <a:pt x="2006" y="8368"/>
                  </a:lnTo>
                  <a:cubicBezTo>
                    <a:pt x="2037" y="8430"/>
                    <a:pt x="2037" y="8492"/>
                    <a:pt x="2006" y="8554"/>
                  </a:cubicBezTo>
                  <a:cubicBezTo>
                    <a:pt x="1975" y="8584"/>
                    <a:pt x="1944" y="8646"/>
                    <a:pt x="1883" y="8677"/>
                  </a:cubicBezTo>
                  <a:lnTo>
                    <a:pt x="1543" y="8831"/>
                  </a:lnTo>
                  <a:cubicBezTo>
                    <a:pt x="1514" y="8839"/>
                    <a:pt x="1485" y="8842"/>
                    <a:pt x="1457" y="8842"/>
                  </a:cubicBezTo>
                  <a:cubicBezTo>
                    <a:pt x="1367" y="8842"/>
                    <a:pt x="1289" y="8802"/>
                    <a:pt x="1265" y="8708"/>
                  </a:cubicBezTo>
                  <a:lnTo>
                    <a:pt x="525" y="7165"/>
                  </a:lnTo>
                  <a:cubicBezTo>
                    <a:pt x="494" y="7041"/>
                    <a:pt x="525" y="6918"/>
                    <a:pt x="648" y="6887"/>
                  </a:cubicBezTo>
                  <a:lnTo>
                    <a:pt x="988" y="6702"/>
                  </a:lnTo>
                  <a:cubicBezTo>
                    <a:pt x="1017" y="6695"/>
                    <a:pt x="1046" y="6691"/>
                    <a:pt x="1074" y="6691"/>
                  </a:cubicBezTo>
                  <a:close/>
                  <a:moveTo>
                    <a:pt x="5864" y="7998"/>
                  </a:moveTo>
                  <a:cubicBezTo>
                    <a:pt x="5956" y="8091"/>
                    <a:pt x="6049" y="8152"/>
                    <a:pt x="6173" y="8214"/>
                  </a:cubicBezTo>
                  <a:cubicBezTo>
                    <a:pt x="6234" y="8245"/>
                    <a:pt x="6327" y="8276"/>
                    <a:pt x="6419" y="8307"/>
                  </a:cubicBezTo>
                  <a:lnTo>
                    <a:pt x="4784" y="11331"/>
                  </a:lnTo>
                  <a:lnTo>
                    <a:pt x="4074" y="11331"/>
                  </a:lnTo>
                  <a:lnTo>
                    <a:pt x="5864" y="7998"/>
                  </a:lnTo>
                  <a:close/>
                  <a:moveTo>
                    <a:pt x="7746" y="7998"/>
                  </a:moveTo>
                  <a:lnTo>
                    <a:pt x="9506" y="11331"/>
                  </a:lnTo>
                  <a:lnTo>
                    <a:pt x="8765" y="11331"/>
                  </a:lnTo>
                  <a:lnTo>
                    <a:pt x="7160" y="8307"/>
                  </a:lnTo>
                  <a:cubicBezTo>
                    <a:pt x="7253" y="8276"/>
                    <a:pt x="7345" y="8245"/>
                    <a:pt x="7438" y="8214"/>
                  </a:cubicBezTo>
                  <a:cubicBezTo>
                    <a:pt x="7530" y="8152"/>
                    <a:pt x="7654" y="8091"/>
                    <a:pt x="7746" y="7998"/>
                  </a:cubicBezTo>
                  <a:close/>
                  <a:moveTo>
                    <a:pt x="5123" y="11732"/>
                  </a:moveTo>
                  <a:cubicBezTo>
                    <a:pt x="5185" y="11732"/>
                    <a:pt x="5247" y="11763"/>
                    <a:pt x="5247" y="11825"/>
                  </a:cubicBezTo>
                  <a:lnTo>
                    <a:pt x="5247" y="12103"/>
                  </a:lnTo>
                  <a:cubicBezTo>
                    <a:pt x="5216" y="12134"/>
                    <a:pt x="5185" y="12195"/>
                    <a:pt x="5123" y="12195"/>
                  </a:cubicBezTo>
                  <a:lnTo>
                    <a:pt x="3580" y="12195"/>
                  </a:lnTo>
                  <a:cubicBezTo>
                    <a:pt x="3518" y="12195"/>
                    <a:pt x="3457" y="12134"/>
                    <a:pt x="3457" y="12103"/>
                  </a:cubicBezTo>
                  <a:lnTo>
                    <a:pt x="3457" y="11825"/>
                  </a:lnTo>
                  <a:cubicBezTo>
                    <a:pt x="3457" y="11763"/>
                    <a:pt x="3518" y="11732"/>
                    <a:pt x="3580" y="11732"/>
                  </a:cubicBezTo>
                  <a:close/>
                  <a:moveTo>
                    <a:pt x="9999" y="11732"/>
                  </a:moveTo>
                  <a:cubicBezTo>
                    <a:pt x="10061" y="11732"/>
                    <a:pt x="10123" y="11763"/>
                    <a:pt x="10123" y="11825"/>
                  </a:cubicBezTo>
                  <a:lnTo>
                    <a:pt x="10123" y="12103"/>
                  </a:lnTo>
                  <a:cubicBezTo>
                    <a:pt x="10092" y="12134"/>
                    <a:pt x="10061" y="12195"/>
                    <a:pt x="9999" y="12195"/>
                  </a:cubicBezTo>
                  <a:lnTo>
                    <a:pt x="8456" y="12195"/>
                  </a:lnTo>
                  <a:cubicBezTo>
                    <a:pt x="8395" y="12195"/>
                    <a:pt x="8333" y="12134"/>
                    <a:pt x="8333" y="12103"/>
                  </a:cubicBezTo>
                  <a:lnTo>
                    <a:pt x="8333" y="11825"/>
                  </a:lnTo>
                  <a:cubicBezTo>
                    <a:pt x="8333" y="11763"/>
                    <a:pt x="8395" y="11732"/>
                    <a:pt x="8456" y="11732"/>
                  </a:cubicBezTo>
                  <a:close/>
                  <a:moveTo>
                    <a:pt x="11354" y="1"/>
                  </a:moveTo>
                  <a:cubicBezTo>
                    <a:pt x="11262" y="1"/>
                    <a:pt x="11168" y="22"/>
                    <a:pt x="11080" y="67"/>
                  </a:cubicBezTo>
                  <a:lnTo>
                    <a:pt x="10493" y="314"/>
                  </a:lnTo>
                  <a:cubicBezTo>
                    <a:pt x="10246" y="437"/>
                    <a:pt x="10092" y="715"/>
                    <a:pt x="10123" y="992"/>
                  </a:cubicBezTo>
                  <a:lnTo>
                    <a:pt x="1512" y="6486"/>
                  </a:lnTo>
                  <a:cubicBezTo>
                    <a:pt x="1389" y="6362"/>
                    <a:pt x="1235" y="6301"/>
                    <a:pt x="1080" y="6301"/>
                  </a:cubicBezTo>
                  <a:cubicBezTo>
                    <a:pt x="988" y="6301"/>
                    <a:pt x="895" y="6301"/>
                    <a:pt x="803" y="6362"/>
                  </a:cubicBezTo>
                  <a:lnTo>
                    <a:pt x="463" y="6517"/>
                  </a:lnTo>
                  <a:cubicBezTo>
                    <a:pt x="154" y="6671"/>
                    <a:pt x="0" y="7041"/>
                    <a:pt x="154" y="7350"/>
                  </a:cubicBezTo>
                  <a:lnTo>
                    <a:pt x="864" y="8893"/>
                  </a:lnTo>
                  <a:cubicBezTo>
                    <a:pt x="979" y="9122"/>
                    <a:pt x="1212" y="9249"/>
                    <a:pt x="1451" y="9249"/>
                  </a:cubicBezTo>
                  <a:cubicBezTo>
                    <a:pt x="1534" y="9249"/>
                    <a:pt x="1618" y="9234"/>
                    <a:pt x="1698" y="9202"/>
                  </a:cubicBezTo>
                  <a:lnTo>
                    <a:pt x="2037" y="9047"/>
                  </a:lnTo>
                  <a:cubicBezTo>
                    <a:pt x="2284" y="8924"/>
                    <a:pt x="2438" y="8677"/>
                    <a:pt x="2407" y="8430"/>
                  </a:cubicBezTo>
                  <a:lnTo>
                    <a:pt x="3488" y="8122"/>
                  </a:lnTo>
                  <a:cubicBezTo>
                    <a:pt x="3716" y="8036"/>
                    <a:pt x="3628" y="7713"/>
                    <a:pt x="3418" y="7713"/>
                  </a:cubicBezTo>
                  <a:cubicBezTo>
                    <a:pt x="3401" y="7713"/>
                    <a:pt x="3383" y="7716"/>
                    <a:pt x="3364" y="7720"/>
                  </a:cubicBezTo>
                  <a:lnTo>
                    <a:pt x="2284" y="8060"/>
                  </a:lnTo>
                  <a:lnTo>
                    <a:pt x="1759" y="6825"/>
                  </a:lnTo>
                  <a:lnTo>
                    <a:pt x="10308" y="1363"/>
                  </a:lnTo>
                  <a:lnTo>
                    <a:pt x="12067" y="5128"/>
                  </a:lnTo>
                  <a:lnTo>
                    <a:pt x="8148" y="6301"/>
                  </a:lnTo>
                  <a:cubicBezTo>
                    <a:pt x="8148" y="6301"/>
                    <a:pt x="8086" y="6177"/>
                    <a:pt x="8024" y="6116"/>
                  </a:cubicBezTo>
                  <a:cubicBezTo>
                    <a:pt x="7746" y="5683"/>
                    <a:pt x="7253" y="5437"/>
                    <a:pt x="6728" y="5437"/>
                  </a:cubicBezTo>
                  <a:cubicBezTo>
                    <a:pt x="5956" y="5498"/>
                    <a:pt x="5370" y="6146"/>
                    <a:pt x="5370" y="6918"/>
                  </a:cubicBezTo>
                  <a:cubicBezTo>
                    <a:pt x="5339" y="6980"/>
                    <a:pt x="5339" y="7041"/>
                    <a:pt x="5370" y="7134"/>
                  </a:cubicBezTo>
                  <a:lnTo>
                    <a:pt x="4136" y="7504"/>
                  </a:lnTo>
                  <a:cubicBezTo>
                    <a:pt x="4043" y="7535"/>
                    <a:pt x="3981" y="7628"/>
                    <a:pt x="4012" y="7751"/>
                  </a:cubicBezTo>
                  <a:cubicBezTo>
                    <a:pt x="4038" y="7827"/>
                    <a:pt x="4126" y="7883"/>
                    <a:pt x="4208" y="7883"/>
                  </a:cubicBezTo>
                  <a:cubicBezTo>
                    <a:pt x="4225" y="7883"/>
                    <a:pt x="4243" y="7880"/>
                    <a:pt x="4259" y="7875"/>
                  </a:cubicBezTo>
                  <a:lnTo>
                    <a:pt x="5463" y="7504"/>
                  </a:lnTo>
                  <a:cubicBezTo>
                    <a:pt x="5494" y="7566"/>
                    <a:pt x="5524" y="7628"/>
                    <a:pt x="5555" y="7689"/>
                  </a:cubicBezTo>
                  <a:lnTo>
                    <a:pt x="3611" y="11331"/>
                  </a:lnTo>
                  <a:lnTo>
                    <a:pt x="3580" y="11331"/>
                  </a:lnTo>
                  <a:cubicBezTo>
                    <a:pt x="3302" y="11331"/>
                    <a:pt x="3086" y="11547"/>
                    <a:pt x="3055" y="11825"/>
                  </a:cubicBezTo>
                  <a:lnTo>
                    <a:pt x="3055" y="12103"/>
                  </a:lnTo>
                  <a:cubicBezTo>
                    <a:pt x="3086" y="12380"/>
                    <a:pt x="3302" y="12596"/>
                    <a:pt x="3580" y="12596"/>
                  </a:cubicBezTo>
                  <a:lnTo>
                    <a:pt x="5123" y="12596"/>
                  </a:lnTo>
                  <a:cubicBezTo>
                    <a:pt x="5401" y="12596"/>
                    <a:pt x="5648" y="12380"/>
                    <a:pt x="5648" y="12103"/>
                  </a:cubicBezTo>
                  <a:lnTo>
                    <a:pt x="5648" y="11825"/>
                  </a:lnTo>
                  <a:cubicBezTo>
                    <a:pt x="5648" y="11609"/>
                    <a:pt x="5494" y="11393"/>
                    <a:pt x="5247" y="11331"/>
                  </a:cubicBezTo>
                  <a:lnTo>
                    <a:pt x="6790" y="8461"/>
                  </a:lnTo>
                  <a:lnTo>
                    <a:pt x="8333" y="11331"/>
                  </a:lnTo>
                  <a:cubicBezTo>
                    <a:pt x="8117" y="11393"/>
                    <a:pt x="7963" y="11609"/>
                    <a:pt x="7963" y="11825"/>
                  </a:cubicBezTo>
                  <a:lnTo>
                    <a:pt x="7963" y="12103"/>
                  </a:lnTo>
                  <a:cubicBezTo>
                    <a:pt x="7963" y="12380"/>
                    <a:pt x="8179" y="12596"/>
                    <a:pt x="8456" y="12596"/>
                  </a:cubicBezTo>
                  <a:lnTo>
                    <a:pt x="9999" y="12596"/>
                  </a:lnTo>
                  <a:cubicBezTo>
                    <a:pt x="10308" y="12596"/>
                    <a:pt x="10524" y="12380"/>
                    <a:pt x="10524" y="12103"/>
                  </a:cubicBezTo>
                  <a:lnTo>
                    <a:pt x="10524" y="11825"/>
                  </a:lnTo>
                  <a:cubicBezTo>
                    <a:pt x="10524" y="11547"/>
                    <a:pt x="10308" y="11331"/>
                    <a:pt x="9999" y="11331"/>
                  </a:cubicBezTo>
                  <a:lnTo>
                    <a:pt x="9969" y="11331"/>
                  </a:lnTo>
                  <a:lnTo>
                    <a:pt x="8055" y="7689"/>
                  </a:lnTo>
                  <a:cubicBezTo>
                    <a:pt x="8209" y="7443"/>
                    <a:pt x="8271" y="7165"/>
                    <a:pt x="8271" y="6918"/>
                  </a:cubicBezTo>
                  <a:cubicBezTo>
                    <a:pt x="8271" y="6825"/>
                    <a:pt x="8271" y="6764"/>
                    <a:pt x="8271" y="6671"/>
                  </a:cubicBezTo>
                  <a:lnTo>
                    <a:pt x="12252" y="5467"/>
                  </a:lnTo>
                  <a:cubicBezTo>
                    <a:pt x="12376" y="5622"/>
                    <a:pt x="12561" y="5683"/>
                    <a:pt x="12746" y="5683"/>
                  </a:cubicBezTo>
                  <a:cubicBezTo>
                    <a:pt x="12839" y="5683"/>
                    <a:pt x="12900" y="5683"/>
                    <a:pt x="12993" y="5622"/>
                  </a:cubicBezTo>
                  <a:lnTo>
                    <a:pt x="13579" y="5375"/>
                  </a:lnTo>
                  <a:cubicBezTo>
                    <a:pt x="13888" y="5221"/>
                    <a:pt x="14042" y="4850"/>
                    <a:pt x="13888" y="4542"/>
                  </a:cubicBezTo>
                  <a:lnTo>
                    <a:pt x="12592" y="1795"/>
                  </a:lnTo>
                  <a:cubicBezTo>
                    <a:pt x="12551" y="1713"/>
                    <a:pt x="12482" y="1678"/>
                    <a:pt x="12413" y="1678"/>
                  </a:cubicBezTo>
                  <a:cubicBezTo>
                    <a:pt x="12276" y="1678"/>
                    <a:pt x="12139" y="1815"/>
                    <a:pt x="12221" y="1980"/>
                  </a:cubicBezTo>
                  <a:cubicBezTo>
                    <a:pt x="12221" y="1980"/>
                    <a:pt x="13456" y="4727"/>
                    <a:pt x="13487" y="4727"/>
                  </a:cubicBezTo>
                  <a:cubicBezTo>
                    <a:pt x="13518" y="4850"/>
                    <a:pt x="13456" y="4974"/>
                    <a:pt x="13363" y="5035"/>
                  </a:cubicBezTo>
                  <a:lnTo>
                    <a:pt x="12777" y="5282"/>
                  </a:lnTo>
                  <a:cubicBezTo>
                    <a:pt x="12742" y="5299"/>
                    <a:pt x="12708" y="5307"/>
                    <a:pt x="12675" y="5307"/>
                  </a:cubicBezTo>
                  <a:cubicBezTo>
                    <a:pt x="12589" y="5307"/>
                    <a:pt x="12513" y="5256"/>
                    <a:pt x="12468" y="5190"/>
                  </a:cubicBezTo>
                  <a:lnTo>
                    <a:pt x="10555" y="992"/>
                  </a:lnTo>
                  <a:cubicBezTo>
                    <a:pt x="10493" y="869"/>
                    <a:pt x="10555" y="746"/>
                    <a:pt x="10678" y="684"/>
                  </a:cubicBezTo>
                  <a:lnTo>
                    <a:pt x="11234" y="437"/>
                  </a:lnTo>
                  <a:cubicBezTo>
                    <a:pt x="11275" y="416"/>
                    <a:pt x="11316" y="406"/>
                    <a:pt x="11355" y="406"/>
                  </a:cubicBezTo>
                  <a:cubicBezTo>
                    <a:pt x="11433" y="406"/>
                    <a:pt x="11501" y="447"/>
                    <a:pt x="11542" y="530"/>
                  </a:cubicBezTo>
                  <a:lnTo>
                    <a:pt x="11882" y="1239"/>
                  </a:lnTo>
                  <a:cubicBezTo>
                    <a:pt x="11915" y="1327"/>
                    <a:pt x="11983" y="1364"/>
                    <a:pt x="12053" y="1364"/>
                  </a:cubicBezTo>
                  <a:cubicBezTo>
                    <a:pt x="12180" y="1364"/>
                    <a:pt x="12312" y="1244"/>
                    <a:pt x="12252" y="1085"/>
                  </a:cubicBezTo>
                  <a:lnTo>
                    <a:pt x="11913" y="375"/>
                  </a:lnTo>
                  <a:cubicBezTo>
                    <a:pt x="11803" y="133"/>
                    <a:pt x="11583" y="1"/>
                    <a:pt x="11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25" name="Google Shape;21325;p100"/>
          <p:cNvSpPr/>
          <p:nvPr/>
        </p:nvSpPr>
        <p:spPr>
          <a:xfrm>
            <a:off x="3307294" y="2318712"/>
            <a:ext cx="337200" cy="345925"/>
          </a:xfrm>
          <a:custGeom>
            <a:rect b="b" l="l" r="r" t="t"/>
            <a:pathLst>
              <a:path extrusionOk="0" h="13837" w="13488">
                <a:moveTo>
                  <a:pt x="10416" y="427"/>
                </a:moveTo>
                <a:cubicBezTo>
                  <a:pt x="10532" y="427"/>
                  <a:pt x="10648" y="474"/>
                  <a:pt x="10741" y="566"/>
                </a:cubicBezTo>
                <a:lnTo>
                  <a:pt x="12870" y="2696"/>
                </a:lnTo>
                <a:cubicBezTo>
                  <a:pt x="13055" y="2881"/>
                  <a:pt x="13055" y="3159"/>
                  <a:pt x="12870" y="3344"/>
                </a:cubicBezTo>
                <a:cubicBezTo>
                  <a:pt x="12793" y="3421"/>
                  <a:pt x="12685" y="3460"/>
                  <a:pt x="12573" y="3460"/>
                </a:cubicBezTo>
                <a:cubicBezTo>
                  <a:pt x="12461" y="3460"/>
                  <a:pt x="12345" y="3421"/>
                  <a:pt x="12253" y="3344"/>
                </a:cubicBezTo>
                <a:lnTo>
                  <a:pt x="10092" y="1184"/>
                </a:lnTo>
                <a:cubicBezTo>
                  <a:pt x="9938" y="998"/>
                  <a:pt x="9938" y="721"/>
                  <a:pt x="10092" y="566"/>
                </a:cubicBezTo>
                <a:cubicBezTo>
                  <a:pt x="10185" y="474"/>
                  <a:pt x="10301" y="427"/>
                  <a:pt x="10416" y="427"/>
                </a:cubicBezTo>
                <a:close/>
                <a:moveTo>
                  <a:pt x="1605" y="7881"/>
                </a:moveTo>
                <a:lnTo>
                  <a:pt x="1914" y="8220"/>
                </a:lnTo>
                <a:cubicBezTo>
                  <a:pt x="1945" y="8220"/>
                  <a:pt x="1945" y="8251"/>
                  <a:pt x="1914" y="8282"/>
                </a:cubicBezTo>
                <a:lnTo>
                  <a:pt x="834" y="9362"/>
                </a:lnTo>
                <a:cubicBezTo>
                  <a:pt x="818" y="9377"/>
                  <a:pt x="811" y="9385"/>
                  <a:pt x="803" y="9385"/>
                </a:cubicBezTo>
                <a:cubicBezTo>
                  <a:pt x="795" y="9385"/>
                  <a:pt x="788" y="9377"/>
                  <a:pt x="772" y="9362"/>
                </a:cubicBezTo>
                <a:lnTo>
                  <a:pt x="464" y="9053"/>
                </a:lnTo>
                <a:cubicBezTo>
                  <a:pt x="433" y="9022"/>
                  <a:pt x="433" y="9022"/>
                  <a:pt x="464" y="8992"/>
                </a:cubicBezTo>
                <a:lnTo>
                  <a:pt x="1544" y="7881"/>
                </a:lnTo>
                <a:close/>
                <a:moveTo>
                  <a:pt x="1883" y="8899"/>
                </a:moveTo>
                <a:lnTo>
                  <a:pt x="2253" y="9269"/>
                </a:lnTo>
                <a:lnTo>
                  <a:pt x="1821" y="9701"/>
                </a:lnTo>
                <a:lnTo>
                  <a:pt x="1451" y="9331"/>
                </a:lnTo>
                <a:lnTo>
                  <a:pt x="1883" y="8899"/>
                </a:lnTo>
                <a:close/>
                <a:moveTo>
                  <a:pt x="9969" y="1616"/>
                </a:moveTo>
                <a:lnTo>
                  <a:pt x="11821" y="3467"/>
                </a:lnTo>
                <a:lnTo>
                  <a:pt x="6327" y="8992"/>
                </a:lnTo>
                <a:cubicBezTo>
                  <a:pt x="6080" y="9208"/>
                  <a:pt x="5772" y="9362"/>
                  <a:pt x="5463" y="9362"/>
                </a:cubicBezTo>
                <a:cubicBezTo>
                  <a:pt x="5062" y="9393"/>
                  <a:pt x="4661" y="9578"/>
                  <a:pt x="4352" y="9887"/>
                </a:cubicBezTo>
                <a:lnTo>
                  <a:pt x="4167" y="10072"/>
                </a:lnTo>
                <a:lnTo>
                  <a:pt x="3365" y="9269"/>
                </a:lnTo>
                <a:lnTo>
                  <a:pt x="3550" y="9084"/>
                </a:lnTo>
                <a:cubicBezTo>
                  <a:pt x="3858" y="8776"/>
                  <a:pt x="4013" y="8405"/>
                  <a:pt x="4043" y="7973"/>
                </a:cubicBezTo>
                <a:cubicBezTo>
                  <a:pt x="4074" y="7726"/>
                  <a:pt x="4167" y="7479"/>
                  <a:pt x="4290" y="7294"/>
                </a:cubicBezTo>
                <a:lnTo>
                  <a:pt x="4938" y="7911"/>
                </a:lnTo>
                <a:cubicBezTo>
                  <a:pt x="4985" y="7958"/>
                  <a:pt x="5039" y="7981"/>
                  <a:pt x="5089" y="7981"/>
                </a:cubicBezTo>
                <a:cubicBezTo>
                  <a:pt x="5139" y="7981"/>
                  <a:pt x="5185" y="7958"/>
                  <a:pt x="5216" y="7911"/>
                </a:cubicBezTo>
                <a:cubicBezTo>
                  <a:pt x="5309" y="7850"/>
                  <a:pt x="5309" y="7726"/>
                  <a:pt x="5216" y="7634"/>
                </a:cubicBezTo>
                <a:lnTo>
                  <a:pt x="4568" y="6986"/>
                </a:lnTo>
                <a:lnTo>
                  <a:pt x="4784" y="6770"/>
                </a:lnTo>
                <a:lnTo>
                  <a:pt x="5278" y="7232"/>
                </a:lnTo>
                <a:cubicBezTo>
                  <a:pt x="5321" y="7276"/>
                  <a:pt x="5369" y="7294"/>
                  <a:pt x="5415" y="7294"/>
                </a:cubicBezTo>
                <a:cubicBezTo>
                  <a:pt x="5567" y="7294"/>
                  <a:pt x="5698" y="7097"/>
                  <a:pt x="5556" y="6955"/>
                </a:cubicBezTo>
                <a:lnTo>
                  <a:pt x="5093" y="6492"/>
                </a:lnTo>
                <a:lnTo>
                  <a:pt x="5309" y="6245"/>
                </a:lnTo>
                <a:lnTo>
                  <a:pt x="5772" y="6739"/>
                </a:lnTo>
                <a:cubicBezTo>
                  <a:pt x="5818" y="6770"/>
                  <a:pt x="5872" y="6785"/>
                  <a:pt x="5922" y="6785"/>
                </a:cubicBezTo>
                <a:cubicBezTo>
                  <a:pt x="5972" y="6785"/>
                  <a:pt x="6019" y="6770"/>
                  <a:pt x="6050" y="6739"/>
                </a:cubicBezTo>
                <a:cubicBezTo>
                  <a:pt x="6142" y="6646"/>
                  <a:pt x="6142" y="6523"/>
                  <a:pt x="6050" y="6430"/>
                </a:cubicBezTo>
                <a:lnTo>
                  <a:pt x="5587" y="5967"/>
                </a:lnTo>
                <a:lnTo>
                  <a:pt x="5833" y="5751"/>
                </a:lnTo>
                <a:lnTo>
                  <a:pt x="6296" y="6214"/>
                </a:lnTo>
                <a:cubicBezTo>
                  <a:pt x="6327" y="6245"/>
                  <a:pt x="6389" y="6276"/>
                  <a:pt x="6451" y="6276"/>
                </a:cubicBezTo>
                <a:cubicBezTo>
                  <a:pt x="6512" y="6276"/>
                  <a:pt x="6543" y="6245"/>
                  <a:pt x="6605" y="6214"/>
                </a:cubicBezTo>
                <a:cubicBezTo>
                  <a:pt x="6667" y="6121"/>
                  <a:pt x="6667" y="5998"/>
                  <a:pt x="6605" y="5905"/>
                </a:cubicBezTo>
                <a:lnTo>
                  <a:pt x="6111" y="5443"/>
                </a:lnTo>
                <a:lnTo>
                  <a:pt x="6358" y="5226"/>
                </a:lnTo>
                <a:lnTo>
                  <a:pt x="6821" y="5689"/>
                </a:lnTo>
                <a:cubicBezTo>
                  <a:pt x="6852" y="5736"/>
                  <a:pt x="6898" y="5759"/>
                  <a:pt x="6948" y="5759"/>
                </a:cubicBezTo>
                <a:cubicBezTo>
                  <a:pt x="6999" y="5759"/>
                  <a:pt x="7053" y="5736"/>
                  <a:pt x="7099" y="5689"/>
                </a:cubicBezTo>
                <a:cubicBezTo>
                  <a:pt x="7191" y="5628"/>
                  <a:pt x="7191" y="5473"/>
                  <a:pt x="7099" y="5412"/>
                </a:cubicBezTo>
                <a:lnTo>
                  <a:pt x="6605" y="4980"/>
                </a:lnTo>
                <a:lnTo>
                  <a:pt x="6821" y="4733"/>
                </a:lnTo>
                <a:lnTo>
                  <a:pt x="7500" y="5412"/>
                </a:lnTo>
                <a:cubicBezTo>
                  <a:pt x="7540" y="5452"/>
                  <a:pt x="7585" y="5469"/>
                  <a:pt x="7628" y="5469"/>
                </a:cubicBezTo>
                <a:cubicBezTo>
                  <a:pt x="7784" y="5469"/>
                  <a:pt x="7923" y="5248"/>
                  <a:pt x="7778" y="5103"/>
                </a:cubicBezTo>
                <a:lnTo>
                  <a:pt x="7130" y="4455"/>
                </a:lnTo>
                <a:lnTo>
                  <a:pt x="7346" y="4239"/>
                </a:lnTo>
                <a:lnTo>
                  <a:pt x="7809" y="4702"/>
                </a:lnTo>
                <a:cubicBezTo>
                  <a:pt x="7849" y="4736"/>
                  <a:pt x="7893" y="4750"/>
                  <a:pt x="7935" y="4750"/>
                </a:cubicBezTo>
                <a:cubicBezTo>
                  <a:pt x="8083" y="4750"/>
                  <a:pt x="8207" y="4568"/>
                  <a:pt x="8086" y="4424"/>
                </a:cubicBezTo>
                <a:lnTo>
                  <a:pt x="7623" y="3961"/>
                </a:lnTo>
                <a:lnTo>
                  <a:pt x="7839" y="3714"/>
                </a:lnTo>
                <a:lnTo>
                  <a:pt x="8333" y="4208"/>
                </a:lnTo>
                <a:cubicBezTo>
                  <a:pt x="8364" y="4239"/>
                  <a:pt x="8410" y="4254"/>
                  <a:pt x="8461" y="4254"/>
                </a:cubicBezTo>
                <a:cubicBezTo>
                  <a:pt x="8511" y="4254"/>
                  <a:pt x="8565" y="4239"/>
                  <a:pt x="8611" y="4208"/>
                </a:cubicBezTo>
                <a:cubicBezTo>
                  <a:pt x="8704" y="4115"/>
                  <a:pt x="8704" y="3992"/>
                  <a:pt x="8611" y="3899"/>
                </a:cubicBezTo>
                <a:lnTo>
                  <a:pt x="8148" y="3436"/>
                </a:lnTo>
                <a:lnTo>
                  <a:pt x="8364" y="3190"/>
                </a:lnTo>
                <a:lnTo>
                  <a:pt x="8858" y="3683"/>
                </a:lnTo>
                <a:cubicBezTo>
                  <a:pt x="8889" y="3714"/>
                  <a:pt x="8935" y="3730"/>
                  <a:pt x="8985" y="3730"/>
                </a:cubicBezTo>
                <a:cubicBezTo>
                  <a:pt x="9035" y="3730"/>
                  <a:pt x="9089" y="3714"/>
                  <a:pt x="9136" y="3683"/>
                </a:cubicBezTo>
                <a:cubicBezTo>
                  <a:pt x="9197" y="3591"/>
                  <a:pt x="9197" y="3467"/>
                  <a:pt x="9136" y="3375"/>
                </a:cubicBezTo>
                <a:lnTo>
                  <a:pt x="8673" y="2912"/>
                </a:lnTo>
                <a:lnTo>
                  <a:pt x="8889" y="2696"/>
                </a:lnTo>
                <a:lnTo>
                  <a:pt x="9352" y="3159"/>
                </a:lnTo>
                <a:cubicBezTo>
                  <a:pt x="9398" y="3205"/>
                  <a:pt x="9452" y="3228"/>
                  <a:pt x="9502" y="3228"/>
                </a:cubicBezTo>
                <a:cubicBezTo>
                  <a:pt x="9552" y="3228"/>
                  <a:pt x="9599" y="3205"/>
                  <a:pt x="9629" y="3159"/>
                </a:cubicBezTo>
                <a:cubicBezTo>
                  <a:pt x="9722" y="3097"/>
                  <a:pt x="9722" y="2943"/>
                  <a:pt x="9629" y="2881"/>
                </a:cubicBezTo>
                <a:lnTo>
                  <a:pt x="9167" y="2418"/>
                </a:lnTo>
                <a:lnTo>
                  <a:pt x="9383" y="2171"/>
                </a:lnTo>
                <a:lnTo>
                  <a:pt x="10031" y="2850"/>
                </a:lnTo>
                <a:cubicBezTo>
                  <a:pt x="10077" y="2881"/>
                  <a:pt x="10131" y="2896"/>
                  <a:pt x="10185" y="2896"/>
                </a:cubicBezTo>
                <a:cubicBezTo>
                  <a:pt x="10239" y="2896"/>
                  <a:pt x="10293" y="2881"/>
                  <a:pt x="10339" y="2850"/>
                </a:cubicBezTo>
                <a:cubicBezTo>
                  <a:pt x="10401" y="2758"/>
                  <a:pt x="10401" y="2634"/>
                  <a:pt x="10339" y="2542"/>
                </a:cubicBezTo>
                <a:lnTo>
                  <a:pt x="9691" y="1893"/>
                </a:lnTo>
                <a:lnTo>
                  <a:pt x="9969" y="1616"/>
                </a:lnTo>
                <a:close/>
                <a:moveTo>
                  <a:pt x="2797" y="9377"/>
                </a:moveTo>
                <a:cubicBezTo>
                  <a:pt x="2840" y="9377"/>
                  <a:pt x="2886" y="9393"/>
                  <a:pt x="2932" y="9424"/>
                </a:cubicBezTo>
                <a:lnTo>
                  <a:pt x="4013" y="10504"/>
                </a:lnTo>
                <a:cubicBezTo>
                  <a:pt x="4074" y="10566"/>
                  <a:pt x="4074" y="10658"/>
                  <a:pt x="4013" y="10720"/>
                </a:cubicBezTo>
                <a:lnTo>
                  <a:pt x="3303" y="11461"/>
                </a:lnTo>
                <a:cubicBezTo>
                  <a:pt x="3272" y="11491"/>
                  <a:pt x="3226" y="11507"/>
                  <a:pt x="3179" y="11507"/>
                </a:cubicBezTo>
                <a:cubicBezTo>
                  <a:pt x="3133" y="11507"/>
                  <a:pt x="3087" y="11491"/>
                  <a:pt x="3056" y="11461"/>
                </a:cubicBezTo>
                <a:lnTo>
                  <a:pt x="1976" y="10380"/>
                </a:lnTo>
                <a:cubicBezTo>
                  <a:pt x="1914" y="10319"/>
                  <a:pt x="1914" y="10195"/>
                  <a:pt x="1976" y="10133"/>
                </a:cubicBezTo>
                <a:lnTo>
                  <a:pt x="2686" y="9424"/>
                </a:lnTo>
                <a:cubicBezTo>
                  <a:pt x="2716" y="9393"/>
                  <a:pt x="2755" y="9377"/>
                  <a:pt x="2797" y="9377"/>
                </a:cubicBezTo>
                <a:close/>
                <a:moveTo>
                  <a:pt x="5216" y="10751"/>
                </a:moveTo>
                <a:cubicBezTo>
                  <a:pt x="5216" y="10751"/>
                  <a:pt x="5278" y="10751"/>
                  <a:pt x="5340" y="10812"/>
                </a:cubicBezTo>
                <a:lnTo>
                  <a:pt x="5926" y="11430"/>
                </a:lnTo>
                <a:cubicBezTo>
                  <a:pt x="5988" y="11491"/>
                  <a:pt x="6019" y="11522"/>
                  <a:pt x="5988" y="11522"/>
                </a:cubicBezTo>
                <a:cubicBezTo>
                  <a:pt x="5988" y="11615"/>
                  <a:pt x="5679" y="11738"/>
                  <a:pt x="5371" y="11800"/>
                </a:cubicBezTo>
                <a:lnTo>
                  <a:pt x="4938" y="11368"/>
                </a:lnTo>
                <a:cubicBezTo>
                  <a:pt x="5031" y="11028"/>
                  <a:pt x="5155" y="10751"/>
                  <a:pt x="5216" y="10751"/>
                </a:cubicBezTo>
                <a:close/>
                <a:moveTo>
                  <a:pt x="2007" y="10936"/>
                </a:moveTo>
                <a:lnTo>
                  <a:pt x="2500" y="11430"/>
                </a:lnTo>
                <a:lnTo>
                  <a:pt x="1451" y="12479"/>
                </a:lnTo>
                <a:cubicBezTo>
                  <a:pt x="1420" y="12510"/>
                  <a:pt x="1374" y="12525"/>
                  <a:pt x="1324" y="12525"/>
                </a:cubicBezTo>
                <a:cubicBezTo>
                  <a:pt x="1274" y="12525"/>
                  <a:pt x="1220" y="12510"/>
                  <a:pt x="1173" y="12479"/>
                </a:cubicBezTo>
                <a:lnTo>
                  <a:pt x="957" y="12232"/>
                </a:lnTo>
                <a:cubicBezTo>
                  <a:pt x="865" y="12170"/>
                  <a:pt x="865" y="12047"/>
                  <a:pt x="957" y="11985"/>
                </a:cubicBezTo>
                <a:lnTo>
                  <a:pt x="2007" y="10936"/>
                </a:lnTo>
                <a:close/>
                <a:moveTo>
                  <a:pt x="4167" y="11152"/>
                </a:moveTo>
                <a:lnTo>
                  <a:pt x="5371" y="12356"/>
                </a:lnTo>
                <a:cubicBezTo>
                  <a:pt x="5401" y="12386"/>
                  <a:pt x="5401" y="12448"/>
                  <a:pt x="5371" y="12510"/>
                </a:cubicBezTo>
                <a:lnTo>
                  <a:pt x="5093" y="12788"/>
                </a:lnTo>
                <a:cubicBezTo>
                  <a:pt x="5062" y="12803"/>
                  <a:pt x="5031" y="12811"/>
                  <a:pt x="5004" y="12811"/>
                </a:cubicBezTo>
                <a:cubicBezTo>
                  <a:pt x="4977" y="12811"/>
                  <a:pt x="4954" y="12803"/>
                  <a:pt x="4938" y="12788"/>
                </a:cubicBezTo>
                <a:lnTo>
                  <a:pt x="3735" y="11584"/>
                </a:lnTo>
                <a:lnTo>
                  <a:pt x="4167" y="11152"/>
                </a:lnTo>
                <a:close/>
                <a:moveTo>
                  <a:pt x="3951" y="12356"/>
                </a:moveTo>
                <a:lnTo>
                  <a:pt x="4383" y="12818"/>
                </a:lnTo>
                <a:cubicBezTo>
                  <a:pt x="4321" y="13158"/>
                  <a:pt x="4167" y="13436"/>
                  <a:pt x="4105" y="13436"/>
                </a:cubicBezTo>
                <a:cubicBezTo>
                  <a:pt x="4105" y="13436"/>
                  <a:pt x="4074" y="13436"/>
                  <a:pt x="3982" y="13343"/>
                </a:cubicBezTo>
                <a:lnTo>
                  <a:pt x="3395" y="12757"/>
                </a:lnTo>
                <a:cubicBezTo>
                  <a:pt x="3334" y="12695"/>
                  <a:pt x="3334" y="12664"/>
                  <a:pt x="3334" y="12633"/>
                </a:cubicBezTo>
                <a:cubicBezTo>
                  <a:pt x="3365" y="12572"/>
                  <a:pt x="3642" y="12417"/>
                  <a:pt x="3951" y="12356"/>
                </a:cubicBezTo>
                <a:close/>
                <a:moveTo>
                  <a:pt x="10428" y="1"/>
                </a:moveTo>
                <a:cubicBezTo>
                  <a:pt x="9836" y="1"/>
                  <a:pt x="9300" y="662"/>
                  <a:pt x="9691" y="1307"/>
                </a:cubicBezTo>
                <a:lnTo>
                  <a:pt x="4167" y="6831"/>
                </a:lnTo>
                <a:cubicBezTo>
                  <a:pt x="3858" y="7140"/>
                  <a:pt x="3673" y="7510"/>
                  <a:pt x="3642" y="7942"/>
                </a:cubicBezTo>
                <a:cubicBezTo>
                  <a:pt x="3642" y="8251"/>
                  <a:pt x="3488" y="8560"/>
                  <a:pt x="3272" y="8806"/>
                </a:cubicBezTo>
                <a:lnTo>
                  <a:pt x="3056" y="9022"/>
                </a:lnTo>
                <a:cubicBezTo>
                  <a:pt x="2979" y="8976"/>
                  <a:pt x="2902" y="8953"/>
                  <a:pt x="2824" y="8953"/>
                </a:cubicBezTo>
                <a:cubicBezTo>
                  <a:pt x="2747" y="8953"/>
                  <a:pt x="2670" y="8976"/>
                  <a:pt x="2593" y="9022"/>
                </a:cubicBezTo>
                <a:lnTo>
                  <a:pt x="2192" y="8590"/>
                </a:lnTo>
                <a:lnTo>
                  <a:pt x="2223" y="8560"/>
                </a:lnTo>
                <a:cubicBezTo>
                  <a:pt x="2408" y="8374"/>
                  <a:pt x="2408" y="8097"/>
                  <a:pt x="2223" y="7911"/>
                </a:cubicBezTo>
                <a:lnTo>
                  <a:pt x="1914" y="7603"/>
                </a:lnTo>
                <a:cubicBezTo>
                  <a:pt x="1821" y="7510"/>
                  <a:pt x="1706" y="7464"/>
                  <a:pt x="1590" y="7464"/>
                </a:cubicBezTo>
                <a:cubicBezTo>
                  <a:pt x="1474" y="7464"/>
                  <a:pt x="1358" y="7510"/>
                  <a:pt x="1266" y="7603"/>
                </a:cubicBezTo>
                <a:lnTo>
                  <a:pt x="186" y="8683"/>
                </a:lnTo>
                <a:cubicBezTo>
                  <a:pt x="1" y="8868"/>
                  <a:pt x="1" y="9146"/>
                  <a:pt x="186" y="9331"/>
                </a:cubicBezTo>
                <a:lnTo>
                  <a:pt x="494" y="9640"/>
                </a:lnTo>
                <a:cubicBezTo>
                  <a:pt x="587" y="9732"/>
                  <a:pt x="703" y="9779"/>
                  <a:pt x="818" y="9779"/>
                </a:cubicBezTo>
                <a:cubicBezTo>
                  <a:pt x="934" y="9779"/>
                  <a:pt x="1050" y="9732"/>
                  <a:pt x="1142" y="9640"/>
                </a:cubicBezTo>
                <a:lnTo>
                  <a:pt x="1173" y="9609"/>
                </a:lnTo>
                <a:lnTo>
                  <a:pt x="1605" y="10010"/>
                </a:lnTo>
                <a:cubicBezTo>
                  <a:pt x="1482" y="10226"/>
                  <a:pt x="1544" y="10473"/>
                  <a:pt x="1698" y="10658"/>
                </a:cubicBezTo>
                <a:lnTo>
                  <a:pt x="649" y="11677"/>
                </a:lnTo>
                <a:cubicBezTo>
                  <a:pt x="433" y="11923"/>
                  <a:pt x="433" y="12294"/>
                  <a:pt x="649" y="12541"/>
                </a:cubicBezTo>
                <a:lnTo>
                  <a:pt x="896" y="12757"/>
                </a:lnTo>
                <a:cubicBezTo>
                  <a:pt x="1019" y="12880"/>
                  <a:pt x="1173" y="12942"/>
                  <a:pt x="1328" y="12942"/>
                </a:cubicBezTo>
                <a:cubicBezTo>
                  <a:pt x="1482" y="12942"/>
                  <a:pt x="1636" y="12880"/>
                  <a:pt x="1760" y="12757"/>
                </a:cubicBezTo>
                <a:lnTo>
                  <a:pt x="2809" y="11738"/>
                </a:lnTo>
                <a:cubicBezTo>
                  <a:pt x="2902" y="11831"/>
                  <a:pt x="3025" y="11893"/>
                  <a:pt x="3179" y="11893"/>
                </a:cubicBezTo>
                <a:cubicBezTo>
                  <a:pt x="3272" y="11893"/>
                  <a:pt x="3334" y="11862"/>
                  <a:pt x="3395" y="11831"/>
                </a:cubicBezTo>
                <a:lnTo>
                  <a:pt x="3611" y="12047"/>
                </a:lnTo>
                <a:lnTo>
                  <a:pt x="3519" y="12047"/>
                </a:lnTo>
                <a:cubicBezTo>
                  <a:pt x="3179" y="12170"/>
                  <a:pt x="2994" y="12325"/>
                  <a:pt x="2932" y="12541"/>
                </a:cubicBezTo>
                <a:cubicBezTo>
                  <a:pt x="2871" y="12726"/>
                  <a:pt x="2932" y="12911"/>
                  <a:pt x="3087" y="13065"/>
                </a:cubicBezTo>
                <a:lnTo>
                  <a:pt x="3704" y="13652"/>
                </a:lnTo>
                <a:cubicBezTo>
                  <a:pt x="3797" y="13744"/>
                  <a:pt x="3920" y="13837"/>
                  <a:pt x="4074" y="13837"/>
                </a:cubicBezTo>
                <a:cubicBezTo>
                  <a:pt x="4290" y="13806"/>
                  <a:pt x="4445" y="13683"/>
                  <a:pt x="4537" y="13497"/>
                </a:cubicBezTo>
                <a:cubicBezTo>
                  <a:pt x="4599" y="13374"/>
                  <a:pt x="4661" y="13250"/>
                  <a:pt x="4692" y="13127"/>
                </a:cubicBezTo>
                <a:cubicBezTo>
                  <a:pt x="4784" y="13189"/>
                  <a:pt x="4877" y="13220"/>
                  <a:pt x="4969" y="13220"/>
                </a:cubicBezTo>
                <a:cubicBezTo>
                  <a:pt x="5124" y="13220"/>
                  <a:pt x="5247" y="13158"/>
                  <a:pt x="5340" y="13065"/>
                </a:cubicBezTo>
                <a:lnTo>
                  <a:pt x="5617" y="12788"/>
                </a:lnTo>
                <a:cubicBezTo>
                  <a:pt x="5803" y="12602"/>
                  <a:pt x="5833" y="12325"/>
                  <a:pt x="5679" y="12139"/>
                </a:cubicBezTo>
                <a:cubicBezTo>
                  <a:pt x="5957" y="12047"/>
                  <a:pt x="6296" y="11893"/>
                  <a:pt x="6358" y="11646"/>
                </a:cubicBezTo>
                <a:cubicBezTo>
                  <a:pt x="6420" y="11461"/>
                  <a:pt x="6358" y="11275"/>
                  <a:pt x="6235" y="11152"/>
                </a:cubicBezTo>
                <a:lnTo>
                  <a:pt x="5617" y="10535"/>
                </a:lnTo>
                <a:cubicBezTo>
                  <a:pt x="5525" y="10442"/>
                  <a:pt x="5401" y="10350"/>
                  <a:pt x="5247" y="10350"/>
                </a:cubicBezTo>
                <a:cubicBezTo>
                  <a:pt x="4908" y="10350"/>
                  <a:pt x="4722" y="10751"/>
                  <a:pt x="4630" y="11059"/>
                </a:cubicBezTo>
                <a:lnTo>
                  <a:pt x="4445" y="10843"/>
                </a:lnTo>
                <a:cubicBezTo>
                  <a:pt x="4506" y="10689"/>
                  <a:pt x="4506" y="10535"/>
                  <a:pt x="4445" y="10380"/>
                </a:cubicBezTo>
                <a:lnTo>
                  <a:pt x="4661" y="10164"/>
                </a:lnTo>
                <a:cubicBezTo>
                  <a:pt x="4877" y="9948"/>
                  <a:pt x="5185" y="9794"/>
                  <a:pt x="5494" y="9794"/>
                </a:cubicBezTo>
                <a:cubicBezTo>
                  <a:pt x="5926" y="9763"/>
                  <a:pt x="6296" y="9578"/>
                  <a:pt x="6605" y="9269"/>
                </a:cubicBezTo>
                <a:lnTo>
                  <a:pt x="12129" y="3745"/>
                </a:lnTo>
                <a:cubicBezTo>
                  <a:pt x="12284" y="3807"/>
                  <a:pt x="12438" y="3869"/>
                  <a:pt x="12592" y="3869"/>
                </a:cubicBezTo>
                <a:cubicBezTo>
                  <a:pt x="12808" y="3869"/>
                  <a:pt x="12993" y="3776"/>
                  <a:pt x="13179" y="3622"/>
                </a:cubicBezTo>
                <a:cubicBezTo>
                  <a:pt x="13487" y="3282"/>
                  <a:pt x="13487" y="2758"/>
                  <a:pt x="13179" y="2418"/>
                </a:cubicBezTo>
                <a:lnTo>
                  <a:pt x="11018" y="258"/>
                </a:lnTo>
                <a:cubicBezTo>
                  <a:pt x="10838" y="77"/>
                  <a:pt x="10630" y="1"/>
                  <a:pt x="10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26" name="Google Shape;21326;p100"/>
          <p:cNvGrpSpPr/>
          <p:nvPr/>
        </p:nvGrpSpPr>
        <p:grpSpPr>
          <a:xfrm>
            <a:off x="2526494" y="2317875"/>
            <a:ext cx="361100" cy="347600"/>
            <a:chOff x="1767388" y="3021206"/>
            <a:chExt cx="361100" cy="347600"/>
          </a:xfrm>
        </p:grpSpPr>
        <p:sp>
          <p:nvSpPr>
            <p:cNvPr id="21327" name="Google Shape;21327;p100"/>
            <p:cNvSpPr/>
            <p:nvPr/>
          </p:nvSpPr>
          <p:spPr>
            <a:xfrm>
              <a:off x="1885438" y="3181881"/>
              <a:ext cx="10050" cy="20850"/>
            </a:xfrm>
            <a:custGeom>
              <a:rect b="b" l="l" r="r" t="t"/>
              <a:pathLst>
                <a:path extrusionOk="0" h="834" w="402">
                  <a:moveTo>
                    <a:pt x="185" y="0"/>
                  </a:moveTo>
                  <a:cubicBezTo>
                    <a:pt x="62" y="0"/>
                    <a:pt x="0" y="93"/>
                    <a:pt x="0" y="216"/>
                  </a:cubicBezTo>
                  <a:lnTo>
                    <a:pt x="0" y="617"/>
                  </a:lnTo>
                  <a:cubicBezTo>
                    <a:pt x="0" y="741"/>
                    <a:pt x="93" y="833"/>
                    <a:pt x="185" y="833"/>
                  </a:cubicBezTo>
                  <a:cubicBezTo>
                    <a:pt x="309" y="833"/>
                    <a:pt x="401" y="741"/>
                    <a:pt x="401" y="617"/>
                  </a:cubicBezTo>
                  <a:lnTo>
                    <a:pt x="401" y="216"/>
                  </a:lnTo>
                  <a:cubicBezTo>
                    <a:pt x="401" y="93"/>
                    <a:pt x="309"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100"/>
            <p:cNvSpPr/>
            <p:nvPr/>
          </p:nvSpPr>
          <p:spPr>
            <a:xfrm>
              <a:off x="2000388" y="3181881"/>
              <a:ext cx="10050" cy="20850"/>
            </a:xfrm>
            <a:custGeom>
              <a:rect b="b" l="l" r="r" t="t"/>
              <a:pathLst>
                <a:path extrusionOk="0" h="834" w="402">
                  <a:moveTo>
                    <a:pt x="216" y="0"/>
                  </a:moveTo>
                  <a:cubicBezTo>
                    <a:pt x="93" y="0"/>
                    <a:pt x="0" y="93"/>
                    <a:pt x="0" y="216"/>
                  </a:cubicBezTo>
                  <a:lnTo>
                    <a:pt x="0" y="617"/>
                  </a:lnTo>
                  <a:cubicBezTo>
                    <a:pt x="0" y="741"/>
                    <a:pt x="93" y="833"/>
                    <a:pt x="216" y="833"/>
                  </a:cubicBezTo>
                  <a:cubicBezTo>
                    <a:pt x="309" y="833"/>
                    <a:pt x="402" y="741"/>
                    <a:pt x="402" y="617"/>
                  </a:cubicBezTo>
                  <a:lnTo>
                    <a:pt x="402" y="216"/>
                  </a:lnTo>
                  <a:cubicBezTo>
                    <a:pt x="402" y="93"/>
                    <a:pt x="309"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100"/>
            <p:cNvSpPr/>
            <p:nvPr/>
          </p:nvSpPr>
          <p:spPr>
            <a:xfrm>
              <a:off x="1928638" y="3191606"/>
              <a:ext cx="40150" cy="16325"/>
            </a:xfrm>
            <a:custGeom>
              <a:rect b="b" l="l" r="r" t="t"/>
              <a:pathLst>
                <a:path extrusionOk="0" h="653" w="1606">
                  <a:moveTo>
                    <a:pt x="200" y="0"/>
                  </a:moveTo>
                  <a:cubicBezTo>
                    <a:pt x="152" y="0"/>
                    <a:pt x="104" y="15"/>
                    <a:pt x="62" y="43"/>
                  </a:cubicBezTo>
                  <a:cubicBezTo>
                    <a:pt x="0" y="136"/>
                    <a:pt x="0" y="259"/>
                    <a:pt x="62" y="352"/>
                  </a:cubicBezTo>
                  <a:cubicBezTo>
                    <a:pt x="263" y="552"/>
                    <a:pt x="525" y="653"/>
                    <a:pt x="787" y="653"/>
                  </a:cubicBezTo>
                  <a:cubicBezTo>
                    <a:pt x="1050" y="653"/>
                    <a:pt x="1312" y="552"/>
                    <a:pt x="1513" y="352"/>
                  </a:cubicBezTo>
                  <a:cubicBezTo>
                    <a:pt x="1605" y="259"/>
                    <a:pt x="1605" y="136"/>
                    <a:pt x="1513" y="43"/>
                  </a:cubicBezTo>
                  <a:lnTo>
                    <a:pt x="1482" y="43"/>
                  </a:lnTo>
                  <a:cubicBezTo>
                    <a:pt x="1440" y="15"/>
                    <a:pt x="1392" y="0"/>
                    <a:pt x="1347" y="0"/>
                  </a:cubicBezTo>
                  <a:cubicBezTo>
                    <a:pt x="1291" y="0"/>
                    <a:pt x="1238" y="23"/>
                    <a:pt x="1204" y="74"/>
                  </a:cubicBezTo>
                  <a:cubicBezTo>
                    <a:pt x="1080" y="197"/>
                    <a:pt x="926" y="259"/>
                    <a:pt x="772" y="259"/>
                  </a:cubicBezTo>
                  <a:cubicBezTo>
                    <a:pt x="618" y="259"/>
                    <a:pt x="463" y="197"/>
                    <a:pt x="371" y="74"/>
                  </a:cubicBezTo>
                  <a:cubicBezTo>
                    <a:pt x="320" y="23"/>
                    <a:pt x="25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100"/>
            <p:cNvSpPr/>
            <p:nvPr/>
          </p:nvSpPr>
          <p:spPr>
            <a:xfrm>
              <a:off x="1767388" y="3021206"/>
              <a:ext cx="361100" cy="347600"/>
            </a:xfrm>
            <a:custGeom>
              <a:rect b="b" l="l" r="r" t="t"/>
              <a:pathLst>
                <a:path extrusionOk="0" h="13904" w="14444">
                  <a:moveTo>
                    <a:pt x="3734" y="1181"/>
                  </a:moveTo>
                  <a:lnTo>
                    <a:pt x="3765" y="1983"/>
                  </a:lnTo>
                  <a:lnTo>
                    <a:pt x="2685" y="1983"/>
                  </a:lnTo>
                  <a:lnTo>
                    <a:pt x="2685" y="1181"/>
                  </a:lnTo>
                  <a:close/>
                  <a:moveTo>
                    <a:pt x="6419" y="1181"/>
                  </a:moveTo>
                  <a:lnTo>
                    <a:pt x="6419" y="1983"/>
                  </a:lnTo>
                  <a:lnTo>
                    <a:pt x="5370" y="1983"/>
                  </a:lnTo>
                  <a:lnTo>
                    <a:pt x="5370" y="1181"/>
                  </a:lnTo>
                  <a:close/>
                  <a:moveTo>
                    <a:pt x="9104" y="1181"/>
                  </a:moveTo>
                  <a:lnTo>
                    <a:pt x="9104" y="1983"/>
                  </a:lnTo>
                  <a:lnTo>
                    <a:pt x="8024" y="1983"/>
                  </a:lnTo>
                  <a:lnTo>
                    <a:pt x="8024" y="1181"/>
                  </a:lnTo>
                  <a:close/>
                  <a:moveTo>
                    <a:pt x="11759" y="1181"/>
                  </a:moveTo>
                  <a:lnTo>
                    <a:pt x="11759" y="1983"/>
                  </a:lnTo>
                  <a:lnTo>
                    <a:pt x="10678" y="1983"/>
                  </a:lnTo>
                  <a:lnTo>
                    <a:pt x="10678" y="1181"/>
                  </a:lnTo>
                  <a:close/>
                  <a:moveTo>
                    <a:pt x="13363" y="1211"/>
                  </a:moveTo>
                  <a:cubicBezTo>
                    <a:pt x="13549" y="1242"/>
                    <a:pt x="13703" y="1397"/>
                    <a:pt x="13703" y="1613"/>
                  </a:cubicBezTo>
                  <a:cubicBezTo>
                    <a:pt x="13703" y="1829"/>
                    <a:pt x="13549" y="1983"/>
                    <a:pt x="13363" y="2014"/>
                  </a:cubicBezTo>
                  <a:lnTo>
                    <a:pt x="13363" y="1211"/>
                  </a:lnTo>
                  <a:close/>
                  <a:moveTo>
                    <a:pt x="1049" y="1242"/>
                  </a:moveTo>
                  <a:lnTo>
                    <a:pt x="1049" y="2045"/>
                  </a:lnTo>
                  <a:cubicBezTo>
                    <a:pt x="864" y="2014"/>
                    <a:pt x="710" y="1860"/>
                    <a:pt x="710" y="1643"/>
                  </a:cubicBezTo>
                  <a:lnTo>
                    <a:pt x="710" y="1613"/>
                  </a:lnTo>
                  <a:cubicBezTo>
                    <a:pt x="710" y="1427"/>
                    <a:pt x="864" y="1242"/>
                    <a:pt x="1049" y="1242"/>
                  </a:cubicBezTo>
                  <a:close/>
                  <a:moveTo>
                    <a:pt x="7222" y="424"/>
                  </a:moveTo>
                  <a:cubicBezTo>
                    <a:pt x="7422" y="424"/>
                    <a:pt x="7623" y="563"/>
                    <a:pt x="7623" y="841"/>
                  </a:cubicBezTo>
                  <a:lnTo>
                    <a:pt x="7623" y="2909"/>
                  </a:lnTo>
                  <a:lnTo>
                    <a:pt x="6852" y="2909"/>
                  </a:lnTo>
                  <a:lnTo>
                    <a:pt x="6821" y="841"/>
                  </a:lnTo>
                  <a:cubicBezTo>
                    <a:pt x="6821" y="563"/>
                    <a:pt x="7021" y="424"/>
                    <a:pt x="7222" y="424"/>
                  </a:cubicBezTo>
                  <a:close/>
                  <a:moveTo>
                    <a:pt x="6419" y="2415"/>
                  </a:moveTo>
                  <a:lnTo>
                    <a:pt x="6419" y="3001"/>
                  </a:lnTo>
                  <a:cubicBezTo>
                    <a:pt x="6049" y="3063"/>
                    <a:pt x="5710" y="3187"/>
                    <a:pt x="5370" y="3372"/>
                  </a:cubicBezTo>
                  <a:lnTo>
                    <a:pt x="5370" y="2415"/>
                  </a:lnTo>
                  <a:close/>
                  <a:moveTo>
                    <a:pt x="9074" y="2415"/>
                  </a:moveTo>
                  <a:lnTo>
                    <a:pt x="9074" y="3372"/>
                  </a:lnTo>
                  <a:cubicBezTo>
                    <a:pt x="8734" y="3187"/>
                    <a:pt x="8395" y="3063"/>
                    <a:pt x="8024" y="2971"/>
                  </a:cubicBezTo>
                  <a:lnTo>
                    <a:pt x="8024" y="2415"/>
                  </a:lnTo>
                  <a:close/>
                  <a:moveTo>
                    <a:pt x="11759" y="2415"/>
                  </a:moveTo>
                  <a:lnTo>
                    <a:pt x="11759" y="3464"/>
                  </a:lnTo>
                  <a:lnTo>
                    <a:pt x="10678" y="3464"/>
                  </a:lnTo>
                  <a:lnTo>
                    <a:pt x="10678" y="2415"/>
                  </a:lnTo>
                  <a:close/>
                  <a:moveTo>
                    <a:pt x="3734" y="2415"/>
                  </a:moveTo>
                  <a:lnTo>
                    <a:pt x="3734" y="3495"/>
                  </a:lnTo>
                  <a:lnTo>
                    <a:pt x="2685" y="3495"/>
                  </a:lnTo>
                  <a:lnTo>
                    <a:pt x="2685" y="2415"/>
                  </a:lnTo>
                  <a:close/>
                  <a:moveTo>
                    <a:pt x="4568" y="424"/>
                  </a:moveTo>
                  <a:cubicBezTo>
                    <a:pt x="4768" y="424"/>
                    <a:pt x="4969" y="563"/>
                    <a:pt x="4969" y="841"/>
                  </a:cubicBezTo>
                  <a:lnTo>
                    <a:pt x="4969" y="3588"/>
                  </a:lnTo>
                  <a:cubicBezTo>
                    <a:pt x="4660" y="3773"/>
                    <a:pt x="4383" y="4020"/>
                    <a:pt x="4167" y="4298"/>
                  </a:cubicBezTo>
                  <a:lnTo>
                    <a:pt x="4167" y="841"/>
                  </a:lnTo>
                  <a:cubicBezTo>
                    <a:pt x="4167" y="563"/>
                    <a:pt x="4367" y="424"/>
                    <a:pt x="4568" y="424"/>
                  </a:cubicBezTo>
                  <a:close/>
                  <a:moveTo>
                    <a:pt x="9876" y="424"/>
                  </a:moveTo>
                  <a:cubicBezTo>
                    <a:pt x="10077" y="424"/>
                    <a:pt x="10277" y="563"/>
                    <a:pt x="10277" y="841"/>
                  </a:cubicBezTo>
                  <a:lnTo>
                    <a:pt x="10277" y="4298"/>
                  </a:lnTo>
                  <a:cubicBezTo>
                    <a:pt x="10061" y="4020"/>
                    <a:pt x="9783" y="3773"/>
                    <a:pt x="9475" y="3588"/>
                  </a:cubicBezTo>
                  <a:lnTo>
                    <a:pt x="9475" y="841"/>
                  </a:lnTo>
                  <a:cubicBezTo>
                    <a:pt x="9475" y="563"/>
                    <a:pt x="9675" y="424"/>
                    <a:pt x="9876" y="424"/>
                  </a:cubicBezTo>
                  <a:close/>
                  <a:moveTo>
                    <a:pt x="3734" y="3866"/>
                  </a:moveTo>
                  <a:lnTo>
                    <a:pt x="3734" y="4668"/>
                  </a:lnTo>
                  <a:lnTo>
                    <a:pt x="2685" y="4668"/>
                  </a:lnTo>
                  <a:lnTo>
                    <a:pt x="2685" y="3866"/>
                  </a:lnTo>
                  <a:close/>
                  <a:moveTo>
                    <a:pt x="11759" y="3866"/>
                  </a:moveTo>
                  <a:lnTo>
                    <a:pt x="11759" y="4668"/>
                  </a:lnTo>
                  <a:lnTo>
                    <a:pt x="10678" y="4668"/>
                  </a:lnTo>
                  <a:lnTo>
                    <a:pt x="10678" y="3866"/>
                  </a:lnTo>
                  <a:close/>
                  <a:moveTo>
                    <a:pt x="13302" y="3866"/>
                  </a:moveTo>
                  <a:cubicBezTo>
                    <a:pt x="13487" y="3896"/>
                    <a:pt x="13641" y="4051"/>
                    <a:pt x="13641" y="4267"/>
                  </a:cubicBezTo>
                  <a:cubicBezTo>
                    <a:pt x="13641" y="4483"/>
                    <a:pt x="13487" y="4637"/>
                    <a:pt x="13302" y="4668"/>
                  </a:cubicBezTo>
                  <a:lnTo>
                    <a:pt x="13302" y="3866"/>
                  </a:lnTo>
                  <a:close/>
                  <a:moveTo>
                    <a:pt x="1049" y="3896"/>
                  </a:moveTo>
                  <a:lnTo>
                    <a:pt x="1049" y="4699"/>
                  </a:lnTo>
                  <a:cubicBezTo>
                    <a:pt x="864" y="4699"/>
                    <a:pt x="710" y="4514"/>
                    <a:pt x="710" y="4328"/>
                  </a:cubicBezTo>
                  <a:lnTo>
                    <a:pt x="710" y="4298"/>
                  </a:lnTo>
                  <a:cubicBezTo>
                    <a:pt x="710" y="4082"/>
                    <a:pt x="864" y="3927"/>
                    <a:pt x="1049" y="3896"/>
                  </a:cubicBezTo>
                  <a:close/>
                  <a:moveTo>
                    <a:pt x="3642" y="5100"/>
                  </a:moveTo>
                  <a:cubicBezTo>
                    <a:pt x="3457" y="5439"/>
                    <a:pt x="3333" y="5779"/>
                    <a:pt x="3241" y="6149"/>
                  </a:cubicBezTo>
                  <a:lnTo>
                    <a:pt x="2685" y="6149"/>
                  </a:lnTo>
                  <a:lnTo>
                    <a:pt x="2685" y="5100"/>
                  </a:lnTo>
                  <a:close/>
                  <a:moveTo>
                    <a:pt x="11759" y="5069"/>
                  </a:moveTo>
                  <a:lnTo>
                    <a:pt x="11759" y="6149"/>
                  </a:lnTo>
                  <a:lnTo>
                    <a:pt x="11172" y="6149"/>
                  </a:lnTo>
                  <a:cubicBezTo>
                    <a:pt x="11080" y="5779"/>
                    <a:pt x="10956" y="5409"/>
                    <a:pt x="10802" y="5069"/>
                  </a:cubicBezTo>
                  <a:close/>
                  <a:moveTo>
                    <a:pt x="1049" y="6581"/>
                  </a:moveTo>
                  <a:lnTo>
                    <a:pt x="1049" y="7353"/>
                  </a:lnTo>
                  <a:cubicBezTo>
                    <a:pt x="869" y="7323"/>
                    <a:pt x="717" y="7175"/>
                    <a:pt x="710" y="6967"/>
                  </a:cubicBezTo>
                  <a:lnTo>
                    <a:pt x="710" y="6967"/>
                  </a:lnTo>
                  <a:cubicBezTo>
                    <a:pt x="717" y="6759"/>
                    <a:pt x="869" y="6611"/>
                    <a:pt x="1049" y="6581"/>
                  </a:cubicBezTo>
                  <a:close/>
                  <a:moveTo>
                    <a:pt x="3179" y="6581"/>
                  </a:moveTo>
                  <a:cubicBezTo>
                    <a:pt x="3179" y="6705"/>
                    <a:pt x="3179" y="6828"/>
                    <a:pt x="3179" y="6952"/>
                  </a:cubicBezTo>
                  <a:cubicBezTo>
                    <a:pt x="3179" y="7075"/>
                    <a:pt x="3179" y="7229"/>
                    <a:pt x="3179" y="7353"/>
                  </a:cubicBezTo>
                  <a:lnTo>
                    <a:pt x="2685" y="7353"/>
                  </a:lnTo>
                  <a:lnTo>
                    <a:pt x="2685" y="6581"/>
                  </a:lnTo>
                  <a:close/>
                  <a:moveTo>
                    <a:pt x="11759" y="6550"/>
                  </a:moveTo>
                  <a:lnTo>
                    <a:pt x="11759" y="7353"/>
                  </a:lnTo>
                  <a:lnTo>
                    <a:pt x="11234" y="7353"/>
                  </a:lnTo>
                  <a:cubicBezTo>
                    <a:pt x="11265" y="7075"/>
                    <a:pt x="11265" y="6797"/>
                    <a:pt x="11234" y="6550"/>
                  </a:cubicBezTo>
                  <a:close/>
                  <a:moveTo>
                    <a:pt x="13302" y="6581"/>
                  </a:moveTo>
                  <a:cubicBezTo>
                    <a:pt x="13487" y="6581"/>
                    <a:pt x="13641" y="6767"/>
                    <a:pt x="13641" y="6952"/>
                  </a:cubicBezTo>
                  <a:cubicBezTo>
                    <a:pt x="13641" y="7137"/>
                    <a:pt x="13487" y="7322"/>
                    <a:pt x="13302" y="7353"/>
                  </a:cubicBezTo>
                  <a:lnTo>
                    <a:pt x="13302" y="6581"/>
                  </a:lnTo>
                  <a:close/>
                  <a:moveTo>
                    <a:pt x="11759" y="7754"/>
                  </a:moveTo>
                  <a:lnTo>
                    <a:pt x="11759" y="8803"/>
                  </a:lnTo>
                  <a:lnTo>
                    <a:pt x="10802" y="8803"/>
                  </a:lnTo>
                  <a:cubicBezTo>
                    <a:pt x="10987" y="8495"/>
                    <a:pt x="11110" y="8124"/>
                    <a:pt x="11172" y="7754"/>
                  </a:cubicBezTo>
                  <a:close/>
                  <a:moveTo>
                    <a:pt x="3241" y="7754"/>
                  </a:moveTo>
                  <a:cubicBezTo>
                    <a:pt x="3333" y="8124"/>
                    <a:pt x="3457" y="8495"/>
                    <a:pt x="3642" y="8834"/>
                  </a:cubicBezTo>
                  <a:lnTo>
                    <a:pt x="2685" y="8834"/>
                  </a:lnTo>
                  <a:lnTo>
                    <a:pt x="2685" y="7754"/>
                  </a:lnTo>
                  <a:close/>
                  <a:moveTo>
                    <a:pt x="11759" y="9235"/>
                  </a:moveTo>
                  <a:lnTo>
                    <a:pt x="11759" y="10007"/>
                  </a:lnTo>
                  <a:lnTo>
                    <a:pt x="10678" y="10007"/>
                  </a:lnTo>
                  <a:lnTo>
                    <a:pt x="10678" y="9235"/>
                  </a:lnTo>
                  <a:close/>
                  <a:moveTo>
                    <a:pt x="13302" y="9205"/>
                  </a:moveTo>
                  <a:cubicBezTo>
                    <a:pt x="13487" y="9235"/>
                    <a:pt x="13641" y="9390"/>
                    <a:pt x="13641" y="9606"/>
                  </a:cubicBezTo>
                  <a:lnTo>
                    <a:pt x="13641" y="9637"/>
                  </a:lnTo>
                  <a:cubicBezTo>
                    <a:pt x="13641" y="9822"/>
                    <a:pt x="13487" y="9976"/>
                    <a:pt x="13302" y="10007"/>
                  </a:cubicBezTo>
                  <a:lnTo>
                    <a:pt x="13302" y="9205"/>
                  </a:lnTo>
                  <a:close/>
                  <a:moveTo>
                    <a:pt x="1049" y="9266"/>
                  </a:moveTo>
                  <a:lnTo>
                    <a:pt x="1049" y="10038"/>
                  </a:lnTo>
                  <a:cubicBezTo>
                    <a:pt x="864" y="10007"/>
                    <a:pt x="710" y="9853"/>
                    <a:pt x="710" y="9667"/>
                  </a:cubicBezTo>
                  <a:lnTo>
                    <a:pt x="710" y="9637"/>
                  </a:lnTo>
                  <a:cubicBezTo>
                    <a:pt x="710" y="9421"/>
                    <a:pt x="864" y="9266"/>
                    <a:pt x="1049" y="9266"/>
                  </a:cubicBezTo>
                  <a:close/>
                  <a:moveTo>
                    <a:pt x="3734" y="9235"/>
                  </a:moveTo>
                  <a:lnTo>
                    <a:pt x="3734" y="10038"/>
                  </a:lnTo>
                  <a:lnTo>
                    <a:pt x="2685" y="10038"/>
                  </a:lnTo>
                  <a:lnTo>
                    <a:pt x="2685" y="9235"/>
                  </a:lnTo>
                  <a:close/>
                  <a:moveTo>
                    <a:pt x="7222" y="3341"/>
                  </a:moveTo>
                  <a:cubicBezTo>
                    <a:pt x="9104" y="3341"/>
                    <a:pt x="10678" y="4791"/>
                    <a:pt x="10833" y="6674"/>
                  </a:cubicBezTo>
                  <a:cubicBezTo>
                    <a:pt x="10987" y="8587"/>
                    <a:pt x="9660" y="10254"/>
                    <a:pt x="7777" y="10562"/>
                  </a:cubicBezTo>
                  <a:cubicBezTo>
                    <a:pt x="7592" y="10578"/>
                    <a:pt x="7407" y="10586"/>
                    <a:pt x="7218" y="10586"/>
                  </a:cubicBezTo>
                  <a:cubicBezTo>
                    <a:pt x="7029" y="10586"/>
                    <a:pt x="6836" y="10578"/>
                    <a:pt x="6635" y="10562"/>
                  </a:cubicBezTo>
                  <a:cubicBezTo>
                    <a:pt x="4784" y="10254"/>
                    <a:pt x="3426" y="8587"/>
                    <a:pt x="3580" y="6674"/>
                  </a:cubicBezTo>
                  <a:cubicBezTo>
                    <a:pt x="3734" y="4791"/>
                    <a:pt x="5308" y="3341"/>
                    <a:pt x="7222" y="3341"/>
                  </a:cubicBezTo>
                  <a:close/>
                  <a:moveTo>
                    <a:pt x="11759" y="10408"/>
                  </a:moveTo>
                  <a:lnTo>
                    <a:pt x="11759" y="11457"/>
                  </a:lnTo>
                  <a:lnTo>
                    <a:pt x="10678" y="11457"/>
                  </a:lnTo>
                  <a:lnTo>
                    <a:pt x="10678" y="10408"/>
                  </a:lnTo>
                  <a:close/>
                  <a:moveTo>
                    <a:pt x="3734" y="10439"/>
                  </a:moveTo>
                  <a:lnTo>
                    <a:pt x="3734" y="11488"/>
                  </a:lnTo>
                  <a:lnTo>
                    <a:pt x="2685" y="11488"/>
                  </a:lnTo>
                  <a:lnTo>
                    <a:pt x="2685" y="10439"/>
                  </a:lnTo>
                  <a:close/>
                  <a:moveTo>
                    <a:pt x="5370" y="10562"/>
                  </a:moveTo>
                  <a:cubicBezTo>
                    <a:pt x="5710" y="10717"/>
                    <a:pt x="6049" y="10871"/>
                    <a:pt x="6419" y="10933"/>
                  </a:cubicBezTo>
                  <a:lnTo>
                    <a:pt x="6419" y="11519"/>
                  </a:lnTo>
                  <a:lnTo>
                    <a:pt x="5370" y="11519"/>
                  </a:lnTo>
                  <a:lnTo>
                    <a:pt x="5370" y="10562"/>
                  </a:lnTo>
                  <a:close/>
                  <a:moveTo>
                    <a:pt x="9104" y="10532"/>
                  </a:moveTo>
                  <a:lnTo>
                    <a:pt x="9074" y="11519"/>
                  </a:lnTo>
                  <a:lnTo>
                    <a:pt x="8024" y="11519"/>
                  </a:lnTo>
                  <a:lnTo>
                    <a:pt x="8024" y="10933"/>
                  </a:lnTo>
                  <a:cubicBezTo>
                    <a:pt x="8395" y="10840"/>
                    <a:pt x="8765" y="10717"/>
                    <a:pt x="9104" y="10532"/>
                  </a:cubicBezTo>
                  <a:close/>
                  <a:moveTo>
                    <a:pt x="3734" y="11890"/>
                  </a:moveTo>
                  <a:lnTo>
                    <a:pt x="3734" y="12692"/>
                  </a:lnTo>
                  <a:lnTo>
                    <a:pt x="2685" y="12692"/>
                  </a:lnTo>
                  <a:lnTo>
                    <a:pt x="2685" y="11890"/>
                  </a:lnTo>
                  <a:close/>
                  <a:moveTo>
                    <a:pt x="6389" y="11890"/>
                  </a:moveTo>
                  <a:lnTo>
                    <a:pt x="6389" y="12692"/>
                  </a:lnTo>
                  <a:lnTo>
                    <a:pt x="5370" y="12692"/>
                  </a:lnTo>
                  <a:lnTo>
                    <a:pt x="5339" y="11890"/>
                  </a:lnTo>
                  <a:close/>
                  <a:moveTo>
                    <a:pt x="9043" y="11890"/>
                  </a:moveTo>
                  <a:lnTo>
                    <a:pt x="9043" y="12692"/>
                  </a:lnTo>
                  <a:lnTo>
                    <a:pt x="8024" y="12692"/>
                  </a:lnTo>
                  <a:lnTo>
                    <a:pt x="7963" y="11890"/>
                  </a:lnTo>
                  <a:close/>
                  <a:moveTo>
                    <a:pt x="11697" y="11890"/>
                  </a:moveTo>
                  <a:lnTo>
                    <a:pt x="11697" y="12692"/>
                  </a:lnTo>
                  <a:lnTo>
                    <a:pt x="10617" y="12692"/>
                  </a:lnTo>
                  <a:lnTo>
                    <a:pt x="10617" y="11890"/>
                  </a:lnTo>
                  <a:close/>
                  <a:moveTo>
                    <a:pt x="13302" y="11890"/>
                  </a:moveTo>
                  <a:cubicBezTo>
                    <a:pt x="13487" y="11890"/>
                    <a:pt x="13641" y="12075"/>
                    <a:pt x="13641" y="12260"/>
                  </a:cubicBezTo>
                  <a:lnTo>
                    <a:pt x="13641" y="12291"/>
                  </a:lnTo>
                  <a:cubicBezTo>
                    <a:pt x="13641" y="12507"/>
                    <a:pt x="13487" y="12661"/>
                    <a:pt x="13302" y="12692"/>
                  </a:cubicBezTo>
                  <a:lnTo>
                    <a:pt x="13302" y="11890"/>
                  </a:lnTo>
                  <a:close/>
                  <a:moveTo>
                    <a:pt x="1049" y="11920"/>
                  </a:moveTo>
                  <a:lnTo>
                    <a:pt x="1049" y="12723"/>
                  </a:lnTo>
                  <a:cubicBezTo>
                    <a:pt x="864" y="12692"/>
                    <a:pt x="710" y="12538"/>
                    <a:pt x="710" y="12322"/>
                  </a:cubicBezTo>
                  <a:cubicBezTo>
                    <a:pt x="710" y="12106"/>
                    <a:pt x="864" y="11951"/>
                    <a:pt x="1049" y="11920"/>
                  </a:cubicBezTo>
                  <a:close/>
                  <a:moveTo>
                    <a:pt x="4136" y="9575"/>
                  </a:moveTo>
                  <a:cubicBezTo>
                    <a:pt x="4383" y="9853"/>
                    <a:pt x="4629" y="10100"/>
                    <a:pt x="4938" y="10285"/>
                  </a:cubicBezTo>
                  <a:lnTo>
                    <a:pt x="4938" y="13062"/>
                  </a:lnTo>
                  <a:cubicBezTo>
                    <a:pt x="4938" y="13325"/>
                    <a:pt x="4737" y="13456"/>
                    <a:pt x="4537" y="13456"/>
                  </a:cubicBezTo>
                  <a:cubicBezTo>
                    <a:pt x="4336" y="13456"/>
                    <a:pt x="4136" y="13325"/>
                    <a:pt x="4136" y="13062"/>
                  </a:cubicBezTo>
                  <a:lnTo>
                    <a:pt x="4136" y="9575"/>
                  </a:lnTo>
                  <a:close/>
                  <a:moveTo>
                    <a:pt x="7561" y="10964"/>
                  </a:moveTo>
                  <a:lnTo>
                    <a:pt x="7592" y="13062"/>
                  </a:lnTo>
                  <a:cubicBezTo>
                    <a:pt x="7592" y="13325"/>
                    <a:pt x="7392" y="13456"/>
                    <a:pt x="7191" y="13456"/>
                  </a:cubicBezTo>
                  <a:cubicBezTo>
                    <a:pt x="6990" y="13456"/>
                    <a:pt x="6790" y="13325"/>
                    <a:pt x="6790" y="13062"/>
                  </a:cubicBezTo>
                  <a:lnTo>
                    <a:pt x="6790" y="10964"/>
                  </a:lnTo>
                  <a:cubicBezTo>
                    <a:pt x="6913" y="10995"/>
                    <a:pt x="7037" y="10995"/>
                    <a:pt x="7191" y="10995"/>
                  </a:cubicBezTo>
                  <a:cubicBezTo>
                    <a:pt x="7314" y="10995"/>
                    <a:pt x="7438" y="10995"/>
                    <a:pt x="7561" y="10964"/>
                  </a:cubicBezTo>
                  <a:close/>
                  <a:moveTo>
                    <a:pt x="10246" y="9575"/>
                  </a:moveTo>
                  <a:lnTo>
                    <a:pt x="10246" y="13062"/>
                  </a:lnTo>
                  <a:cubicBezTo>
                    <a:pt x="10246" y="13325"/>
                    <a:pt x="10046" y="13456"/>
                    <a:pt x="9845" y="13456"/>
                  </a:cubicBezTo>
                  <a:cubicBezTo>
                    <a:pt x="9645" y="13456"/>
                    <a:pt x="9444" y="13325"/>
                    <a:pt x="9444" y="13062"/>
                  </a:cubicBezTo>
                  <a:lnTo>
                    <a:pt x="9444" y="10285"/>
                  </a:lnTo>
                  <a:cubicBezTo>
                    <a:pt x="9753" y="10100"/>
                    <a:pt x="9999" y="9853"/>
                    <a:pt x="10246" y="9575"/>
                  </a:cubicBezTo>
                  <a:close/>
                  <a:moveTo>
                    <a:pt x="1860" y="0"/>
                  </a:moveTo>
                  <a:cubicBezTo>
                    <a:pt x="1458" y="0"/>
                    <a:pt x="1065" y="270"/>
                    <a:pt x="1080" y="810"/>
                  </a:cubicBezTo>
                  <a:cubicBezTo>
                    <a:pt x="0" y="810"/>
                    <a:pt x="0" y="2415"/>
                    <a:pt x="1080" y="2415"/>
                  </a:cubicBezTo>
                  <a:lnTo>
                    <a:pt x="1080" y="3495"/>
                  </a:lnTo>
                  <a:cubicBezTo>
                    <a:pt x="0" y="3495"/>
                    <a:pt x="0" y="5100"/>
                    <a:pt x="1080" y="5100"/>
                  </a:cubicBezTo>
                  <a:lnTo>
                    <a:pt x="1080" y="6149"/>
                  </a:lnTo>
                  <a:cubicBezTo>
                    <a:pt x="62" y="6211"/>
                    <a:pt x="62" y="7692"/>
                    <a:pt x="1080" y="7754"/>
                  </a:cubicBezTo>
                  <a:lnTo>
                    <a:pt x="1080" y="8834"/>
                  </a:lnTo>
                  <a:cubicBezTo>
                    <a:pt x="0" y="8834"/>
                    <a:pt x="0" y="10439"/>
                    <a:pt x="1080" y="10439"/>
                  </a:cubicBezTo>
                  <a:lnTo>
                    <a:pt x="1080" y="10562"/>
                  </a:lnTo>
                  <a:cubicBezTo>
                    <a:pt x="1080" y="10686"/>
                    <a:pt x="1142" y="10748"/>
                    <a:pt x="1266" y="10748"/>
                  </a:cubicBezTo>
                  <a:cubicBezTo>
                    <a:pt x="1282" y="10752"/>
                    <a:pt x="1297" y="10754"/>
                    <a:pt x="1312" y="10754"/>
                  </a:cubicBezTo>
                  <a:cubicBezTo>
                    <a:pt x="1412" y="10754"/>
                    <a:pt x="1482" y="10670"/>
                    <a:pt x="1482" y="10562"/>
                  </a:cubicBezTo>
                  <a:lnTo>
                    <a:pt x="1482" y="841"/>
                  </a:lnTo>
                  <a:cubicBezTo>
                    <a:pt x="1482" y="579"/>
                    <a:pt x="1682" y="448"/>
                    <a:pt x="1883" y="448"/>
                  </a:cubicBezTo>
                  <a:cubicBezTo>
                    <a:pt x="2083" y="448"/>
                    <a:pt x="2284" y="579"/>
                    <a:pt x="2284" y="841"/>
                  </a:cubicBezTo>
                  <a:lnTo>
                    <a:pt x="2284" y="13062"/>
                  </a:lnTo>
                  <a:cubicBezTo>
                    <a:pt x="2284" y="13325"/>
                    <a:pt x="2083" y="13456"/>
                    <a:pt x="1883" y="13456"/>
                  </a:cubicBezTo>
                  <a:cubicBezTo>
                    <a:pt x="1682" y="13456"/>
                    <a:pt x="1482" y="13325"/>
                    <a:pt x="1482" y="13062"/>
                  </a:cubicBezTo>
                  <a:lnTo>
                    <a:pt x="1482" y="11365"/>
                  </a:lnTo>
                  <a:cubicBezTo>
                    <a:pt x="1482" y="11241"/>
                    <a:pt x="1389" y="11149"/>
                    <a:pt x="1266" y="11149"/>
                  </a:cubicBezTo>
                  <a:cubicBezTo>
                    <a:pt x="1142" y="11149"/>
                    <a:pt x="1049" y="11241"/>
                    <a:pt x="1080" y="11365"/>
                  </a:cubicBezTo>
                  <a:lnTo>
                    <a:pt x="1080" y="11488"/>
                  </a:lnTo>
                  <a:cubicBezTo>
                    <a:pt x="0" y="11488"/>
                    <a:pt x="0" y="13093"/>
                    <a:pt x="1080" y="13093"/>
                  </a:cubicBezTo>
                  <a:cubicBezTo>
                    <a:pt x="1080" y="13633"/>
                    <a:pt x="1482" y="13903"/>
                    <a:pt x="1883" y="13903"/>
                  </a:cubicBezTo>
                  <a:cubicBezTo>
                    <a:pt x="2284" y="13903"/>
                    <a:pt x="2685" y="13633"/>
                    <a:pt x="2685" y="13093"/>
                  </a:cubicBezTo>
                  <a:lnTo>
                    <a:pt x="3734" y="13093"/>
                  </a:lnTo>
                  <a:cubicBezTo>
                    <a:pt x="3734" y="13633"/>
                    <a:pt x="4136" y="13903"/>
                    <a:pt x="4537" y="13903"/>
                  </a:cubicBezTo>
                  <a:cubicBezTo>
                    <a:pt x="4938" y="13903"/>
                    <a:pt x="5339" y="13633"/>
                    <a:pt x="5339" y="13093"/>
                  </a:cubicBezTo>
                  <a:lnTo>
                    <a:pt x="6419" y="13093"/>
                  </a:lnTo>
                  <a:cubicBezTo>
                    <a:pt x="6419" y="13633"/>
                    <a:pt x="6821" y="13903"/>
                    <a:pt x="7222" y="13903"/>
                  </a:cubicBezTo>
                  <a:cubicBezTo>
                    <a:pt x="7623" y="13903"/>
                    <a:pt x="8024" y="13633"/>
                    <a:pt x="8024" y="13093"/>
                  </a:cubicBezTo>
                  <a:lnTo>
                    <a:pt x="9074" y="13093"/>
                  </a:lnTo>
                  <a:cubicBezTo>
                    <a:pt x="9104" y="13602"/>
                    <a:pt x="9490" y="13857"/>
                    <a:pt x="9876" y="13857"/>
                  </a:cubicBezTo>
                  <a:cubicBezTo>
                    <a:pt x="10262" y="13857"/>
                    <a:pt x="10648" y="13602"/>
                    <a:pt x="10678" y="13093"/>
                  </a:cubicBezTo>
                  <a:lnTo>
                    <a:pt x="11759" y="13093"/>
                  </a:lnTo>
                  <a:cubicBezTo>
                    <a:pt x="11759" y="13633"/>
                    <a:pt x="12160" y="13903"/>
                    <a:pt x="12561" y="13903"/>
                  </a:cubicBezTo>
                  <a:cubicBezTo>
                    <a:pt x="12962" y="13903"/>
                    <a:pt x="13363" y="13633"/>
                    <a:pt x="13363" y="13093"/>
                  </a:cubicBezTo>
                  <a:cubicBezTo>
                    <a:pt x="14444" y="13093"/>
                    <a:pt x="14444" y="11488"/>
                    <a:pt x="13363" y="11488"/>
                  </a:cubicBezTo>
                  <a:lnTo>
                    <a:pt x="13363" y="10439"/>
                  </a:lnTo>
                  <a:cubicBezTo>
                    <a:pt x="14433" y="10408"/>
                    <a:pt x="14443" y="8834"/>
                    <a:pt x="13394" y="8834"/>
                  </a:cubicBezTo>
                  <a:cubicBezTo>
                    <a:pt x="13384" y="8834"/>
                    <a:pt x="13374" y="8834"/>
                    <a:pt x="13363" y="8834"/>
                  </a:cubicBezTo>
                  <a:lnTo>
                    <a:pt x="13363" y="7754"/>
                  </a:lnTo>
                  <a:cubicBezTo>
                    <a:pt x="14351" y="7692"/>
                    <a:pt x="14351" y="6211"/>
                    <a:pt x="13363" y="6149"/>
                  </a:cubicBezTo>
                  <a:lnTo>
                    <a:pt x="13363" y="5069"/>
                  </a:lnTo>
                  <a:cubicBezTo>
                    <a:pt x="14444" y="5069"/>
                    <a:pt x="14444" y="3464"/>
                    <a:pt x="13363" y="3464"/>
                  </a:cubicBezTo>
                  <a:lnTo>
                    <a:pt x="13363" y="3341"/>
                  </a:lnTo>
                  <a:cubicBezTo>
                    <a:pt x="13363" y="3234"/>
                    <a:pt x="13294" y="3150"/>
                    <a:pt x="13194" y="3150"/>
                  </a:cubicBezTo>
                  <a:cubicBezTo>
                    <a:pt x="13179" y="3150"/>
                    <a:pt x="13164" y="3152"/>
                    <a:pt x="13147" y="3156"/>
                  </a:cubicBezTo>
                  <a:cubicBezTo>
                    <a:pt x="13055" y="3156"/>
                    <a:pt x="12962" y="3217"/>
                    <a:pt x="12962" y="3341"/>
                  </a:cubicBezTo>
                  <a:lnTo>
                    <a:pt x="12962" y="13062"/>
                  </a:lnTo>
                  <a:cubicBezTo>
                    <a:pt x="12962" y="13325"/>
                    <a:pt x="12762" y="13456"/>
                    <a:pt x="12561" y="13456"/>
                  </a:cubicBezTo>
                  <a:cubicBezTo>
                    <a:pt x="12360" y="13456"/>
                    <a:pt x="12160" y="13325"/>
                    <a:pt x="12160" y="13062"/>
                  </a:cubicBezTo>
                  <a:lnTo>
                    <a:pt x="12160" y="841"/>
                  </a:lnTo>
                  <a:cubicBezTo>
                    <a:pt x="12160" y="579"/>
                    <a:pt x="12360" y="448"/>
                    <a:pt x="12561" y="448"/>
                  </a:cubicBezTo>
                  <a:cubicBezTo>
                    <a:pt x="12762" y="448"/>
                    <a:pt x="12962" y="579"/>
                    <a:pt x="12962" y="841"/>
                  </a:cubicBezTo>
                  <a:lnTo>
                    <a:pt x="12962" y="2538"/>
                  </a:lnTo>
                  <a:cubicBezTo>
                    <a:pt x="12962" y="2662"/>
                    <a:pt x="13055" y="2754"/>
                    <a:pt x="13178" y="2754"/>
                  </a:cubicBezTo>
                  <a:cubicBezTo>
                    <a:pt x="13271" y="2754"/>
                    <a:pt x="13363" y="2662"/>
                    <a:pt x="13363" y="2538"/>
                  </a:cubicBezTo>
                  <a:lnTo>
                    <a:pt x="13363" y="2415"/>
                  </a:lnTo>
                  <a:cubicBezTo>
                    <a:pt x="14444" y="2415"/>
                    <a:pt x="14444" y="810"/>
                    <a:pt x="13363" y="810"/>
                  </a:cubicBezTo>
                  <a:cubicBezTo>
                    <a:pt x="13363" y="270"/>
                    <a:pt x="12962" y="0"/>
                    <a:pt x="12561" y="0"/>
                  </a:cubicBezTo>
                  <a:cubicBezTo>
                    <a:pt x="12160" y="0"/>
                    <a:pt x="11759" y="270"/>
                    <a:pt x="11759" y="810"/>
                  </a:cubicBezTo>
                  <a:lnTo>
                    <a:pt x="10709" y="810"/>
                  </a:lnTo>
                  <a:cubicBezTo>
                    <a:pt x="10678" y="301"/>
                    <a:pt x="10293" y="46"/>
                    <a:pt x="9907" y="46"/>
                  </a:cubicBezTo>
                  <a:cubicBezTo>
                    <a:pt x="9521" y="46"/>
                    <a:pt x="9135" y="301"/>
                    <a:pt x="9104" y="810"/>
                  </a:cubicBezTo>
                  <a:lnTo>
                    <a:pt x="8024" y="810"/>
                  </a:lnTo>
                  <a:cubicBezTo>
                    <a:pt x="8024" y="270"/>
                    <a:pt x="7623" y="0"/>
                    <a:pt x="7222" y="0"/>
                  </a:cubicBezTo>
                  <a:cubicBezTo>
                    <a:pt x="6821" y="0"/>
                    <a:pt x="6419" y="270"/>
                    <a:pt x="6419" y="810"/>
                  </a:cubicBezTo>
                  <a:lnTo>
                    <a:pt x="5370" y="810"/>
                  </a:lnTo>
                  <a:cubicBezTo>
                    <a:pt x="5370" y="270"/>
                    <a:pt x="4969" y="0"/>
                    <a:pt x="4568" y="0"/>
                  </a:cubicBezTo>
                  <a:cubicBezTo>
                    <a:pt x="4167" y="0"/>
                    <a:pt x="3765" y="270"/>
                    <a:pt x="3765" y="810"/>
                  </a:cubicBezTo>
                  <a:lnTo>
                    <a:pt x="2685" y="810"/>
                  </a:lnTo>
                  <a:cubicBezTo>
                    <a:pt x="2670" y="270"/>
                    <a:pt x="2261"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1" name="Google Shape;21331;p100"/>
          <p:cNvGrpSpPr/>
          <p:nvPr/>
        </p:nvGrpSpPr>
        <p:grpSpPr>
          <a:xfrm>
            <a:off x="1781438" y="2319825"/>
            <a:ext cx="358700" cy="343700"/>
            <a:chOff x="1002088" y="3024131"/>
            <a:chExt cx="358700" cy="343700"/>
          </a:xfrm>
        </p:grpSpPr>
        <p:sp>
          <p:nvSpPr>
            <p:cNvPr id="21332" name="Google Shape;21332;p100"/>
            <p:cNvSpPr/>
            <p:nvPr/>
          </p:nvSpPr>
          <p:spPr>
            <a:xfrm>
              <a:off x="1205688" y="3159306"/>
              <a:ext cx="19025" cy="16400"/>
            </a:xfrm>
            <a:custGeom>
              <a:rect b="b" l="l" r="r" t="t"/>
              <a:pathLst>
                <a:path extrusionOk="0" h="656" w="761">
                  <a:moveTo>
                    <a:pt x="221" y="0"/>
                  </a:moveTo>
                  <a:cubicBezTo>
                    <a:pt x="170" y="0"/>
                    <a:pt x="124" y="23"/>
                    <a:pt x="93" y="70"/>
                  </a:cubicBezTo>
                  <a:cubicBezTo>
                    <a:pt x="1" y="131"/>
                    <a:pt x="1" y="255"/>
                    <a:pt x="93" y="348"/>
                  </a:cubicBezTo>
                  <a:lnTo>
                    <a:pt x="340" y="594"/>
                  </a:lnTo>
                  <a:cubicBezTo>
                    <a:pt x="383" y="637"/>
                    <a:pt x="431" y="655"/>
                    <a:pt x="477" y="655"/>
                  </a:cubicBezTo>
                  <a:cubicBezTo>
                    <a:pt x="629" y="655"/>
                    <a:pt x="760" y="459"/>
                    <a:pt x="618" y="317"/>
                  </a:cubicBezTo>
                  <a:lnTo>
                    <a:pt x="371" y="70"/>
                  </a:lnTo>
                  <a:cubicBezTo>
                    <a:pt x="325" y="23"/>
                    <a:pt x="271"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100"/>
            <p:cNvSpPr/>
            <p:nvPr/>
          </p:nvSpPr>
          <p:spPr>
            <a:xfrm>
              <a:off x="1276688" y="3088331"/>
              <a:ext cx="17750" cy="16600"/>
            </a:xfrm>
            <a:custGeom>
              <a:rect b="b" l="l" r="r" t="t"/>
              <a:pathLst>
                <a:path extrusionOk="0" h="664" w="710">
                  <a:moveTo>
                    <a:pt x="220" y="0"/>
                  </a:moveTo>
                  <a:cubicBezTo>
                    <a:pt x="170" y="0"/>
                    <a:pt x="123" y="23"/>
                    <a:pt x="93" y="69"/>
                  </a:cubicBezTo>
                  <a:cubicBezTo>
                    <a:pt x="0" y="131"/>
                    <a:pt x="0" y="255"/>
                    <a:pt x="93" y="347"/>
                  </a:cubicBezTo>
                  <a:lnTo>
                    <a:pt x="340" y="594"/>
                  </a:lnTo>
                  <a:cubicBezTo>
                    <a:pt x="370" y="640"/>
                    <a:pt x="424" y="664"/>
                    <a:pt x="478" y="664"/>
                  </a:cubicBezTo>
                  <a:cubicBezTo>
                    <a:pt x="532" y="664"/>
                    <a:pt x="586" y="640"/>
                    <a:pt x="617" y="594"/>
                  </a:cubicBezTo>
                  <a:cubicBezTo>
                    <a:pt x="710" y="532"/>
                    <a:pt x="710" y="378"/>
                    <a:pt x="617" y="316"/>
                  </a:cubicBezTo>
                  <a:lnTo>
                    <a:pt x="370" y="69"/>
                  </a:lnTo>
                  <a:cubicBezTo>
                    <a:pt x="324" y="23"/>
                    <a:pt x="270" y="0"/>
                    <a:pt x="2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100"/>
            <p:cNvSpPr/>
            <p:nvPr/>
          </p:nvSpPr>
          <p:spPr>
            <a:xfrm>
              <a:off x="1237963" y="3120906"/>
              <a:ext cx="28700" cy="27800"/>
            </a:xfrm>
            <a:custGeom>
              <a:rect b="b" l="l" r="r" t="t"/>
              <a:pathLst>
                <a:path extrusionOk="0" h="1112" w="1148">
                  <a:moveTo>
                    <a:pt x="932" y="1"/>
                  </a:moveTo>
                  <a:cubicBezTo>
                    <a:pt x="808" y="1"/>
                    <a:pt x="716" y="94"/>
                    <a:pt x="747" y="217"/>
                  </a:cubicBezTo>
                  <a:cubicBezTo>
                    <a:pt x="747" y="340"/>
                    <a:pt x="685" y="464"/>
                    <a:pt x="592" y="556"/>
                  </a:cubicBezTo>
                  <a:cubicBezTo>
                    <a:pt x="500" y="649"/>
                    <a:pt x="376" y="711"/>
                    <a:pt x="253" y="711"/>
                  </a:cubicBezTo>
                  <a:cubicBezTo>
                    <a:pt x="228" y="698"/>
                    <a:pt x="205" y="693"/>
                    <a:pt x="185" y="693"/>
                  </a:cubicBezTo>
                  <a:cubicBezTo>
                    <a:pt x="13" y="693"/>
                    <a:pt x="1" y="1086"/>
                    <a:pt x="185" y="1086"/>
                  </a:cubicBezTo>
                  <a:cubicBezTo>
                    <a:pt x="197" y="1086"/>
                    <a:pt x="209" y="1084"/>
                    <a:pt x="222" y="1081"/>
                  </a:cubicBezTo>
                  <a:lnTo>
                    <a:pt x="222" y="1112"/>
                  </a:lnTo>
                  <a:cubicBezTo>
                    <a:pt x="469" y="1112"/>
                    <a:pt x="716" y="1019"/>
                    <a:pt x="901" y="865"/>
                  </a:cubicBezTo>
                  <a:cubicBezTo>
                    <a:pt x="1055" y="680"/>
                    <a:pt x="1148" y="433"/>
                    <a:pt x="1148" y="186"/>
                  </a:cubicBezTo>
                  <a:cubicBezTo>
                    <a:pt x="1148" y="94"/>
                    <a:pt x="1024" y="1"/>
                    <a:pt x="9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100"/>
            <p:cNvSpPr/>
            <p:nvPr/>
          </p:nvSpPr>
          <p:spPr>
            <a:xfrm>
              <a:off x="1114663" y="3024131"/>
              <a:ext cx="246125" cy="261525"/>
            </a:xfrm>
            <a:custGeom>
              <a:rect b="b" l="l" r="r" t="t"/>
              <a:pathLst>
                <a:path extrusionOk="0" h="10461" w="9845">
                  <a:moveTo>
                    <a:pt x="7137" y="387"/>
                  </a:moveTo>
                  <a:cubicBezTo>
                    <a:pt x="7287" y="387"/>
                    <a:pt x="7436" y="435"/>
                    <a:pt x="7561" y="539"/>
                  </a:cubicBezTo>
                  <a:lnTo>
                    <a:pt x="9197" y="2205"/>
                  </a:lnTo>
                  <a:cubicBezTo>
                    <a:pt x="9536" y="2576"/>
                    <a:pt x="9351" y="3162"/>
                    <a:pt x="8857" y="3316"/>
                  </a:cubicBezTo>
                  <a:cubicBezTo>
                    <a:pt x="8518" y="3409"/>
                    <a:pt x="8209" y="3718"/>
                    <a:pt x="8117" y="4088"/>
                  </a:cubicBezTo>
                  <a:cubicBezTo>
                    <a:pt x="8024" y="4304"/>
                    <a:pt x="7870" y="4489"/>
                    <a:pt x="7623" y="4551"/>
                  </a:cubicBezTo>
                  <a:cubicBezTo>
                    <a:pt x="7283" y="4674"/>
                    <a:pt x="7006" y="4952"/>
                    <a:pt x="6882" y="5292"/>
                  </a:cubicBezTo>
                  <a:cubicBezTo>
                    <a:pt x="6790" y="5508"/>
                    <a:pt x="6635" y="5693"/>
                    <a:pt x="6419" y="5785"/>
                  </a:cubicBezTo>
                  <a:cubicBezTo>
                    <a:pt x="6049" y="5878"/>
                    <a:pt x="5740" y="6187"/>
                    <a:pt x="5648" y="6526"/>
                  </a:cubicBezTo>
                  <a:cubicBezTo>
                    <a:pt x="5555" y="6773"/>
                    <a:pt x="5370" y="6958"/>
                    <a:pt x="5154" y="7020"/>
                  </a:cubicBezTo>
                  <a:cubicBezTo>
                    <a:pt x="4784" y="7143"/>
                    <a:pt x="4475" y="7421"/>
                    <a:pt x="4382" y="7791"/>
                  </a:cubicBezTo>
                  <a:cubicBezTo>
                    <a:pt x="4282" y="8113"/>
                    <a:pt x="3999" y="8290"/>
                    <a:pt x="3711" y="8290"/>
                  </a:cubicBezTo>
                  <a:cubicBezTo>
                    <a:pt x="3557" y="8290"/>
                    <a:pt x="3401" y="8239"/>
                    <a:pt x="3271" y="8131"/>
                  </a:cubicBezTo>
                  <a:lnTo>
                    <a:pt x="1636" y="6464"/>
                  </a:lnTo>
                  <a:cubicBezTo>
                    <a:pt x="1481" y="6279"/>
                    <a:pt x="1420" y="6063"/>
                    <a:pt x="1481" y="5847"/>
                  </a:cubicBezTo>
                  <a:cubicBezTo>
                    <a:pt x="1574" y="5600"/>
                    <a:pt x="1728" y="5415"/>
                    <a:pt x="1975" y="5353"/>
                  </a:cubicBezTo>
                  <a:cubicBezTo>
                    <a:pt x="2346" y="5230"/>
                    <a:pt x="2623" y="4952"/>
                    <a:pt x="2716" y="4582"/>
                  </a:cubicBezTo>
                  <a:cubicBezTo>
                    <a:pt x="2808" y="4366"/>
                    <a:pt x="2994" y="4181"/>
                    <a:pt x="3210" y="4119"/>
                  </a:cubicBezTo>
                  <a:cubicBezTo>
                    <a:pt x="3580" y="3995"/>
                    <a:pt x="3858" y="3718"/>
                    <a:pt x="3981" y="3378"/>
                  </a:cubicBezTo>
                  <a:cubicBezTo>
                    <a:pt x="4043" y="3131"/>
                    <a:pt x="4228" y="2946"/>
                    <a:pt x="4444" y="2884"/>
                  </a:cubicBezTo>
                  <a:cubicBezTo>
                    <a:pt x="4814" y="2761"/>
                    <a:pt x="5092" y="2483"/>
                    <a:pt x="5216" y="2113"/>
                  </a:cubicBezTo>
                  <a:cubicBezTo>
                    <a:pt x="5277" y="1897"/>
                    <a:pt x="5463" y="1712"/>
                    <a:pt x="5679" y="1650"/>
                  </a:cubicBezTo>
                  <a:cubicBezTo>
                    <a:pt x="6049" y="1526"/>
                    <a:pt x="6358" y="1249"/>
                    <a:pt x="6450" y="878"/>
                  </a:cubicBezTo>
                  <a:cubicBezTo>
                    <a:pt x="6552" y="572"/>
                    <a:pt x="6844" y="387"/>
                    <a:pt x="7137" y="387"/>
                  </a:cubicBezTo>
                  <a:close/>
                  <a:moveTo>
                    <a:pt x="7099" y="0"/>
                  </a:moveTo>
                  <a:cubicBezTo>
                    <a:pt x="6644" y="0"/>
                    <a:pt x="6207" y="292"/>
                    <a:pt x="6049" y="786"/>
                  </a:cubicBezTo>
                  <a:cubicBezTo>
                    <a:pt x="5987" y="1002"/>
                    <a:pt x="5802" y="1187"/>
                    <a:pt x="5555" y="1280"/>
                  </a:cubicBezTo>
                  <a:cubicBezTo>
                    <a:pt x="5216" y="1372"/>
                    <a:pt x="4938" y="1650"/>
                    <a:pt x="4814" y="2020"/>
                  </a:cubicBezTo>
                  <a:cubicBezTo>
                    <a:pt x="4753" y="2236"/>
                    <a:pt x="4568" y="2421"/>
                    <a:pt x="4321" y="2514"/>
                  </a:cubicBezTo>
                  <a:cubicBezTo>
                    <a:pt x="3981" y="2607"/>
                    <a:pt x="3673" y="2915"/>
                    <a:pt x="3580" y="3286"/>
                  </a:cubicBezTo>
                  <a:cubicBezTo>
                    <a:pt x="3518" y="3502"/>
                    <a:pt x="3333" y="3687"/>
                    <a:pt x="3086" y="3749"/>
                  </a:cubicBezTo>
                  <a:cubicBezTo>
                    <a:pt x="2747" y="3872"/>
                    <a:pt x="2469" y="4150"/>
                    <a:pt x="2346" y="4520"/>
                  </a:cubicBezTo>
                  <a:cubicBezTo>
                    <a:pt x="2284" y="4736"/>
                    <a:pt x="2099" y="4921"/>
                    <a:pt x="1852" y="5014"/>
                  </a:cubicBezTo>
                  <a:cubicBezTo>
                    <a:pt x="1481" y="5106"/>
                    <a:pt x="1204" y="5415"/>
                    <a:pt x="1080" y="5785"/>
                  </a:cubicBezTo>
                  <a:cubicBezTo>
                    <a:pt x="957" y="6125"/>
                    <a:pt x="1080" y="6526"/>
                    <a:pt x="1327" y="6804"/>
                  </a:cubicBezTo>
                  <a:lnTo>
                    <a:pt x="1667" y="7112"/>
                  </a:lnTo>
                  <a:lnTo>
                    <a:pt x="1142" y="7637"/>
                  </a:lnTo>
                  <a:cubicBezTo>
                    <a:pt x="1049" y="7699"/>
                    <a:pt x="1049" y="7822"/>
                    <a:pt x="1142" y="7915"/>
                  </a:cubicBezTo>
                  <a:cubicBezTo>
                    <a:pt x="1173" y="7946"/>
                    <a:pt x="1227" y="7961"/>
                    <a:pt x="1281" y="7961"/>
                  </a:cubicBezTo>
                  <a:cubicBezTo>
                    <a:pt x="1335" y="7961"/>
                    <a:pt x="1389" y="7946"/>
                    <a:pt x="1420" y="7915"/>
                  </a:cubicBezTo>
                  <a:lnTo>
                    <a:pt x="1944" y="7390"/>
                  </a:lnTo>
                  <a:lnTo>
                    <a:pt x="2407" y="7853"/>
                  </a:lnTo>
                  <a:lnTo>
                    <a:pt x="93" y="10137"/>
                  </a:lnTo>
                  <a:cubicBezTo>
                    <a:pt x="0" y="10199"/>
                    <a:pt x="0" y="10322"/>
                    <a:pt x="93" y="10415"/>
                  </a:cubicBezTo>
                  <a:cubicBezTo>
                    <a:pt x="123" y="10445"/>
                    <a:pt x="170" y="10461"/>
                    <a:pt x="220" y="10461"/>
                  </a:cubicBezTo>
                  <a:cubicBezTo>
                    <a:pt x="270" y="10461"/>
                    <a:pt x="324" y="10445"/>
                    <a:pt x="370" y="10415"/>
                  </a:cubicBezTo>
                  <a:lnTo>
                    <a:pt x="2685" y="8069"/>
                  </a:lnTo>
                  <a:lnTo>
                    <a:pt x="3025" y="8409"/>
                  </a:lnTo>
                  <a:cubicBezTo>
                    <a:pt x="3208" y="8592"/>
                    <a:pt x="3478" y="8691"/>
                    <a:pt x="3756" y="8691"/>
                  </a:cubicBezTo>
                  <a:cubicBezTo>
                    <a:pt x="3852" y="8691"/>
                    <a:pt x="3948" y="8679"/>
                    <a:pt x="4043" y="8656"/>
                  </a:cubicBezTo>
                  <a:cubicBezTo>
                    <a:pt x="4382" y="8532"/>
                    <a:pt x="4660" y="8254"/>
                    <a:pt x="4784" y="7884"/>
                  </a:cubicBezTo>
                  <a:cubicBezTo>
                    <a:pt x="4845" y="7668"/>
                    <a:pt x="5031" y="7483"/>
                    <a:pt x="5277" y="7421"/>
                  </a:cubicBezTo>
                  <a:cubicBezTo>
                    <a:pt x="5617" y="7298"/>
                    <a:pt x="5895" y="7020"/>
                    <a:pt x="6018" y="6650"/>
                  </a:cubicBezTo>
                  <a:cubicBezTo>
                    <a:pt x="6080" y="6433"/>
                    <a:pt x="6265" y="6248"/>
                    <a:pt x="6512" y="6156"/>
                  </a:cubicBezTo>
                  <a:cubicBezTo>
                    <a:pt x="6851" y="6063"/>
                    <a:pt x="7129" y="5785"/>
                    <a:pt x="7253" y="5415"/>
                  </a:cubicBezTo>
                  <a:cubicBezTo>
                    <a:pt x="7314" y="5199"/>
                    <a:pt x="7499" y="5014"/>
                    <a:pt x="7746" y="4921"/>
                  </a:cubicBezTo>
                  <a:cubicBezTo>
                    <a:pt x="8086" y="4829"/>
                    <a:pt x="8394" y="4551"/>
                    <a:pt x="8487" y="4181"/>
                  </a:cubicBezTo>
                  <a:cubicBezTo>
                    <a:pt x="8580" y="3965"/>
                    <a:pt x="8765" y="3779"/>
                    <a:pt x="8981" y="3687"/>
                  </a:cubicBezTo>
                  <a:cubicBezTo>
                    <a:pt x="9351" y="3563"/>
                    <a:pt x="9629" y="3286"/>
                    <a:pt x="9722" y="2946"/>
                  </a:cubicBezTo>
                  <a:cubicBezTo>
                    <a:pt x="9845" y="2576"/>
                    <a:pt x="9752" y="2175"/>
                    <a:pt x="9475" y="1928"/>
                  </a:cubicBezTo>
                  <a:lnTo>
                    <a:pt x="7839" y="292"/>
                  </a:lnTo>
                  <a:cubicBezTo>
                    <a:pt x="7617" y="92"/>
                    <a:pt x="7355"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100"/>
            <p:cNvSpPr/>
            <p:nvPr/>
          </p:nvSpPr>
          <p:spPr>
            <a:xfrm>
              <a:off x="1027563" y="3311281"/>
              <a:ext cx="49300" cy="36500"/>
            </a:xfrm>
            <a:custGeom>
              <a:rect b="b" l="l" r="r" t="t"/>
              <a:pathLst>
                <a:path extrusionOk="0" h="1460" w="1972">
                  <a:moveTo>
                    <a:pt x="1008" y="416"/>
                  </a:moveTo>
                  <a:cubicBezTo>
                    <a:pt x="1167" y="416"/>
                    <a:pt x="1324" y="540"/>
                    <a:pt x="1324" y="749"/>
                  </a:cubicBezTo>
                  <a:cubicBezTo>
                    <a:pt x="1324" y="936"/>
                    <a:pt x="1170" y="1054"/>
                    <a:pt x="1013" y="1054"/>
                  </a:cubicBezTo>
                  <a:cubicBezTo>
                    <a:pt x="937" y="1054"/>
                    <a:pt x="860" y="1026"/>
                    <a:pt x="799" y="965"/>
                  </a:cubicBezTo>
                  <a:cubicBezTo>
                    <a:pt x="676" y="842"/>
                    <a:pt x="676" y="626"/>
                    <a:pt x="799" y="503"/>
                  </a:cubicBezTo>
                  <a:cubicBezTo>
                    <a:pt x="858" y="443"/>
                    <a:pt x="934" y="416"/>
                    <a:pt x="1008" y="416"/>
                  </a:cubicBezTo>
                  <a:close/>
                  <a:moveTo>
                    <a:pt x="1023" y="1"/>
                  </a:moveTo>
                  <a:cubicBezTo>
                    <a:pt x="479" y="1"/>
                    <a:pt x="0" y="722"/>
                    <a:pt x="521" y="1243"/>
                  </a:cubicBezTo>
                  <a:cubicBezTo>
                    <a:pt x="645" y="1367"/>
                    <a:pt x="830" y="1459"/>
                    <a:pt x="1015" y="1459"/>
                  </a:cubicBezTo>
                  <a:cubicBezTo>
                    <a:pt x="1663" y="1459"/>
                    <a:pt x="1972" y="688"/>
                    <a:pt x="1509" y="225"/>
                  </a:cubicBezTo>
                  <a:cubicBezTo>
                    <a:pt x="1358" y="67"/>
                    <a:pt x="1188"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100"/>
            <p:cNvSpPr/>
            <p:nvPr/>
          </p:nvSpPr>
          <p:spPr>
            <a:xfrm>
              <a:off x="1002088" y="3225856"/>
              <a:ext cx="138525" cy="141975"/>
            </a:xfrm>
            <a:custGeom>
              <a:rect b="b" l="l" r="r" t="t"/>
              <a:pathLst>
                <a:path extrusionOk="0" h="5679" w="5541">
                  <a:moveTo>
                    <a:pt x="2021" y="3030"/>
                  </a:moveTo>
                  <a:cubicBezTo>
                    <a:pt x="2596" y="3030"/>
                    <a:pt x="3145" y="3479"/>
                    <a:pt x="3145" y="4166"/>
                  </a:cubicBezTo>
                  <a:cubicBezTo>
                    <a:pt x="3145" y="4839"/>
                    <a:pt x="2587" y="5283"/>
                    <a:pt x="2006" y="5283"/>
                  </a:cubicBezTo>
                  <a:cubicBezTo>
                    <a:pt x="1735" y="5283"/>
                    <a:pt x="1458" y="5185"/>
                    <a:pt x="1232" y="4969"/>
                  </a:cubicBezTo>
                  <a:cubicBezTo>
                    <a:pt x="800" y="4506"/>
                    <a:pt x="800" y="3796"/>
                    <a:pt x="1232" y="3364"/>
                  </a:cubicBezTo>
                  <a:cubicBezTo>
                    <a:pt x="1462" y="3134"/>
                    <a:pt x="1745" y="3030"/>
                    <a:pt x="2021" y="3030"/>
                  </a:cubicBezTo>
                  <a:close/>
                  <a:moveTo>
                    <a:pt x="5257" y="1"/>
                  </a:moveTo>
                  <a:cubicBezTo>
                    <a:pt x="5211" y="1"/>
                    <a:pt x="5163" y="19"/>
                    <a:pt x="5120" y="62"/>
                  </a:cubicBezTo>
                  <a:lnTo>
                    <a:pt x="2497" y="2685"/>
                  </a:lnTo>
                  <a:cubicBezTo>
                    <a:pt x="2359" y="2651"/>
                    <a:pt x="2225" y="2636"/>
                    <a:pt x="2096" y="2636"/>
                  </a:cubicBezTo>
                  <a:cubicBezTo>
                    <a:pt x="806" y="2636"/>
                    <a:pt x="0" y="4209"/>
                    <a:pt x="954" y="5247"/>
                  </a:cubicBezTo>
                  <a:cubicBezTo>
                    <a:pt x="1263" y="5524"/>
                    <a:pt x="1633" y="5679"/>
                    <a:pt x="2034" y="5679"/>
                  </a:cubicBezTo>
                  <a:cubicBezTo>
                    <a:pt x="2435" y="5679"/>
                    <a:pt x="2837" y="5524"/>
                    <a:pt x="3114" y="5247"/>
                  </a:cubicBezTo>
                  <a:cubicBezTo>
                    <a:pt x="3515" y="4845"/>
                    <a:pt x="3670" y="4259"/>
                    <a:pt x="3515" y="3704"/>
                  </a:cubicBezTo>
                  <a:lnTo>
                    <a:pt x="4318" y="2901"/>
                  </a:lnTo>
                  <a:cubicBezTo>
                    <a:pt x="4380" y="2809"/>
                    <a:pt x="4380" y="2685"/>
                    <a:pt x="4318" y="2623"/>
                  </a:cubicBezTo>
                  <a:cubicBezTo>
                    <a:pt x="4272" y="2577"/>
                    <a:pt x="4218" y="2554"/>
                    <a:pt x="4167" y="2554"/>
                  </a:cubicBezTo>
                  <a:cubicBezTo>
                    <a:pt x="4117" y="2554"/>
                    <a:pt x="4071" y="2577"/>
                    <a:pt x="4040" y="2623"/>
                  </a:cubicBezTo>
                  <a:lnTo>
                    <a:pt x="3330" y="3333"/>
                  </a:lnTo>
                  <a:cubicBezTo>
                    <a:pt x="3269" y="3241"/>
                    <a:pt x="3207" y="3148"/>
                    <a:pt x="3114" y="3086"/>
                  </a:cubicBezTo>
                  <a:cubicBezTo>
                    <a:pt x="3053" y="3025"/>
                    <a:pt x="2960" y="2932"/>
                    <a:pt x="2867" y="2870"/>
                  </a:cubicBezTo>
                  <a:lnTo>
                    <a:pt x="5398" y="340"/>
                  </a:lnTo>
                  <a:cubicBezTo>
                    <a:pt x="5540" y="197"/>
                    <a:pt x="5410" y="1"/>
                    <a:pt x="52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8" name="Google Shape;21338;p100"/>
          <p:cNvGrpSpPr/>
          <p:nvPr/>
        </p:nvGrpSpPr>
        <p:grpSpPr>
          <a:xfrm>
            <a:off x="1047104" y="2318837"/>
            <a:ext cx="337825" cy="345675"/>
            <a:chOff x="1014488" y="3581531"/>
            <a:chExt cx="337825" cy="345675"/>
          </a:xfrm>
        </p:grpSpPr>
        <p:sp>
          <p:nvSpPr>
            <p:cNvPr id="21339" name="Google Shape;21339;p100"/>
            <p:cNvSpPr/>
            <p:nvPr/>
          </p:nvSpPr>
          <p:spPr>
            <a:xfrm>
              <a:off x="1135488" y="3834581"/>
              <a:ext cx="10050" cy="18550"/>
            </a:xfrm>
            <a:custGeom>
              <a:rect b="b" l="l" r="r" t="t"/>
              <a:pathLst>
                <a:path extrusionOk="0" h="742" w="402">
                  <a:moveTo>
                    <a:pt x="216" y="1"/>
                  </a:moveTo>
                  <a:cubicBezTo>
                    <a:pt x="93" y="1"/>
                    <a:pt x="0" y="94"/>
                    <a:pt x="0" y="217"/>
                  </a:cubicBezTo>
                  <a:lnTo>
                    <a:pt x="0" y="556"/>
                  </a:lnTo>
                  <a:cubicBezTo>
                    <a:pt x="0" y="649"/>
                    <a:pt x="93" y="742"/>
                    <a:pt x="216" y="742"/>
                  </a:cubicBezTo>
                  <a:cubicBezTo>
                    <a:pt x="309" y="742"/>
                    <a:pt x="402" y="649"/>
                    <a:pt x="402" y="556"/>
                  </a:cubicBezTo>
                  <a:lnTo>
                    <a:pt x="402" y="217"/>
                  </a:lnTo>
                  <a:cubicBezTo>
                    <a:pt x="402"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100"/>
            <p:cNvSpPr/>
            <p:nvPr/>
          </p:nvSpPr>
          <p:spPr>
            <a:xfrm>
              <a:off x="1228063" y="3834581"/>
              <a:ext cx="10050" cy="18550"/>
            </a:xfrm>
            <a:custGeom>
              <a:rect b="b" l="l" r="r" t="t"/>
              <a:pathLst>
                <a:path extrusionOk="0" h="742" w="402">
                  <a:moveTo>
                    <a:pt x="186" y="1"/>
                  </a:moveTo>
                  <a:cubicBezTo>
                    <a:pt x="93" y="1"/>
                    <a:pt x="1" y="94"/>
                    <a:pt x="1" y="217"/>
                  </a:cubicBezTo>
                  <a:lnTo>
                    <a:pt x="1" y="556"/>
                  </a:lnTo>
                  <a:cubicBezTo>
                    <a:pt x="1" y="649"/>
                    <a:pt x="93" y="742"/>
                    <a:pt x="186" y="742"/>
                  </a:cubicBezTo>
                  <a:cubicBezTo>
                    <a:pt x="309" y="742"/>
                    <a:pt x="402" y="649"/>
                    <a:pt x="402" y="556"/>
                  </a:cubicBezTo>
                  <a:lnTo>
                    <a:pt x="402" y="217"/>
                  </a:lnTo>
                  <a:cubicBezTo>
                    <a:pt x="402" y="94"/>
                    <a:pt x="309"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100"/>
            <p:cNvSpPr/>
            <p:nvPr/>
          </p:nvSpPr>
          <p:spPr>
            <a:xfrm>
              <a:off x="1169438" y="3842881"/>
              <a:ext cx="35900" cy="15075"/>
            </a:xfrm>
            <a:custGeom>
              <a:rect b="b" l="l" r="r" t="t"/>
              <a:pathLst>
                <a:path extrusionOk="0" h="603" w="1436">
                  <a:moveTo>
                    <a:pt x="247" y="1"/>
                  </a:moveTo>
                  <a:cubicBezTo>
                    <a:pt x="193" y="1"/>
                    <a:pt x="139" y="24"/>
                    <a:pt x="93" y="70"/>
                  </a:cubicBezTo>
                  <a:cubicBezTo>
                    <a:pt x="31" y="132"/>
                    <a:pt x="0" y="255"/>
                    <a:pt x="93" y="348"/>
                  </a:cubicBezTo>
                  <a:cubicBezTo>
                    <a:pt x="247" y="518"/>
                    <a:pt x="471" y="603"/>
                    <a:pt x="695" y="603"/>
                  </a:cubicBezTo>
                  <a:cubicBezTo>
                    <a:pt x="918" y="603"/>
                    <a:pt x="1142" y="518"/>
                    <a:pt x="1296" y="348"/>
                  </a:cubicBezTo>
                  <a:cubicBezTo>
                    <a:pt x="1436" y="185"/>
                    <a:pt x="1295" y="5"/>
                    <a:pt x="1138" y="5"/>
                  </a:cubicBezTo>
                  <a:cubicBezTo>
                    <a:pt x="1087" y="5"/>
                    <a:pt x="1034" y="24"/>
                    <a:pt x="988" y="70"/>
                  </a:cubicBezTo>
                  <a:cubicBezTo>
                    <a:pt x="926" y="132"/>
                    <a:pt x="803" y="194"/>
                    <a:pt x="679" y="194"/>
                  </a:cubicBezTo>
                  <a:cubicBezTo>
                    <a:pt x="587" y="194"/>
                    <a:pt x="463" y="132"/>
                    <a:pt x="401" y="70"/>
                  </a:cubicBezTo>
                  <a:cubicBezTo>
                    <a:pt x="355" y="24"/>
                    <a:pt x="301" y="1"/>
                    <a:pt x="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100"/>
            <p:cNvSpPr/>
            <p:nvPr/>
          </p:nvSpPr>
          <p:spPr>
            <a:xfrm>
              <a:off x="1083013" y="3789431"/>
              <a:ext cx="209125" cy="110000"/>
            </a:xfrm>
            <a:custGeom>
              <a:rect b="b" l="l" r="r" t="t"/>
              <a:pathLst>
                <a:path extrusionOk="0" h="4400" w="8365">
                  <a:moveTo>
                    <a:pt x="2217" y="0"/>
                  </a:moveTo>
                  <a:cubicBezTo>
                    <a:pt x="1608" y="0"/>
                    <a:pt x="1011" y="148"/>
                    <a:pt x="309" y="572"/>
                  </a:cubicBezTo>
                  <a:cubicBezTo>
                    <a:pt x="130" y="692"/>
                    <a:pt x="9" y="927"/>
                    <a:pt x="1" y="1166"/>
                  </a:cubicBezTo>
                  <a:lnTo>
                    <a:pt x="1" y="1166"/>
                  </a:lnTo>
                  <a:cubicBezTo>
                    <a:pt x="1" y="1163"/>
                    <a:pt x="1" y="1161"/>
                    <a:pt x="1" y="1159"/>
                  </a:cubicBezTo>
                  <a:lnTo>
                    <a:pt x="1" y="1190"/>
                  </a:lnTo>
                  <a:cubicBezTo>
                    <a:pt x="1" y="1182"/>
                    <a:pt x="1" y="1174"/>
                    <a:pt x="1" y="1166"/>
                  </a:cubicBezTo>
                  <a:lnTo>
                    <a:pt x="1" y="1166"/>
                  </a:lnTo>
                  <a:cubicBezTo>
                    <a:pt x="65" y="2274"/>
                    <a:pt x="589" y="3321"/>
                    <a:pt x="1451" y="4060"/>
                  </a:cubicBezTo>
                  <a:cubicBezTo>
                    <a:pt x="1729" y="4276"/>
                    <a:pt x="2068" y="4399"/>
                    <a:pt x="2439" y="4399"/>
                  </a:cubicBezTo>
                  <a:lnTo>
                    <a:pt x="5864" y="4399"/>
                  </a:lnTo>
                  <a:cubicBezTo>
                    <a:pt x="6235" y="4399"/>
                    <a:pt x="6574" y="4276"/>
                    <a:pt x="6883" y="4029"/>
                  </a:cubicBezTo>
                  <a:cubicBezTo>
                    <a:pt x="7099" y="3813"/>
                    <a:pt x="7315" y="3597"/>
                    <a:pt x="7500" y="3381"/>
                  </a:cubicBezTo>
                  <a:cubicBezTo>
                    <a:pt x="7562" y="3288"/>
                    <a:pt x="7531" y="3165"/>
                    <a:pt x="7438" y="3072"/>
                  </a:cubicBezTo>
                  <a:cubicBezTo>
                    <a:pt x="7406" y="3050"/>
                    <a:pt x="7369" y="3040"/>
                    <a:pt x="7333" y="3040"/>
                  </a:cubicBezTo>
                  <a:cubicBezTo>
                    <a:pt x="7266" y="3040"/>
                    <a:pt x="7201" y="3074"/>
                    <a:pt x="7161" y="3134"/>
                  </a:cubicBezTo>
                  <a:cubicBezTo>
                    <a:pt x="7006" y="3350"/>
                    <a:pt x="6821" y="3535"/>
                    <a:pt x="6605" y="3720"/>
                  </a:cubicBezTo>
                  <a:cubicBezTo>
                    <a:pt x="6389" y="3906"/>
                    <a:pt x="6142" y="3998"/>
                    <a:pt x="5864" y="3998"/>
                  </a:cubicBezTo>
                  <a:lnTo>
                    <a:pt x="2439" y="3998"/>
                  </a:lnTo>
                  <a:cubicBezTo>
                    <a:pt x="2161" y="3998"/>
                    <a:pt x="1914" y="3906"/>
                    <a:pt x="1698" y="3720"/>
                  </a:cubicBezTo>
                  <a:cubicBezTo>
                    <a:pt x="927" y="3072"/>
                    <a:pt x="464" y="2146"/>
                    <a:pt x="402" y="1128"/>
                  </a:cubicBezTo>
                  <a:cubicBezTo>
                    <a:pt x="371" y="1035"/>
                    <a:pt x="433" y="943"/>
                    <a:pt x="525" y="881"/>
                  </a:cubicBezTo>
                  <a:cubicBezTo>
                    <a:pt x="1114" y="515"/>
                    <a:pt x="1629" y="387"/>
                    <a:pt x="2168" y="387"/>
                  </a:cubicBezTo>
                  <a:cubicBezTo>
                    <a:pt x="2674" y="387"/>
                    <a:pt x="3200" y="500"/>
                    <a:pt x="3828" y="634"/>
                  </a:cubicBezTo>
                  <a:cubicBezTo>
                    <a:pt x="4986" y="888"/>
                    <a:pt x="6144" y="1039"/>
                    <a:pt x="7303" y="1039"/>
                  </a:cubicBezTo>
                  <a:cubicBezTo>
                    <a:pt x="7410" y="1039"/>
                    <a:pt x="7517" y="1038"/>
                    <a:pt x="7624" y="1035"/>
                  </a:cubicBezTo>
                  <a:cubicBezTo>
                    <a:pt x="7778" y="1035"/>
                    <a:pt x="7901" y="1159"/>
                    <a:pt x="7901" y="1313"/>
                  </a:cubicBezTo>
                  <a:cubicBezTo>
                    <a:pt x="7840" y="1714"/>
                    <a:pt x="7716" y="2116"/>
                    <a:pt x="7562" y="2486"/>
                  </a:cubicBezTo>
                  <a:cubicBezTo>
                    <a:pt x="7500" y="2578"/>
                    <a:pt x="7562" y="2702"/>
                    <a:pt x="7654" y="2733"/>
                  </a:cubicBezTo>
                  <a:cubicBezTo>
                    <a:pt x="7685" y="2753"/>
                    <a:pt x="7720" y="2764"/>
                    <a:pt x="7754" y="2764"/>
                  </a:cubicBezTo>
                  <a:cubicBezTo>
                    <a:pt x="7822" y="2764"/>
                    <a:pt x="7891" y="2723"/>
                    <a:pt x="7932" y="2640"/>
                  </a:cubicBezTo>
                  <a:cubicBezTo>
                    <a:pt x="8117" y="2239"/>
                    <a:pt x="8241" y="1838"/>
                    <a:pt x="8303" y="1375"/>
                  </a:cubicBezTo>
                  <a:cubicBezTo>
                    <a:pt x="8364" y="974"/>
                    <a:pt x="8025" y="634"/>
                    <a:pt x="7654" y="634"/>
                  </a:cubicBezTo>
                  <a:cubicBezTo>
                    <a:pt x="7528" y="637"/>
                    <a:pt x="7402" y="639"/>
                    <a:pt x="7276" y="639"/>
                  </a:cubicBezTo>
                  <a:cubicBezTo>
                    <a:pt x="6143" y="639"/>
                    <a:pt x="5034" y="514"/>
                    <a:pt x="3951" y="264"/>
                  </a:cubicBezTo>
                  <a:cubicBezTo>
                    <a:pt x="3311" y="118"/>
                    <a:pt x="2759" y="0"/>
                    <a:pt x="2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100"/>
            <p:cNvSpPr/>
            <p:nvPr/>
          </p:nvSpPr>
          <p:spPr>
            <a:xfrm>
              <a:off x="1137038" y="3740456"/>
              <a:ext cx="49400" cy="42450"/>
            </a:xfrm>
            <a:custGeom>
              <a:rect b="b" l="l" r="r" t="t"/>
              <a:pathLst>
                <a:path extrusionOk="0" h="1698" w="1976">
                  <a:moveTo>
                    <a:pt x="833" y="402"/>
                  </a:moveTo>
                  <a:cubicBezTo>
                    <a:pt x="1080" y="402"/>
                    <a:pt x="1296" y="618"/>
                    <a:pt x="1296" y="865"/>
                  </a:cubicBezTo>
                  <a:cubicBezTo>
                    <a:pt x="1296" y="1118"/>
                    <a:pt x="1065" y="1300"/>
                    <a:pt x="830" y="1300"/>
                  </a:cubicBezTo>
                  <a:cubicBezTo>
                    <a:pt x="721" y="1300"/>
                    <a:pt x="612" y="1261"/>
                    <a:pt x="525" y="1174"/>
                  </a:cubicBezTo>
                  <a:cubicBezTo>
                    <a:pt x="247" y="896"/>
                    <a:pt x="432" y="402"/>
                    <a:pt x="833" y="402"/>
                  </a:cubicBezTo>
                  <a:close/>
                  <a:moveTo>
                    <a:pt x="833" y="1"/>
                  </a:moveTo>
                  <a:cubicBezTo>
                    <a:pt x="370" y="1"/>
                    <a:pt x="0" y="371"/>
                    <a:pt x="0" y="865"/>
                  </a:cubicBezTo>
                  <a:cubicBezTo>
                    <a:pt x="0" y="1366"/>
                    <a:pt x="409" y="1697"/>
                    <a:pt x="846" y="1697"/>
                  </a:cubicBezTo>
                  <a:cubicBezTo>
                    <a:pt x="1055" y="1697"/>
                    <a:pt x="1271" y="1621"/>
                    <a:pt x="1451" y="1451"/>
                  </a:cubicBezTo>
                  <a:cubicBezTo>
                    <a:pt x="1975" y="927"/>
                    <a:pt x="1605" y="1"/>
                    <a:pt x="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100"/>
            <p:cNvSpPr/>
            <p:nvPr/>
          </p:nvSpPr>
          <p:spPr>
            <a:xfrm>
              <a:off x="1192588" y="3732831"/>
              <a:ext cx="44000" cy="37750"/>
            </a:xfrm>
            <a:custGeom>
              <a:rect b="b" l="l" r="r" t="t"/>
              <a:pathLst>
                <a:path extrusionOk="0" h="1510" w="1760">
                  <a:moveTo>
                    <a:pt x="999" y="375"/>
                  </a:moveTo>
                  <a:cubicBezTo>
                    <a:pt x="1181" y="375"/>
                    <a:pt x="1358" y="506"/>
                    <a:pt x="1327" y="769"/>
                  </a:cubicBezTo>
                  <a:cubicBezTo>
                    <a:pt x="1312" y="969"/>
                    <a:pt x="1157" y="1070"/>
                    <a:pt x="999" y="1070"/>
                  </a:cubicBezTo>
                  <a:cubicBezTo>
                    <a:pt x="841" y="1070"/>
                    <a:pt x="679" y="969"/>
                    <a:pt x="648" y="769"/>
                  </a:cubicBezTo>
                  <a:cubicBezTo>
                    <a:pt x="633" y="506"/>
                    <a:pt x="818" y="375"/>
                    <a:pt x="999" y="375"/>
                  </a:cubicBezTo>
                  <a:close/>
                  <a:moveTo>
                    <a:pt x="991" y="0"/>
                  </a:moveTo>
                  <a:cubicBezTo>
                    <a:pt x="808" y="0"/>
                    <a:pt x="620" y="66"/>
                    <a:pt x="463" y="213"/>
                  </a:cubicBezTo>
                  <a:cubicBezTo>
                    <a:pt x="0" y="676"/>
                    <a:pt x="309" y="1479"/>
                    <a:pt x="988" y="1509"/>
                  </a:cubicBezTo>
                  <a:cubicBezTo>
                    <a:pt x="1389" y="1509"/>
                    <a:pt x="1728" y="1201"/>
                    <a:pt x="1759" y="769"/>
                  </a:cubicBezTo>
                  <a:cubicBezTo>
                    <a:pt x="1759" y="305"/>
                    <a:pt x="1386" y="0"/>
                    <a:pt x="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100"/>
            <p:cNvSpPr/>
            <p:nvPr/>
          </p:nvSpPr>
          <p:spPr>
            <a:xfrm>
              <a:off x="1160938" y="3699656"/>
              <a:ext cx="37075" cy="32350"/>
            </a:xfrm>
            <a:custGeom>
              <a:rect b="b" l="l" r="r" t="t"/>
              <a:pathLst>
                <a:path extrusionOk="0" h="1294" w="1483">
                  <a:moveTo>
                    <a:pt x="697" y="527"/>
                  </a:moveTo>
                  <a:cubicBezTo>
                    <a:pt x="850" y="527"/>
                    <a:pt x="1150" y="892"/>
                    <a:pt x="865" y="892"/>
                  </a:cubicBezTo>
                  <a:cubicBezTo>
                    <a:pt x="711" y="892"/>
                    <a:pt x="618" y="769"/>
                    <a:pt x="618" y="645"/>
                  </a:cubicBezTo>
                  <a:cubicBezTo>
                    <a:pt x="618" y="560"/>
                    <a:pt x="651" y="527"/>
                    <a:pt x="697" y="527"/>
                  </a:cubicBezTo>
                  <a:close/>
                  <a:moveTo>
                    <a:pt x="834" y="0"/>
                  </a:moveTo>
                  <a:cubicBezTo>
                    <a:pt x="682" y="0"/>
                    <a:pt x="528" y="56"/>
                    <a:pt x="402" y="182"/>
                  </a:cubicBezTo>
                  <a:cubicBezTo>
                    <a:pt x="1" y="584"/>
                    <a:pt x="279" y="1293"/>
                    <a:pt x="865" y="1293"/>
                  </a:cubicBezTo>
                  <a:cubicBezTo>
                    <a:pt x="1204" y="1293"/>
                    <a:pt x="1482" y="985"/>
                    <a:pt x="1482" y="645"/>
                  </a:cubicBezTo>
                  <a:cubicBezTo>
                    <a:pt x="1482" y="265"/>
                    <a:pt x="1163"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100"/>
            <p:cNvSpPr/>
            <p:nvPr/>
          </p:nvSpPr>
          <p:spPr>
            <a:xfrm>
              <a:off x="1014488" y="3581531"/>
              <a:ext cx="337825" cy="345675"/>
            </a:xfrm>
            <a:custGeom>
              <a:rect b="b" l="l" r="r" t="t"/>
              <a:pathLst>
                <a:path extrusionOk="0" h="13827" w="13513">
                  <a:moveTo>
                    <a:pt x="7649" y="402"/>
                  </a:moveTo>
                  <a:cubicBezTo>
                    <a:pt x="8204" y="463"/>
                    <a:pt x="8204" y="1266"/>
                    <a:pt x="7649" y="1327"/>
                  </a:cubicBezTo>
                  <a:lnTo>
                    <a:pt x="6137" y="1327"/>
                  </a:lnTo>
                  <a:cubicBezTo>
                    <a:pt x="5890" y="1327"/>
                    <a:pt x="5674" y="1111"/>
                    <a:pt x="5674" y="864"/>
                  </a:cubicBezTo>
                  <a:cubicBezTo>
                    <a:pt x="5674" y="618"/>
                    <a:pt x="5890" y="402"/>
                    <a:pt x="6137" y="402"/>
                  </a:cubicBezTo>
                  <a:close/>
                  <a:moveTo>
                    <a:pt x="2865" y="1883"/>
                  </a:moveTo>
                  <a:cubicBezTo>
                    <a:pt x="2873" y="1891"/>
                    <a:pt x="2881" y="1899"/>
                    <a:pt x="2889" y="1907"/>
                  </a:cubicBezTo>
                  <a:lnTo>
                    <a:pt x="2889" y="1907"/>
                  </a:lnTo>
                  <a:cubicBezTo>
                    <a:pt x="2891" y="1909"/>
                    <a:pt x="2894" y="1911"/>
                    <a:pt x="2896" y="1914"/>
                  </a:cubicBezTo>
                  <a:lnTo>
                    <a:pt x="2865" y="1883"/>
                  </a:lnTo>
                  <a:close/>
                  <a:moveTo>
                    <a:pt x="11522" y="2053"/>
                  </a:moveTo>
                  <a:cubicBezTo>
                    <a:pt x="11638" y="2053"/>
                    <a:pt x="11753" y="2099"/>
                    <a:pt x="11846" y="2192"/>
                  </a:cubicBezTo>
                  <a:lnTo>
                    <a:pt x="12895" y="3241"/>
                  </a:lnTo>
                  <a:cubicBezTo>
                    <a:pt x="13080" y="3426"/>
                    <a:pt x="13080" y="3704"/>
                    <a:pt x="12895" y="3889"/>
                  </a:cubicBezTo>
                  <a:cubicBezTo>
                    <a:pt x="12803" y="3981"/>
                    <a:pt x="12687" y="4028"/>
                    <a:pt x="12571" y="4028"/>
                  </a:cubicBezTo>
                  <a:cubicBezTo>
                    <a:pt x="12455" y="4028"/>
                    <a:pt x="12340" y="3981"/>
                    <a:pt x="12247" y="3889"/>
                  </a:cubicBezTo>
                  <a:lnTo>
                    <a:pt x="11198" y="2840"/>
                  </a:lnTo>
                  <a:cubicBezTo>
                    <a:pt x="11013" y="2654"/>
                    <a:pt x="11013" y="2377"/>
                    <a:pt x="11198" y="2192"/>
                  </a:cubicBezTo>
                  <a:cubicBezTo>
                    <a:pt x="11290" y="2099"/>
                    <a:pt x="11406" y="2053"/>
                    <a:pt x="11522" y="2053"/>
                  </a:cubicBezTo>
                  <a:close/>
                  <a:moveTo>
                    <a:pt x="2269" y="2036"/>
                  </a:moveTo>
                  <a:cubicBezTo>
                    <a:pt x="2629" y="2036"/>
                    <a:pt x="2941" y="2510"/>
                    <a:pt x="2587" y="2840"/>
                  </a:cubicBezTo>
                  <a:lnTo>
                    <a:pt x="1538" y="3920"/>
                  </a:lnTo>
                  <a:cubicBezTo>
                    <a:pt x="1446" y="3997"/>
                    <a:pt x="1330" y="4036"/>
                    <a:pt x="1214" y="4036"/>
                  </a:cubicBezTo>
                  <a:cubicBezTo>
                    <a:pt x="1098" y="4036"/>
                    <a:pt x="983" y="3997"/>
                    <a:pt x="890" y="3920"/>
                  </a:cubicBezTo>
                  <a:cubicBezTo>
                    <a:pt x="705" y="3735"/>
                    <a:pt x="705" y="3426"/>
                    <a:pt x="890" y="3241"/>
                  </a:cubicBezTo>
                  <a:lnTo>
                    <a:pt x="1939" y="2192"/>
                  </a:lnTo>
                  <a:cubicBezTo>
                    <a:pt x="2042" y="2082"/>
                    <a:pt x="2158" y="2036"/>
                    <a:pt x="2269" y="2036"/>
                  </a:cubicBezTo>
                  <a:close/>
                  <a:moveTo>
                    <a:pt x="6137" y="0"/>
                  </a:moveTo>
                  <a:cubicBezTo>
                    <a:pt x="5118" y="31"/>
                    <a:pt x="4964" y="1451"/>
                    <a:pt x="5951" y="1729"/>
                  </a:cubicBezTo>
                  <a:lnTo>
                    <a:pt x="5951" y="3889"/>
                  </a:lnTo>
                  <a:cubicBezTo>
                    <a:pt x="5951" y="3951"/>
                    <a:pt x="5890" y="4043"/>
                    <a:pt x="5797" y="4043"/>
                  </a:cubicBezTo>
                  <a:cubicBezTo>
                    <a:pt x="5396" y="4136"/>
                    <a:pt x="4995" y="4259"/>
                    <a:pt x="4624" y="4444"/>
                  </a:cubicBezTo>
                  <a:cubicBezTo>
                    <a:pt x="4606" y="4453"/>
                    <a:pt x="4588" y="4457"/>
                    <a:pt x="4570" y="4457"/>
                  </a:cubicBezTo>
                  <a:cubicBezTo>
                    <a:pt x="4526" y="4457"/>
                    <a:pt x="4483" y="4435"/>
                    <a:pt x="4439" y="4414"/>
                  </a:cubicBezTo>
                  <a:lnTo>
                    <a:pt x="3019" y="2963"/>
                  </a:lnTo>
                  <a:cubicBezTo>
                    <a:pt x="3081" y="2840"/>
                    <a:pt x="3143" y="2685"/>
                    <a:pt x="3143" y="2500"/>
                  </a:cubicBezTo>
                  <a:cubicBezTo>
                    <a:pt x="3143" y="2293"/>
                    <a:pt x="3058" y="2087"/>
                    <a:pt x="2889" y="1907"/>
                  </a:cubicBezTo>
                  <a:lnTo>
                    <a:pt x="2889" y="1907"/>
                  </a:lnTo>
                  <a:cubicBezTo>
                    <a:pt x="2705" y="1742"/>
                    <a:pt x="2484" y="1659"/>
                    <a:pt x="2267" y="1659"/>
                  </a:cubicBezTo>
                  <a:cubicBezTo>
                    <a:pt x="2047" y="1659"/>
                    <a:pt x="1831" y="1744"/>
                    <a:pt x="1662" y="1914"/>
                  </a:cubicBezTo>
                  <a:lnTo>
                    <a:pt x="612" y="2963"/>
                  </a:lnTo>
                  <a:cubicBezTo>
                    <a:pt x="0" y="3550"/>
                    <a:pt x="526" y="4452"/>
                    <a:pt x="1215" y="4452"/>
                  </a:cubicBezTo>
                  <a:cubicBezTo>
                    <a:pt x="1359" y="4452"/>
                    <a:pt x="1511" y="4412"/>
                    <a:pt x="1662" y="4321"/>
                  </a:cubicBezTo>
                  <a:lnTo>
                    <a:pt x="2896" y="5525"/>
                  </a:lnTo>
                  <a:cubicBezTo>
                    <a:pt x="2958" y="5586"/>
                    <a:pt x="2958" y="5710"/>
                    <a:pt x="2896" y="5771"/>
                  </a:cubicBezTo>
                  <a:cubicBezTo>
                    <a:pt x="2649" y="6049"/>
                    <a:pt x="2433" y="6358"/>
                    <a:pt x="2248" y="6697"/>
                  </a:cubicBezTo>
                  <a:cubicBezTo>
                    <a:pt x="2217" y="6790"/>
                    <a:pt x="2248" y="6913"/>
                    <a:pt x="2341" y="6975"/>
                  </a:cubicBezTo>
                  <a:cubicBezTo>
                    <a:pt x="2364" y="6983"/>
                    <a:pt x="2389" y="6987"/>
                    <a:pt x="2414" y="6987"/>
                  </a:cubicBezTo>
                  <a:cubicBezTo>
                    <a:pt x="2491" y="6987"/>
                    <a:pt x="2572" y="6952"/>
                    <a:pt x="2618" y="6882"/>
                  </a:cubicBezTo>
                  <a:cubicBezTo>
                    <a:pt x="2773" y="6574"/>
                    <a:pt x="2989" y="6296"/>
                    <a:pt x="3205" y="6018"/>
                  </a:cubicBezTo>
                  <a:cubicBezTo>
                    <a:pt x="3390" y="5802"/>
                    <a:pt x="3390" y="5463"/>
                    <a:pt x="3174" y="5247"/>
                  </a:cubicBezTo>
                  <a:lnTo>
                    <a:pt x="1970" y="4043"/>
                  </a:lnTo>
                  <a:lnTo>
                    <a:pt x="2742" y="3272"/>
                  </a:lnTo>
                  <a:lnTo>
                    <a:pt x="4161" y="4691"/>
                  </a:lnTo>
                  <a:cubicBezTo>
                    <a:pt x="4266" y="4796"/>
                    <a:pt x="4428" y="4858"/>
                    <a:pt x="4589" y="4858"/>
                  </a:cubicBezTo>
                  <a:cubicBezTo>
                    <a:pt x="4665" y="4858"/>
                    <a:pt x="4740" y="4844"/>
                    <a:pt x="4809" y="4815"/>
                  </a:cubicBezTo>
                  <a:cubicBezTo>
                    <a:pt x="5149" y="4630"/>
                    <a:pt x="5519" y="4506"/>
                    <a:pt x="5890" y="4444"/>
                  </a:cubicBezTo>
                  <a:cubicBezTo>
                    <a:pt x="6137" y="4383"/>
                    <a:pt x="6322" y="4136"/>
                    <a:pt x="6322" y="3889"/>
                  </a:cubicBezTo>
                  <a:lnTo>
                    <a:pt x="6322" y="1729"/>
                  </a:lnTo>
                  <a:lnTo>
                    <a:pt x="7433" y="1729"/>
                  </a:lnTo>
                  <a:lnTo>
                    <a:pt x="7433" y="3889"/>
                  </a:lnTo>
                  <a:cubicBezTo>
                    <a:pt x="7433" y="4136"/>
                    <a:pt x="7618" y="4383"/>
                    <a:pt x="7865" y="4444"/>
                  </a:cubicBezTo>
                  <a:cubicBezTo>
                    <a:pt x="8266" y="4506"/>
                    <a:pt x="8605" y="4630"/>
                    <a:pt x="8976" y="4815"/>
                  </a:cubicBezTo>
                  <a:cubicBezTo>
                    <a:pt x="9045" y="4844"/>
                    <a:pt x="9117" y="4858"/>
                    <a:pt x="9190" y="4858"/>
                  </a:cubicBezTo>
                  <a:cubicBezTo>
                    <a:pt x="9344" y="4858"/>
                    <a:pt x="9498" y="4796"/>
                    <a:pt x="9624" y="4691"/>
                  </a:cubicBezTo>
                  <a:lnTo>
                    <a:pt x="11044" y="3272"/>
                  </a:lnTo>
                  <a:lnTo>
                    <a:pt x="11815" y="4043"/>
                  </a:lnTo>
                  <a:lnTo>
                    <a:pt x="10611" y="5247"/>
                  </a:lnTo>
                  <a:cubicBezTo>
                    <a:pt x="10395" y="5463"/>
                    <a:pt x="10365" y="5802"/>
                    <a:pt x="10581" y="6018"/>
                  </a:cubicBezTo>
                  <a:cubicBezTo>
                    <a:pt x="12309" y="8055"/>
                    <a:pt x="12062" y="11111"/>
                    <a:pt x="10025" y="12870"/>
                  </a:cubicBezTo>
                  <a:cubicBezTo>
                    <a:pt x="9624" y="13209"/>
                    <a:pt x="9130" y="13394"/>
                    <a:pt x="8575" y="13394"/>
                  </a:cubicBezTo>
                  <a:lnTo>
                    <a:pt x="5180" y="13394"/>
                  </a:lnTo>
                  <a:cubicBezTo>
                    <a:pt x="4655" y="13394"/>
                    <a:pt x="4130" y="13209"/>
                    <a:pt x="3729" y="12870"/>
                  </a:cubicBezTo>
                  <a:cubicBezTo>
                    <a:pt x="2217" y="11573"/>
                    <a:pt x="1662" y="9475"/>
                    <a:pt x="2310" y="7592"/>
                  </a:cubicBezTo>
                  <a:cubicBezTo>
                    <a:pt x="2341" y="7469"/>
                    <a:pt x="2279" y="7376"/>
                    <a:pt x="2186" y="7345"/>
                  </a:cubicBezTo>
                  <a:cubicBezTo>
                    <a:pt x="2161" y="7329"/>
                    <a:pt x="2134" y="7321"/>
                    <a:pt x="2107" y="7321"/>
                  </a:cubicBezTo>
                  <a:cubicBezTo>
                    <a:pt x="2034" y="7321"/>
                    <a:pt x="1962" y="7378"/>
                    <a:pt x="1939" y="7469"/>
                  </a:cubicBezTo>
                  <a:cubicBezTo>
                    <a:pt x="1199" y="9506"/>
                    <a:pt x="1816" y="11789"/>
                    <a:pt x="3482" y="13178"/>
                  </a:cubicBezTo>
                  <a:cubicBezTo>
                    <a:pt x="3945" y="13579"/>
                    <a:pt x="4563" y="13826"/>
                    <a:pt x="5180" y="13826"/>
                  </a:cubicBezTo>
                  <a:lnTo>
                    <a:pt x="8575" y="13826"/>
                  </a:lnTo>
                  <a:cubicBezTo>
                    <a:pt x="9223" y="13826"/>
                    <a:pt x="9809" y="13579"/>
                    <a:pt x="10303" y="13178"/>
                  </a:cubicBezTo>
                  <a:cubicBezTo>
                    <a:pt x="12525" y="11296"/>
                    <a:pt x="12772" y="7963"/>
                    <a:pt x="10889" y="5771"/>
                  </a:cubicBezTo>
                  <a:cubicBezTo>
                    <a:pt x="10828" y="5679"/>
                    <a:pt x="10828" y="5586"/>
                    <a:pt x="10889" y="5525"/>
                  </a:cubicBezTo>
                  <a:lnTo>
                    <a:pt x="12124" y="4290"/>
                  </a:lnTo>
                  <a:cubicBezTo>
                    <a:pt x="12268" y="4382"/>
                    <a:pt x="12430" y="4429"/>
                    <a:pt x="12589" y="4429"/>
                  </a:cubicBezTo>
                  <a:cubicBezTo>
                    <a:pt x="12803" y="4429"/>
                    <a:pt x="13014" y="4344"/>
                    <a:pt x="13173" y="4167"/>
                  </a:cubicBezTo>
                  <a:cubicBezTo>
                    <a:pt x="13512" y="3827"/>
                    <a:pt x="13512" y="3303"/>
                    <a:pt x="13173" y="2963"/>
                  </a:cubicBezTo>
                  <a:lnTo>
                    <a:pt x="12124" y="1914"/>
                  </a:lnTo>
                  <a:cubicBezTo>
                    <a:pt x="11954" y="1744"/>
                    <a:pt x="11730" y="1659"/>
                    <a:pt x="11506" y="1659"/>
                  </a:cubicBezTo>
                  <a:cubicBezTo>
                    <a:pt x="11283" y="1659"/>
                    <a:pt x="11059" y="1744"/>
                    <a:pt x="10889" y="1914"/>
                  </a:cubicBezTo>
                  <a:cubicBezTo>
                    <a:pt x="10611" y="2192"/>
                    <a:pt x="10550" y="2624"/>
                    <a:pt x="10766" y="2963"/>
                  </a:cubicBezTo>
                  <a:lnTo>
                    <a:pt x="9346" y="4414"/>
                  </a:lnTo>
                  <a:cubicBezTo>
                    <a:pt x="9303" y="4435"/>
                    <a:pt x="9259" y="4457"/>
                    <a:pt x="9215" y="4457"/>
                  </a:cubicBezTo>
                  <a:cubicBezTo>
                    <a:pt x="9197" y="4457"/>
                    <a:pt x="9179" y="4453"/>
                    <a:pt x="9161" y="4444"/>
                  </a:cubicBezTo>
                  <a:cubicBezTo>
                    <a:pt x="8760" y="4259"/>
                    <a:pt x="8389" y="4136"/>
                    <a:pt x="7988" y="4043"/>
                  </a:cubicBezTo>
                  <a:cubicBezTo>
                    <a:pt x="7896" y="4043"/>
                    <a:pt x="7834" y="3951"/>
                    <a:pt x="7834" y="3889"/>
                  </a:cubicBezTo>
                  <a:lnTo>
                    <a:pt x="7834" y="1729"/>
                  </a:lnTo>
                  <a:cubicBezTo>
                    <a:pt x="8821" y="1451"/>
                    <a:pt x="8667" y="31"/>
                    <a:pt x="7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7" name="Google Shape;21347;p100"/>
          <p:cNvGrpSpPr/>
          <p:nvPr/>
        </p:nvGrpSpPr>
        <p:grpSpPr>
          <a:xfrm>
            <a:off x="1069417" y="2850724"/>
            <a:ext cx="293200" cy="345675"/>
            <a:chOff x="2561313" y="4141656"/>
            <a:chExt cx="293200" cy="345675"/>
          </a:xfrm>
        </p:grpSpPr>
        <p:sp>
          <p:nvSpPr>
            <p:cNvPr id="21348" name="Google Shape;21348;p100"/>
            <p:cNvSpPr/>
            <p:nvPr/>
          </p:nvSpPr>
          <p:spPr>
            <a:xfrm>
              <a:off x="2656963" y="4363106"/>
              <a:ext cx="10075" cy="18525"/>
            </a:xfrm>
            <a:custGeom>
              <a:rect b="b" l="l" r="r" t="t"/>
              <a:pathLst>
                <a:path extrusionOk="0" h="741" w="403">
                  <a:moveTo>
                    <a:pt x="186" y="0"/>
                  </a:moveTo>
                  <a:cubicBezTo>
                    <a:pt x="93" y="0"/>
                    <a:pt x="1" y="93"/>
                    <a:pt x="1" y="185"/>
                  </a:cubicBezTo>
                  <a:lnTo>
                    <a:pt x="1" y="525"/>
                  </a:lnTo>
                  <a:cubicBezTo>
                    <a:pt x="1" y="648"/>
                    <a:pt x="93" y="741"/>
                    <a:pt x="186" y="741"/>
                  </a:cubicBezTo>
                  <a:cubicBezTo>
                    <a:pt x="310" y="741"/>
                    <a:pt x="402" y="648"/>
                    <a:pt x="402" y="525"/>
                  </a:cubicBezTo>
                  <a:lnTo>
                    <a:pt x="402" y="185"/>
                  </a:lnTo>
                  <a:cubicBezTo>
                    <a:pt x="402" y="93"/>
                    <a:pt x="310"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100"/>
            <p:cNvSpPr/>
            <p:nvPr/>
          </p:nvSpPr>
          <p:spPr>
            <a:xfrm>
              <a:off x="2748788" y="4363106"/>
              <a:ext cx="10050" cy="17750"/>
            </a:xfrm>
            <a:custGeom>
              <a:rect b="b" l="l" r="r" t="t"/>
              <a:pathLst>
                <a:path extrusionOk="0" h="710" w="402">
                  <a:moveTo>
                    <a:pt x="217" y="0"/>
                  </a:moveTo>
                  <a:cubicBezTo>
                    <a:pt x="93" y="0"/>
                    <a:pt x="0" y="93"/>
                    <a:pt x="0" y="185"/>
                  </a:cubicBezTo>
                  <a:lnTo>
                    <a:pt x="0" y="525"/>
                  </a:lnTo>
                  <a:cubicBezTo>
                    <a:pt x="16" y="648"/>
                    <a:pt x="108" y="710"/>
                    <a:pt x="201" y="710"/>
                  </a:cubicBezTo>
                  <a:cubicBezTo>
                    <a:pt x="294" y="710"/>
                    <a:pt x="386" y="648"/>
                    <a:pt x="402" y="525"/>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100"/>
            <p:cNvSpPr/>
            <p:nvPr/>
          </p:nvSpPr>
          <p:spPr>
            <a:xfrm>
              <a:off x="2690913" y="4369856"/>
              <a:ext cx="33975" cy="15650"/>
            </a:xfrm>
            <a:custGeom>
              <a:rect b="b" l="l" r="r" t="t"/>
              <a:pathLst>
                <a:path extrusionOk="0" h="626" w="1359">
                  <a:moveTo>
                    <a:pt x="244" y="0"/>
                  </a:moveTo>
                  <a:cubicBezTo>
                    <a:pt x="194" y="0"/>
                    <a:pt x="140" y="23"/>
                    <a:pt x="93" y="70"/>
                  </a:cubicBezTo>
                  <a:cubicBezTo>
                    <a:pt x="1" y="131"/>
                    <a:pt x="1" y="286"/>
                    <a:pt x="63" y="347"/>
                  </a:cubicBezTo>
                  <a:cubicBezTo>
                    <a:pt x="217" y="533"/>
                    <a:pt x="433" y="625"/>
                    <a:pt x="680" y="625"/>
                  </a:cubicBezTo>
                  <a:cubicBezTo>
                    <a:pt x="927" y="625"/>
                    <a:pt x="1143" y="533"/>
                    <a:pt x="1297" y="347"/>
                  </a:cubicBezTo>
                  <a:cubicBezTo>
                    <a:pt x="1359" y="286"/>
                    <a:pt x="1359" y="131"/>
                    <a:pt x="1266" y="70"/>
                  </a:cubicBezTo>
                  <a:cubicBezTo>
                    <a:pt x="1235" y="23"/>
                    <a:pt x="1181" y="0"/>
                    <a:pt x="1127" y="0"/>
                  </a:cubicBezTo>
                  <a:cubicBezTo>
                    <a:pt x="1073" y="0"/>
                    <a:pt x="1019" y="23"/>
                    <a:pt x="988" y="70"/>
                  </a:cubicBezTo>
                  <a:cubicBezTo>
                    <a:pt x="911" y="162"/>
                    <a:pt x="803" y="209"/>
                    <a:pt x="691" y="209"/>
                  </a:cubicBezTo>
                  <a:cubicBezTo>
                    <a:pt x="579" y="209"/>
                    <a:pt x="464" y="162"/>
                    <a:pt x="371" y="70"/>
                  </a:cubicBezTo>
                  <a:cubicBezTo>
                    <a:pt x="340" y="23"/>
                    <a:pt x="294" y="0"/>
                    <a:pt x="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100"/>
            <p:cNvSpPr/>
            <p:nvPr/>
          </p:nvSpPr>
          <p:spPr>
            <a:xfrm>
              <a:off x="2626888" y="4343806"/>
              <a:ext cx="161275" cy="60975"/>
            </a:xfrm>
            <a:custGeom>
              <a:rect b="b" l="l" r="r" t="t"/>
              <a:pathLst>
                <a:path extrusionOk="0" h="2439" w="6451">
                  <a:moveTo>
                    <a:pt x="5771" y="402"/>
                  </a:moveTo>
                  <a:cubicBezTo>
                    <a:pt x="5926" y="402"/>
                    <a:pt x="6049" y="525"/>
                    <a:pt x="6049" y="680"/>
                  </a:cubicBezTo>
                  <a:lnTo>
                    <a:pt x="6080" y="1760"/>
                  </a:lnTo>
                  <a:cubicBezTo>
                    <a:pt x="6080" y="1914"/>
                    <a:pt x="5926" y="2037"/>
                    <a:pt x="5771" y="2037"/>
                  </a:cubicBezTo>
                  <a:lnTo>
                    <a:pt x="710" y="2037"/>
                  </a:lnTo>
                  <a:cubicBezTo>
                    <a:pt x="525" y="2037"/>
                    <a:pt x="402" y="1914"/>
                    <a:pt x="402" y="1760"/>
                  </a:cubicBezTo>
                  <a:lnTo>
                    <a:pt x="402" y="680"/>
                  </a:lnTo>
                  <a:cubicBezTo>
                    <a:pt x="402" y="525"/>
                    <a:pt x="525" y="402"/>
                    <a:pt x="710" y="402"/>
                  </a:cubicBezTo>
                  <a:close/>
                  <a:moveTo>
                    <a:pt x="710" y="1"/>
                  </a:moveTo>
                  <a:cubicBezTo>
                    <a:pt x="309" y="1"/>
                    <a:pt x="0" y="309"/>
                    <a:pt x="0" y="680"/>
                  </a:cubicBezTo>
                  <a:lnTo>
                    <a:pt x="0" y="1760"/>
                  </a:lnTo>
                  <a:cubicBezTo>
                    <a:pt x="0" y="2130"/>
                    <a:pt x="309" y="2439"/>
                    <a:pt x="710" y="2439"/>
                  </a:cubicBezTo>
                  <a:lnTo>
                    <a:pt x="5771" y="2439"/>
                  </a:lnTo>
                  <a:cubicBezTo>
                    <a:pt x="6142" y="2439"/>
                    <a:pt x="6450" y="2130"/>
                    <a:pt x="6450" y="1760"/>
                  </a:cubicBezTo>
                  <a:lnTo>
                    <a:pt x="6450" y="680"/>
                  </a:lnTo>
                  <a:cubicBezTo>
                    <a:pt x="6450" y="309"/>
                    <a:pt x="6142"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100"/>
            <p:cNvSpPr/>
            <p:nvPr/>
          </p:nvSpPr>
          <p:spPr>
            <a:xfrm>
              <a:off x="2603738" y="4419431"/>
              <a:ext cx="49400" cy="41650"/>
            </a:xfrm>
            <a:custGeom>
              <a:rect b="b" l="l" r="r" t="t"/>
              <a:pathLst>
                <a:path extrusionOk="0" h="1666" w="1976">
                  <a:moveTo>
                    <a:pt x="1145" y="392"/>
                  </a:moveTo>
                  <a:cubicBezTo>
                    <a:pt x="1366" y="392"/>
                    <a:pt x="1574" y="564"/>
                    <a:pt x="1574" y="833"/>
                  </a:cubicBezTo>
                  <a:cubicBezTo>
                    <a:pt x="1574" y="1080"/>
                    <a:pt x="1389" y="1265"/>
                    <a:pt x="1142" y="1265"/>
                  </a:cubicBezTo>
                  <a:cubicBezTo>
                    <a:pt x="741" y="1265"/>
                    <a:pt x="556" y="802"/>
                    <a:pt x="834" y="525"/>
                  </a:cubicBezTo>
                  <a:cubicBezTo>
                    <a:pt x="925" y="433"/>
                    <a:pt x="1036" y="392"/>
                    <a:pt x="1145" y="392"/>
                  </a:cubicBezTo>
                  <a:close/>
                  <a:moveTo>
                    <a:pt x="1142" y="0"/>
                  </a:moveTo>
                  <a:cubicBezTo>
                    <a:pt x="402" y="0"/>
                    <a:pt x="0" y="895"/>
                    <a:pt x="556" y="1420"/>
                  </a:cubicBezTo>
                  <a:cubicBezTo>
                    <a:pt x="726" y="1590"/>
                    <a:pt x="935" y="1666"/>
                    <a:pt x="1139" y="1666"/>
                  </a:cubicBezTo>
                  <a:cubicBezTo>
                    <a:pt x="1566" y="1666"/>
                    <a:pt x="1976" y="1334"/>
                    <a:pt x="1976" y="833"/>
                  </a:cubicBezTo>
                  <a:cubicBezTo>
                    <a:pt x="1976" y="370"/>
                    <a:pt x="1605"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100"/>
            <p:cNvSpPr/>
            <p:nvPr/>
          </p:nvSpPr>
          <p:spPr>
            <a:xfrm>
              <a:off x="2762663" y="4419431"/>
              <a:ext cx="48650" cy="41650"/>
            </a:xfrm>
            <a:custGeom>
              <a:rect b="b" l="l" r="r" t="t"/>
              <a:pathLst>
                <a:path extrusionOk="0" h="1666" w="1946">
                  <a:moveTo>
                    <a:pt x="834" y="401"/>
                  </a:moveTo>
                  <a:cubicBezTo>
                    <a:pt x="1081" y="401"/>
                    <a:pt x="1266" y="586"/>
                    <a:pt x="1266" y="833"/>
                  </a:cubicBezTo>
                  <a:cubicBezTo>
                    <a:pt x="1266" y="1103"/>
                    <a:pt x="1058" y="1275"/>
                    <a:pt x="837" y="1275"/>
                  </a:cubicBezTo>
                  <a:cubicBezTo>
                    <a:pt x="728" y="1275"/>
                    <a:pt x="617" y="1233"/>
                    <a:pt x="526" y="1142"/>
                  </a:cubicBezTo>
                  <a:cubicBezTo>
                    <a:pt x="248" y="864"/>
                    <a:pt x="433" y="401"/>
                    <a:pt x="834" y="401"/>
                  </a:cubicBezTo>
                  <a:close/>
                  <a:moveTo>
                    <a:pt x="834" y="0"/>
                  </a:moveTo>
                  <a:cubicBezTo>
                    <a:pt x="371" y="0"/>
                    <a:pt x="1" y="370"/>
                    <a:pt x="1" y="833"/>
                  </a:cubicBezTo>
                  <a:cubicBezTo>
                    <a:pt x="1" y="1334"/>
                    <a:pt x="410" y="1666"/>
                    <a:pt x="837" y="1666"/>
                  </a:cubicBezTo>
                  <a:cubicBezTo>
                    <a:pt x="1042" y="1666"/>
                    <a:pt x="1251" y="1590"/>
                    <a:pt x="1421" y="1420"/>
                  </a:cubicBezTo>
                  <a:cubicBezTo>
                    <a:pt x="1945" y="895"/>
                    <a:pt x="1575"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100"/>
            <p:cNvSpPr/>
            <p:nvPr/>
          </p:nvSpPr>
          <p:spPr>
            <a:xfrm>
              <a:off x="2679338" y="4419431"/>
              <a:ext cx="49425" cy="41650"/>
            </a:xfrm>
            <a:custGeom>
              <a:rect b="b" l="l" r="r" t="t"/>
              <a:pathLst>
                <a:path extrusionOk="0" h="1666" w="1977">
                  <a:moveTo>
                    <a:pt x="1145" y="392"/>
                  </a:moveTo>
                  <a:cubicBezTo>
                    <a:pt x="1366" y="392"/>
                    <a:pt x="1575" y="564"/>
                    <a:pt x="1575" y="833"/>
                  </a:cubicBezTo>
                  <a:cubicBezTo>
                    <a:pt x="1575" y="1080"/>
                    <a:pt x="1390" y="1265"/>
                    <a:pt x="1143" y="1265"/>
                  </a:cubicBezTo>
                  <a:cubicBezTo>
                    <a:pt x="742" y="1265"/>
                    <a:pt x="556" y="802"/>
                    <a:pt x="834" y="525"/>
                  </a:cubicBezTo>
                  <a:cubicBezTo>
                    <a:pt x="926" y="433"/>
                    <a:pt x="1037" y="392"/>
                    <a:pt x="1145" y="392"/>
                  </a:cubicBezTo>
                  <a:close/>
                  <a:moveTo>
                    <a:pt x="1143" y="0"/>
                  </a:moveTo>
                  <a:cubicBezTo>
                    <a:pt x="402" y="0"/>
                    <a:pt x="1" y="895"/>
                    <a:pt x="556" y="1420"/>
                  </a:cubicBezTo>
                  <a:cubicBezTo>
                    <a:pt x="726" y="1590"/>
                    <a:pt x="935" y="1666"/>
                    <a:pt x="1140" y="1666"/>
                  </a:cubicBezTo>
                  <a:cubicBezTo>
                    <a:pt x="1567" y="1666"/>
                    <a:pt x="1976" y="1334"/>
                    <a:pt x="1976" y="833"/>
                  </a:cubicBezTo>
                  <a:cubicBezTo>
                    <a:pt x="1976" y="370"/>
                    <a:pt x="1606"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100"/>
            <p:cNvSpPr/>
            <p:nvPr/>
          </p:nvSpPr>
          <p:spPr>
            <a:xfrm>
              <a:off x="2561313" y="4141656"/>
              <a:ext cx="293200" cy="345675"/>
            </a:xfrm>
            <a:custGeom>
              <a:rect b="b" l="l" r="r" t="t"/>
              <a:pathLst>
                <a:path extrusionOk="0" h="13827" w="11728">
                  <a:moveTo>
                    <a:pt x="6944" y="402"/>
                  </a:moveTo>
                  <a:cubicBezTo>
                    <a:pt x="7222" y="402"/>
                    <a:pt x="7438" y="618"/>
                    <a:pt x="7438" y="896"/>
                  </a:cubicBezTo>
                  <a:lnTo>
                    <a:pt x="7438" y="1421"/>
                  </a:lnTo>
                  <a:lnTo>
                    <a:pt x="4290" y="1421"/>
                  </a:lnTo>
                  <a:lnTo>
                    <a:pt x="4290" y="896"/>
                  </a:lnTo>
                  <a:cubicBezTo>
                    <a:pt x="4290" y="618"/>
                    <a:pt x="4506" y="402"/>
                    <a:pt x="4784" y="402"/>
                  </a:cubicBezTo>
                  <a:close/>
                  <a:moveTo>
                    <a:pt x="8333" y="1853"/>
                  </a:moveTo>
                  <a:cubicBezTo>
                    <a:pt x="8857" y="1853"/>
                    <a:pt x="9289" y="2254"/>
                    <a:pt x="9289" y="2778"/>
                  </a:cubicBezTo>
                  <a:lnTo>
                    <a:pt x="9259" y="2778"/>
                  </a:lnTo>
                  <a:lnTo>
                    <a:pt x="9259" y="4352"/>
                  </a:lnTo>
                  <a:lnTo>
                    <a:pt x="4413" y="4352"/>
                  </a:lnTo>
                  <a:cubicBezTo>
                    <a:pt x="4290" y="4352"/>
                    <a:pt x="4197" y="4445"/>
                    <a:pt x="4197" y="4538"/>
                  </a:cubicBezTo>
                  <a:cubicBezTo>
                    <a:pt x="4197" y="4661"/>
                    <a:pt x="4290" y="4754"/>
                    <a:pt x="4413" y="4754"/>
                  </a:cubicBezTo>
                  <a:lnTo>
                    <a:pt x="9382" y="4754"/>
                  </a:lnTo>
                  <a:lnTo>
                    <a:pt x="11110" y="7006"/>
                  </a:lnTo>
                  <a:lnTo>
                    <a:pt x="9691" y="7006"/>
                  </a:lnTo>
                  <a:cubicBezTo>
                    <a:pt x="9598" y="7006"/>
                    <a:pt x="9505" y="7099"/>
                    <a:pt x="9505" y="7222"/>
                  </a:cubicBezTo>
                  <a:cubicBezTo>
                    <a:pt x="9505" y="7315"/>
                    <a:pt x="9598" y="7408"/>
                    <a:pt x="9691" y="7408"/>
                  </a:cubicBezTo>
                  <a:lnTo>
                    <a:pt x="11326" y="7408"/>
                  </a:lnTo>
                  <a:lnTo>
                    <a:pt x="11326" y="12592"/>
                  </a:lnTo>
                  <a:cubicBezTo>
                    <a:pt x="11326" y="13055"/>
                    <a:pt x="10956" y="13426"/>
                    <a:pt x="10493" y="13426"/>
                  </a:cubicBezTo>
                  <a:lnTo>
                    <a:pt x="1235" y="13426"/>
                  </a:lnTo>
                  <a:cubicBezTo>
                    <a:pt x="772" y="13426"/>
                    <a:pt x="401" y="13055"/>
                    <a:pt x="401" y="12592"/>
                  </a:cubicBezTo>
                  <a:lnTo>
                    <a:pt x="401" y="7408"/>
                  </a:lnTo>
                  <a:lnTo>
                    <a:pt x="8888" y="7408"/>
                  </a:lnTo>
                  <a:cubicBezTo>
                    <a:pt x="9012" y="7408"/>
                    <a:pt x="9104" y="7315"/>
                    <a:pt x="9104" y="7222"/>
                  </a:cubicBezTo>
                  <a:cubicBezTo>
                    <a:pt x="9104" y="7099"/>
                    <a:pt x="9012" y="7006"/>
                    <a:pt x="8888" y="7006"/>
                  </a:cubicBezTo>
                  <a:lnTo>
                    <a:pt x="617" y="7006"/>
                  </a:lnTo>
                  <a:lnTo>
                    <a:pt x="2346" y="4754"/>
                  </a:lnTo>
                  <a:lnTo>
                    <a:pt x="3580" y="4754"/>
                  </a:lnTo>
                  <a:cubicBezTo>
                    <a:pt x="3703" y="4754"/>
                    <a:pt x="3796" y="4661"/>
                    <a:pt x="3796" y="4538"/>
                  </a:cubicBezTo>
                  <a:cubicBezTo>
                    <a:pt x="3796" y="4414"/>
                    <a:pt x="3703" y="4352"/>
                    <a:pt x="3611" y="4352"/>
                  </a:cubicBezTo>
                  <a:lnTo>
                    <a:pt x="2469" y="4352"/>
                  </a:lnTo>
                  <a:lnTo>
                    <a:pt x="2469" y="2778"/>
                  </a:lnTo>
                  <a:cubicBezTo>
                    <a:pt x="2469" y="2254"/>
                    <a:pt x="2870" y="1853"/>
                    <a:pt x="3395" y="1853"/>
                  </a:cubicBezTo>
                  <a:close/>
                  <a:moveTo>
                    <a:pt x="4784" y="1"/>
                  </a:moveTo>
                  <a:cubicBezTo>
                    <a:pt x="4290" y="1"/>
                    <a:pt x="3889" y="402"/>
                    <a:pt x="3889" y="896"/>
                  </a:cubicBezTo>
                  <a:lnTo>
                    <a:pt x="3889" y="1421"/>
                  </a:lnTo>
                  <a:lnTo>
                    <a:pt x="3395" y="1421"/>
                  </a:lnTo>
                  <a:cubicBezTo>
                    <a:pt x="2654" y="1421"/>
                    <a:pt x="2068" y="2038"/>
                    <a:pt x="2068" y="2778"/>
                  </a:cubicBezTo>
                  <a:lnTo>
                    <a:pt x="2068" y="4476"/>
                  </a:lnTo>
                  <a:lnTo>
                    <a:pt x="62" y="7099"/>
                  </a:lnTo>
                  <a:cubicBezTo>
                    <a:pt x="31" y="7130"/>
                    <a:pt x="0" y="7161"/>
                    <a:pt x="0" y="7222"/>
                  </a:cubicBezTo>
                  <a:lnTo>
                    <a:pt x="0" y="12623"/>
                  </a:lnTo>
                  <a:cubicBezTo>
                    <a:pt x="0" y="13271"/>
                    <a:pt x="556" y="13827"/>
                    <a:pt x="1235" y="13827"/>
                  </a:cubicBezTo>
                  <a:lnTo>
                    <a:pt x="10493" y="13827"/>
                  </a:lnTo>
                  <a:cubicBezTo>
                    <a:pt x="11172" y="13827"/>
                    <a:pt x="11728" y="13271"/>
                    <a:pt x="11728" y="12623"/>
                  </a:cubicBezTo>
                  <a:lnTo>
                    <a:pt x="11728" y="7222"/>
                  </a:lnTo>
                  <a:cubicBezTo>
                    <a:pt x="11728" y="7161"/>
                    <a:pt x="11728" y="7130"/>
                    <a:pt x="11697" y="7099"/>
                  </a:cubicBezTo>
                  <a:lnTo>
                    <a:pt x="9691" y="4476"/>
                  </a:lnTo>
                  <a:lnTo>
                    <a:pt x="9691" y="2778"/>
                  </a:lnTo>
                  <a:cubicBezTo>
                    <a:pt x="9691" y="2038"/>
                    <a:pt x="9073" y="1421"/>
                    <a:pt x="8333" y="1421"/>
                  </a:cubicBezTo>
                  <a:lnTo>
                    <a:pt x="7839" y="1421"/>
                  </a:lnTo>
                  <a:lnTo>
                    <a:pt x="7839" y="896"/>
                  </a:lnTo>
                  <a:cubicBezTo>
                    <a:pt x="7839" y="402"/>
                    <a:pt x="7438" y="1"/>
                    <a:pt x="6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6" name="Google Shape;21356;p100"/>
          <p:cNvGrpSpPr/>
          <p:nvPr/>
        </p:nvGrpSpPr>
        <p:grpSpPr>
          <a:xfrm>
            <a:off x="1786400" y="2850824"/>
            <a:ext cx="348775" cy="345475"/>
            <a:chOff x="7790063" y="1921756"/>
            <a:chExt cx="348775" cy="345475"/>
          </a:xfrm>
        </p:grpSpPr>
        <p:sp>
          <p:nvSpPr>
            <p:cNvPr id="21357" name="Google Shape;21357;p100"/>
            <p:cNvSpPr/>
            <p:nvPr/>
          </p:nvSpPr>
          <p:spPr>
            <a:xfrm>
              <a:off x="7790063" y="1992606"/>
              <a:ext cx="267750" cy="274625"/>
            </a:xfrm>
            <a:custGeom>
              <a:rect b="b" l="l" r="r" t="t"/>
              <a:pathLst>
                <a:path extrusionOk="0" h="10985" w="10710">
                  <a:moveTo>
                    <a:pt x="9815" y="970"/>
                  </a:moveTo>
                  <a:cubicBezTo>
                    <a:pt x="9877" y="970"/>
                    <a:pt x="9938" y="1001"/>
                    <a:pt x="10000" y="1032"/>
                  </a:cubicBezTo>
                  <a:cubicBezTo>
                    <a:pt x="10124" y="1155"/>
                    <a:pt x="10124" y="1371"/>
                    <a:pt x="10000" y="1495"/>
                  </a:cubicBezTo>
                  <a:lnTo>
                    <a:pt x="9815" y="1649"/>
                  </a:lnTo>
                  <a:lnTo>
                    <a:pt x="9815" y="970"/>
                  </a:lnTo>
                  <a:close/>
                  <a:moveTo>
                    <a:pt x="9105" y="414"/>
                  </a:moveTo>
                  <a:cubicBezTo>
                    <a:pt x="9290" y="414"/>
                    <a:pt x="9414" y="538"/>
                    <a:pt x="9414" y="723"/>
                  </a:cubicBezTo>
                  <a:lnTo>
                    <a:pt x="9414" y="3130"/>
                  </a:lnTo>
                  <a:cubicBezTo>
                    <a:pt x="9414" y="3346"/>
                    <a:pt x="9259" y="3454"/>
                    <a:pt x="9105" y="3454"/>
                  </a:cubicBezTo>
                  <a:cubicBezTo>
                    <a:pt x="8951" y="3454"/>
                    <a:pt x="8797" y="3346"/>
                    <a:pt x="8797" y="3130"/>
                  </a:cubicBezTo>
                  <a:lnTo>
                    <a:pt x="8797" y="723"/>
                  </a:lnTo>
                  <a:cubicBezTo>
                    <a:pt x="8797" y="538"/>
                    <a:pt x="8951" y="414"/>
                    <a:pt x="9105" y="414"/>
                  </a:cubicBezTo>
                  <a:close/>
                  <a:moveTo>
                    <a:pt x="8395" y="2204"/>
                  </a:moveTo>
                  <a:lnTo>
                    <a:pt x="8395" y="3069"/>
                  </a:lnTo>
                  <a:lnTo>
                    <a:pt x="8025" y="3470"/>
                  </a:lnTo>
                  <a:lnTo>
                    <a:pt x="8025" y="2575"/>
                  </a:lnTo>
                  <a:lnTo>
                    <a:pt x="8395" y="2204"/>
                  </a:lnTo>
                  <a:close/>
                  <a:moveTo>
                    <a:pt x="7355" y="2200"/>
                  </a:moveTo>
                  <a:cubicBezTo>
                    <a:pt x="7495" y="2200"/>
                    <a:pt x="7624" y="2341"/>
                    <a:pt x="7624" y="2482"/>
                  </a:cubicBezTo>
                  <a:lnTo>
                    <a:pt x="7624" y="4920"/>
                  </a:lnTo>
                  <a:cubicBezTo>
                    <a:pt x="7608" y="5113"/>
                    <a:pt x="7449" y="5214"/>
                    <a:pt x="7297" y="5214"/>
                  </a:cubicBezTo>
                  <a:cubicBezTo>
                    <a:pt x="7157" y="5214"/>
                    <a:pt x="7021" y="5129"/>
                    <a:pt x="7007" y="4951"/>
                  </a:cubicBezTo>
                  <a:lnTo>
                    <a:pt x="7007" y="2513"/>
                  </a:lnTo>
                  <a:cubicBezTo>
                    <a:pt x="7007" y="2328"/>
                    <a:pt x="7130" y="2204"/>
                    <a:pt x="7315" y="2204"/>
                  </a:cubicBezTo>
                  <a:cubicBezTo>
                    <a:pt x="7329" y="2202"/>
                    <a:pt x="7342" y="2200"/>
                    <a:pt x="7355" y="2200"/>
                  </a:cubicBezTo>
                  <a:close/>
                  <a:moveTo>
                    <a:pt x="6605" y="3994"/>
                  </a:moveTo>
                  <a:lnTo>
                    <a:pt x="6605" y="4889"/>
                  </a:lnTo>
                  <a:lnTo>
                    <a:pt x="6204" y="5291"/>
                  </a:lnTo>
                  <a:lnTo>
                    <a:pt x="6204" y="4365"/>
                  </a:lnTo>
                  <a:lnTo>
                    <a:pt x="6605" y="3994"/>
                  </a:lnTo>
                  <a:close/>
                  <a:moveTo>
                    <a:pt x="5483" y="4025"/>
                  </a:moveTo>
                  <a:cubicBezTo>
                    <a:pt x="5625" y="4025"/>
                    <a:pt x="5772" y="4118"/>
                    <a:pt x="5803" y="4303"/>
                  </a:cubicBezTo>
                  <a:lnTo>
                    <a:pt x="5803" y="6741"/>
                  </a:lnTo>
                  <a:cubicBezTo>
                    <a:pt x="5803" y="6926"/>
                    <a:pt x="5679" y="7050"/>
                    <a:pt x="5494" y="7050"/>
                  </a:cubicBezTo>
                  <a:cubicBezTo>
                    <a:pt x="5340" y="7050"/>
                    <a:pt x="5186" y="6895"/>
                    <a:pt x="5186" y="6741"/>
                  </a:cubicBezTo>
                  <a:lnTo>
                    <a:pt x="5186" y="4303"/>
                  </a:lnTo>
                  <a:cubicBezTo>
                    <a:pt x="5201" y="4118"/>
                    <a:pt x="5340" y="4025"/>
                    <a:pt x="5483" y="4025"/>
                  </a:cubicBezTo>
                  <a:close/>
                  <a:moveTo>
                    <a:pt x="4815" y="5784"/>
                  </a:moveTo>
                  <a:lnTo>
                    <a:pt x="4815" y="6679"/>
                  </a:lnTo>
                  <a:lnTo>
                    <a:pt x="4414" y="7081"/>
                  </a:lnTo>
                  <a:lnTo>
                    <a:pt x="4414" y="6186"/>
                  </a:lnTo>
                  <a:lnTo>
                    <a:pt x="4815" y="5784"/>
                  </a:lnTo>
                  <a:close/>
                  <a:moveTo>
                    <a:pt x="2995" y="7605"/>
                  </a:moveTo>
                  <a:lnTo>
                    <a:pt x="2995" y="8469"/>
                  </a:lnTo>
                  <a:lnTo>
                    <a:pt x="2748" y="8747"/>
                  </a:lnTo>
                  <a:lnTo>
                    <a:pt x="2316" y="8315"/>
                  </a:lnTo>
                  <a:lnTo>
                    <a:pt x="2995" y="7605"/>
                  </a:lnTo>
                  <a:close/>
                  <a:moveTo>
                    <a:pt x="3720" y="5816"/>
                  </a:moveTo>
                  <a:cubicBezTo>
                    <a:pt x="3896" y="5822"/>
                    <a:pt x="4013" y="5943"/>
                    <a:pt x="4013" y="6093"/>
                  </a:cubicBezTo>
                  <a:lnTo>
                    <a:pt x="4013" y="8531"/>
                  </a:lnTo>
                  <a:cubicBezTo>
                    <a:pt x="4013" y="8747"/>
                    <a:pt x="3859" y="8855"/>
                    <a:pt x="3704" y="8855"/>
                  </a:cubicBezTo>
                  <a:cubicBezTo>
                    <a:pt x="3550" y="8855"/>
                    <a:pt x="3396" y="8747"/>
                    <a:pt x="3396" y="8531"/>
                  </a:cubicBezTo>
                  <a:lnTo>
                    <a:pt x="3396" y="6124"/>
                  </a:lnTo>
                  <a:cubicBezTo>
                    <a:pt x="3396" y="5944"/>
                    <a:pt x="3542" y="5822"/>
                    <a:pt x="3720" y="5816"/>
                  </a:cubicBezTo>
                  <a:close/>
                  <a:moveTo>
                    <a:pt x="1482" y="8037"/>
                  </a:moveTo>
                  <a:lnTo>
                    <a:pt x="3025" y="9580"/>
                  </a:lnTo>
                  <a:cubicBezTo>
                    <a:pt x="2776" y="9746"/>
                    <a:pt x="2502" y="9863"/>
                    <a:pt x="2204" y="9863"/>
                  </a:cubicBezTo>
                  <a:cubicBezTo>
                    <a:pt x="2169" y="9863"/>
                    <a:pt x="2135" y="9861"/>
                    <a:pt x="2100" y="9858"/>
                  </a:cubicBezTo>
                  <a:cubicBezTo>
                    <a:pt x="1883" y="9858"/>
                    <a:pt x="1637" y="9920"/>
                    <a:pt x="1482" y="10105"/>
                  </a:cubicBezTo>
                  <a:lnTo>
                    <a:pt x="1019" y="10568"/>
                  </a:lnTo>
                  <a:cubicBezTo>
                    <a:pt x="1004" y="10583"/>
                    <a:pt x="981" y="10591"/>
                    <a:pt x="958" y="10591"/>
                  </a:cubicBezTo>
                  <a:cubicBezTo>
                    <a:pt x="934" y="10591"/>
                    <a:pt x="911" y="10583"/>
                    <a:pt x="896" y="10568"/>
                  </a:cubicBezTo>
                  <a:lnTo>
                    <a:pt x="495" y="10198"/>
                  </a:lnTo>
                  <a:cubicBezTo>
                    <a:pt x="464" y="10167"/>
                    <a:pt x="464" y="10105"/>
                    <a:pt x="495" y="10074"/>
                  </a:cubicBezTo>
                  <a:lnTo>
                    <a:pt x="495" y="10043"/>
                  </a:lnTo>
                  <a:lnTo>
                    <a:pt x="958" y="9580"/>
                  </a:lnTo>
                  <a:cubicBezTo>
                    <a:pt x="1112" y="9395"/>
                    <a:pt x="1205" y="9179"/>
                    <a:pt x="1205" y="8963"/>
                  </a:cubicBezTo>
                  <a:cubicBezTo>
                    <a:pt x="1174" y="8624"/>
                    <a:pt x="1266" y="8315"/>
                    <a:pt x="1482" y="8037"/>
                  </a:cubicBezTo>
                  <a:close/>
                  <a:moveTo>
                    <a:pt x="9128" y="0"/>
                  </a:moveTo>
                  <a:cubicBezTo>
                    <a:pt x="8763" y="0"/>
                    <a:pt x="8395" y="251"/>
                    <a:pt x="8395" y="723"/>
                  </a:cubicBezTo>
                  <a:lnTo>
                    <a:pt x="8395" y="1618"/>
                  </a:lnTo>
                  <a:lnTo>
                    <a:pt x="7932" y="2112"/>
                  </a:lnTo>
                  <a:cubicBezTo>
                    <a:pt x="7782" y="1892"/>
                    <a:pt x="7559" y="1794"/>
                    <a:pt x="7337" y="1794"/>
                  </a:cubicBezTo>
                  <a:cubicBezTo>
                    <a:pt x="6968" y="1794"/>
                    <a:pt x="6605" y="2069"/>
                    <a:pt x="6605" y="2513"/>
                  </a:cubicBezTo>
                  <a:lnTo>
                    <a:pt x="6605" y="3439"/>
                  </a:lnTo>
                  <a:lnTo>
                    <a:pt x="6112" y="3902"/>
                  </a:lnTo>
                  <a:cubicBezTo>
                    <a:pt x="5973" y="3682"/>
                    <a:pt x="5756" y="3584"/>
                    <a:pt x="5540" y="3584"/>
                  </a:cubicBezTo>
                  <a:cubicBezTo>
                    <a:pt x="5178" y="3584"/>
                    <a:pt x="4815" y="3859"/>
                    <a:pt x="4815" y="4303"/>
                  </a:cubicBezTo>
                  <a:lnTo>
                    <a:pt x="4815" y="5229"/>
                  </a:lnTo>
                  <a:lnTo>
                    <a:pt x="4322" y="5692"/>
                  </a:lnTo>
                  <a:cubicBezTo>
                    <a:pt x="4171" y="5483"/>
                    <a:pt x="3950" y="5387"/>
                    <a:pt x="3732" y="5387"/>
                  </a:cubicBezTo>
                  <a:cubicBezTo>
                    <a:pt x="3369" y="5387"/>
                    <a:pt x="3014" y="5650"/>
                    <a:pt x="2995" y="6093"/>
                  </a:cubicBezTo>
                  <a:lnTo>
                    <a:pt x="2995" y="7019"/>
                  </a:lnTo>
                  <a:lnTo>
                    <a:pt x="2038" y="7976"/>
                  </a:lnTo>
                  <a:lnTo>
                    <a:pt x="1328" y="7327"/>
                  </a:lnTo>
                  <a:cubicBezTo>
                    <a:pt x="958" y="6957"/>
                    <a:pt x="958" y="6371"/>
                    <a:pt x="1328" y="6000"/>
                  </a:cubicBezTo>
                  <a:lnTo>
                    <a:pt x="1482" y="5846"/>
                  </a:lnTo>
                  <a:cubicBezTo>
                    <a:pt x="1822" y="5507"/>
                    <a:pt x="1945" y="5013"/>
                    <a:pt x="1791" y="4550"/>
                  </a:cubicBezTo>
                  <a:cubicBezTo>
                    <a:pt x="1667" y="4180"/>
                    <a:pt x="1482" y="3871"/>
                    <a:pt x="1235" y="3562"/>
                  </a:cubicBezTo>
                  <a:cubicBezTo>
                    <a:pt x="1174" y="3531"/>
                    <a:pt x="1174" y="3470"/>
                    <a:pt x="1235" y="3439"/>
                  </a:cubicBezTo>
                  <a:lnTo>
                    <a:pt x="1482" y="3192"/>
                  </a:lnTo>
                  <a:cubicBezTo>
                    <a:pt x="1498" y="3161"/>
                    <a:pt x="1521" y="3146"/>
                    <a:pt x="1548" y="3146"/>
                  </a:cubicBezTo>
                  <a:cubicBezTo>
                    <a:pt x="1575" y="3146"/>
                    <a:pt x="1606" y="3161"/>
                    <a:pt x="1637" y="3192"/>
                  </a:cubicBezTo>
                  <a:cubicBezTo>
                    <a:pt x="1914" y="3408"/>
                    <a:pt x="2254" y="3624"/>
                    <a:pt x="2593" y="3748"/>
                  </a:cubicBezTo>
                  <a:cubicBezTo>
                    <a:pt x="2723" y="3782"/>
                    <a:pt x="2855" y="3800"/>
                    <a:pt x="2986" y="3800"/>
                  </a:cubicBezTo>
                  <a:cubicBezTo>
                    <a:pt x="3321" y="3800"/>
                    <a:pt x="3645" y="3683"/>
                    <a:pt x="3890" y="3439"/>
                  </a:cubicBezTo>
                  <a:lnTo>
                    <a:pt x="6451" y="877"/>
                  </a:lnTo>
                  <a:cubicBezTo>
                    <a:pt x="6544" y="785"/>
                    <a:pt x="6544" y="661"/>
                    <a:pt x="6451" y="600"/>
                  </a:cubicBezTo>
                  <a:cubicBezTo>
                    <a:pt x="6405" y="553"/>
                    <a:pt x="6351" y="530"/>
                    <a:pt x="6301" y="530"/>
                  </a:cubicBezTo>
                  <a:cubicBezTo>
                    <a:pt x="6250" y="530"/>
                    <a:pt x="6204" y="553"/>
                    <a:pt x="6173" y="600"/>
                  </a:cubicBezTo>
                  <a:lnTo>
                    <a:pt x="3612" y="3130"/>
                  </a:lnTo>
                  <a:cubicBezTo>
                    <a:pt x="3437" y="3305"/>
                    <a:pt x="3215" y="3387"/>
                    <a:pt x="3002" y="3387"/>
                  </a:cubicBezTo>
                  <a:cubicBezTo>
                    <a:pt x="2915" y="3387"/>
                    <a:pt x="2829" y="3373"/>
                    <a:pt x="2748" y="3346"/>
                  </a:cubicBezTo>
                  <a:cubicBezTo>
                    <a:pt x="2439" y="3254"/>
                    <a:pt x="2130" y="3069"/>
                    <a:pt x="1883" y="2853"/>
                  </a:cubicBezTo>
                  <a:cubicBezTo>
                    <a:pt x="1795" y="2779"/>
                    <a:pt x="1679" y="2740"/>
                    <a:pt x="1561" y="2740"/>
                  </a:cubicBezTo>
                  <a:cubicBezTo>
                    <a:pt x="1432" y="2740"/>
                    <a:pt x="1301" y="2787"/>
                    <a:pt x="1205" y="2883"/>
                  </a:cubicBezTo>
                  <a:lnTo>
                    <a:pt x="958" y="3161"/>
                  </a:lnTo>
                  <a:cubicBezTo>
                    <a:pt x="772" y="3346"/>
                    <a:pt x="742" y="3624"/>
                    <a:pt x="927" y="3840"/>
                  </a:cubicBezTo>
                  <a:cubicBezTo>
                    <a:pt x="1143" y="4087"/>
                    <a:pt x="1297" y="4365"/>
                    <a:pt x="1421" y="4673"/>
                  </a:cubicBezTo>
                  <a:cubicBezTo>
                    <a:pt x="1513" y="4982"/>
                    <a:pt x="1421" y="5321"/>
                    <a:pt x="1205" y="5538"/>
                  </a:cubicBezTo>
                  <a:lnTo>
                    <a:pt x="1050" y="5692"/>
                  </a:lnTo>
                  <a:cubicBezTo>
                    <a:pt x="526" y="6216"/>
                    <a:pt x="526" y="7081"/>
                    <a:pt x="1050" y="7605"/>
                  </a:cubicBezTo>
                  <a:lnTo>
                    <a:pt x="1174" y="7760"/>
                  </a:lnTo>
                  <a:cubicBezTo>
                    <a:pt x="896" y="8099"/>
                    <a:pt x="772" y="8531"/>
                    <a:pt x="803" y="8963"/>
                  </a:cubicBezTo>
                  <a:cubicBezTo>
                    <a:pt x="803" y="9087"/>
                    <a:pt x="742" y="9210"/>
                    <a:pt x="680" y="9272"/>
                  </a:cubicBezTo>
                  <a:lnTo>
                    <a:pt x="186" y="9766"/>
                  </a:lnTo>
                  <a:cubicBezTo>
                    <a:pt x="1" y="9951"/>
                    <a:pt x="1" y="10259"/>
                    <a:pt x="186" y="10444"/>
                  </a:cubicBezTo>
                  <a:lnTo>
                    <a:pt x="587" y="10846"/>
                  </a:lnTo>
                  <a:cubicBezTo>
                    <a:pt x="680" y="10938"/>
                    <a:pt x="803" y="10985"/>
                    <a:pt x="927" y="10985"/>
                  </a:cubicBezTo>
                  <a:cubicBezTo>
                    <a:pt x="1050" y="10985"/>
                    <a:pt x="1174" y="10938"/>
                    <a:pt x="1266" y="10846"/>
                  </a:cubicBezTo>
                  <a:lnTo>
                    <a:pt x="1760" y="10352"/>
                  </a:lnTo>
                  <a:cubicBezTo>
                    <a:pt x="1829" y="10282"/>
                    <a:pt x="1934" y="10248"/>
                    <a:pt x="2033" y="10248"/>
                  </a:cubicBezTo>
                  <a:cubicBezTo>
                    <a:pt x="2067" y="10248"/>
                    <a:pt x="2100" y="10252"/>
                    <a:pt x="2130" y="10259"/>
                  </a:cubicBezTo>
                  <a:cubicBezTo>
                    <a:pt x="2562" y="10259"/>
                    <a:pt x="2964" y="10105"/>
                    <a:pt x="3272" y="9858"/>
                  </a:cubicBezTo>
                  <a:lnTo>
                    <a:pt x="3396" y="10012"/>
                  </a:lnTo>
                  <a:cubicBezTo>
                    <a:pt x="3658" y="10275"/>
                    <a:pt x="4013" y="10406"/>
                    <a:pt x="4368" y="10406"/>
                  </a:cubicBezTo>
                  <a:cubicBezTo>
                    <a:pt x="4723" y="10406"/>
                    <a:pt x="5078" y="10275"/>
                    <a:pt x="5340" y="10012"/>
                  </a:cubicBezTo>
                  <a:lnTo>
                    <a:pt x="6698" y="8624"/>
                  </a:lnTo>
                  <a:cubicBezTo>
                    <a:pt x="6840" y="8482"/>
                    <a:pt x="6709" y="8285"/>
                    <a:pt x="6557" y="8285"/>
                  </a:cubicBezTo>
                  <a:cubicBezTo>
                    <a:pt x="6511" y="8285"/>
                    <a:pt x="6463" y="8303"/>
                    <a:pt x="6420" y="8346"/>
                  </a:cubicBezTo>
                  <a:lnTo>
                    <a:pt x="5062" y="9704"/>
                  </a:lnTo>
                  <a:cubicBezTo>
                    <a:pt x="4877" y="9889"/>
                    <a:pt x="4630" y="9982"/>
                    <a:pt x="4383" y="9982"/>
                  </a:cubicBezTo>
                  <a:cubicBezTo>
                    <a:pt x="4136" y="9982"/>
                    <a:pt x="3890" y="9889"/>
                    <a:pt x="3704" y="9704"/>
                  </a:cubicBezTo>
                  <a:lnTo>
                    <a:pt x="3025" y="9025"/>
                  </a:lnTo>
                  <a:lnTo>
                    <a:pt x="3118" y="8932"/>
                  </a:lnTo>
                  <a:cubicBezTo>
                    <a:pt x="3149" y="8994"/>
                    <a:pt x="3180" y="9025"/>
                    <a:pt x="3211" y="9056"/>
                  </a:cubicBezTo>
                  <a:cubicBezTo>
                    <a:pt x="3334" y="9179"/>
                    <a:pt x="3519" y="9272"/>
                    <a:pt x="3704" y="9272"/>
                  </a:cubicBezTo>
                  <a:cubicBezTo>
                    <a:pt x="4106" y="9241"/>
                    <a:pt x="4414" y="8932"/>
                    <a:pt x="4414" y="8531"/>
                  </a:cubicBezTo>
                  <a:lnTo>
                    <a:pt x="4414" y="7636"/>
                  </a:lnTo>
                  <a:lnTo>
                    <a:pt x="4908" y="7142"/>
                  </a:lnTo>
                  <a:cubicBezTo>
                    <a:pt x="4939" y="7173"/>
                    <a:pt x="4970" y="7204"/>
                    <a:pt x="5001" y="7235"/>
                  </a:cubicBezTo>
                  <a:cubicBezTo>
                    <a:pt x="5124" y="7389"/>
                    <a:pt x="5309" y="7451"/>
                    <a:pt x="5494" y="7451"/>
                  </a:cubicBezTo>
                  <a:cubicBezTo>
                    <a:pt x="5896" y="7451"/>
                    <a:pt x="6204" y="7142"/>
                    <a:pt x="6204" y="6741"/>
                  </a:cubicBezTo>
                  <a:lnTo>
                    <a:pt x="6204" y="5815"/>
                  </a:lnTo>
                  <a:lnTo>
                    <a:pt x="6729" y="5321"/>
                  </a:lnTo>
                  <a:cubicBezTo>
                    <a:pt x="6760" y="5383"/>
                    <a:pt x="6791" y="5414"/>
                    <a:pt x="6821" y="5445"/>
                  </a:cubicBezTo>
                  <a:cubicBezTo>
                    <a:pt x="6971" y="5594"/>
                    <a:pt x="7149" y="5660"/>
                    <a:pt x="7323" y="5660"/>
                  </a:cubicBezTo>
                  <a:cubicBezTo>
                    <a:pt x="7688" y="5660"/>
                    <a:pt x="8035" y="5369"/>
                    <a:pt x="8056" y="4951"/>
                  </a:cubicBezTo>
                  <a:lnTo>
                    <a:pt x="8056" y="4025"/>
                  </a:lnTo>
                  <a:lnTo>
                    <a:pt x="8519" y="3531"/>
                  </a:lnTo>
                  <a:cubicBezTo>
                    <a:pt x="8550" y="3562"/>
                    <a:pt x="8581" y="3624"/>
                    <a:pt x="8611" y="3655"/>
                  </a:cubicBezTo>
                  <a:cubicBezTo>
                    <a:pt x="8755" y="3779"/>
                    <a:pt x="8922" y="3835"/>
                    <a:pt x="9085" y="3835"/>
                  </a:cubicBezTo>
                  <a:cubicBezTo>
                    <a:pt x="9449" y="3835"/>
                    <a:pt x="9794" y="3556"/>
                    <a:pt x="9815" y="3130"/>
                  </a:cubicBezTo>
                  <a:lnTo>
                    <a:pt x="9815" y="2235"/>
                  </a:lnTo>
                  <a:lnTo>
                    <a:pt x="10278" y="1772"/>
                  </a:lnTo>
                  <a:cubicBezTo>
                    <a:pt x="10710" y="1340"/>
                    <a:pt x="10432" y="569"/>
                    <a:pt x="9815" y="538"/>
                  </a:cubicBezTo>
                  <a:cubicBezTo>
                    <a:pt x="9731" y="174"/>
                    <a:pt x="9431" y="0"/>
                    <a:pt x="91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100"/>
            <p:cNvSpPr/>
            <p:nvPr/>
          </p:nvSpPr>
          <p:spPr>
            <a:xfrm>
              <a:off x="7955963" y="1921756"/>
              <a:ext cx="182875" cy="273650"/>
            </a:xfrm>
            <a:custGeom>
              <a:rect b="b" l="l" r="r" t="t"/>
              <a:pathLst>
                <a:path extrusionOk="0" h="10946" w="7315">
                  <a:moveTo>
                    <a:pt x="4927" y="417"/>
                  </a:moveTo>
                  <a:cubicBezTo>
                    <a:pt x="5038" y="417"/>
                    <a:pt x="5154" y="455"/>
                    <a:pt x="5247" y="533"/>
                  </a:cubicBezTo>
                  <a:lnTo>
                    <a:pt x="6697" y="1983"/>
                  </a:lnTo>
                  <a:cubicBezTo>
                    <a:pt x="6882" y="2168"/>
                    <a:pt x="6882" y="2446"/>
                    <a:pt x="6697" y="2600"/>
                  </a:cubicBezTo>
                  <a:cubicBezTo>
                    <a:pt x="6620" y="2693"/>
                    <a:pt x="6512" y="2739"/>
                    <a:pt x="6400" y="2739"/>
                  </a:cubicBezTo>
                  <a:cubicBezTo>
                    <a:pt x="6288" y="2739"/>
                    <a:pt x="6173" y="2693"/>
                    <a:pt x="6080" y="2600"/>
                  </a:cubicBezTo>
                  <a:lnTo>
                    <a:pt x="4629" y="1181"/>
                  </a:lnTo>
                  <a:cubicBezTo>
                    <a:pt x="4444" y="996"/>
                    <a:pt x="4444" y="718"/>
                    <a:pt x="4629" y="564"/>
                  </a:cubicBezTo>
                  <a:lnTo>
                    <a:pt x="4629" y="533"/>
                  </a:lnTo>
                  <a:cubicBezTo>
                    <a:pt x="4707" y="455"/>
                    <a:pt x="4815" y="417"/>
                    <a:pt x="4927" y="417"/>
                  </a:cubicBezTo>
                  <a:close/>
                  <a:moveTo>
                    <a:pt x="4629" y="1705"/>
                  </a:moveTo>
                  <a:lnTo>
                    <a:pt x="5555" y="2631"/>
                  </a:lnTo>
                  <a:lnTo>
                    <a:pt x="4846" y="3341"/>
                  </a:lnTo>
                  <a:lnTo>
                    <a:pt x="3920" y="2415"/>
                  </a:lnTo>
                  <a:lnTo>
                    <a:pt x="4629" y="1705"/>
                  </a:lnTo>
                  <a:close/>
                  <a:moveTo>
                    <a:pt x="4927" y="0"/>
                  </a:moveTo>
                  <a:cubicBezTo>
                    <a:pt x="4714" y="0"/>
                    <a:pt x="4506" y="85"/>
                    <a:pt x="4352" y="255"/>
                  </a:cubicBezTo>
                  <a:cubicBezTo>
                    <a:pt x="4043" y="564"/>
                    <a:pt x="4043" y="1088"/>
                    <a:pt x="4352" y="1397"/>
                  </a:cubicBezTo>
                  <a:lnTo>
                    <a:pt x="3611" y="2137"/>
                  </a:lnTo>
                  <a:lnTo>
                    <a:pt x="3179" y="1705"/>
                  </a:lnTo>
                  <a:cubicBezTo>
                    <a:pt x="2917" y="1428"/>
                    <a:pt x="2569" y="1289"/>
                    <a:pt x="2222" y="1289"/>
                  </a:cubicBezTo>
                  <a:cubicBezTo>
                    <a:pt x="1875" y="1289"/>
                    <a:pt x="1528" y="1428"/>
                    <a:pt x="1266" y="1705"/>
                  </a:cubicBezTo>
                  <a:lnTo>
                    <a:pt x="93" y="2878"/>
                  </a:lnTo>
                  <a:cubicBezTo>
                    <a:pt x="0" y="2940"/>
                    <a:pt x="0" y="3063"/>
                    <a:pt x="93" y="3156"/>
                  </a:cubicBezTo>
                  <a:cubicBezTo>
                    <a:pt x="139" y="3202"/>
                    <a:pt x="193" y="3225"/>
                    <a:pt x="243" y="3225"/>
                  </a:cubicBezTo>
                  <a:cubicBezTo>
                    <a:pt x="293" y="3225"/>
                    <a:pt x="340" y="3202"/>
                    <a:pt x="371" y="3156"/>
                  </a:cubicBezTo>
                  <a:lnTo>
                    <a:pt x="1574" y="1983"/>
                  </a:lnTo>
                  <a:cubicBezTo>
                    <a:pt x="1759" y="1798"/>
                    <a:pt x="1999" y="1705"/>
                    <a:pt x="2238" y="1705"/>
                  </a:cubicBezTo>
                  <a:cubicBezTo>
                    <a:pt x="2477" y="1705"/>
                    <a:pt x="2716" y="1798"/>
                    <a:pt x="2901" y="1983"/>
                  </a:cubicBezTo>
                  <a:lnTo>
                    <a:pt x="5278" y="4359"/>
                  </a:lnTo>
                  <a:cubicBezTo>
                    <a:pt x="5648" y="4730"/>
                    <a:pt x="5648" y="5316"/>
                    <a:pt x="5278" y="5687"/>
                  </a:cubicBezTo>
                  <a:lnTo>
                    <a:pt x="5123" y="5841"/>
                  </a:lnTo>
                  <a:cubicBezTo>
                    <a:pt x="4784" y="6180"/>
                    <a:pt x="4660" y="6674"/>
                    <a:pt x="4815" y="7137"/>
                  </a:cubicBezTo>
                  <a:cubicBezTo>
                    <a:pt x="4938" y="7507"/>
                    <a:pt x="5123" y="7816"/>
                    <a:pt x="5370" y="8125"/>
                  </a:cubicBezTo>
                  <a:cubicBezTo>
                    <a:pt x="5401" y="8155"/>
                    <a:pt x="5401" y="8217"/>
                    <a:pt x="5370" y="8248"/>
                  </a:cubicBezTo>
                  <a:lnTo>
                    <a:pt x="5123" y="8495"/>
                  </a:lnTo>
                  <a:cubicBezTo>
                    <a:pt x="5092" y="8510"/>
                    <a:pt x="5062" y="8518"/>
                    <a:pt x="5035" y="8518"/>
                  </a:cubicBezTo>
                  <a:cubicBezTo>
                    <a:pt x="5008" y="8518"/>
                    <a:pt x="4984" y="8510"/>
                    <a:pt x="4969" y="8495"/>
                  </a:cubicBezTo>
                  <a:cubicBezTo>
                    <a:pt x="4691" y="8248"/>
                    <a:pt x="4352" y="8063"/>
                    <a:pt x="4012" y="7939"/>
                  </a:cubicBezTo>
                  <a:cubicBezTo>
                    <a:pt x="3879" y="7895"/>
                    <a:pt x="3744" y="7874"/>
                    <a:pt x="3611" y="7874"/>
                  </a:cubicBezTo>
                  <a:cubicBezTo>
                    <a:pt x="3279" y="7874"/>
                    <a:pt x="2958" y="8006"/>
                    <a:pt x="2716" y="8248"/>
                  </a:cubicBezTo>
                  <a:lnTo>
                    <a:pt x="340" y="10594"/>
                  </a:lnTo>
                  <a:cubicBezTo>
                    <a:pt x="278" y="10686"/>
                    <a:pt x="278" y="10810"/>
                    <a:pt x="340" y="10902"/>
                  </a:cubicBezTo>
                  <a:cubicBezTo>
                    <a:pt x="362" y="10924"/>
                    <a:pt x="399" y="10946"/>
                    <a:pt x="441" y="10946"/>
                  </a:cubicBezTo>
                  <a:cubicBezTo>
                    <a:pt x="458" y="10946"/>
                    <a:pt x="476" y="10942"/>
                    <a:pt x="494" y="10933"/>
                  </a:cubicBezTo>
                  <a:cubicBezTo>
                    <a:pt x="512" y="10942"/>
                    <a:pt x="528" y="10946"/>
                    <a:pt x="542" y="10946"/>
                  </a:cubicBezTo>
                  <a:cubicBezTo>
                    <a:pt x="576" y="10946"/>
                    <a:pt x="605" y="10924"/>
                    <a:pt x="648" y="10902"/>
                  </a:cubicBezTo>
                  <a:lnTo>
                    <a:pt x="2994" y="8526"/>
                  </a:lnTo>
                  <a:cubicBezTo>
                    <a:pt x="3169" y="8351"/>
                    <a:pt x="3390" y="8269"/>
                    <a:pt x="3614" y="8269"/>
                  </a:cubicBezTo>
                  <a:cubicBezTo>
                    <a:pt x="3706" y="8269"/>
                    <a:pt x="3799" y="8283"/>
                    <a:pt x="3889" y="8310"/>
                  </a:cubicBezTo>
                  <a:cubicBezTo>
                    <a:pt x="4167" y="8433"/>
                    <a:pt x="4475" y="8588"/>
                    <a:pt x="4722" y="8804"/>
                  </a:cubicBezTo>
                  <a:cubicBezTo>
                    <a:pt x="4810" y="8877"/>
                    <a:pt x="4927" y="8916"/>
                    <a:pt x="5045" y="8916"/>
                  </a:cubicBezTo>
                  <a:cubicBezTo>
                    <a:pt x="5174" y="8916"/>
                    <a:pt x="5304" y="8870"/>
                    <a:pt x="5401" y="8773"/>
                  </a:cubicBezTo>
                  <a:lnTo>
                    <a:pt x="5648" y="8495"/>
                  </a:lnTo>
                  <a:cubicBezTo>
                    <a:pt x="5833" y="8310"/>
                    <a:pt x="5864" y="8032"/>
                    <a:pt x="5679" y="7816"/>
                  </a:cubicBezTo>
                  <a:cubicBezTo>
                    <a:pt x="5463" y="7569"/>
                    <a:pt x="5308" y="7291"/>
                    <a:pt x="5216" y="6983"/>
                  </a:cubicBezTo>
                  <a:cubicBezTo>
                    <a:pt x="5092" y="6674"/>
                    <a:pt x="5185" y="6335"/>
                    <a:pt x="5401" y="6119"/>
                  </a:cubicBezTo>
                  <a:lnTo>
                    <a:pt x="5555" y="5964"/>
                  </a:lnTo>
                  <a:cubicBezTo>
                    <a:pt x="6111" y="5440"/>
                    <a:pt x="6111" y="4576"/>
                    <a:pt x="5555" y="4020"/>
                  </a:cubicBezTo>
                  <a:lnTo>
                    <a:pt x="5123" y="3619"/>
                  </a:lnTo>
                  <a:lnTo>
                    <a:pt x="5833" y="2909"/>
                  </a:lnTo>
                  <a:cubicBezTo>
                    <a:pt x="5987" y="3063"/>
                    <a:pt x="6196" y="3140"/>
                    <a:pt x="6404" y="3140"/>
                  </a:cubicBezTo>
                  <a:cubicBezTo>
                    <a:pt x="6612" y="3140"/>
                    <a:pt x="6821" y="3063"/>
                    <a:pt x="6975" y="2909"/>
                  </a:cubicBezTo>
                  <a:cubicBezTo>
                    <a:pt x="7314" y="2570"/>
                    <a:pt x="7314" y="2045"/>
                    <a:pt x="6975" y="1736"/>
                  </a:cubicBezTo>
                  <a:lnTo>
                    <a:pt x="5524" y="255"/>
                  </a:lnTo>
                  <a:cubicBezTo>
                    <a:pt x="5355" y="85"/>
                    <a:pt x="5139" y="0"/>
                    <a:pt x="49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9" name="Google Shape;21359;p100"/>
          <p:cNvGrpSpPr/>
          <p:nvPr/>
        </p:nvGrpSpPr>
        <p:grpSpPr>
          <a:xfrm>
            <a:off x="2550019" y="2850724"/>
            <a:ext cx="314050" cy="345675"/>
            <a:chOff x="6329538" y="3581531"/>
            <a:chExt cx="314050" cy="345675"/>
          </a:xfrm>
        </p:grpSpPr>
        <p:sp>
          <p:nvSpPr>
            <p:cNvPr id="21360" name="Google Shape;21360;p100"/>
            <p:cNvSpPr/>
            <p:nvPr/>
          </p:nvSpPr>
          <p:spPr>
            <a:xfrm>
              <a:off x="6409013" y="3621656"/>
              <a:ext cx="193675" cy="233025"/>
            </a:xfrm>
            <a:custGeom>
              <a:rect b="b" l="l" r="r" t="t"/>
              <a:pathLst>
                <a:path extrusionOk="0" h="9321" w="7747">
                  <a:moveTo>
                    <a:pt x="7345" y="2716"/>
                  </a:moveTo>
                  <a:lnTo>
                    <a:pt x="7345" y="3395"/>
                  </a:lnTo>
                  <a:lnTo>
                    <a:pt x="401" y="3395"/>
                  </a:lnTo>
                  <a:lnTo>
                    <a:pt x="401" y="2716"/>
                  </a:lnTo>
                  <a:close/>
                  <a:moveTo>
                    <a:pt x="7345" y="3765"/>
                  </a:moveTo>
                  <a:lnTo>
                    <a:pt x="7345" y="5555"/>
                  </a:lnTo>
                  <a:lnTo>
                    <a:pt x="401" y="5555"/>
                  </a:lnTo>
                  <a:lnTo>
                    <a:pt x="401" y="3765"/>
                  </a:lnTo>
                  <a:close/>
                  <a:moveTo>
                    <a:pt x="7376" y="5956"/>
                  </a:moveTo>
                  <a:lnTo>
                    <a:pt x="7376" y="6635"/>
                  </a:lnTo>
                  <a:lnTo>
                    <a:pt x="6265" y="6635"/>
                  </a:lnTo>
                  <a:cubicBezTo>
                    <a:pt x="6018" y="6666"/>
                    <a:pt x="6018" y="7006"/>
                    <a:pt x="6265" y="7037"/>
                  </a:cubicBezTo>
                  <a:lnTo>
                    <a:pt x="7345" y="7037"/>
                  </a:lnTo>
                  <a:lnTo>
                    <a:pt x="7345" y="8919"/>
                  </a:lnTo>
                  <a:lnTo>
                    <a:pt x="401" y="8919"/>
                  </a:lnTo>
                  <a:lnTo>
                    <a:pt x="401" y="7037"/>
                  </a:lnTo>
                  <a:lnTo>
                    <a:pt x="5463" y="7037"/>
                  </a:lnTo>
                  <a:cubicBezTo>
                    <a:pt x="5679" y="7006"/>
                    <a:pt x="5679" y="6666"/>
                    <a:pt x="5463" y="6635"/>
                  </a:cubicBezTo>
                  <a:lnTo>
                    <a:pt x="432" y="6635"/>
                  </a:lnTo>
                  <a:lnTo>
                    <a:pt x="432" y="5956"/>
                  </a:lnTo>
                  <a:close/>
                  <a:moveTo>
                    <a:pt x="216" y="0"/>
                  </a:moveTo>
                  <a:cubicBezTo>
                    <a:pt x="93" y="0"/>
                    <a:pt x="0" y="93"/>
                    <a:pt x="0" y="216"/>
                  </a:cubicBezTo>
                  <a:lnTo>
                    <a:pt x="31" y="9135"/>
                  </a:lnTo>
                  <a:cubicBezTo>
                    <a:pt x="31" y="9228"/>
                    <a:pt x="124" y="9320"/>
                    <a:pt x="216" y="9320"/>
                  </a:cubicBezTo>
                  <a:lnTo>
                    <a:pt x="7561" y="9320"/>
                  </a:lnTo>
                  <a:cubicBezTo>
                    <a:pt x="7654" y="9320"/>
                    <a:pt x="7746" y="9259"/>
                    <a:pt x="7746" y="9135"/>
                  </a:cubicBezTo>
                  <a:lnTo>
                    <a:pt x="7746" y="216"/>
                  </a:lnTo>
                  <a:cubicBezTo>
                    <a:pt x="7746" y="93"/>
                    <a:pt x="7654" y="0"/>
                    <a:pt x="7561" y="0"/>
                  </a:cubicBezTo>
                  <a:lnTo>
                    <a:pt x="2747" y="0"/>
                  </a:lnTo>
                  <a:cubicBezTo>
                    <a:pt x="2623" y="0"/>
                    <a:pt x="2531" y="93"/>
                    <a:pt x="2531" y="216"/>
                  </a:cubicBezTo>
                  <a:cubicBezTo>
                    <a:pt x="2531" y="309"/>
                    <a:pt x="2623" y="401"/>
                    <a:pt x="2747" y="401"/>
                  </a:cubicBezTo>
                  <a:lnTo>
                    <a:pt x="7345" y="401"/>
                  </a:lnTo>
                  <a:lnTo>
                    <a:pt x="7345" y="2315"/>
                  </a:lnTo>
                  <a:lnTo>
                    <a:pt x="401" y="2315"/>
                  </a:lnTo>
                  <a:lnTo>
                    <a:pt x="401" y="401"/>
                  </a:lnTo>
                  <a:lnTo>
                    <a:pt x="1914" y="401"/>
                  </a:lnTo>
                  <a:cubicBezTo>
                    <a:pt x="2037" y="401"/>
                    <a:pt x="2130" y="309"/>
                    <a:pt x="2130" y="216"/>
                  </a:cubicBezTo>
                  <a:cubicBezTo>
                    <a:pt x="2130" y="93"/>
                    <a:pt x="2037" y="0"/>
                    <a:pt x="1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100"/>
            <p:cNvSpPr/>
            <p:nvPr/>
          </p:nvSpPr>
          <p:spPr>
            <a:xfrm>
              <a:off x="6354988" y="3655981"/>
              <a:ext cx="38600" cy="164350"/>
            </a:xfrm>
            <a:custGeom>
              <a:rect b="b" l="l" r="r" t="t"/>
              <a:pathLst>
                <a:path extrusionOk="0" h="6574" w="1544">
                  <a:moveTo>
                    <a:pt x="784" y="440"/>
                  </a:moveTo>
                  <a:cubicBezTo>
                    <a:pt x="1004" y="440"/>
                    <a:pt x="1220" y="556"/>
                    <a:pt x="1143" y="787"/>
                  </a:cubicBezTo>
                  <a:lnTo>
                    <a:pt x="1143" y="5787"/>
                  </a:lnTo>
                  <a:cubicBezTo>
                    <a:pt x="1096" y="5972"/>
                    <a:pt x="942" y="6065"/>
                    <a:pt x="784" y="6065"/>
                  </a:cubicBezTo>
                  <a:cubicBezTo>
                    <a:pt x="626" y="6065"/>
                    <a:pt x="464" y="5972"/>
                    <a:pt x="402" y="5787"/>
                  </a:cubicBezTo>
                  <a:lnTo>
                    <a:pt x="402" y="787"/>
                  </a:lnTo>
                  <a:cubicBezTo>
                    <a:pt x="340" y="556"/>
                    <a:pt x="564" y="440"/>
                    <a:pt x="784" y="440"/>
                  </a:cubicBezTo>
                  <a:close/>
                  <a:moveTo>
                    <a:pt x="772" y="0"/>
                  </a:moveTo>
                  <a:cubicBezTo>
                    <a:pt x="387" y="0"/>
                    <a:pt x="1" y="263"/>
                    <a:pt x="1" y="787"/>
                  </a:cubicBezTo>
                  <a:lnTo>
                    <a:pt x="1" y="5787"/>
                  </a:lnTo>
                  <a:cubicBezTo>
                    <a:pt x="1" y="6312"/>
                    <a:pt x="387" y="6574"/>
                    <a:pt x="772" y="6574"/>
                  </a:cubicBezTo>
                  <a:cubicBezTo>
                    <a:pt x="1158" y="6574"/>
                    <a:pt x="1544" y="6312"/>
                    <a:pt x="1544" y="5787"/>
                  </a:cubicBezTo>
                  <a:lnTo>
                    <a:pt x="1544" y="787"/>
                  </a:lnTo>
                  <a:cubicBezTo>
                    <a:pt x="1544" y="263"/>
                    <a:pt x="1158" y="0"/>
                    <a:pt x="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100"/>
            <p:cNvSpPr/>
            <p:nvPr/>
          </p:nvSpPr>
          <p:spPr>
            <a:xfrm>
              <a:off x="6329538" y="3581531"/>
              <a:ext cx="314050" cy="345675"/>
            </a:xfrm>
            <a:custGeom>
              <a:rect b="b" l="l" r="r" t="t"/>
              <a:pathLst>
                <a:path extrusionOk="0" h="13827" w="12562">
                  <a:moveTo>
                    <a:pt x="11172" y="402"/>
                  </a:moveTo>
                  <a:cubicBezTo>
                    <a:pt x="11697" y="402"/>
                    <a:pt x="12129" y="834"/>
                    <a:pt x="12129" y="1358"/>
                  </a:cubicBezTo>
                  <a:lnTo>
                    <a:pt x="12129" y="11203"/>
                  </a:lnTo>
                  <a:cubicBezTo>
                    <a:pt x="12129" y="11728"/>
                    <a:pt x="11697" y="12129"/>
                    <a:pt x="11172" y="12129"/>
                  </a:cubicBezTo>
                  <a:lnTo>
                    <a:pt x="1327" y="12129"/>
                  </a:lnTo>
                  <a:cubicBezTo>
                    <a:pt x="834" y="12129"/>
                    <a:pt x="402" y="11728"/>
                    <a:pt x="402" y="11203"/>
                  </a:cubicBezTo>
                  <a:lnTo>
                    <a:pt x="402" y="1358"/>
                  </a:lnTo>
                  <a:cubicBezTo>
                    <a:pt x="402" y="834"/>
                    <a:pt x="834" y="402"/>
                    <a:pt x="1327" y="402"/>
                  </a:cubicBezTo>
                  <a:close/>
                  <a:moveTo>
                    <a:pt x="3210" y="12530"/>
                  </a:moveTo>
                  <a:lnTo>
                    <a:pt x="3210" y="13117"/>
                  </a:lnTo>
                  <a:cubicBezTo>
                    <a:pt x="3210" y="13257"/>
                    <a:pt x="3081" y="13398"/>
                    <a:pt x="2942" y="13398"/>
                  </a:cubicBezTo>
                  <a:cubicBezTo>
                    <a:pt x="2928" y="13398"/>
                    <a:pt x="2915" y="13397"/>
                    <a:pt x="2901" y="13394"/>
                  </a:cubicBezTo>
                  <a:lnTo>
                    <a:pt x="1852" y="13394"/>
                  </a:lnTo>
                  <a:cubicBezTo>
                    <a:pt x="1836" y="13397"/>
                    <a:pt x="1820" y="13398"/>
                    <a:pt x="1805" y="13398"/>
                  </a:cubicBezTo>
                  <a:cubicBezTo>
                    <a:pt x="1646" y="13398"/>
                    <a:pt x="1543" y="13257"/>
                    <a:pt x="1543" y="13117"/>
                  </a:cubicBezTo>
                  <a:lnTo>
                    <a:pt x="1543" y="12530"/>
                  </a:lnTo>
                  <a:close/>
                  <a:moveTo>
                    <a:pt x="10987" y="12530"/>
                  </a:moveTo>
                  <a:lnTo>
                    <a:pt x="10987" y="13117"/>
                  </a:lnTo>
                  <a:cubicBezTo>
                    <a:pt x="10987" y="13257"/>
                    <a:pt x="10884" y="13398"/>
                    <a:pt x="10726" y="13398"/>
                  </a:cubicBezTo>
                  <a:cubicBezTo>
                    <a:pt x="10710" y="13398"/>
                    <a:pt x="10695" y="13397"/>
                    <a:pt x="10679" y="13394"/>
                  </a:cubicBezTo>
                  <a:lnTo>
                    <a:pt x="9629" y="13394"/>
                  </a:lnTo>
                  <a:cubicBezTo>
                    <a:pt x="9475" y="13394"/>
                    <a:pt x="9321" y="13271"/>
                    <a:pt x="9321" y="13117"/>
                  </a:cubicBezTo>
                  <a:lnTo>
                    <a:pt x="9321" y="12530"/>
                  </a:lnTo>
                  <a:close/>
                  <a:moveTo>
                    <a:pt x="1327" y="0"/>
                  </a:moveTo>
                  <a:cubicBezTo>
                    <a:pt x="587" y="0"/>
                    <a:pt x="0" y="618"/>
                    <a:pt x="0" y="1358"/>
                  </a:cubicBezTo>
                  <a:lnTo>
                    <a:pt x="0" y="11203"/>
                  </a:lnTo>
                  <a:cubicBezTo>
                    <a:pt x="0" y="11851"/>
                    <a:pt x="494" y="12438"/>
                    <a:pt x="1142" y="12530"/>
                  </a:cubicBezTo>
                  <a:lnTo>
                    <a:pt x="1142" y="13117"/>
                  </a:lnTo>
                  <a:cubicBezTo>
                    <a:pt x="1142" y="13487"/>
                    <a:pt x="1482" y="13826"/>
                    <a:pt x="1852" y="13826"/>
                  </a:cubicBezTo>
                  <a:lnTo>
                    <a:pt x="2901" y="13826"/>
                  </a:lnTo>
                  <a:cubicBezTo>
                    <a:pt x="3303" y="13826"/>
                    <a:pt x="3611" y="13487"/>
                    <a:pt x="3611" y="13117"/>
                  </a:cubicBezTo>
                  <a:lnTo>
                    <a:pt x="3611" y="12530"/>
                  </a:lnTo>
                  <a:lnTo>
                    <a:pt x="8950" y="12530"/>
                  </a:lnTo>
                  <a:lnTo>
                    <a:pt x="8950" y="13117"/>
                  </a:lnTo>
                  <a:cubicBezTo>
                    <a:pt x="8950" y="13487"/>
                    <a:pt x="9259" y="13826"/>
                    <a:pt x="9629" y="13826"/>
                  </a:cubicBezTo>
                  <a:lnTo>
                    <a:pt x="10679" y="13826"/>
                  </a:lnTo>
                  <a:cubicBezTo>
                    <a:pt x="11080" y="13826"/>
                    <a:pt x="11388" y="13518"/>
                    <a:pt x="11388" y="13117"/>
                  </a:cubicBezTo>
                  <a:lnTo>
                    <a:pt x="11388" y="12530"/>
                  </a:lnTo>
                  <a:cubicBezTo>
                    <a:pt x="12067" y="12438"/>
                    <a:pt x="12561" y="11851"/>
                    <a:pt x="12561" y="11203"/>
                  </a:cubicBezTo>
                  <a:lnTo>
                    <a:pt x="12561" y="1358"/>
                  </a:lnTo>
                  <a:cubicBezTo>
                    <a:pt x="12561" y="618"/>
                    <a:pt x="11944" y="0"/>
                    <a:pt x="1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3" name="Google Shape;21363;p100"/>
          <p:cNvGrpSpPr/>
          <p:nvPr/>
        </p:nvGrpSpPr>
        <p:grpSpPr>
          <a:xfrm>
            <a:off x="3301894" y="2858799"/>
            <a:ext cx="348000" cy="329525"/>
            <a:chOff x="7054788" y="1930381"/>
            <a:chExt cx="348000" cy="329525"/>
          </a:xfrm>
        </p:grpSpPr>
        <p:sp>
          <p:nvSpPr>
            <p:cNvPr id="21364" name="Google Shape;21364;p100"/>
            <p:cNvSpPr/>
            <p:nvPr/>
          </p:nvSpPr>
          <p:spPr>
            <a:xfrm>
              <a:off x="7054788" y="1930381"/>
              <a:ext cx="348000" cy="329525"/>
            </a:xfrm>
            <a:custGeom>
              <a:rect b="b" l="l" r="r" t="t"/>
              <a:pathLst>
                <a:path extrusionOk="0" h="13181" w="13920">
                  <a:moveTo>
                    <a:pt x="8580" y="404"/>
                  </a:moveTo>
                  <a:lnTo>
                    <a:pt x="8241" y="1268"/>
                  </a:lnTo>
                  <a:lnTo>
                    <a:pt x="5679" y="1268"/>
                  </a:lnTo>
                  <a:lnTo>
                    <a:pt x="5309" y="404"/>
                  </a:lnTo>
                  <a:close/>
                  <a:moveTo>
                    <a:pt x="8086" y="1669"/>
                  </a:moveTo>
                  <a:lnTo>
                    <a:pt x="6944" y="4447"/>
                  </a:lnTo>
                  <a:lnTo>
                    <a:pt x="5833" y="1669"/>
                  </a:lnTo>
                  <a:close/>
                  <a:moveTo>
                    <a:pt x="4877" y="406"/>
                  </a:moveTo>
                  <a:lnTo>
                    <a:pt x="6543" y="4539"/>
                  </a:lnTo>
                  <a:lnTo>
                    <a:pt x="4661" y="3521"/>
                  </a:lnTo>
                  <a:lnTo>
                    <a:pt x="5154" y="2996"/>
                  </a:lnTo>
                  <a:cubicBezTo>
                    <a:pt x="5247" y="2903"/>
                    <a:pt x="5247" y="2780"/>
                    <a:pt x="5154" y="2687"/>
                  </a:cubicBezTo>
                  <a:lnTo>
                    <a:pt x="3395" y="990"/>
                  </a:lnTo>
                  <a:cubicBezTo>
                    <a:pt x="3789" y="626"/>
                    <a:pt x="4332" y="441"/>
                    <a:pt x="4877" y="406"/>
                  </a:cubicBezTo>
                  <a:close/>
                  <a:moveTo>
                    <a:pt x="9012" y="404"/>
                  </a:moveTo>
                  <a:cubicBezTo>
                    <a:pt x="9568" y="404"/>
                    <a:pt x="10092" y="620"/>
                    <a:pt x="10524" y="990"/>
                  </a:cubicBezTo>
                  <a:lnTo>
                    <a:pt x="8765" y="2718"/>
                  </a:lnTo>
                  <a:cubicBezTo>
                    <a:pt x="8673" y="2780"/>
                    <a:pt x="8673" y="2903"/>
                    <a:pt x="8765" y="2996"/>
                  </a:cubicBezTo>
                  <a:lnTo>
                    <a:pt x="9259" y="3521"/>
                  </a:lnTo>
                  <a:lnTo>
                    <a:pt x="7346" y="4539"/>
                  </a:lnTo>
                  <a:lnTo>
                    <a:pt x="9012" y="404"/>
                  </a:lnTo>
                  <a:close/>
                  <a:moveTo>
                    <a:pt x="13148" y="7502"/>
                  </a:moveTo>
                  <a:lnTo>
                    <a:pt x="13425" y="8273"/>
                  </a:lnTo>
                  <a:cubicBezTo>
                    <a:pt x="13456" y="8366"/>
                    <a:pt x="13425" y="8489"/>
                    <a:pt x="13333" y="8520"/>
                  </a:cubicBezTo>
                  <a:lnTo>
                    <a:pt x="13333" y="8551"/>
                  </a:lnTo>
                  <a:lnTo>
                    <a:pt x="12160" y="8983"/>
                  </a:lnTo>
                  <a:cubicBezTo>
                    <a:pt x="12144" y="8989"/>
                    <a:pt x="12126" y="8991"/>
                    <a:pt x="12109" y="8991"/>
                  </a:cubicBezTo>
                  <a:cubicBezTo>
                    <a:pt x="12027" y="8991"/>
                    <a:pt x="11939" y="8936"/>
                    <a:pt x="11913" y="8860"/>
                  </a:cubicBezTo>
                  <a:lnTo>
                    <a:pt x="11635" y="8088"/>
                  </a:lnTo>
                  <a:lnTo>
                    <a:pt x="13148" y="7502"/>
                  </a:lnTo>
                  <a:close/>
                  <a:moveTo>
                    <a:pt x="741" y="7533"/>
                  </a:moveTo>
                  <a:lnTo>
                    <a:pt x="2284" y="8119"/>
                  </a:lnTo>
                  <a:lnTo>
                    <a:pt x="2007" y="8891"/>
                  </a:lnTo>
                  <a:lnTo>
                    <a:pt x="2007" y="8860"/>
                  </a:lnTo>
                  <a:cubicBezTo>
                    <a:pt x="1983" y="8954"/>
                    <a:pt x="1905" y="8994"/>
                    <a:pt x="1829" y="8994"/>
                  </a:cubicBezTo>
                  <a:cubicBezTo>
                    <a:pt x="1805" y="8994"/>
                    <a:pt x="1782" y="8990"/>
                    <a:pt x="1760" y="8983"/>
                  </a:cubicBezTo>
                  <a:lnTo>
                    <a:pt x="587" y="8551"/>
                  </a:lnTo>
                  <a:cubicBezTo>
                    <a:pt x="494" y="8520"/>
                    <a:pt x="463" y="8397"/>
                    <a:pt x="494" y="8304"/>
                  </a:cubicBezTo>
                  <a:lnTo>
                    <a:pt x="741" y="7533"/>
                  </a:lnTo>
                  <a:close/>
                  <a:moveTo>
                    <a:pt x="8994" y="0"/>
                  </a:moveTo>
                  <a:cubicBezTo>
                    <a:pt x="8959" y="0"/>
                    <a:pt x="8924" y="1"/>
                    <a:pt x="8889" y="2"/>
                  </a:cubicBezTo>
                  <a:lnTo>
                    <a:pt x="5031" y="2"/>
                  </a:lnTo>
                  <a:cubicBezTo>
                    <a:pt x="3797" y="2"/>
                    <a:pt x="2686" y="774"/>
                    <a:pt x="2253" y="1947"/>
                  </a:cubicBezTo>
                  <a:lnTo>
                    <a:pt x="124" y="8181"/>
                  </a:lnTo>
                  <a:cubicBezTo>
                    <a:pt x="1" y="8489"/>
                    <a:pt x="155" y="8829"/>
                    <a:pt x="463" y="8952"/>
                  </a:cubicBezTo>
                  <a:lnTo>
                    <a:pt x="1605" y="9384"/>
                  </a:lnTo>
                  <a:cubicBezTo>
                    <a:pt x="1671" y="9402"/>
                    <a:pt x="1737" y="9411"/>
                    <a:pt x="1802" y="9411"/>
                  </a:cubicBezTo>
                  <a:cubicBezTo>
                    <a:pt x="2068" y="9411"/>
                    <a:pt x="2302" y="9263"/>
                    <a:pt x="2377" y="9014"/>
                  </a:cubicBezTo>
                  <a:lnTo>
                    <a:pt x="3395" y="6144"/>
                  </a:lnTo>
                  <a:lnTo>
                    <a:pt x="3179" y="9631"/>
                  </a:lnTo>
                  <a:cubicBezTo>
                    <a:pt x="3130" y="9747"/>
                    <a:pt x="3257" y="9810"/>
                    <a:pt x="3377" y="9810"/>
                  </a:cubicBezTo>
                  <a:cubicBezTo>
                    <a:pt x="3480" y="9810"/>
                    <a:pt x="3578" y="9763"/>
                    <a:pt x="3550" y="9662"/>
                  </a:cubicBezTo>
                  <a:lnTo>
                    <a:pt x="3889" y="4693"/>
                  </a:lnTo>
                  <a:cubicBezTo>
                    <a:pt x="3889" y="4570"/>
                    <a:pt x="3797" y="4477"/>
                    <a:pt x="3704" y="4477"/>
                  </a:cubicBezTo>
                  <a:cubicBezTo>
                    <a:pt x="3688" y="4472"/>
                    <a:pt x="3671" y="4469"/>
                    <a:pt x="3655" y="4469"/>
                  </a:cubicBezTo>
                  <a:cubicBezTo>
                    <a:pt x="3581" y="4469"/>
                    <a:pt x="3513" y="4525"/>
                    <a:pt x="3488" y="4601"/>
                  </a:cubicBezTo>
                  <a:lnTo>
                    <a:pt x="2408" y="7687"/>
                  </a:lnTo>
                  <a:lnTo>
                    <a:pt x="896" y="7101"/>
                  </a:lnTo>
                  <a:lnTo>
                    <a:pt x="2624" y="2070"/>
                  </a:lnTo>
                  <a:cubicBezTo>
                    <a:pt x="2747" y="1762"/>
                    <a:pt x="2902" y="1484"/>
                    <a:pt x="3087" y="1268"/>
                  </a:cubicBezTo>
                  <a:lnTo>
                    <a:pt x="4722" y="2842"/>
                  </a:lnTo>
                  <a:lnTo>
                    <a:pt x="4198" y="3459"/>
                  </a:lnTo>
                  <a:cubicBezTo>
                    <a:pt x="4105" y="3552"/>
                    <a:pt x="4136" y="3706"/>
                    <a:pt x="4229" y="3768"/>
                  </a:cubicBezTo>
                  <a:lnTo>
                    <a:pt x="6759" y="5126"/>
                  </a:lnTo>
                  <a:lnTo>
                    <a:pt x="6759" y="12779"/>
                  </a:lnTo>
                  <a:lnTo>
                    <a:pt x="3797" y="12779"/>
                  </a:lnTo>
                  <a:cubicBezTo>
                    <a:pt x="3550" y="12779"/>
                    <a:pt x="3395" y="12594"/>
                    <a:pt x="3395" y="12378"/>
                  </a:cubicBezTo>
                  <a:lnTo>
                    <a:pt x="3519" y="10434"/>
                  </a:lnTo>
                  <a:cubicBezTo>
                    <a:pt x="3570" y="10315"/>
                    <a:pt x="3434" y="10243"/>
                    <a:pt x="3307" y="10243"/>
                  </a:cubicBezTo>
                  <a:cubicBezTo>
                    <a:pt x="3203" y="10243"/>
                    <a:pt x="3104" y="10292"/>
                    <a:pt x="3118" y="10403"/>
                  </a:cubicBezTo>
                  <a:lnTo>
                    <a:pt x="3025" y="12347"/>
                  </a:lnTo>
                  <a:cubicBezTo>
                    <a:pt x="2994" y="12779"/>
                    <a:pt x="3334" y="13150"/>
                    <a:pt x="3797" y="13180"/>
                  </a:cubicBezTo>
                  <a:lnTo>
                    <a:pt x="10123" y="13180"/>
                  </a:lnTo>
                  <a:cubicBezTo>
                    <a:pt x="10555" y="13180"/>
                    <a:pt x="10926" y="12779"/>
                    <a:pt x="10895" y="12347"/>
                  </a:cubicBezTo>
                  <a:lnTo>
                    <a:pt x="10524" y="6144"/>
                  </a:lnTo>
                  <a:lnTo>
                    <a:pt x="11512" y="9014"/>
                  </a:lnTo>
                  <a:cubicBezTo>
                    <a:pt x="11611" y="9263"/>
                    <a:pt x="11851" y="9411"/>
                    <a:pt x="12102" y="9411"/>
                  </a:cubicBezTo>
                  <a:cubicBezTo>
                    <a:pt x="12162" y="9411"/>
                    <a:pt x="12224" y="9402"/>
                    <a:pt x="12284" y="9384"/>
                  </a:cubicBezTo>
                  <a:lnTo>
                    <a:pt x="13456" y="8921"/>
                  </a:lnTo>
                  <a:cubicBezTo>
                    <a:pt x="13765" y="8829"/>
                    <a:pt x="13919" y="8459"/>
                    <a:pt x="13796" y="8150"/>
                  </a:cubicBezTo>
                  <a:lnTo>
                    <a:pt x="13796" y="8150"/>
                  </a:lnTo>
                  <a:lnTo>
                    <a:pt x="13827" y="8181"/>
                  </a:lnTo>
                  <a:lnTo>
                    <a:pt x="12376" y="4014"/>
                  </a:lnTo>
                  <a:cubicBezTo>
                    <a:pt x="12351" y="3938"/>
                    <a:pt x="12263" y="3883"/>
                    <a:pt x="12181" y="3883"/>
                  </a:cubicBezTo>
                  <a:cubicBezTo>
                    <a:pt x="12163" y="3883"/>
                    <a:pt x="12146" y="3886"/>
                    <a:pt x="12129" y="3891"/>
                  </a:cubicBezTo>
                  <a:cubicBezTo>
                    <a:pt x="12006" y="3922"/>
                    <a:pt x="11944" y="4045"/>
                    <a:pt x="12006" y="4138"/>
                  </a:cubicBezTo>
                  <a:lnTo>
                    <a:pt x="13024" y="7132"/>
                  </a:lnTo>
                  <a:lnTo>
                    <a:pt x="11512" y="7718"/>
                  </a:lnTo>
                  <a:lnTo>
                    <a:pt x="10432" y="4632"/>
                  </a:lnTo>
                  <a:cubicBezTo>
                    <a:pt x="10393" y="4541"/>
                    <a:pt x="10317" y="4500"/>
                    <a:pt x="10241" y="4500"/>
                  </a:cubicBezTo>
                  <a:cubicBezTo>
                    <a:pt x="10135" y="4500"/>
                    <a:pt x="10031" y="4581"/>
                    <a:pt x="10031" y="4724"/>
                  </a:cubicBezTo>
                  <a:cubicBezTo>
                    <a:pt x="10031" y="4724"/>
                    <a:pt x="10524" y="12378"/>
                    <a:pt x="10524" y="12378"/>
                  </a:cubicBezTo>
                  <a:cubicBezTo>
                    <a:pt x="10524" y="12594"/>
                    <a:pt x="10339" y="12779"/>
                    <a:pt x="10123" y="12779"/>
                  </a:cubicBezTo>
                  <a:lnTo>
                    <a:pt x="7160" y="12779"/>
                  </a:lnTo>
                  <a:lnTo>
                    <a:pt x="7160" y="5126"/>
                  </a:lnTo>
                  <a:lnTo>
                    <a:pt x="9691" y="3768"/>
                  </a:lnTo>
                  <a:cubicBezTo>
                    <a:pt x="9784" y="3706"/>
                    <a:pt x="9815" y="3552"/>
                    <a:pt x="9722" y="3428"/>
                  </a:cubicBezTo>
                  <a:lnTo>
                    <a:pt x="9197" y="2842"/>
                  </a:lnTo>
                  <a:lnTo>
                    <a:pt x="10833" y="1268"/>
                  </a:lnTo>
                  <a:cubicBezTo>
                    <a:pt x="11018" y="1515"/>
                    <a:pt x="11173" y="1792"/>
                    <a:pt x="11296" y="2070"/>
                  </a:cubicBezTo>
                  <a:lnTo>
                    <a:pt x="11728" y="3397"/>
                  </a:lnTo>
                  <a:cubicBezTo>
                    <a:pt x="11753" y="3473"/>
                    <a:pt x="11842" y="3529"/>
                    <a:pt x="11941" y="3529"/>
                  </a:cubicBezTo>
                  <a:cubicBezTo>
                    <a:pt x="11962" y="3529"/>
                    <a:pt x="11984" y="3526"/>
                    <a:pt x="12006" y="3521"/>
                  </a:cubicBezTo>
                  <a:cubicBezTo>
                    <a:pt x="12098" y="3490"/>
                    <a:pt x="12160" y="3366"/>
                    <a:pt x="12129" y="3274"/>
                  </a:cubicBezTo>
                  <a:lnTo>
                    <a:pt x="11666" y="1947"/>
                  </a:lnTo>
                  <a:cubicBezTo>
                    <a:pt x="11512" y="1546"/>
                    <a:pt x="11296" y="1175"/>
                    <a:pt x="10987" y="867"/>
                  </a:cubicBezTo>
                  <a:cubicBezTo>
                    <a:pt x="10457" y="307"/>
                    <a:pt x="9730" y="0"/>
                    <a:pt x="8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100"/>
            <p:cNvSpPr/>
            <p:nvPr/>
          </p:nvSpPr>
          <p:spPr>
            <a:xfrm>
              <a:off x="7244588" y="2131031"/>
              <a:ext cx="55575" cy="70225"/>
            </a:xfrm>
            <a:custGeom>
              <a:rect b="b" l="l" r="r" t="t"/>
              <a:pathLst>
                <a:path extrusionOk="0" h="2809" w="2223">
                  <a:moveTo>
                    <a:pt x="1791" y="402"/>
                  </a:moveTo>
                  <a:cubicBezTo>
                    <a:pt x="1821" y="402"/>
                    <a:pt x="1821" y="433"/>
                    <a:pt x="1821" y="433"/>
                  </a:cubicBezTo>
                  <a:lnTo>
                    <a:pt x="1821" y="895"/>
                  </a:lnTo>
                  <a:lnTo>
                    <a:pt x="433" y="895"/>
                  </a:lnTo>
                  <a:lnTo>
                    <a:pt x="433" y="433"/>
                  </a:lnTo>
                  <a:cubicBezTo>
                    <a:pt x="402" y="433"/>
                    <a:pt x="433" y="402"/>
                    <a:pt x="463" y="402"/>
                  </a:cubicBezTo>
                  <a:close/>
                  <a:moveTo>
                    <a:pt x="1821" y="1297"/>
                  </a:moveTo>
                  <a:lnTo>
                    <a:pt x="1821" y="1698"/>
                  </a:lnTo>
                  <a:cubicBezTo>
                    <a:pt x="1821" y="2068"/>
                    <a:pt x="1513" y="2408"/>
                    <a:pt x="1112" y="2408"/>
                  </a:cubicBezTo>
                  <a:cubicBezTo>
                    <a:pt x="741" y="2408"/>
                    <a:pt x="402" y="2099"/>
                    <a:pt x="402" y="1698"/>
                  </a:cubicBezTo>
                  <a:lnTo>
                    <a:pt x="402" y="1297"/>
                  </a:lnTo>
                  <a:close/>
                  <a:moveTo>
                    <a:pt x="463" y="1"/>
                  </a:moveTo>
                  <a:cubicBezTo>
                    <a:pt x="217" y="1"/>
                    <a:pt x="1" y="186"/>
                    <a:pt x="1" y="433"/>
                  </a:cubicBezTo>
                  <a:lnTo>
                    <a:pt x="1" y="1698"/>
                  </a:lnTo>
                  <a:cubicBezTo>
                    <a:pt x="1" y="2439"/>
                    <a:pt x="556" y="2809"/>
                    <a:pt x="1112" y="2809"/>
                  </a:cubicBezTo>
                  <a:cubicBezTo>
                    <a:pt x="1667" y="2809"/>
                    <a:pt x="2223" y="2439"/>
                    <a:pt x="2223" y="1698"/>
                  </a:cubicBezTo>
                  <a:lnTo>
                    <a:pt x="2223" y="433"/>
                  </a:lnTo>
                  <a:cubicBezTo>
                    <a:pt x="2223" y="186"/>
                    <a:pt x="2037" y="1"/>
                    <a:pt x="1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100"/>
            <p:cNvSpPr/>
            <p:nvPr/>
          </p:nvSpPr>
          <p:spPr>
            <a:xfrm>
              <a:off x="7155488" y="2131031"/>
              <a:ext cx="57875" cy="71975"/>
            </a:xfrm>
            <a:custGeom>
              <a:rect b="b" l="l" r="r" t="t"/>
              <a:pathLst>
                <a:path extrusionOk="0" h="2879" w="2315">
                  <a:moveTo>
                    <a:pt x="1867" y="402"/>
                  </a:moveTo>
                  <a:cubicBezTo>
                    <a:pt x="1867" y="402"/>
                    <a:pt x="1898" y="433"/>
                    <a:pt x="1898" y="433"/>
                  </a:cubicBezTo>
                  <a:lnTo>
                    <a:pt x="1898" y="895"/>
                  </a:lnTo>
                  <a:lnTo>
                    <a:pt x="478" y="895"/>
                  </a:lnTo>
                  <a:lnTo>
                    <a:pt x="478" y="433"/>
                  </a:lnTo>
                  <a:cubicBezTo>
                    <a:pt x="478" y="433"/>
                    <a:pt x="509" y="402"/>
                    <a:pt x="509" y="402"/>
                  </a:cubicBezTo>
                  <a:close/>
                  <a:moveTo>
                    <a:pt x="1898" y="1297"/>
                  </a:moveTo>
                  <a:lnTo>
                    <a:pt x="1898" y="1698"/>
                  </a:lnTo>
                  <a:cubicBezTo>
                    <a:pt x="1898" y="2099"/>
                    <a:pt x="1589" y="2408"/>
                    <a:pt x="1188" y="2408"/>
                  </a:cubicBezTo>
                  <a:cubicBezTo>
                    <a:pt x="787" y="2408"/>
                    <a:pt x="478" y="2068"/>
                    <a:pt x="478" y="1698"/>
                  </a:cubicBezTo>
                  <a:lnTo>
                    <a:pt x="478" y="1297"/>
                  </a:lnTo>
                  <a:close/>
                  <a:moveTo>
                    <a:pt x="509" y="1"/>
                  </a:moveTo>
                  <a:cubicBezTo>
                    <a:pt x="262" y="1"/>
                    <a:pt x="46" y="186"/>
                    <a:pt x="46" y="433"/>
                  </a:cubicBezTo>
                  <a:lnTo>
                    <a:pt x="46" y="1698"/>
                  </a:lnTo>
                  <a:cubicBezTo>
                    <a:pt x="0" y="2485"/>
                    <a:pt x="579" y="2878"/>
                    <a:pt x="1157" y="2878"/>
                  </a:cubicBezTo>
                  <a:cubicBezTo>
                    <a:pt x="1736" y="2878"/>
                    <a:pt x="2315" y="2485"/>
                    <a:pt x="2268" y="1698"/>
                  </a:cubicBezTo>
                  <a:lnTo>
                    <a:pt x="2268" y="433"/>
                  </a:lnTo>
                  <a:cubicBezTo>
                    <a:pt x="2268" y="186"/>
                    <a:pt x="2083"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7" name="Google Shape;21367;p100"/>
          <p:cNvGrpSpPr/>
          <p:nvPr/>
        </p:nvGrpSpPr>
        <p:grpSpPr>
          <a:xfrm>
            <a:off x="4069706" y="2850724"/>
            <a:ext cx="301700" cy="345675"/>
            <a:chOff x="5584988" y="4141656"/>
            <a:chExt cx="301700" cy="345675"/>
          </a:xfrm>
        </p:grpSpPr>
        <p:sp>
          <p:nvSpPr>
            <p:cNvPr id="21368" name="Google Shape;21368;p100"/>
            <p:cNvSpPr/>
            <p:nvPr/>
          </p:nvSpPr>
          <p:spPr>
            <a:xfrm>
              <a:off x="5682988" y="4403206"/>
              <a:ext cx="10825" cy="18550"/>
            </a:xfrm>
            <a:custGeom>
              <a:rect b="b" l="l" r="r" t="t"/>
              <a:pathLst>
                <a:path extrusionOk="0" h="742" w="433">
                  <a:moveTo>
                    <a:pt x="216" y="1"/>
                  </a:moveTo>
                  <a:cubicBezTo>
                    <a:pt x="93" y="1"/>
                    <a:pt x="0" y="63"/>
                    <a:pt x="31" y="186"/>
                  </a:cubicBezTo>
                  <a:lnTo>
                    <a:pt x="31" y="526"/>
                  </a:lnTo>
                  <a:cubicBezTo>
                    <a:pt x="31" y="649"/>
                    <a:pt x="93" y="742"/>
                    <a:pt x="216" y="742"/>
                  </a:cubicBezTo>
                  <a:cubicBezTo>
                    <a:pt x="340" y="742"/>
                    <a:pt x="432" y="649"/>
                    <a:pt x="432" y="526"/>
                  </a:cubicBezTo>
                  <a:lnTo>
                    <a:pt x="432" y="186"/>
                  </a:lnTo>
                  <a:cubicBezTo>
                    <a:pt x="432" y="94"/>
                    <a:pt x="340"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100"/>
            <p:cNvSpPr/>
            <p:nvPr/>
          </p:nvSpPr>
          <p:spPr>
            <a:xfrm>
              <a:off x="5777113" y="4403206"/>
              <a:ext cx="10050" cy="18550"/>
            </a:xfrm>
            <a:custGeom>
              <a:rect b="b" l="l" r="r" t="t"/>
              <a:pathLst>
                <a:path extrusionOk="0" h="742" w="402">
                  <a:moveTo>
                    <a:pt x="216" y="1"/>
                  </a:moveTo>
                  <a:cubicBezTo>
                    <a:pt x="93" y="1"/>
                    <a:pt x="0" y="63"/>
                    <a:pt x="0" y="186"/>
                  </a:cubicBezTo>
                  <a:lnTo>
                    <a:pt x="0" y="526"/>
                  </a:lnTo>
                  <a:cubicBezTo>
                    <a:pt x="0" y="649"/>
                    <a:pt x="93" y="742"/>
                    <a:pt x="216" y="742"/>
                  </a:cubicBezTo>
                  <a:cubicBezTo>
                    <a:pt x="340" y="742"/>
                    <a:pt x="401" y="649"/>
                    <a:pt x="401" y="526"/>
                  </a:cubicBezTo>
                  <a:lnTo>
                    <a:pt x="401" y="186"/>
                  </a:lnTo>
                  <a:cubicBezTo>
                    <a:pt x="401" y="94"/>
                    <a:pt x="309"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100"/>
            <p:cNvSpPr/>
            <p:nvPr/>
          </p:nvSpPr>
          <p:spPr>
            <a:xfrm>
              <a:off x="5716538" y="4410856"/>
              <a:ext cx="37850" cy="15525"/>
            </a:xfrm>
            <a:custGeom>
              <a:rect b="b" l="l" r="r" t="t"/>
              <a:pathLst>
                <a:path extrusionOk="0" h="621" w="1514">
                  <a:moveTo>
                    <a:pt x="298" y="0"/>
                  </a:moveTo>
                  <a:cubicBezTo>
                    <a:pt x="141" y="0"/>
                    <a:pt x="0" y="180"/>
                    <a:pt x="140" y="343"/>
                  </a:cubicBezTo>
                  <a:cubicBezTo>
                    <a:pt x="294" y="497"/>
                    <a:pt x="510" y="621"/>
                    <a:pt x="757" y="621"/>
                  </a:cubicBezTo>
                  <a:cubicBezTo>
                    <a:pt x="1004" y="621"/>
                    <a:pt x="1220" y="497"/>
                    <a:pt x="1374" y="343"/>
                  </a:cubicBezTo>
                  <a:cubicBezTo>
                    <a:pt x="1513" y="180"/>
                    <a:pt x="1373" y="0"/>
                    <a:pt x="1216" y="0"/>
                  </a:cubicBezTo>
                  <a:cubicBezTo>
                    <a:pt x="1164" y="0"/>
                    <a:pt x="1111" y="20"/>
                    <a:pt x="1065" y="65"/>
                  </a:cubicBezTo>
                  <a:cubicBezTo>
                    <a:pt x="973" y="158"/>
                    <a:pt x="880" y="220"/>
                    <a:pt x="757" y="220"/>
                  </a:cubicBezTo>
                  <a:cubicBezTo>
                    <a:pt x="633" y="220"/>
                    <a:pt x="510" y="158"/>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100"/>
            <p:cNvSpPr/>
            <p:nvPr/>
          </p:nvSpPr>
          <p:spPr>
            <a:xfrm>
              <a:off x="5618938" y="4355856"/>
              <a:ext cx="233025" cy="104475"/>
            </a:xfrm>
            <a:custGeom>
              <a:rect b="b" l="l" r="r" t="t"/>
              <a:pathLst>
                <a:path extrusionOk="0" h="4179" w="9321">
                  <a:moveTo>
                    <a:pt x="3156" y="1"/>
                  </a:moveTo>
                  <a:cubicBezTo>
                    <a:pt x="2736" y="1"/>
                    <a:pt x="2335" y="131"/>
                    <a:pt x="2068" y="475"/>
                  </a:cubicBezTo>
                  <a:lnTo>
                    <a:pt x="1359" y="1401"/>
                  </a:lnTo>
                  <a:cubicBezTo>
                    <a:pt x="1297" y="1494"/>
                    <a:pt x="1297" y="1617"/>
                    <a:pt x="1389" y="1679"/>
                  </a:cubicBezTo>
                  <a:cubicBezTo>
                    <a:pt x="1431" y="1707"/>
                    <a:pt x="1479" y="1722"/>
                    <a:pt x="1525" y="1722"/>
                  </a:cubicBezTo>
                  <a:cubicBezTo>
                    <a:pt x="1580" y="1722"/>
                    <a:pt x="1633" y="1699"/>
                    <a:pt x="1667" y="1648"/>
                  </a:cubicBezTo>
                  <a:lnTo>
                    <a:pt x="2377" y="722"/>
                  </a:lnTo>
                  <a:cubicBezTo>
                    <a:pt x="2544" y="485"/>
                    <a:pt x="2819" y="399"/>
                    <a:pt x="3115" y="399"/>
                  </a:cubicBezTo>
                  <a:cubicBezTo>
                    <a:pt x="3475" y="399"/>
                    <a:pt x="3866" y="525"/>
                    <a:pt x="4136" y="661"/>
                  </a:cubicBezTo>
                  <a:cubicBezTo>
                    <a:pt x="4407" y="796"/>
                    <a:pt x="4677" y="922"/>
                    <a:pt x="5120" y="922"/>
                  </a:cubicBezTo>
                  <a:cubicBezTo>
                    <a:pt x="5486" y="922"/>
                    <a:pt x="5969" y="836"/>
                    <a:pt x="6667" y="599"/>
                  </a:cubicBezTo>
                  <a:cubicBezTo>
                    <a:pt x="6692" y="591"/>
                    <a:pt x="6716" y="587"/>
                    <a:pt x="6741" y="587"/>
                  </a:cubicBezTo>
                  <a:cubicBezTo>
                    <a:pt x="6807" y="587"/>
                    <a:pt x="6868" y="615"/>
                    <a:pt x="6914" y="661"/>
                  </a:cubicBezTo>
                  <a:lnTo>
                    <a:pt x="8518" y="2821"/>
                  </a:lnTo>
                  <a:cubicBezTo>
                    <a:pt x="8796" y="3191"/>
                    <a:pt x="8518" y="3747"/>
                    <a:pt x="8056" y="3747"/>
                  </a:cubicBezTo>
                  <a:lnTo>
                    <a:pt x="1266" y="3747"/>
                  </a:lnTo>
                  <a:cubicBezTo>
                    <a:pt x="803" y="3747"/>
                    <a:pt x="525" y="3191"/>
                    <a:pt x="803" y="2821"/>
                  </a:cubicBezTo>
                  <a:lnTo>
                    <a:pt x="1204" y="2296"/>
                  </a:lnTo>
                  <a:cubicBezTo>
                    <a:pt x="1316" y="2139"/>
                    <a:pt x="1168" y="1966"/>
                    <a:pt x="1019" y="1966"/>
                  </a:cubicBezTo>
                  <a:cubicBezTo>
                    <a:pt x="963" y="1966"/>
                    <a:pt x="907" y="1990"/>
                    <a:pt x="865" y="2049"/>
                  </a:cubicBezTo>
                  <a:lnTo>
                    <a:pt x="494" y="2574"/>
                  </a:lnTo>
                  <a:cubicBezTo>
                    <a:pt x="1" y="3253"/>
                    <a:pt x="464" y="4179"/>
                    <a:pt x="1297" y="4179"/>
                  </a:cubicBezTo>
                  <a:lnTo>
                    <a:pt x="8056" y="4179"/>
                  </a:lnTo>
                  <a:cubicBezTo>
                    <a:pt x="8858" y="4148"/>
                    <a:pt x="9321" y="3253"/>
                    <a:pt x="8858" y="2574"/>
                  </a:cubicBezTo>
                  <a:lnTo>
                    <a:pt x="7253" y="444"/>
                  </a:lnTo>
                  <a:cubicBezTo>
                    <a:pt x="7116" y="285"/>
                    <a:pt x="6929" y="193"/>
                    <a:pt x="6729" y="193"/>
                  </a:cubicBezTo>
                  <a:cubicBezTo>
                    <a:pt x="6658" y="193"/>
                    <a:pt x="6585" y="204"/>
                    <a:pt x="6512" y="228"/>
                  </a:cubicBezTo>
                  <a:cubicBezTo>
                    <a:pt x="5893" y="440"/>
                    <a:pt x="5479" y="516"/>
                    <a:pt x="5168" y="516"/>
                  </a:cubicBezTo>
                  <a:cubicBezTo>
                    <a:pt x="4797" y="516"/>
                    <a:pt x="4573" y="408"/>
                    <a:pt x="4321" y="290"/>
                  </a:cubicBezTo>
                  <a:cubicBezTo>
                    <a:pt x="3987" y="123"/>
                    <a:pt x="3563" y="1"/>
                    <a:pt x="3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100"/>
            <p:cNvSpPr/>
            <p:nvPr/>
          </p:nvSpPr>
          <p:spPr>
            <a:xfrm>
              <a:off x="5724638" y="4309856"/>
              <a:ext cx="50950" cy="44300"/>
            </a:xfrm>
            <a:custGeom>
              <a:rect b="b" l="l" r="r" t="t"/>
              <a:pathLst>
                <a:path extrusionOk="0" h="1772" w="2038">
                  <a:moveTo>
                    <a:pt x="896" y="402"/>
                  </a:moveTo>
                  <a:cubicBezTo>
                    <a:pt x="1297" y="433"/>
                    <a:pt x="1513" y="927"/>
                    <a:pt x="1204" y="1204"/>
                  </a:cubicBezTo>
                  <a:cubicBezTo>
                    <a:pt x="1103" y="1306"/>
                    <a:pt x="981" y="1351"/>
                    <a:pt x="864" y="1351"/>
                  </a:cubicBezTo>
                  <a:cubicBezTo>
                    <a:pt x="624" y="1351"/>
                    <a:pt x="402" y="1165"/>
                    <a:pt x="402" y="896"/>
                  </a:cubicBezTo>
                  <a:cubicBezTo>
                    <a:pt x="402" y="618"/>
                    <a:pt x="618" y="402"/>
                    <a:pt x="896" y="402"/>
                  </a:cubicBezTo>
                  <a:close/>
                  <a:moveTo>
                    <a:pt x="896" y="1"/>
                  </a:moveTo>
                  <a:cubicBezTo>
                    <a:pt x="402" y="1"/>
                    <a:pt x="1" y="402"/>
                    <a:pt x="1" y="896"/>
                  </a:cubicBezTo>
                  <a:cubicBezTo>
                    <a:pt x="1" y="1419"/>
                    <a:pt x="440" y="1772"/>
                    <a:pt x="897" y="1772"/>
                  </a:cubicBezTo>
                  <a:cubicBezTo>
                    <a:pt x="1113" y="1772"/>
                    <a:pt x="1334" y="1692"/>
                    <a:pt x="1513" y="1513"/>
                  </a:cubicBezTo>
                  <a:cubicBezTo>
                    <a:pt x="2038" y="957"/>
                    <a:pt x="1667" y="1"/>
                    <a:pt x="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100"/>
            <p:cNvSpPr/>
            <p:nvPr/>
          </p:nvSpPr>
          <p:spPr>
            <a:xfrm>
              <a:off x="5708438" y="4259706"/>
              <a:ext cx="40925" cy="35125"/>
            </a:xfrm>
            <a:custGeom>
              <a:rect b="b" l="l" r="r" t="t"/>
              <a:pathLst>
                <a:path extrusionOk="0" h="1405" w="1637">
                  <a:moveTo>
                    <a:pt x="952" y="405"/>
                  </a:moveTo>
                  <a:cubicBezTo>
                    <a:pt x="1098" y="405"/>
                    <a:pt x="1235" y="515"/>
                    <a:pt x="1235" y="680"/>
                  </a:cubicBezTo>
                  <a:cubicBezTo>
                    <a:pt x="1235" y="865"/>
                    <a:pt x="1112" y="988"/>
                    <a:pt x="957" y="988"/>
                  </a:cubicBezTo>
                  <a:cubicBezTo>
                    <a:pt x="680" y="988"/>
                    <a:pt x="556" y="680"/>
                    <a:pt x="741" y="494"/>
                  </a:cubicBezTo>
                  <a:cubicBezTo>
                    <a:pt x="803" y="433"/>
                    <a:pt x="878" y="405"/>
                    <a:pt x="952" y="405"/>
                  </a:cubicBezTo>
                  <a:close/>
                  <a:moveTo>
                    <a:pt x="957" y="1"/>
                  </a:moveTo>
                  <a:cubicBezTo>
                    <a:pt x="309" y="1"/>
                    <a:pt x="1" y="741"/>
                    <a:pt x="464" y="1204"/>
                  </a:cubicBezTo>
                  <a:cubicBezTo>
                    <a:pt x="601" y="1342"/>
                    <a:pt x="771" y="1405"/>
                    <a:pt x="938" y="1405"/>
                  </a:cubicBezTo>
                  <a:cubicBezTo>
                    <a:pt x="1293" y="1405"/>
                    <a:pt x="1636" y="1121"/>
                    <a:pt x="1636" y="680"/>
                  </a:cubicBezTo>
                  <a:cubicBezTo>
                    <a:pt x="1636" y="309"/>
                    <a:pt x="1328"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100"/>
            <p:cNvSpPr/>
            <p:nvPr/>
          </p:nvSpPr>
          <p:spPr>
            <a:xfrm>
              <a:off x="5584988" y="4141656"/>
              <a:ext cx="301700" cy="345675"/>
            </a:xfrm>
            <a:custGeom>
              <a:rect b="b" l="l" r="r" t="t"/>
              <a:pathLst>
                <a:path extrusionOk="0" h="13827" w="12068">
                  <a:moveTo>
                    <a:pt x="7586" y="430"/>
                  </a:moveTo>
                  <a:cubicBezTo>
                    <a:pt x="8706" y="430"/>
                    <a:pt x="8706" y="2164"/>
                    <a:pt x="7586" y="2164"/>
                  </a:cubicBezTo>
                  <a:cubicBezTo>
                    <a:pt x="7558" y="2164"/>
                    <a:pt x="7529" y="2163"/>
                    <a:pt x="7500" y="2161"/>
                  </a:cubicBezTo>
                  <a:lnTo>
                    <a:pt x="4507" y="2161"/>
                  </a:lnTo>
                  <a:cubicBezTo>
                    <a:pt x="4044" y="2161"/>
                    <a:pt x="3642" y="1760"/>
                    <a:pt x="3642" y="1297"/>
                  </a:cubicBezTo>
                  <a:cubicBezTo>
                    <a:pt x="3642" y="803"/>
                    <a:pt x="4044" y="433"/>
                    <a:pt x="4507" y="433"/>
                  </a:cubicBezTo>
                  <a:lnTo>
                    <a:pt x="7500" y="433"/>
                  </a:lnTo>
                  <a:cubicBezTo>
                    <a:pt x="7529" y="431"/>
                    <a:pt x="7558" y="430"/>
                    <a:pt x="7586" y="430"/>
                  </a:cubicBezTo>
                  <a:close/>
                  <a:moveTo>
                    <a:pt x="4537" y="1"/>
                  </a:moveTo>
                  <a:cubicBezTo>
                    <a:pt x="2994" y="32"/>
                    <a:pt x="2809" y="2285"/>
                    <a:pt x="4352" y="2532"/>
                  </a:cubicBezTo>
                  <a:lnTo>
                    <a:pt x="4352" y="4908"/>
                  </a:lnTo>
                  <a:cubicBezTo>
                    <a:pt x="4321" y="5556"/>
                    <a:pt x="4105" y="6204"/>
                    <a:pt x="3642" y="6698"/>
                  </a:cubicBezTo>
                  <a:lnTo>
                    <a:pt x="988" y="10494"/>
                  </a:lnTo>
                  <a:cubicBezTo>
                    <a:pt x="1" y="11883"/>
                    <a:pt x="957" y="13796"/>
                    <a:pt x="2624" y="13827"/>
                  </a:cubicBezTo>
                  <a:lnTo>
                    <a:pt x="9414" y="13827"/>
                  </a:lnTo>
                  <a:cubicBezTo>
                    <a:pt x="11080" y="13796"/>
                    <a:pt x="12068" y="11883"/>
                    <a:pt x="11080" y="10494"/>
                  </a:cubicBezTo>
                  <a:lnTo>
                    <a:pt x="9444" y="8148"/>
                  </a:lnTo>
                  <a:cubicBezTo>
                    <a:pt x="9393" y="8097"/>
                    <a:pt x="9333" y="8074"/>
                    <a:pt x="9274" y="8074"/>
                  </a:cubicBezTo>
                  <a:cubicBezTo>
                    <a:pt x="9225" y="8074"/>
                    <a:pt x="9177" y="8090"/>
                    <a:pt x="9136" y="8117"/>
                  </a:cubicBezTo>
                  <a:cubicBezTo>
                    <a:pt x="9043" y="8179"/>
                    <a:pt x="9043" y="8303"/>
                    <a:pt x="9105" y="8395"/>
                  </a:cubicBezTo>
                  <a:lnTo>
                    <a:pt x="10741" y="10741"/>
                  </a:lnTo>
                  <a:cubicBezTo>
                    <a:pt x="11543" y="11852"/>
                    <a:pt x="10771" y="13395"/>
                    <a:pt x="9414" y="13395"/>
                  </a:cubicBezTo>
                  <a:lnTo>
                    <a:pt x="2624" y="13395"/>
                  </a:lnTo>
                  <a:cubicBezTo>
                    <a:pt x="1266" y="13364"/>
                    <a:pt x="494" y="11852"/>
                    <a:pt x="1297" y="10741"/>
                  </a:cubicBezTo>
                  <a:lnTo>
                    <a:pt x="3951" y="6914"/>
                  </a:lnTo>
                  <a:cubicBezTo>
                    <a:pt x="4445" y="6358"/>
                    <a:pt x="4723" y="5649"/>
                    <a:pt x="4723" y="4908"/>
                  </a:cubicBezTo>
                  <a:lnTo>
                    <a:pt x="4723" y="2562"/>
                  </a:lnTo>
                  <a:lnTo>
                    <a:pt x="7315" y="2562"/>
                  </a:lnTo>
                  <a:lnTo>
                    <a:pt x="7315" y="4908"/>
                  </a:lnTo>
                  <a:cubicBezTo>
                    <a:pt x="7315" y="5649"/>
                    <a:pt x="7593" y="6358"/>
                    <a:pt x="8086" y="6914"/>
                  </a:cubicBezTo>
                  <a:lnTo>
                    <a:pt x="8642" y="7747"/>
                  </a:lnTo>
                  <a:cubicBezTo>
                    <a:pt x="8676" y="7798"/>
                    <a:pt x="8729" y="7821"/>
                    <a:pt x="8785" y="7821"/>
                  </a:cubicBezTo>
                  <a:cubicBezTo>
                    <a:pt x="8830" y="7821"/>
                    <a:pt x="8878" y="7806"/>
                    <a:pt x="8920" y="7778"/>
                  </a:cubicBezTo>
                  <a:cubicBezTo>
                    <a:pt x="9012" y="7716"/>
                    <a:pt x="9043" y="7593"/>
                    <a:pt x="8981" y="7500"/>
                  </a:cubicBezTo>
                  <a:lnTo>
                    <a:pt x="8395" y="6698"/>
                  </a:lnTo>
                  <a:cubicBezTo>
                    <a:pt x="7963" y="6204"/>
                    <a:pt x="7716" y="5556"/>
                    <a:pt x="7716" y="4908"/>
                  </a:cubicBezTo>
                  <a:lnTo>
                    <a:pt x="7716" y="2532"/>
                  </a:lnTo>
                  <a:cubicBezTo>
                    <a:pt x="9259" y="2285"/>
                    <a:pt x="9074" y="32"/>
                    <a:pt x="7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5" name="Google Shape;21375;p100"/>
          <p:cNvGrpSpPr/>
          <p:nvPr/>
        </p:nvGrpSpPr>
        <p:grpSpPr>
          <a:xfrm>
            <a:off x="4057356" y="3418117"/>
            <a:ext cx="326400" cy="344725"/>
            <a:chOff x="7065588" y="3581531"/>
            <a:chExt cx="326400" cy="344725"/>
          </a:xfrm>
        </p:grpSpPr>
        <p:sp>
          <p:nvSpPr>
            <p:cNvPr id="21376" name="Google Shape;21376;p100"/>
            <p:cNvSpPr/>
            <p:nvPr/>
          </p:nvSpPr>
          <p:spPr>
            <a:xfrm>
              <a:off x="7170513" y="3671031"/>
              <a:ext cx="10075" cy="18725"/>
            </a:xfrm>
            <a:custGeom>
              <a:rect b="b" l="l" r="r" t="t"/>
              <a:pathLst>
                <a:path extrusionOk="0" h="749" w="403">
                  <a:moveTo>
                    <a:pt x="201" y="0"/>
                  </a:moveTo>
                  <a:cubicBezTo>
                    <a:pt x="109" y="0"/>
                    <a:pt x="16" y="62"/>
                    <a:pt x="1" y="185"/>
                  </a:cubicBezTo>
                  <a:lnTo>
                    <a:pt x="1" y="587"/>
                  </a:lnTo>
                  <a:cubicBezTo>
                    <a:pt x="16" y="695"/>
                    <a:pt x="109" y="749"/>
                    <a:pt x="201" y="749"/>
                  </a:cubicBezTo>
                  <a:cubicBezTo>
                    <a:pt x="294" y="749"/>
                    <a:pt x="387" y="695"/>
                    <a:pt x="402" y="587"/>
                  </a:cubicBezTo>
                  <a:lnTo>
                    <a:pt x="402" y="185"/>
                  </a:lnTo>
                  <a:cubicBezTo>
                    <a:pt x="387" y="62"/>
                    <a:pt x="29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100"/>
            <p:cNvSpPr/>
            <p:nvPr/>
          </p:nvSpPr>
          <p:spPr>
            <a:xfrm>
              <a:off x="7276988" y="3671031"/>
              <a:ext cx="10825" cy="19300"/>
            </a:xfrm>
            <a:custGeom>
              <a:rect b="b" l="l" r="r" t="t"/>
              <a:pathLst>
                <a:path extrusionOk="0" h="772" w="433">
                  <a:moveTo>
                    <a:pt x="217" y="0"/>
                  </a:moveTo>
                  <a:cubicBezTo>
                    <a:pt x="93" y="0"/>
                    <a:pt x="1" y="62"/>
                    <a:pt x="32" y="185"/>
                  </a:cubicBezTo>
                  <a:lnTo>
                    <a:pt x="32" y="587"/>
                  </a:lnTo>
                  <a:cubicBezTo>
                    <a:pt x="1" y="679"/>
                    <a:pt x="93" y="772"/>
                    <a:pt x="217" y="772"/>
                  </a:cubicBezTo>
                  <a:cubicBezTo>
                    <a:pt x="340" y="772"/>
                    <a:pt x="433" y="679"/>
                    <a:pt x="433" y="587"/>
                  </a:cubicBezTo>
                  <a:lnTo>
                    <a:pt x="433" y="185"/>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100"/>
            <p:cNvSpPr/>
            <p:nvPr/>
          </p:nvSpPr>
          <p:spPr>
            <a:xfrm>
              <a:off x="7207938" y="3679431"/>
              <a:ext cx="41125" cy="16125"/>
            </a:xfrm>
            <a:custGeom>
              <a:rect b="b" l="l" r="r" t="t"/>
              <a:pathLst>
                <a:path extrusionOk="0" h="645" w="1645">
                  <a:moveTo>
                    <a:pt x="298" y="0"/>
                  </a:moveTo>
                  <a:cubicBezTo>
                    <a:pt x="141" y="0"/>
                    <a:pt x="0" y="181"/>
                    <a:pt x="140" y="343"/>
                  </a:cubicBezTo>
                  <a:cubicBezTo>
                    <a:pt x="325" y="544"/>
                    <a:pt x="572" y="644"/>
                    <a:pt x="818" y="644"/>
                  </a:cubicBezTo>
                  <a:cubicBezTo>
                    <a:pt x="1065" y="644"/>
                    <a:pt x="1312" y="544"/>
                    <a:pt x="1497" y="343"/>
                  </a:cubicBezTo>
                  <a:lnTo>
                    <a:pt x="1528" y="343"/>
                  </a:lnTo>
                  <a:cubicBezTo>
                    <a:pt x="1644" y="181"/>
                    <a:pt x="1498" y="0"/>
                    <a:pt x="1353" y="0"/>
                  </a:cubicBezTo>
                  <a:cubicBezTo>
                    <a:pt x="1305" y="0"/>
                    <a:pt x="1258" y="20"/>
                    <a:pt x="1220" y="65"/>
                  </a:cubicBezTo>
                  <a:cubicBezTo>
                    <a:pt x="1127" y="189"/>
                    <a:pt x="973" y="251"/>
                    <a:pt x="818" y="251"/>
                  </a:cubicBezTo>
                  <a:cubicBezTo>
                    <a:pt x="664" y="251"/>
                    <a:pt x="541" y="189"/>
                    <a:pt x="448" y="65"/>
                  </a:cubicBezTo>
                  <a:cubicBezTo>
                    <a:pt x="402" y="20"/>
                    <a:pt x="349"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100"/>
            <p:cNvSpPr/>
            <p:nvPr/>
          </p:nvSpPr>
          <p:spPr>
            <a:xfrm>
              <a:off x="7065588" y="3581531"/>
              <a:ext cx="326400" cy="344725"/>
            </a:xfrm>
            <a:custGeom>
              <a:rect b="b" l="l" r="r" t="t"/>
              <a:pathLst>
                <a:path extrusionOk="0" h="13789" w="13056">
                  <a:moveTo>
                    <a:pt x="1389" y="0"/>
                  </a:moveTo>
                  <a:cubicBezTo>
                    <a:pt x="155" y="31"/>
                    <a:pt x="1" y="1790"/>
                    <a:pt x="1204" y="2037"/>
                  </a:cubicBezTo>
                  <a:cubicBezTo>
                    <a:pt x="1328" y="2747"/>
                    <a:pt x="1575" y="3426"/>
                    <a:pt x="1883" y="4074"/>
                  </a:cubicBezTo>
                  <a:cubicBezTo>
                    <a:pt x="2747" y="5710"/>
                    <a:pt x="4044" y="7099"/>
                    <a:pt x="5648" y="8055"/>
                  </a:cubicBezTo>
                  <a:lnTo>
                    <a:pt x="5648" y="13333"/>
                  </a:lnTo>
                  <a:cubicBezTo>
                    <a:pt x="5648" y="13601"/>
                    <a:pt x="5876" y="13789"/>
                    <a:pt x="6131" y="13789"/>
                  </a:cubicBezTo>
                  <a:cubicBezTo>
                    <a:pt x="6227" y="13789"/>
                    <a:pt x="6327" y="13762"/>
                    <a:pt x="6420" y="13703"/>
                  </a:cubicBezTo>
                  <a:lnTo>
                    <a:pt x="6945" y="13271"/>
                  </a:lnTo>
                  <a:cubicBezTo>
                    <a:pt x="7222" y="13055"/>
                    <a:pt x="7377" y="12715"/>
                    <a:pt x="7377" y="12376"/>
                  </a:cubicBezTo>
                  <a:lnTo>
                    <a:pt x="7377" y="11388"/>
                  </a:lnTo>
                  <a:cubicBezTo>
                    <a:pt x="7377" y="11265"/>
                    <a:pt x="7284" y="11172"/>
                    <a:pt x="7161" y="11172"/>
                  </a:cubicBezTo>
                  <a:cubicBezTo>
                    <a:pt x="7068" y="11172"/>
                    <a:pt x="6975" y="11265"/>
                    <a:pt x="6975" y="11388"/>
                  </a:cubicBezTo>
                  <a:lnTo>
                    <a:pt x="6975" y="12376"/>
                  </a:lnTo>
                  <a:cubicBezTo>
                    <a:pt x="6975" y="12592"/>
                    <a:pt x="6852" y="12808"/>
                    <a:pt x="6698" y="12962"/>
                  </a:cubicBezTo>
                  <a:lnTo>
                    <a:pt x="6173" y="13394"/>
                  </a:lnTo>
                  <a:cubicBezTo>
                    <a:pt x="6156" y="13403"/>
                    <a:pt x="6138" y="13406"/>
                    <a:pt x="6119" y="13406"/>
                  </a:cubicBezTo>
                  <a:cubicBezTo>
                    <a:pt x="6068" y="13406"/>
                    <a:pt x="6019" y="13378"/>
                    <a:pt x="6019" y="13333"/>
                  </a:cubicBezTo>
                  <a:lnTo>
                    <a:pt x="6019" y="7932"/>
                  </a:lnTo>
                  <a:cubicBezTo>
                    <a:pt x="6019" y="7839"/>
                    <a:pt x="5988" y="7777"/>
                    <a:pt x="5926" y="7747"/>
                  </a:cubicBezTo>
                  <a:cubicBezTo>
                    <a:pt x="4352" y="6852"/>
                    <a:pt x="3056" y="5494"/>
                    <a:pt x="2254" y="3889"/>
                  </a:cubicBezTo>
                  <a:cubicBezTo>
                    <a:pt x="1945" y="3303"/>
                    <a:pt x="1729" y="2685"/>
                    <a:pt x="1605" y="2037"/>
                  </a:cubicBezTo>
                  <a:lnTo>
                    <a:pt x="3426" y="2037"/>
                  </a:lnTo>
                  <a:cubicBezTo>
                    <a:pt x="3550" y="2037"/>
                    <a:pt x="3642" y="1945"/>
                    <a:pt x="3642" y="1821"/>
                  </a:cubicBezTo>
                  <a:cubicBezTo>
                    <a:pt x="3642" y="1729"/>
                    <a:pt x="3550" y="1636"/>
                    <a:pt x="3426" y="1636"/>
                  </a:cubicBezTo>
                  <a:lnTo>
                    <a:pt x="1389" y="1636"/>
                  </a:lnTo>
                  <a:cubicBezTo>
                    <a:pt x="618" y="1574"/>
                    <a:pt x="618" y="463"/>
                    <a:pt x="1389" y="402"/>
                  </a:cubicBezTo>
                  <a:lnTo>
                    <a:pt x="11666" y="402"/>
                  </a:lnTo>
                  <a:cubicBezTo>
                    <a:pt x="11686" y="400"/>
                    <a:pt x="11704" y="399"/>
                    <a:pt x="11723" y="399"/>
                  </a:cubicBezTo>
                  <a:cubicBezTo>
                    <a:pt x="12512" y="399"/>
                    <a:pt x="12512" y="1638"/>
                    <a:pt x="11723" y="1638"/>
                  </a:cubicBezTo>
                  <a:cubicBezTo>
                    <a:pt x="11704" y="1638"/>
                    <a:pt x="11686" y="1637"/>
                    <a:pt x="11666" y="1636"/>
                  </a:cubicBezTo>
                  <a:lnTo>
                    <a:pt x="4260" y="1636"/>
                  </a:lnTo>
                  <a:cubicBezTo>
                    <a:pt x="4167" y="1636"/>
                    <a:pt x="4074" y="1729"/>
                    <a:pt x="4074" y="1821"/>
                  </a:cubicBezTo>
                  <a:cubicBezTo>
                    <a:pt x="4074" y="1945"/>
                    <a:pt x="4167" y="2037"/>
                    <a:pt x="4260" y="2037"/>
                  </a:cubicBezTo>
                  <a:lnTo>
                    <a:pt x="11450" y="2037"/>
                  </a:lnTo>
                  <a:cubicBezTo>
                    <a:pt x="11296" y="2685"/>
                    <a:pt x="11080" y="3303"/>
                    <a:pt x="10771" y="3889"/>
                  </a:cubicBezTo>
                  <a:cubicBezTo>
                    <a:pt x="9969" y="5494"/>
                    <a:pt x="8673" y="6852"/>
                    <a:pt x="7099" y="7747"/>
                  </a:cubicBezTo>
                  <a:cubicBezTo>
                    <a:pt x="7037" y="7777"/>
                    <a:pt x="7006" y="7839"/>
                    <a:pt x="7006" y="7932"/>
                  </a:cubicBezTo>
                  <a:lnTo>
                    <a:pt x="7006" y="10555"/>
                  </a:lnTo>
                  <a:cubicBezTo>
                    <a:pt x="7006" y="10678"/>
                    <a:pt x="7099" y="10771"/>
                    <a:pt x="7191" y="10771"/>
                  </a:cubicBezTo>
                  <a:cubicBezTo>
                    <a:pt x="7315" y="10771"/>
                    <a:pt x="7407" y="10678"/>
                    <a:pt x="7407" y="10555"/>
                  </a:cubicBezTo>
                  <a:lnTo>
                    <a:pt x="7407" y="8055"/>
                  </a:lnTo>
                  <a:cubicBezTo>
                    <a:pt x="9012" y="7099"/>
                    <a:pt x="10308" y="5710"/>
                    <a:pt x="11142" y="4074"/>
                  </a:cubicBezTo>
                  <a:cubicBezTo>
                    <a:pt x="11481" y="3426"/>
                    <a:pt x="11728" y="2747"/>
                    <a:pt x="11852" y="2037"/>
                  </a:cubicBezTo>
                  <a:cubicBezTo>
                    <a:pt x="13055" y="1790"/>
                    <a:pt x="12901" y="31"/>
                    <a:pt x="1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0" name="Google Shape;21380;p100"/>
          <p:cNvGrpSpPr/>
          <p:nvPr/>
        </p:nvGrpSpPr>
        <p:grpSpPr>
          <a:xfrm>
            <a:off x="3303056" y="3418005"/>
            <a:ext cx="345675" cy="344950"/>
            <a:chOff x="3294263" y="3582256"/>
            <a:chExt cx="345675" cy="344950"/>
          </a:xfrm>
        </p:grpSpPr>
        <p:sp>
          <p:nvSpPr>
            <p:cNvPr id="21381" name="Google Shape;21381;p100"/>
            <p:cNvSpPr/>
            <p:nvPr/>
          </p:nvSpPr>
          <p:spPr>
            <a:xfrm>
              <a:off x="3526513" y="3727206"/>
              <a:ext cx="10050" cy="22550"/>
            </a:xfrm>
            <a:custGeom>
              <a:rect b="b" l="l" r="r" t="t"/>
              <a:pathLst>
                <a:path extrusionOk="0" h="902" w="402">
                  <a:moveTo>
                    <a:pt x="169" y="0"/>
                  </a:moveTo>
                  <a:cubicBezTo>
                    <a:pt x="70" y="0"/>
                    <a:pt x="0" y="84"/>
                    <a:pt x="0" y="191"/>
                  </a:cubicBezTo>
                  <a:lnTo>
                    <a:pt x="0" y="716"/>
                  </a:lnTo>
                  <a:cubicBezTo>
                    <a:pt x="0" y="809"/>
                    <a:pt x="93" y="901"/>
                    <a:pt x="216" y="901"/>
                  </a:cubicBezTo>
                  <a:cubicBezTo>
                    <a:pt x="309" y="901"/>
                    <a:pt x="401" y="809"/>
                    <a:pt x="401" y="716"/>
                  </a:cubicBezTo>
                  <a:lnTo>
                    <a:pt x="401" y="191"/>
                  </a:lnTo>
                  <a:cubicBezTo>
                    <a:pt x="401" y="99"/>
                    <a:pt x="309" y="6"/>
                    <a:pt x="216" y="6"/>
                  </a:cubicBezTo>
                  <a:cubicBezTo>
                    <a:pt x="200" y="2"/>
                    <a:pt x="184"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100"/>
            <p:cNvSpPr/>
            <p:nvPr/>
          </p:nvSpPr>
          <p:spPr>
            <a:xfrm>
              <a:off x="3397663" y="3727206"/>
              <a:ext cx="10050" cy="22550"/>
            </a:xfrm>
            <a:custGeom>
              <a:rect b="b" l="l" r="r" t="t"/>
              <a:pathLst>
                <a:path extrusionOk="0" h="902" w="402">
                  <a:moveTo>
                    <a:pt x="140" y="0"/>
                  </a:moveTo>
                  <a:cubicBezTo>
                    <a:pt x="47" y="0"/>
                    <a:pt x="0" y="84"/>
                    <a:pt x="0" y="191"/>
                  </a:cubicBezTo>
                  <a:lnTo>
                    <a:pt x="0" y="716"/>
                  </a:lnTo>
                  <a:cubicBezTo>
                    <a:pt x="0" y="809"/>
                    <a:pt x="93" y="901"/>
                    <a:pt x="185" y="901"/>
                  </a:cubicBezTo>
                  <a:cubicBezTo>
                    <a:pt x="309" y="901"/>
                    <a:pt x="402" y="809"/>
                    <a:pt x="402" y="716"/>
                  </a:cubicBezTo>
                  <a:lnTo>
                    <a:pt x="402" y="191"/>
                  </a:lnTo>
                  <a:cubicBezTo>
                    <a:pt x="402" y="99"/>
                    <a:pt x="309" y="6"/>
                    <a:pt x="185" y="6"/>
                  </a:cubicBezTo>
                  <a:cubicBezTo>
                    <a:pt x="169" y="2"/>
                    <a:pt x="154" y="0"/>
                    <a:pt x="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100"/>
            <p:cNvSpPr/>
            <p:nvPr/>
          </p:nvSpPr>
          <p:spPr>
            <a:xfrm>
              <a:off x="3448238" y="3758556"/>
              <a:ext cx="35850" cy="15100"/>
            </a:xfrm>
            <a:custGeom>
              <a:rect b="b" l="l" r="r" t="t"/>
              <a:pathLst>
                <a:path extrusionOk="0" h="604" w="1434">
                  <a:moveTo>
                    <a:pt x="289" y="1"/>
                  </a:moveTo>
                  <a:cubicBezTo>
                    <a:pt x="135" y="1"/>
                    <a:pt x="0" y="189"/>
                    <a:pt x="138" y="326"/>
                  </a:cubicBezTo>
                  <a:cubicBezTo>
                    <a:pt x="307" y="511"/>
                    <a:pt x="531" y="604"/>
                    <a:pt x="755" y="604"/>
                  </a:cubicBezTo>
                  <a:cubicBezTo>
                    <a:pt x="979" y="604"/>
                    <a:pt x="1202" y="511"/>
                    <a:pt x="1372" y="326"/>
                  </a:cubicBezTo>
                  <a:cubicBezTo>
                    <a:pt x="1434" y="264"/>
                    <a:pt x="1434" y="141"/>
                    <a:pt x="1372" y="48"/>
                  </a:cubicBezTo>
                  <a:lnTo>
                    <a:pt x="1341" y="79"/>
                  </a:lnTo>
                  <a:cubicBezTo>
                    <a:pt x="1295" y="33"/>
                    <a:pt x="1241" y="10"/>
                    <a:pt x="1191" y="10"/>
                  </a:cubicBezTo>
                  <a:cubicBezTo>
                    <a:pt x="1141" y="10"/>
                    <a:pt x="1094" y="33"/>
                    <a:pt x="1063" y="79"/>
                  </a:cubicBezTo>
                  <a:cubicBezTo>
                    <a:pt x="971" y="172"/>
                    <a:pt x="878" y="203"/>
                    <a:pt x="755" y="203"/>
                  </a:cubicBezTo>
                  <a:cubicBezTo>
                    <a:pt x="631" y="203"/>
                    <a:pt x="508" y="172"/>
                    <a:pt x="446" y="79"/>
                  </a:cubicBezTo>
                  <a:cubicBezTo>
                    <a:pt x="398" y="23"/>
                    <a:pt x="342"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100"/>
            <p:cNvSpPr/>
            <p:nvPr/>
          </p:nvSpPr>
          <p:spPr>
            <a:xfrm>
              <a:off x="3294263" y="3582256"/>
              <a:ext cx="345675" cy="344950"/>
            </a:xfrm>
            <a:custGeom>
              <a:rect b="b" l="l" r="r" t="t"/>
              <a:pathLst>
                <a:path extrusionOk="0" h="13798" w="13827">
                  <a:moveTo>
                    <a:pt x="4904" y="2531"/>
                  </a:moveTo>
                  <a:cubicBezTo>
                    <a:pt x="4936" y="2531"/>
                    <a:pt x="4968" y="2532"/>
                    <a:pt x="5000" y="2533"/>
                  </a:cubicBezTo>
                  <a:cubicBezTo>
                    <a:pt x="5556" y="2564"/>
                    <a:pt x="6081" y="2625"/>
                    <a:pt x="6636" y="2780"/>
                  </a:cubicBezTo>
                  <a:cubicBezTo>
                    <a:pt x="7253" y="2903"/>
                    <a:pt x="7871" y="2996"/>
                    <a:pt x="8519" y="3027"/>
                  </a:cubicBezTo>
                  <a:cubicBezTo>
                    <a:pt x="9074" y="3027"/>
                    <a:pt x="9630" y="2903"/>
                    <a:pt x="10124" y="2687"/>
                  </a:cubicBezTo>
                  <a:cubicBezTo>
                    <a:pt x="10167" y="2665"/>
                    <a:pt x="10211" y="2655"/>
                    <a:pt x="10252" y="2655"/>
                  </a:cubicBezTo>
                  <a:cubicBezTo>
                    <a:pt x="10327" y="2655"/>
                    <a:pt x="10392" y="2689"/>
                    <a:pt x="10432" y="2749"/>
                  </a:cubicBezTo>
                  <a:cubicBezTo>
                    <a:pt x="10802" y="3150"/>
                    <a:pt x="11111" y="3613"/>
                    <a:pt x="11327" y="4107"/>
                  </a:cubicBezTo>
                  <a:lnTo>
                    <a:pt x="2562" y="4107"/>
                  </a:lnTo>
                  <a:cubicBezTo>
                    <a:pt x="2686" y="3891"/>
                    <a:pt x="2840" y="3644"/>
                    <a:pt x="2994" y="3459"/>
                  </a:cubicBezTo>
                  <a:cubicBezTo>
                    <a:pt x="3468" y="2867"/>
                    <a:pt x="4167" y="2531"/>
                    <a:pt x="4904" y="2531"/>
                  </a:cubicBezTo>
                  <a:close/>
                  <a:moveTo>
                    <a:pt x="1451" y="5372"/>
                  </a:moveTo>
                  <a:lnTo>
                    <a:pt x="1482" y="5496"/>
                  </a:lnTo>
                  <a:cubicBezTo>
                    <a:pt x="1513" y="5742"/>
                    <a:pt x="1575" y="5958"/>
                    <a:pt x="1667" y="6175"/>
                  </a:cubicBezTo>
                  <a:cubicBezTo>
                    <a:pt x="1667" y="6329"/>
                    <a:pt x="1667" y="6452"/>
                    <a:pt x="1698" y="6607"/>
                  </a:cubicBezTo>
                  <a:cubicBezTo>
                    <a:pt x="1698" y="6823"/>
                    <a:pt x="1760" y="7039"/>
                    <a:pt x="1791" y="7255"/>
                  </a:cubicBezTo>
                  <a:cubicBezTo>
                    <a:pt x="1266" y="7224"/>
                    <a:pt x="865" y="6792"/>
                    <a:pt x="865" y="6267"/>
                  </a:cubicBezTo>
                  <a:cubicBezTo>
                    <a:pt x="865" y="5989"/>
                    <a:pt x="988" y="5712"/>
                    <a:pt x="1204" y="5526"/>
                  </a:cubicBezTo>
                  <a:cubicBezTo>
                    <a:pt x="1297" y="5465"/>
                    <a:pt x="1359" y="5403"/>
                    <a:pt x="1451" y="5372"/>
                  </a:cubicBezTo>
                  <a:close/>
                  <a:moveTo>
                    <a:pt x="12376" y="5403"/>
                  </a:moveTo>
                  <a:cubicBezTo>
                    <a:pt x="13302" y="5835"/>
                    <a:pt x="13025" y="7255"/>
                    <a:pt x="11975" y="7286"/>
                  </a:cubicBezTo>
                  <a:lnTo>
                    <a:pt x="12006" y="7255"/>
                  </a:lnTo>
                  <a:cubicBezTo>
                    <a:pt x="12037" y="7100"/>
                    <a:pt x="12099" y="6915"/>
                    <a:pt x="12099" y="6730"/>
                  </a:cubicBezTo>
                  <a:cubicBezTo>
                    <a:pt x="12130" y="6545"/>
                    <a:pt x="12130" y="6391"/>
                    <a:pt x="12160" y="6205"/>
                  </a:cubicBezTo>
                  <a:cubicBezTo>
                    <a:pt x="12253" y="5928"/>
                    <a:pt x="12315" y="5681"/>
                    <a:pt x="12346" y="5403"/>
                  </a:cubicBezTo>
                  <a:close/>
                  <a:moveTo>
                    <a:pt x="11636" y="4508"/>
                  </a:moveTo>
                  <a:cubicBezTo>
                    <a:pt x="11759" y="4508"/>
                    <a:pt x="11852" y="4539"/>
                    <a:pt x="11944" y="4601"/>
                  </a:cubicBezTo>
                  <a:cubicBezTo>
                    <a:pt x="12006" y="4724"/>
                    <a:pt x="12037" y="4878"/>
                    <a:pt x="12006" y="5033"/>
                  </a:cubicBezTo>
                  <a:lnTo>
                    <a:pt x="12006" y="5064"/>
                  </a:lnTo>
                  <a:lnTo>
                    <a:pt x="10895" y="5064"/>
                  </a:lnTo>
                  <a:cubicBezTo>
                    <a:pt x="10679" y="5125"/>
                    <a:pt x="10679" y="5372"/>
                    <a:pt x="10895" y="5434"/>
                  </a:cubicBezTo>
                  <a:lnTo>
                    <a:pt x="11944" y="5434"/>
                  </a:lnTo>
                  <a:lnTo>
                    <a:pt x="11913" y="5557"/>
                  </a:lnTo>
                  <a:cubicBezTo>
                    <a:pt x="11821" y="6020"/>
                    <a:pt x="11636" y="6452"/>
                    <a:pt x="11327" y="6853"/>
                  </a:cubicBezTo>
                  <a:cubicBezTo>
                    <a:pt x="10957" y="7286"/>
                    <a:pt x="10432" y="7532"/>
                    <a:pt x="9877" y="7532"/>
                  </a:cubicBezTo>
                  <a:cubicBezTo>
                    <a:pt x="9841" y="7535"/>
                    <a:pt x="9805" y="7536"/>
                    <a:pt x="9769" y="7536"/>
                  </a:cubicBezTo>
                  <a:cubicBezTo>
                    <a:pt x="9312" y="7536"/>
                    <a:pt x="8862" y="7356"/>
                    <a:pt x="8519" y="7070"/>
                  </a:cubicBezTo>
                  <a:cubicBezTo>
                    <a:pt x="8025" y="6637"/>
                    <a:pt x="7624" y="6082"/>
                    <a:pt x="6914" y="6082"/>
                  </a:cubicBezTo>
                  <a:cubicBezTo>
                    <a:pt x="6327" y="6082"/>
                    <a:pt x="5895" y="6452"/>
                    <a:pt x="5525" y="6853"/>
                  </a:cubicBezTo>
                  <a:cubicBezTo>
                    <a:pt x="5100" y="7279"/>
                    <a:pt x="4515" y="7521"/>
                    <a:pt x="3907" y="7521"/>
                  </a:cubicBezTo>
                  <a:cubicBezTo>
                    <a:pt x="3809" y="7521"/>
                    <a:pt x="3710" y="7514"/>
                    <a:pt x="3612" y="7502"/>
                  </a:cubicBezTo>
                  <a:cubicBezTo>
                    <a:pt x="2655" y="7316"/>
                    <a:pt x="2099" y="6452"/>
                    <a:pt x="1914" y="5588"/>
                  </a:cubicBezTo>
                  <a:lnTo>
                    <a:pt x="1883" y="5465"/>
                  </a:lnTo>
                  <a:lnTo>
                    <a:pt x="10093" y="5465"/>
                  </a:lnTo>
                  <a:cubicBezTo>
                    <a:pt x="10105" y="5468"/>
                    <a:pt x="10116" y="5470"/>
                    <a:pt x="10127" y="5470"/>
                  </a:cubicBezTo>
                  <a:cubicBezTo>
                    <a:pt x="10297" y="5470"/>
                    <a:pt x="10297" y="5058"/>
                    <a:pt x="10127" y="5058"/>
                  </a:cubicBezTo>
                  <a:cubicBezTo>
                    <a:pt x="10116" y="5058"/>
                    <a:pt x="10105" y="5060"/>
                    <a:pt x="10093" y="5064"/>
                  </a:cubicBezTo>
                  <a:lnTo>
                    <a:pt x="1822" y="5064"/>
                  </a:lnTo>
                  <a:cubicBezTo>
                    <a:pt x="1791" y="4971"/>
                    <a:pt x="1791" y="4878"/>
                    <a:pt x="1822" y="4755"/>
                  </a:cubicBezTo>
                  <a:cubicBezTo>
                    <a:pt x="1853" y="4601"/>
                    <a:pt x="1976" y="4508"/>
                    <a:pt x="2099" y="4508"/>
                  </a:cubicBezTo>
                  <a:close/>
                  <a:moveTo>
                    <a:pt x="6914" y="6514"/>
                  </a:moveTo>
                  <a:cubicBezTo>
                    <a:pt x="7500" y="6514"/>
                    <a:pt x="7871" y="7039"/>
                    <a:pt x="8272" y="7409"/>
                  </a:cubicBezTo>
                  <a:cubicBezTo>
                    <a:pt x="8704" y="7779"/>
                    <a:pt x="9259" y="7995"/>
                    <a:pt x="9846" y="7995"/>
                  </a:cubicBezTo>
                  <a:cubicBezTo>
                    <a:pt x="10494" y="7965"/>
                    <a:pt x="11111" y="7687"/>
                    <a:pt x="11574" y="7224"/>
                  </a:cubicBezTo>
                  <a:lnTo>
                    <a:pt x="11636" y="7131"/>
                  </a:lnTo>
                  <a:lnTo>
                    <a:pt x="11574" y="7409"/>
                  </a:lnTo>
                  <a:cubicBezTo>
                    <a:pt x="11327" y="8181"/>
                    <a:pt x="10895" y="8921"/>
                    <a:pt x="10309" y="9508"/>
                  </a:cubicBezTo>
                  <a:cubicBezTo>
                    <a:pt x="9383" y="10403"/>
                    <a:pt x="8179" y="10896"/>
                    <a:pt x="6914" y="10896"/>
                  </a:cubicBezTo>
                  <a:cubicBezTo>
                    <a:pt x="6327" y="10896"/>
                    <a:pt x="5741" y="10773"/>
                    <a:pt x="5186" y="10557"/>
                  </a:cubicBezTo>
                  <a:cubicBezTo>
                    <a:pt x="3766" y="10032"/>
                    <a:pt x="2686" y="8859"/>
                    <a:pt x="2285" y="7409"/>
                  </a:cubicBezTo>
                  <a:cubicBezTo>
                    <a:pt x="2285" y="7409"/>
                    <a:pt x="2223" y="7224"/>
                    <a:pt x="2192" y="7131"/>
                  </a:cubicBezTo>
                  <a:lnTo>
                    <a:pt x="2192" y="7131"/>
                  </a:lnTo>
                  <a:lnTo>
                    <a:pt x="2254" y="7224"/>
                  </a:lnTo>
                  <a:cubicBezTo>
                    <a:pt x="2717" y="7687"/>
                    <a:pt x="3334" y="7995"/>
                    <a:pt x="4013" y="7995"/>
                  </a:cubicBezTo>
                  <a:cubicBezTo>
                    <a:pt x="4568" y="7995"/>
                    <a:pt x="5124" y="7779"/>
                    <a:pt x="5556" y="7409"/>
                  </a:cubicBezTo>
                  <a:cubicBezTo>
                    <a:pt x="5957" y="7070"/>
                    <a:pt x="6327" y="6514"/>
                    <a:pt x="6914" y="6514"/>
                  </a:cubicBezTo>
                  <a:close/>
                  <a:moveTo>
                    <a:pt x="7624" y="11236"/>
                  </a:moveTo>
                  <a:cubicBezTo>
                    <a:pt x="7469" y="11544"/>
                    <a:pt x="7222" y="11760"/>
                    <a:pt x="6914" y="11915"/>
                  </a:cubicBezTo>
                  <a:cubicBezTo>
                    <a:pt x="6605" y="11791"/>
                    <a:pt x="6327" y="11544"/>
                    <a:pt x="6173" y="11267"/>
                  </a:cubicBezTo>
                  <a:cubicBezTo>
                    <a:pt x="6266" y="11267"/>
                    <a:pt x="6760" y="11298"/>
                    <a:pt x="6914" y="11298"/>
                  </a:cubicBezTo>
                  <a:cubicBezTo>
                    <a:pt x="7161" y="11298"/>
                    <a:pt x="7377" y="11267"/>
                    <a:pt x="7624" y="11236"/>
                  </a:cubicBezTo>
                  <a:close/>
                  <a:moveTo>
                    <a:pt x="7901" y="11514"/>
                  </a:moveTo>
                  <a:lnTo>
                    <a:pt x="7901" y="13365"/>
                  </a:lnTo>
                  <a:lnTo>
                    <a:pt x="5865" y="13365"/>
                  </a:lnTo>
                  <a:lnTo>
                    <a:pt x="5895" y="11514"/>
                  </a:lnTo>
                  <a:cubicBezTo>
                    <a:pt x="6111" y="11884"/>
                    <a:pt x="6451" y="12162"/>
                    <a:pt x="6883" y="12285"/>
                  </a:cubicBezTo>
                  <a:lnTo>
                    <a:pt x="6945" y="12285"/>
                  </a:lnTo>
                  <a:cubicBezTo>
                    <a:pt x="7346" y="12162"/>
                    <a:pt x="7685" y="11884"/>
                    <a:pt x="7901" y="11514"/>
                  </a:cubicBezTo>
                  <a:close/>
                  <a:moveTo>
                    <a:pt x="5155" y="10989"/>
                  </a:moveTo>
                  <a:cubicBezTo>
                    <a:pt x="5247" y="11020"/>
                    <a:pt x="5371" y="11051"/>
                    <a:pt x="5494" y="11082"/>
                  </a:cubicBezTo>
                  <a:lnTo>
                    <a:pt x="5494" y="13396"/>
                  </a:lnTo>
                  <a:lnTo>
                    <a:pt x="4939" y="13396"/>
                  </a:lnTo>
                  <a:lnTo>
                    <a:pt x="4939" y="12625"/>
                  </a:lnTo>
                  <a:cubicBezTo>
                    <a:pt x="4939" y="12501"/>
                    <a:pt x="4846" y="12409"/>
                    <a:pt x="4754" y="12409"/>
                  </a:cubicBezTo>
                  <a:cubicBezTo>
                    <a:pt x="4630" y="12409"/>
                    <a:pt x="4538" y="12501"/>
                    <a:pt x="4538" y="12625"/>
                  </a:cubicBezTo>
                  <a:lnTo>
                    <a:pt x="4538" y="13396"/>
                  </a:lnTo>
                  <a:lnTo>
                    <a:pt x="4013" y="13396"/>
                  </a:lnTo>
                  <a:cubicBezTo>
                    <a:pt x="4105" y="12470"/>
                    <a:pt x="4507" y="11637"/>
                    <a:pt x="5155" y="10989"/>
                  </a:cubicBezTo>
                  <a:close/>
                  <a:moveTo>
                    <a:pt x="8673" y="10989"/>
                  </a:moveTo>
                  <a:cubicBezTo>
                    <a:pt x="9321" y="11637"/>
                    <a:pt x="9722" y="12470"/>
                    <a:pt x="9784" y="13396"/>
                  </a:cubicBezTo>
                  <a:lnTo>
                    <a:pt x="9259" y="13396"/>
                  </a:lnTo>
                  <a:lnTo>
                    <a:pt x="9259" y="12625"/>
                  </a:lnTo>
                  <a:cubicBezTo>
                    <a:pt x="9259" y="12501"/>
                    <a:pt x="9167" y="12409"/>
                    <a:pt x="9043" y="12409"/>
                  </a:cubicBezTo>
                  <a:cubicBezTo>
                    <a:pt x="8951" y="12409"/>
                    <a:pt x="8858" y="12501"/>
                    <a:pt x="8858" y="12625"/>
                  </a:cubicBezTo>
                  <a:lnTo>
                    <a:pt x="8858" y="13396"/>
                  </a:lnTo>
                  <a:lnTo>
                    <a:pt x="8334" y="13396"/>
                  </a:lnTo>
                  <a:lnTo>
                    <a:pt x="8334" y="11112"/>
                  </a:lnTo>
                  <a:cubicBezTo>
                    <a:pt x="8457" y="11082"/>
                    <a:pt x="8550" y="11020"/>
                    <a:pt x="8673" y="10989"/>
                  </a:cubicBezTo>
                  <a:close/>
                  <a:moveTo>
                    <a:pt x="6793" y="1"/>
                  </a:moveTo>
                  <a:cubicBezTo>
                    <a:pt x="5384" y="1"/>
                    <a:pt x="4013" y="523"/>
                    <a:pt x="2933" y="1453"/>
                  </a:cubicBezTo>
                  <a:cubicBezTo>
                    <a:pt x="2764" y="1598"/>
                    <a:pt x="2897" y="1818"/>
                    <a:pt x="3067" y="1818"/>
                  </a:cubicBezTo>
                  <a:cubicBezTo>
                    <a:pt x="3114" y="1818"/>
                    <a:pt x="3164" y="1801"/>
                    <a:pt x="3210" y="1761"/>
                  </a:cubicBezTo>
                  <a:cubicBezTo>
                    <a:pt x="4229" y="866"/>
                    <a:pt x="5525" y="373"/>
                    <a:pt x="6914" y="373"/>
                  </a:cubicBezTo>
                  <a:cubicBezTo>
                    <a:pt x="7716" y="373"/>
                    <a:pt x="8550" y="465"/>
                    <a:pt x="9352" y="589"/>
                  </a:cubicBezTo>
                  <a:cubicBezTo>
                    <a:pt x="9832" y="674"/>
                    <a:pt x="10236" y="741"/>
                    <a:pt x="10590" y="741"/>
                  </a:cubicBezTo>
                  <a:cubicBezTo>
                    <a:pt x="10873" y="741"/>
                    <a:pt x="11125" y="698"/>
                    <a:pt x="11358" y="589"/>
                  </a:cubicBezTo>
                  <a:cubicBezTo>
                    <a:pt x="11389" y="589"/>
                    <a:pt x="11451" y="589"/>
                    <a:pt x="11451" y="619"/>
                  </a:cubicBezTo>
                  <a:cubicBezTo>
                    <a:pt x="11605" y="866"/>
                    <a:pt x="11728" y="1329"/>
                    <a:pt x="11420" y="2008"/>
                  </a:cubicBezTo>
                  <a:cubicBezTo>
                    <a:pt x="11296" y="2255"/>
                    <a:pt x="11327" y="2502"/>
                    <a:pt x="11481" y="2718"/>
                  </a:cubicBezTo>
                  <a:cubicBezTo>
                    <a:pt x="11975" y="3397"/>
                    <a:pt x="12315" y="4169"/>
                    <a:pt x="12469" y="5002"/>
                  </a:cubicBezTo>
                  <a:lnTo>
                    <a:pt x="12407" y="4971"/>
                  </a:lnTo>
                  <a:lnTo>
                    <a:pt x="12407" y="4878"/>
                  </a:lnTo>
                  <a:cubicBezTo>
                    <a:pt x="12438" y="4693"/>
                    <a:pt x="12346" y="4508"/>
                    <a:pt x="12222" y="4354"/>
                  </a:cubicBezTo>
                  <a:cubicBezTo>
                    <a:pt x="12099" y="4230"/>
                    <a:pt x="11944" y="4138"/>
                    <a:pt x="11759" y="4138"/>
                  </a:cubicBezTo>
                  <a:cubicBezTo>
                    <a:pt x="11543" y="3520"/>
                    <a:pt x="11173" y="2965"/>
                    <a:pt x="10741" y="2471"/>
                  </a:cubicBezTo>
                  <a:cubicBezTo>
                    <a:pt x="10599" y="2329"/>
                    <a:pt x="10417" y="2254"/>
                    <a:pt x="10239" y="2254"/>
                  </a:cubicBezTo>
                  <a:cubicBezTo>
                    <a:pt x="10146" y="2254"/>
                    <a:pt x="10054" y="2274"/>
                    <a:pt x="9969" y="2317"/>
                  </a:cubicBezTo>
                  <a:cubicBezTo>
                    <a:pt x="9506" y="2533"/>
                    <a:pt x="9012" y="2625"/>
                    <a:pt x="8519" y="2625"/>
                  </a:cubicBezTo>
                  <a:cubicBezTo>
                    <a:pt x="7901" y="2595"/>
                    <a:pt x="7315" y="2533"/>
                    <a:pt x="6729" y="2379"/>
                  </a:cubicBezTo>
                  <a:cubicBezTo>
                    <a:pt x="6142" y="2255"/>
                    <a:pt x="5556" y="2163"/>
                    <a:pt x="5000" y="2132"/>
                  </a:cubicBezTo>
                  <a:cubicBezTo>
                    <a:pt x="4968" y="2131"/>
                    <a:pt x="4936" y="2130"/>
                    <a:pt x="4904" y="2130"/>
                  </a:cubicBezTo>
                  <a:cubicBezTo>
                    <a:pt x="4044" y="2130"/>
                    <a:pt x="3221" y="2527"/>
                    <a:pt x="2686" y="3212"/>
                  </a:cubicBezTo>
                  <a:cubicBezTo>
                    <a:pt x="2439" y="3490"/>
                    <a:pt x="2223" y="3798"/>
                    <a:pt x="2069" y="4107"/>
                  </a:cubicBezTo>
                  <a:cubicBezTo>
                    <a:pt x="1883" y="4138"/>
                    <a:pt x="1698" y="4199"/>
                    <a:pt x="1575" y="4354"/>
                  </a:cubicBezTo>
                  <a:cubicBezTo>
                    <a:pt x="1420" y="4508"/>
                    <a:pt x="1359" y="4724"/>
                    <a:pt x="1390" y="4971"/>
                  </a:cubicBezTo>
                  <a:lnTo>
                    <a:pt x="1328" y="4971"/>
                  </a:lnTo>
                  <a:cubicBezTo>
                    <a:pt x="1513" y="3983"/>
                    <a:pt x="1976" y="3058"/>
                    <a:pt x="2655" y="2317"/>
                  </a:cubicBezTo>
                  <a:cubicBezTo>
                    <a:pt x="2770" y="2156"/>
                    <a:pt x="2628" y="1961"/>
                    <a:pt x="2484" y="1961"/>
                  </a:cubicBezTo>
                  <a:cubicBezTo>
                    <a:pt x="2435" y="1961"/>
                    <a:pt x="2386" y="1984"/>
                    <a:pt x="2346" y="2039"/>
                  </a:cubicBezTo>
                  <a:cubicBezTo>
                    <a:pt x="1544" y="2934"/>
                    <a:pt x="1019" y="4076"/>
                    <a:pt x="865" y="5280"/>
                  </a:cubicBezTo>
                  <a:cubicBezTo>
                    <a:pt x="1" y="6175"/>
                    <a:pt x="618" y="7656"/>
                    <a:pt x="1853" y="7656"/>
                  </a:cubicBezTo>
                  <a:lnTo>
                    <a:pt x="1914" y="7656"/>
                  </a:lnTo>
                  <a:cubicBezTo>
                    <a:pt x="2161" y="8458"/>
                    <a:pt x="2624" y="9199"/>
                    <a:pt x="3241" y="9785"/>
                  </a:cubicBezTo>
                  <a:cubicBezTo>
                    <a:pt x="3673" y="10217"/>
                    <a:pt x="4198" y="10557"/>
                    <a:pt x="4754" y="10835"/>
                  </a:cubicBezTo>
                  <a:cubicBezTo>
                    <a:pt x="4044" y="11575"/>
                    <a:pt x="3643" y="12563"/>
                    <a:pt x="3612" y="13581"/>
                  </a:cubicBezTo>
                  <a:cubicBezTo>
                    <a:pt x="3612" y="13705"/>
                    <a:pt x="3704" y="13797"/>
                    <a:pt x="3828" y="13797"/>
                  </a:cubicBezTo>
                  <a:lnTo>
                    <a:pt x="10000" y="13797"/>
                  </a:lnTo>
                  <a:cubicBezTo>
                    <a:pt x="10093" y="13797"/>
                    <a:pt x="10185" y="13705"/>
                    <a:pt x="10185" y="13581"/>
                  </a:cubicBezTo>
                  <a:cubicBezTo>
                    <a:pt x="10185" y="12563"/>
                    <a:pt x="9784" y="11575"/>
                    <a:pt x="9074" y="10835"/>
                  </a:cubicBezTo>
                  <a:cubicBezTo>
                    <a:pt x="10432" y="10217"/>
                    <a:pt x="11451" y="9076"/>
                    <a:pt x="11913" y="7656"/>
                  </a:cubicBezTo>
                  <a:lnTo>
                    <a:pt x="11944" y="7656"/>
                  </a:lnTo>
                  <a:cubicBezTo>
                    <a:pt x="13210" y="7656"/>
                    <a:pt x="13827" y="6175"/>
                    <a:pt x="12932" y="5280"/>
                  </a:cubicBezTo>
                  <a:cubicBezTo>
                    <a:pt x="12808" y="4261"/>
                    <a:pt x="12407" y="3304"/>
                    <a:pt x="11821" y="2471"/>
                  </a:cubicBezTo>
                  <a:cubicBezTo>
                    <a:pt x="11759" y="2379"/>
                    <a:pt x="11759" y="2255"/>
                    <a:pt x="11790" y="2193"/>
                  </a:cubicBezTo>
                  <a:cubicBezTo>
                    <a:pt x="12222" y="1268"/>
                    <a:pt x="11975" y="681"/>
                    <a:pt x="11821" y="403"/>
                  </a:cubicBezTo>
                  <a:cubicBezTo>
                    <a:pt x="11734" y="252"/>
                    <a:pt x="11572" y="177"/>
                    <a:pt x="11409" y="177"/>
                  </a:cubicBezTo>
                  <a:cubicBezTo>
                    <a:pt x="11339" y="177"/>
                    <a:pt x="11268" y="190"/>
                    <a:pt x="11204" y="218"/>
                  </a:cubicBezTo>
                  <a:cubicBezTo>
                    <a:pt x="11021" y="296"/>
                    <a:pt x="10816" y="325"/>
                    <a:pt x="10580" y="325"/>
                  </a:cubicBezTo>
                  <a:cubicBezTo>
                    <a:pt x="10258" y="325"/>
                    <a:pt x="9877" y="272"/>
                    <a:pt x="9414" y="218"/>
                  </a:cubicBezTo>
                  <a:cubicBezTo>
                    <a:pt x="8580" y="64"/>
                    <a:pt x="7747" y="2"/>
                    <a:pt x="6914" y="2"/>
                  </a:cubicBezTo>
                  <a:cubicBezTo>
                    <a:pt x="6873" y="1"/>
                    <a:pt x="6833" y="1"/>
                    <a:pt x="67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5" name="Google Shape;21385;p100"/>
          <p:cNvGrpSpPr/>
          <p:nvPr/>
        </p:nvGrpSpPr>
        <p:grpSpPr>
          <a:xfrm>
            <a:off x="2526881" y="3418230"/>
            <a:ext cx="360325" cy="344500"/>
            <a:chOff x="4038813" y="2463956"/>
            <a:chExt cx="360325" cy="344500"/>
          </a:xfrm>
        </p:grpSpPr>
        <p:grpSp>
          <p:nvGrpSpPr>
            <p:cNvPr id="21386" name="Google Shape;21386;p100"/>
            <p:cNvGrpSpPr/>
            <p:nvPr/>
          </p:nvGrpSpPr>
          <p:grpSpPr>
            <a:xfrm>
              <a:off x="4038813" y="2575656"/>
              <a:ext cx="360325" cy="232800"/>
              <a:chOff x="4038813" y="2575656"/>
              <a:chExt cx="360325" cy="232800"/>
            </a:xfrm>
          </p:grpSpPr>
          <p:sp>
            <p:nvSpPr>
              <p:cNvPr id="21387" name="Google Shape;21387;p100"/>
              <p:cNvSpPr/>
              <p:nvPr/>
            </p:nvSpPr>
            <p:spPr>
              <a:xfrm>
                <a:off x="4087413" y="2682481"/>
                <a:ext cx="17775" cy="16625"/>
              </a:xfrm>
              <a:custGeom>
                <a:rect b="b" l="l" r="r" t="t"/>
                <a:pathLst>
                  <a:path extrusionOk="0" h="665" w="711">
                    <a:moveTo>
                      <a:pt x="479" y="1"/>
                    </a:moveTo>
                    <a:cubicBezTo>
                      <a:pt x="425" y="1"/>
                      <a:pt x="371" y="24"/>
                      <a:pt x="340" y="70"/>
                    </a:cubicBezTo>
                    <a:lnTo>
                      <a:pt x="63" y="317"/>
                    </a:lnTo>
                    <a:cubicBezTo>
                      <a:pt x="1" y="410"/>
                      <a:pt x="1" y="533"/>
                      <a:pt x="63" y="595"/>
                    </a:cubicBezTo>
                    <a:cubicBezTo>
                      <a:pt x="109" y="641"/>
                      <a:pt x="163" y="664"/>
                      <a:pt x="213" y="664"/>
                    </a:cubicBezTo>
                    <a:cubicBezTo>
                      <a:pt x="263" y="664"/>
                      <a:pt x="309" y="641"/>
                      <a:pt x="340" y="595"/>
                    </a:cubicBezTo>
                    <a:lnTo>
                      <a:pt x="618" y="348"/>
                    </a:lnTo>
                    <a:cubicBezTo>
                      <a:pt x="711" y="255"/>
                      <a:pt x="711" y="132"/>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100"/>
              <p:cNvSpPr/>
              <p:nvPr/>
            </p:nvSpPr>
            <p:spPr>
              <a:xfrm>
                <a:off x="4161488" y="2755781"/>
                <a:ext cx="17775" cy="16800"/>
              </a:xfrm>
              <a:custGeom>
                <a:rect b="b" l="l" r="r" t="t"/>
                <a:pathLst>
                  <a:path extrusionOk="0" h="672" w="711">
                    <a:moveTo>
                      <a:pt x="479" y="1"/>
                    </a:moveTo>
                    <a:cubicBezTo>
                      <a:pt x="425" y="1"/>
                      <a:pt x="371" y="24"/>
                      <a:pt x="340" y="70"/>
                    </a:cubicBezTo>
                    <a:lnTo>
                      <a:pt x="62" y="348"/>
                    </a:lnTo>
                    <a:cubicBezTo>
                      <a:pt x="1" y="410"/>
                      <a:pt x="1" y="533"/>
                      <a:pt x="62" y="626"/>
                    </a:cubicBezTo>
                    <a:cubicBezTo>
                      <a:pt x="109" y="657"/>
                      <a:pt x="163" y="672"/>
                      <a:pt x="213" y="672"/>
                    </a:cubicBezTo>
                    <a:cubicBezTo>
                      <a:pt x="263" y="672"/>
                      <a:pt x="309" y="657"/>
                      <a:pt x="340" y="626"/>
                    </a:cubicBezTo>
                    <a:lnTo>
                      <a:pt x="618" y="348"/>
                    </a:lnTo>
                    <a:cubicBezTo>
                      <a:pt x="710" y="286"/>
                      <a:pt x="710" y="163"/>
                      <a:pt x="618" y="70"/>
                    </a:cubicBezTo>
                    <a:cubicBezTo>
                      <a:pt x="587" y="24"/>
                      <a:pt x="533"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100"/>
              <p:cNvSpPr/>
              <p:nvPr/>
            </p:nvSpPr>
            <p:spPr>
              <a:xfrm>
                <a:off x="4115213" y="2715856"/>
                <a:ext cx="29625" cy="28700"/>
              </a:xfrm>
              <a:custGeom>
                <a:rect b="b" l="l" r="r" t="t"/>
                <a:pathLst>
                  <a:path extrusionOk="0" h="1148" w="1185">
                    <a:moveTo>
                      <a:pt x="247" y="1"/>
                    </a:moveTo>
                    <a:cubicBezTo>
                      <a:pt x="123" y="1"/>
                      <a:pt x="31" y="93"/>
                      <a:pt x="31" y="186"/>
                    </a:cubicBezTo>
                    <a:cubicBezTo>
                      <a:pt x="1" y="723"/>
                      <a:pt x="403" y="1144"/>
                      <a:pt x="932" y="1144"/>
                    </a:cubicBezTo>
                    <a:cubicBezTo>
                      <a:pt x="950" y="1144"/>
                      <a:pt x="969" y="1144"/>
                      <a:pt x="987" y="1142"/>
                    </a:cubicBezTo>
                    <a:cubicBezTo>
                      <a:pt x="999" y="1146"/>
                      <a:pt x="1011" y="1148"/>
                      <a:pt x="1021" y="1148"/>
                    </a:cubicBezTo>
                    <a:cubicBezTo>
                      <a:pt x="1184" y="1148"/>
                      <a:pt x="1166" y="761"/>
                      <a:pt x="1006" y="761"/>
                    </a:cubicBezTo>
                    <a:cubicBezTo>
                      <a:pt x="991" y="761"/>
                      <a:pt x="974" y="765"/>
                      <a:pt x="957" y="772"/>
                    </a:cubicBezTo>
                    <a:cubicBezTo>
                      <a:pt x="648" y="772"/>
                      <a:pt x="432" y="525"/>
                      <a:pt x="432" y="248"/>
                    </a:cubicBezTo>
                    <a:cubicBezTo>
                      <a:pt x="432" y="124"/>
                      <a:pt x="370" y="31"/>
                      <a:pt x="247" y="31"/>
                    </a:cubicBezTo>
                    <a:lnTo>
                      <a:pt x="24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100"/>
              <p:cNvSpPr/>
              <p:nvPr/>
            </p:nvSpPr>
            <p:spPr>
              <a:xfrm>
                <a:off x="4038813" y="2575656"/>
                <a:ext cx="360325" cy="232800"/>
              </a:xfrm>
              <a:custGeom>
                <a:rect b="b" l="l" r="r" t="t"/>
                <a:pathLst>
                  <a:path extrusionOk="0" h="9312" w="14413">
                    <a:moveTo>
                      <a:pt x="12253" y="1458"/>
                    </a:moveTo>
                    <a:cubicBezTo>
                      <a:pt x="12353" y="1458"/>
                      <a:pt x="12453" y="1504"/>
                      <a:pt x="12530" y="1597"/>
                    </a:cubicBezTo>
                    <a:lnTo>
                      <a:pt x="13796" y="2862"/>
                    </a:lnTo>
                    <a:cubicBezTo>
                      <a:pt x="13981" y="3016"/>
                      <a:pt x="13981" y="3263"/>
                      <a:pt x="13796" y="3417"/>
                    </a:cubicBezTo>
                    <a:lnTo>
                      <a:pt x="12530" y="4683"/>
                    </a:lnTo>
                    <a:lnTo>
                      <a:pt x="10710" y="2862"/>
                    </a:lnTo>
                    <a:lnTo>
                      <a:pt x="11975" y="1597"/>
                    </a:lnTo>
                    <a:cubicBezTo>
                      <a:pt x="12052" y="1504"/>
                      <a:pt x="12152" y="1458"/>
                      <a:pt x="12253" y="1458"/>
                    </a:cubicBezTo>
                    <a:close/>
                    <a:moveTo>
                      <a:pt x="2021" y="1"/>
                    </a:moveTo>
                    <a:cubicBezTo>
                      <a:pt x="1975" y="1"/>
                      <a:pt x="1927" y="17"/>
                      <a:pt x="1883" y="54"/>
                    </a:cubicBezTo>
                    <a:cubicBezTo>
                      <a:pt x="1" y="2276"/>
                      <a:pt x="155" y="5578"/>
                      <a:pt x="2161" y="7645"/>
                    </a:cubicBezTo>
                    <a:cubicBezTo>
                      <a:pt x="3241" y="8726"/>
                      <a:pt x="4661" y="9312"/>
                      <a:pt x="6142" y="9312"/>
                    </a:cubicBezTo>
                    <a:cubicBezTo>
                      <a:pt x="7623" y="9312"/>
                      <a:pt x="9074" y="8726"/>
                      <a:pt x="10123" y="7645"/>
                    </a:cubicBezTo>
                    <a:lnTo>
                      <a:pt x="14104" y="3664"/>
                    </a:lnTo>
                    <a:cubicBezTo>
                      <a:pt x="14413" y="3356"/>
                      <a:pt x="14413" y="2862"/>
                      <a:pt x="14104" y="2553"/>
                    </a:cubicBezTo>
                    <a:lnTo>
                      <a:pt x="12839" y="1288"/>
                    </a:lnTo>
                    <a:cubicBezTo>
                      <a:pt x="12669" y="1134"/>
                      <a:pt x="12461" y="1057"/>
                      <a:pt x="12257" y="1057"/>
                    </a:cubicBezTo>
                    <a:cubicBezTo>
                      <a:pt x="12052" y="1057"/>
                      <a:pt x="11851" y="1134"/>
                      <a:pt x="11697" y="1288"/>
                    </a:cubicBezTo>
                    <a:lnTo>
                      <a:pt x="8025" y="4930"/>
                    </a:lnTo>
                    <a:cubicBezTo>
                      <a:pt x="7963" y="5022"/>
                      <a:pt x="7963" y="5146"/>
                      <a:pt x="8025" y="5207"/>
                    </a:cubicBezTo>
                    <a:cubicBezTo>
                      <a:pt x="8071" y="5254"/>
                      <a:pt x="8125" y="5277"/>
                      <a:pt x="8179" y="5277"/>
                    </a:cubicBezTo>
                    <a:cubicBezTo>
                      <a:pt x="8233" y="5277"/>
                      <a:pt x="8287" y="5254"/>
                      <a:pt x="8333" y="5207"/>
                    </a:cubicBezTo>
                    <a:lnTo>
                      <a:pt x="10401" y="3140"/>
                    </a:lnTo>
                    <a:lnTo>
                      <a:pt x="12253" y="4961"/>
                    </a:lnTo>
                    <a:lnTo>
                      <a:pt x="9815" y="7368"/>
                    </a:lnTo>
                    <a:cubicBezTo>
                      <a:pt x="8858" y="8355"/>
                      <a:pt x="7531" y="8911"/>
                      <a:pt x="6142" y="8911"/>
                    </a:cubicBezTo>
                    <a:cubicBezTo>
                      <a:pt x="4753" y="8911"/>
                      <a:pt x="3426" y="8355"/>
                      <a:pt x="2469" y="7368"/>
                    </a:cubicBezTo>
                    <a:cubicBezTo>
                      <a:pt x="587" y="5423"/>
                      <a:pt x="463" y="2368"/>
                      <a:pt x="2192" y="300"/>
                    </a:cubicBezTo>
                    <a:cubicBezTo>
                      <a:pt x="2286" y="160"/>
                      <a:pt x="2165" y="1"/>
                      <a:pt x="2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91" name="Google Shape;21391;p100"/>
            <p:cNvSpPr/>
            <p:nvPr/>
          </p:nvSpPr>
          <p:spPr>
            <a:xfrm>
              <a:off x="4098213" y="2463956"/>
              <a:ext cx="162050" cy="269675"/>
            </a:xfrm>
            <a:custGeom>
              <a:rect b="b" l="l" r="r" t="t"/>
              <a:pathLst>
                <a:path extrusionOk="0" h="10787" w="6482">
                  <a:moveTo>
                    <a:pt x="4352" y="394"/>
                  </a:moveTo>
                  <a:cubicBezTo>
                    <a:pt x="4453" y="394"/>
                    <a:pt x="4553" y="432"/>
                    <a:pt x="4630" y="510"/>
                  </a:cubicBezTo>
                  <a:lnTo>
                    <a:pt x="5895" y="1775"/>
                  </a:lnTo>
                  <a:cubicBezTo>
                    <a:pt x="6050" y="1929"/>
                    <a:pt x="6050" y="2176"/>
                    <a:pt x="5895" y="2330"/>
                  </a:cubicBezTo>
                  <a:lnTo>
                    <a:pt x="4630" y="3596"/>
                  </a:lnTo>
                  <a:lnTo>
                    <a:pt x="2809" y="1775"/>
                  </a:lnTo>
                  <a:lnTo>
                    <a:pt x="4075" y="510"/>
                  </a:lnTo>
                  <a:cubicBezTo>
                    <a:pt x="4152" y="432"/>
                    <a:pt x="4252" y="394"/>
                    <a:pt x="4352" y="394"/>
                  </a:cubicBezTo>
                  <a:close/>
                  <a:moveTo>
                    <a:pt x="4352" y="0"/>
                  </a:moveTo>
                  <a:cubicBezTo>
                    <a:pt x="4152" y="0"/>
                    <a:pt x="3951" y="77"/>
                    <a:pt x="3797" y="232"/>
                  </a:cubicBezTo>
                  <a:lnTo>
                    <a:pt x="93" y="3935"/>
                  </a:lnTo>
                  <a:cubicBezTo>
                    <a:pt x="1" y="3997"/>
                    <a:pt x="1" y="4120"/>
                    <a:pt x="93" y="4213"/>
                  </a:cubicBezTo>
                  <a:cubicBezTo>
                    <a:pt x="140" y="4244"/>
                    <a:pt x="194" y="4259"/>
                    <a:pt x="244" y="4259"/>
                  </a:cubicBezTo>
                  <a:cubicBezTo>
                    <a:pt x="294" y="4259"/>
                    <a:pt x="340" y="4244"/>
                    <a:pt x="371" y="4213"/>
                  </a:cubicBezTo>
                  <a:lnTo>
                    <a:pt x="2532" y="2053"/>
                  </a:lnTo>
                  <a:lnTo>
                    <a:pt x="4352" y="3904"/>
                  </a:lnTo>
                  <a:lnTo>
                    <a:pt x="1945" y="6281"/>
                  </a:lnTo>
                  <a:cubicBezTo>
                    <a:pt x="279" y="7916"/>
                    <a:pt x="1421" y="10786"/>
                    <a:pt x="3797" y="10786"/>
                  </a:cubicBezTo>
                  <a:cubicBezTo>
                    <a:pt x="4352" y="10786"/>
                    <a:pt x="4908" y="10601"/>
                    <a:pt x="5340" y="10262"/>
                  </a:cubicBezTo>
                  <a:cubicBezTo>
                    <a:pt x="5433" y="10200"/>
                    <a:pt x="5463" y="10077"/>
                    <a:pt x="5402" y="9984"/>
                  </a:cubicBezTo>
                  <a:cubicBezTo>
                    <a:pt x="5351" y="9933"/>
                    <a:pt x="5290" y="9910"/>
                    <a:pt x="5236" y="9910"/>
                  </a:cubicBezTo>
                  <a:cubicBezTo>
                    <a:pt x="5192" y="9910"/>
                    <a:pt x="5152" y="9925"/>
                    <a:pt x="5124" y="9953"/>
                  </a:cubicBezTo>
                  <a:cubicBezTo>
                    <a:pt x="4673" y="10293"/>
                    <a:pt x="4205" y="10439"/>
                    <a:pt x="3763" y="10439"/>
                  </a:cubicBezTo>
                  <a:cubicBezTo>
                    <a:pt x="1996" y="10439"/>
                    <a:pt x="625" y="8119"/>
                    <a:pt x="2254" y="6589"/>
                  </a:cubicBezTo>
                  <a:lnTo>
                    <a:pt x="6173" y="2639"/>
                  </a:lnTo>
                  <a:cubicBezTo>
                    <a:pt x="6482" y="2299"/>
                    <a:pt x="6482" y="1806"/>
                    <a:pt x="6173" y="1497"/>
                  </a:cubicBezTo>
                  <a:lnTo>
                    <a:pt x="4908" y="232"/>
                  </a:lnTo>
                  <a:cubicBezTo>
                    <a:pt x="4754" y="77"/>
                    <a:pt x="4553"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2" name="Google Shape;21392;p100"/>
          <p:cNvGrpSpPr/>
          <p:nvPr/>
        </p:nvGrpSpPr>
        <p:grpSpPr>
          <a:xfrm>
            <a:off x="1858938" y="3417642"/>
            <a:ext cx="203700" cy="345675"/>
            <a:chOff x="7861838" y="4141656"/>
            <a:chExt cx="203700" cy="345675"/>
          </a:xfrm>
        </p:grpSpPr>
        <p:sp>
          <p:nvSpPr>
            <p:cNvPr id="21393" name="Google Shape;21393;p100"/>
            <p:cNvSpPr/>
            <p:nvPr/>
          </p:nvSpPr>
          <p:spPr>
            <a:xfrm>
              <a:off x="7915063" y="4445656"/>
              <a:ext cx="10050" cy="17775"/>
            </a:xfrm>
            <a:custGeom>
              <a:rect b="b" l="l" r="r" t="t"/>
              <a:pathLst>
                <a:path extrusionOk="0" h="711" w="402">
                  <a:moveTo>
                    <a:pt x="186" y="0"/>
                  </a:moveTo>
                  <a:cubicBezTo>
                    <a:pt x="93" y="0"/>
                    <a:pt x="1" y="93"/>
                    <a:pt x="1" y="186"/>
                  </a:cubicBezTo>
                  <a:lnTo>
                    <a:pt x="1" y="525"/>
                  </a:lnTo>
                  <a:cubicBezTo>
                    <a:pt x="1" y="618"/>
                    <a:pt x="93" y="710"/>
                    <a:pt x="186" y="710"/>
                  </a:cubicBezTo>
                  <a:cubicBezTo>
                    <a:pt x="309" y="710"/>
                    <a:pt x="402" y="618"/>
                    <a:pt x="402" y="525"/>
                  </a:cubicBezTo>
                  <a:lnTo>
                    <a:pt x="402" y="186"/>
                  </a:lnTo>
                  <a:cubicBezTo>
                    <a:pt x="402" y="93"/>
                    <a:pt x="309" y="0"/>
                    <a:pt x="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100"/>
            <p:cNvSpPr/>
            <p:nvPr/>
          </p:nvSpPr>
          <p:spPr>
            <a:xfrm>
              <a:off x="8002238" y="4445656"/>
              <a:ext cx="10825" cy="17775"/>
            </a:xfrm>
            <a:custGeom>
              <a:rect b="b" l="l" r="r" t="t"/>
              <a:pathLst>
                <a:path extrusionOk="0" h="711" w="433">
                  <a:moveTo>
                    <a:pt x="217" y="0"/>
                  </a:moveTo>
                  <a:cubicBezTo>
                    <a:pt x="94" y="0"/>
                    <a:pt x="32" y="93"/>
                    <a:pt x="32" y="186"/>
                  </a:cubicBezTo>
                  <a:lnTo>
                    <a:pt x="32" y="525"/>
                  </a:lnTo>
                  <a:cubicBezTo>
                    <a:pt x="1" y="618"/>
                    <a:pt x="94" y="710"/>
                    <a:pt x="217" y="710"/>
                  </a:cubicBezTo>
                  <a:cubicBezTo>
                    <a:pt x="340" y="710"/>
                    <a:pt x="433" y="618"/>
                    <a:pt x="433" y="525"/>
                  </a:cubicBezTo>
                  <a:lnTo>
                    <a:pt x="433" y="186"/>
                  </a:lnTo>
                  <a:cubicBezTo>
                    <a:pt x="433"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100"/>
            <p:cNvSpPr/>
            <p:nvPr/>
          </p:nvSpPr>
          <p:spPr>
            <a:xfrm>
              <a:off x="7945563" y="4452956"/>
              <a:ext cx="36250" cy="15100"/>
            </a:xfrm>
            <a:custGeom>
              <a:rect b="b" l="l" r="r" t="t"/>
              <a:pathLst>
                <a:path extrusionOk="0" h="604" w="1450">
                  <a:moveTo>
                    <a:pt x="291" y="1"/>
                  </a:moveTo>
                  <a:cubicBezTo>
                    <a:pt x="136" y="1"/>
                    <a:pt x="1" y="196"/>
                    <a:pt x="138" y="356"/>
                  </a:cubicBezTo>
                  <a:cubicBezTo>
                    <a:pt x="293" y="511"/>
                    <a:pt x="509" y="603"/>
                    <a:pt x="725" y="603"/>
                  </a:cubicBezTo>
                  <a:cubicBezTo>
                    <a:pt x="941" y="603"/>
                    <a:pt x="1157" y="511"/>
                    <a:pt x="1311" y="356"/>
                  </a:cubicBezTo>
                  <a:cubicBezTo>
                    <a:pt x="1449" y="196"/>
                    <a:pt x="1313" y="1"/>
                    <a:pt x="1158" y="1"/>
                  </a:cubicBezTo>
                  <a:cubicBezTo>
                    <a:pt x="1105" y="1"/>
                    <a:pt x="1050" y="24"/>
                    <a:pt x="1003" y="79"/>
                  </a:cubicBezTo>
                  <a:cubicBezTo>
                    <a:pt x="925" y="156"/>
                    <a:pt x="825" y="194"/>
                    <a:pt x="725" y="194"/>
                  </a:cubicBezTo>
                  <a:cubicBezTo>
                    <a:pt x="625" y="194"/>
                    <a:pt x="524" y="156"/>
                    <a:pt x="447" y="79"/>
                  </a:cubicBezTo>
                  <a:cubicBezTo>
                    <a:pt x="400" y="24"/>
                    <a:pt x="344"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100"/>
            <p:cNvSpPr/>
            <p:nvPr/>
          </p:nvSpPr>
          <p:spPr>
            <a:xfrm>
              <a:off x="7861838" y="4141656"/>
              <a:ext cx="203700" cy="345675"/>
            </a:xfrm>
            <a:custGeom>
              <a:rect b="b" l="l" r="r" t="t"/>
              <a:pathLst>
                <a:path extrusionOk="0" h="13827" w="8148">
                  <a:moveTo>
                    <a:pt x="5733" y="430"/>
                  </a:moveTo>
                  <a:cubicBezTo>
                    <a:pt x="6792" y="430"/>
                    <a:pt x="6792" y="2072"/>
                    <a:pt x="5733" y="2072"/>
                  </a:cubicBezTo>
                  <a:cubicBezTo>
                    <a:pt x="5705" y="2072"/>
                    <a:pt x="5677" y="2071"/>
                    <a:pt x="5648" y="2069"/>
                  </a:cubicBezTo>
                  <a:lnTo>
                    <a:pt x="2531" y="2069"/>
                  </a:lnTo>
                  <a:cubicBezTo>
                    <a:pt x="2068" y="2069"/>
                    <a:pt x="1697" y="1698"/>
                    <a:pt x="1697" y="1235"/>
                  </a:cubicBezTo>
                  <a:cubicBezTo>
                    <a:pt x="1697" y="803"/>
                    <a:pt x="2068" y="433"/>
                    <a:pt x="2531" y="433"/>
                  </a:cubicBezTo>
                  <a:lnTo>
                    <a:pt x="5648" y="433"/>
                  </a:lnTo>
                  <a:cubicBezTo>
                    <a:pt x="5677" y="431"/>
                    <a:pt x="5705" y="430"/>
                    <a:pt x="5733" y="430"/>
                  </a:cubicBezTo>
                  <a:close/>
                  <a:moveTo>
                    <a:pt x="2500" y="1"/>
                  </a:moveTo>
                  <a:cubicBezTo>
                    <a:pt x="957" y="1"/>
                    <a:pt x="772" y="2223"/>
                    <a:pt x="2284" y="2470"/>
                  </a:cubicBezTo>
                  <a:lnTo>
                    <a:pt x="2284" y="10988"/>
                  </a:lnTo>
                  <a:cubicBezTo>
                    <a:pt x="1975" y="11142"/>
                    <a:pt x="1667" y="11358"/>
                    <a:pt x="1420" y="11605"/>
                  </a:cubicBezTo>
                  <a:cubicBezTo>
                    <a:pt x="1251" y="11725"/>
                    <a:pt x="1383" y="11940"/>
                    <a:pt x="1538" y="11940"/>
                  </a:cubicBezTo>
                  <a:cubicBezTo>
                    <a:pt x="1581" y="11940"/>
                    <a:pt x="1626" y="11923"/>
                    <a:pt x="1667" y="11883"/>
                  </a:cubicBezTo>
                  <a:cubicBezTo>
                    <a:pt x="1944" y="11667"/>
                    <a:pt x="2222" y="11451"/>
                    <a:pt x="2531" y="11296"/>
                  </a:cubicBezTo>
                  <a:lnTo>
                    <a:pt x="5555" y="11296"/>
                  </a:lnTo>
                  <a:cubicBezTo>
                    <a:pt x="6358" y="11728"/>
                    <a:pt x="7006" y="12376"/>
                    <a:pt x="7499" y="13117"/>
                  </a:cubicBezTo>
                  <a:cubicBezTo>
                    <a:pt x="7592" y="13241"/>
                    <a:pt x="7499" y="13426"/>
                    <a:pt x="7345" y="13426"/>
                  </a:cubicBezTo>
                  <a:lnTo>
                    <a:pt x="772" y="13426"/>
                  </a:lnTo>
                  <a:cubicBezTo>
                    <a:pt x="617" y="13426"/>
                    <a:pt x="525" y="13241"/>
                    <a:pt x="617" y="13117"/>
                  </a:cubicBezTo>
                  <a:cubicBezTo>
                    <a:pt x="772" y="12870"/>
                    <a:pt x="957" y="12654"/>
                    <a:pt x="1173" y="12438"/>
                  </a:cubicBezTo>
                  <a:cubicBezTo>
                    <a:pt x="1289" y="12275"/>
                    <a:pt x="1160" y="12095"/>
                    <a:pt x="1010" y="12095"/>
                  </a:cubicBezTo>
                  <a:cubicBezTo>
                    <a:pt x="961" y="12095"/>
                    <a:pt x="910" y="12115"/>
                    <a:pt x="864" y="12160"/>
                  </a:cubicBezTo>
                  <a:cubicBezTo>
                    <a:pt x="648" y="12407"/>
                    <a:pt x="463" y="12623"/>
                    <a:pt x="278" y="12901"/>
                  </a:cubicBezTo>
                  <a:cubicBezTo>
                    <a:pt x="0" y="13302"/>
                    <a:pt x="309" y="13827"/>
                    <a:pt x="772" y="13827"/>
                  </a:cubicBezTo>
                  <a:lnTo>
                    <a:pt x="7407" y="13827"/>
                  </a:lnTo>
                  <a:cubicBezTo>
                    <a:pt x="7870" y="13827"/>
                    <a:pt x="8148" y="13302"/>
                    <a:pt x="7870" y="12901"/>
                  </a:cubicBezTo>
                  <a:cubicBezTo>
                    <a:pt x="7345" y="12099"/>
                    <a:pt x="6666" y="11451"/>
                    <a:pt x="5833" y="10988"/>
                  </a:cubicBezTo>
                  <a:lnTo>
                    <a:pt x="5833" y="4507"/>
                  </a:lnTo>
                  <a:cubicBezTo>
                    <a:pt x="5833" y="4383"/>
                    <a:pt x="5740" y="4291"/>
                    <a:pt x="5648" y="4291"/>
                  </a:cubicBezTo>
                  <a:cubicBezTo>
                    <a:pt x="5524" y="4291"/>
                    <a:pt x="5432" y="4383"/>
                    <a:pt x="5432" y="4507"/>
                  </a:cubicBezTo>
                  <a:lnTo>
                    <a:pt x="5432" y="10895"/>
                  </a:lnTo>
                  <a:lnTo>
                    <a:pt x="2747" y="10895"/>
                  </a:lnTo>
                  <a:lnTo>
                    <a:pt x="2747" y="10278"/>
                  </a:lnTo>
                  <a:lnTo>
                    <a:pt x="3518" y="10278"/>
                  </a:lnTo>
                  <a:cubicBezTo>
                    <a:pt x="3611" y="10278"/>
                    <a:pt x="3703" y="10185"/>
                    <a:pt x="3703" y="10093"/>
                  </a:cubicBezTo>
                  <a:cubicBezTo>
                    <a:pt x="3703" y="9969"/>
                    <a:pt x="3611" y="9877"/>
                    <a:pt x="3518" y="9877"/>
                  </a:cubicBezTo>
                  <a:lnTo>
                    <a:pt x="2747" y="9877"/>
                  </a:lnTo>
                  <a:lnTo>
                    <a:pt x="2747" y="9506"/>
                  </a:lnTo>
                  <a:lnTo>
                    <a:pt x="3518" y="9506"/>
                  </a:lnTo>
                  <a:cubicBezTo>
                    <a:pt x="3703" y="9475"/>
                    <a:pt x="3703" y="9198"/>
                    <a:pt x="3518" y="9136"/>
                  </a:cubicBezTo>
                  <a:lnTo>
                    <a:pt x="2747" y="9136"/>
                  </a:lnTo>
                  <a:lnTo>
                    <a:pt x="2747" y="8766"/>
                  </a:lnTo>
                  <a:lnTo>
                    <a:pt x="3518" y="8766"/>
                  </a:lnTo>
                  <a:cubicBezTo>
                    <a:pt x="3611" y="8766"/>
                    <a:pt x="3703" y="8673"/>
                    <a:pt x="3703" y="8580"/>
                  </a:cubicBezTo>
                  <a:cubicBezTo>
                    <a:pt x="3703" y="8457"/>
                    <a:pt x="3611" y="8364"/>
                    <a:pt x="3518" y="8364"/>
                  </a:cubicBezTo>
                  <a:lnTo>
                    <a:pt x="2747" y="8364"/>
                  </a:lnTo>
                  <a:lnTo>
                    <a:pt x="2747" y="8025"/>
                  </a:lnTo>
                  <a:lnTo>
                    <a:pt x="3518" y="8025"/>
                  </a:lnTo>
                  <a:cubicBezTo>
                    <a:pt x="3611" y="8025"/>
                    <a:pt x="3703" y="7932"/>
                    <a:pt x="3703" y="7809"/>
                  </a:cubicBezTo>
                  <a:cubicBezTo>
                    <a:pt x="3703" y="7685"/>
                    <a:pt x="3611" y="7624"/>
                    <a:pt x="3518" y="7624"/>
                  </a:cubicBezTo>
                  <a:lnTo>
                    <a:pt x="2747" y="7624"/>
                  </a:lnTo>
                  <a:lnTo>
                    <a:pt x="2747" y="7253"/>
                  </a:lnTo>
                  <a:lnTo>
                    <a:pt x="3827" y="7253"/>
                  </a:lnTo>
                  <a:cubicBezTo>
                    <a:pt x="3950" y="7253"/>
                    <a:pt x="4043" y="7161"/>
                    <a:pt x="4043" y="7037"/>
                  </a:cubicBezTo>
                  <a:cubicBezTo>
                    <a:pt x="4043" y="6945"/>
                    <a:pt x="3950" y="6852"/>
                    <a:pt x="3827" y="6852"/>
                  </a:cubicBezTo>
                  <a:lnTo>
                    <a:pt x="2747" y="6852"/>
                  </a:lnTo>
                  <a:lnTo>
                    <a:pt x="2747" y="6482"/>
                  </a:lnTo>
                  <a:lnTo>
                    <a:pt x="3518" y="6482"/>
                  </a:lnTo>
                  <a:cubicBezTo>
                    <a:pt x="3611" y="6482"/>
                    <a:pt x="3703" y="6389"/>
                    <a:pt x="3703" y="6297"/>
                  </a:cubicBezTo>
                  <a:cubicBezTo>
                    <a:pt x="3703" y="6173"/>
                    <a:pt x="3611" y="6081"/>
                    <a:pt x="3518" y="6081"/>
                  </a:cubicBezTo>
                  <a:lnTo>
                    <a:pt x="2747" y="6081"/>
                  </a:lnTo>
                  <a:lnTo>
                    <a:pt x="2747" y="5741"/>
                  </a:lnTo>
                  <a:lnTo>
                    <a:pt x="3518" y="5741"/>
                  </a:lnTo>
                  <a:cubicBezTo>
                    <a:pt x="3611" y="5741"/>
                    <a:pt x="3703" y="5649"/>
                    <a:pt x="3703" y="5525"/>
                  </a:cubicBezTo>
                  <a:cubicBezTo>
                    <a:pt x="3703" y="5402"/>
                    <a:pt x="3611" y="5309"/>
                    <a:pt x="3518" y="5309"/>
                  </a:cubicBezTo>
                  <a:lnTo>
                    <a:pt x="2747" y="5309"/>
                  </a:lnTo>
                  <a:lnTo>
                    <a:pt x="2747" y="4970"/>
                  </a:lnTo>
                  <a:lnTo>
                    <a:pt x="3518" y="4970"/>
                  </a:lnTo>
                  <a:cubicBezTo>
                    <a:pt x="3611" y="4970"/>
                    <a:pt x="3703" y="4877"/>
                    <a:pt x="3703" y="4754"/>
                  </a:cubicBezTo>
                  <a:cubicBezTo>
                    <a:pt x="3703" y="4646"/>
                    <a:pt x="3610" y="4562"/>
                    <a:pt x="3525" y="4562"/>
                  </a:cubicBezTo>
                  <a:cubicBezTo>
                    <a:pt x="3512" y="4562"/>
                    <a:pt x="3500" y="4564"/>
                    <a:pt x="3487" y="4568"/>
                  </a:cubicBezTo>
                  <a:lnTo>
                    <a:pt x="2716" y="4568"/>
                  </a:lnTo>
                  <a:lnTo>
                    <a:pt x="2716" y="4198"/>
                  </a:lnTo>
                  <a:lnTo>
                    <a:pt x="3487" y="4198"/>
                  </a:lnTo>
                  <a:cubicBezTo>
                    <a:pt x="3673" y="4136"/>
                    <a:pt x="3673" y="3859"/>
                    <a:pt x="3487" y="3797"/>
                  </a:cubicBezTo>
                  <a:lnTo>
                    <a:pt x="2716" y="3797"/>
                  </a:lnTo>
                  <a:lnTo>
                    <a:pt x="2716" y="3427"/>
                  </a:lnTo>
                  <a:lnTo>
                    <a:pt x="3796" y="3427"/>
                  </a:lnTo>
                  <a:cubicBezTo>
                    <a:pt x="3920" y="3427"/>
                    <a:pt x="4012" y="3365"/>
                    <a:pt x="4012" y="3241"/>
                  </a:cubicBezTo>
                  <a:cubicBezTo>
                    <a:pt x="4012" y="3118"/>
                    <a:pt x="3920" y="3025"/>
                    <a:pt x="3796" y="3025"/>
                  </a:cubicBezTo>
                  <a:lnTo>
                    <a:pt x="2716" y="3025"/>
                  </a:lnTo>
                  <a:lnTo>
                    <a:pt x="2716" y="2470"/>
                  </a:lnTo>
                  <a:lnTo>
                    <a:pt x="5401" y="2470"/>
                  </a:lnTo>
                  <a:lnTo>
                    <a:pt x="5401" y="3704"/>
                  </a:lnTo>
                  <a:cubicBezTo>
                    <a:pt x="5401" y="3828"/>
                    <a:pt x="5493" y="3920"/>
                    <a:pt x="5617" y="3920"/>
                  </a:cubicBezTo>
                  <a:cubicBezTo>
                    <a:pt x="5710" y="3920"/>
                    <a:pt x="5802" y="3828"/>
                    <a:pt x="5802" y="3704"/>
                  </a:cubicBezTo>
                  <a:lnTo>
                    <a:pt x="5802" y="2470"/>
                  </a:lnTo>
                  <a:cubicBezTo>
                    <a:pt x="7314" y="2223"/>
                    <a:pt x="7129" y="1"/>
                    <a:pt x="56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7" name="Google Shape;21397;p100"/>
          <p:cNvGrpSpPr/>
          <p:nvPr/>
        </p:nvGrpSpPr>
        <p:grpSpPr>
          <a:xfrm>
            <a:off x="1067092" y="3417542"/>
            <a:ext cx="297850" cy="345875"/>
            <a:chOff x="3318963" y="4141656"/>
            <a:chExt cx="297850" cy="345875"/>
          </a:xfrm>
        </p:grpSpPr>
        <p:sp>
          <p:nvSpPr>
            <p:cNvPr id="21398" name="Google Shape;21398;p100"/>
            <p:cNvSpPr/>
            <p:nvPr/>
          </p:nvSpPr>
          <p:spPr>
            <a:xfrm>
              <a:off x="3511063" y="4180831"/>
              <a:ext cx="14700" cy="14300"/>
            </a:xfrm>
            <a:custGeom>
              <a:rect b="b" l="l" r="r" t="t"/>
              <a:pathLst>
                <a:path extrusionOk="0" h="572" w="588">
                  <a:moveTo>
                    <a:pt x="375" y="0"/>
                  </a:moveTo>
                  <a:cubicBezTo>
                    <a:pt x="325" y="0"/>
                    <a:pt x="279" y="23"/>
                    <a:pt x="248" y="70"/>
                  </a:cubicBezTo>
                  <a:lnTo>
                    <a:pt x="63" y="224"/>
                  </a:lnTo>
                  <a:cubicBezTo>
                    <a:pt x="1" y="286"/>
                    <a:pt x="1" y="440"/>
                    <a:pt x="63" y="502"/>
                  </a:cubicBezTo>
                  <a:cubicBezTo>
                    <a:pt x="109" y="548"/>
                    <a:pt x="163" y="571"/>
                    <a:pt x="217" y="571"/>
                  </a:cubicBezTo>
                  <a:cubicBezTo>
                    <a:pt x="271" y="571"/>
                    <a:pt x="325" y="548"/>
                    <a:pt x="371" y="502"/>
                  </a:cubicBezTo>
                  <a:lnTo>
                    <a:pt x="526" y="347"/>
                  </a:lnTo>
                  <a:cubicBezTo>
                    <a:pt x="587" y="255"/>
                    <a:pt x="587" y="131"/>
                    <a:pt x="526" y="70"/>
                  </a:cubicBezTo>
                  <a:cubicBezTo>
                    <a:pt x="479" y="23"/>
                    <a:pt x="425" y="0"/>
                    <a:pt x="3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100"/>
            <p:cNvSpPr/>
            <p:nvPr/>
          </p:nvSpPr>
          <p:spPr>
            <a:xfrm>
              <a:off x="3556588" y="4226331"/>
              <a:ext cx="15475" cy="14500"/>
            </a:xfrm>
            <a:custGeom>
              <a:rect b="b" l="l" r="r" t="t"/>
              <a:pathLst>
                <a:path extrusionOk="0" h="580" w="619">
                  <a:moveTo>
                    <a:pt x="398" y="1"/>
                  </a:moveTo>
                  <a:cubicBezTo>
                    <a:pt x="348" y="1"/>
                    <a:pt x="294" y="24"/>
                    <a:pt x="248" y="70"/>
                  </a:cubicBezTo>
                  <a:lnTo>
                    <a:pt x="93" y="225"/>
                  </a:lnTo>
                  <a:cubicBezTo>
                    <a:pt x="1" y="317"/>
                    <a:pt x="1" y="441"/>
                    <a:pt x="93" y="533"/>
                  </a:cubicBezTo>
                  <a:cubicBezTo>
                    <a:pt x="124" y="564"/>
                    <a:pt x="171" y="580"/>
                    <a:pt x="221" y="580"/>
                  </a:cubicBezTo>
                  <a:cubicBezTo>
                    <a:pt x="271" y="580"/>
                    <a:pt x="325" y="564"/>
                    <a:pt x="371" y="533"/>
                  </a:cubicBezTo>
                  <a:lnTo>
                    <a:pt x="525" y="348"/>
                  </a:lnTo>
                  <a:cubicBezTo>
                    <a:pt x="618" y="286"/>
                    <a:pt x="618" y="163"/>
                    <a:pt x="525" y="70"/>
                  </a:cubicBezTo>
                  <a:cubicBezTo>
                    <a:pt x="495" y="24"/>
                    <a:pt x="448"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100"/>
            <p:cNvSpPr/>
            <p:nvPr/>
          </p:nvSpPr>
          <p:spPr>
            <a:xfrm>
              <a:off x="3528813" y="4201856"/>
              <a:ext cx="22075" cy="21625"/>
            </a:xfrm>
            <a:custGeom>
              <a:rect b="b" l="l" r="r" t="t"/>
              <a:pathLst>
                <a:path extrusionOk="0" h="865" w="883">
                  <a:moveTo>
                    <a:pt x="217" y="0"/>
                  </a:moveTo>
                  <a:cubicBezTo>
                    <a:pt x="93" y="0"/>
                    <a:pt x="1" y="62"/>
                    <a:pt x="1" y="185"/>
                  </a:cubicBezTo>
                  <a:cubicBezTo>
                    <a:pt x="1" y="370"/>
                    <a:pt x="63" y="556"/>
                    <a:pt x="186" y="679"/>
                  </a:cubicBezTo>
                  <a:cubicBezTo>
                    <a:pt x="309" y="802"/>
                    <a:pt x="495" y="864"/>
                    <a:pt x="680" y="864"/>
                  </a:cubicBezTo>
                  <a:cubicBezTo>
                    <a:pt x="882" y="864"/>
                    <a:pt x="868" y="457"/>
                    <a:pt x="687" y="457"/>
                  </a:cubicBezTo>
                  <a:cubicBezTo>
                    <a:pt x="675" y="457"/>
                    <a:pt x="662" y="459"/>
                    <a:pt x="649" y="463"/>
                  </a:cubicBezTo>
                  <a:cubicBezTo>
                    <a:pt x="587" y="463"/>
                    <a:pt x="525" y="432"/>
                    <a:pt x="464" y="401"/>
                  </a:cubicBezTo>
                  <a:cubicBezTo>
                    <a:pt x="433" y="340"/>
                    <a:pt x="402" y="278"/>
                    <a:pt x="402" y="216"/>
                  </a:cubicBezTo>
                  <a:cubicBezTo>
                    <a:pt x="402" y="93"/>
                    <a:pt x="340"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100"/>
            <p:cNvSpPr/>
            <p:nvPr/>
          </p:nvSpPr>
          <p:spPr>
            <a:xfrm>
              <a:off x="3318963" y="4404556"/>
              <a:ext cx="75625" cy="82975"/>
            </a:xfrm>
            <a:custGeom>
              <a:rect b="b" l="l" r="r" t="t"/>
              <a:pathLst>
                <a:path extrusionOk="0" h="3319" w="3025">
                  <a:moveTo>
                    <a:pt x="1513" y="410"/>
                  </a:moveTo>
                  <a:cubicBezTo>
                    <a:pt x="1543" y="410"/>
                    <a:pt x="1543" y="410"/>
                    <a:pt x="1574" y="441"/>
                  </a:cubicBezTo>
                  <a:cubicBezTo>
                    <a:pt x="2099" y="996"/>
                    <a:pt x="2593" y="1830"/>
                    <a:pt x="2346" y="2416"/>
                  </a:cubicBezTo>
                  <a:cubicBezTo>
                    <a:pt x="2145" y="2740"/>
                    <a:pt x="1821" y="2902"/>
                    <a:pt x="1497" y="2902"/>
                  </a:cubicBezTo>
                  <a:cubicBezTo>
                    <a:pt x="1173" y="2902"/>
                    <a:pt x="849" y="2740"/>
                    <a:pt x="648" y="2416"/>
                  </a:cubicBezTo>
                  <a:cubicBezTo>
                    <a:pt x="402" y="1830"/>
                    <a:pt x="895" y="996"/>
                    <a:pt x="1420" y="441"/>
                  </a:cubicBezTo>
                  <a:cubicBezTo>
                    <a:pt x="1451" y="410"/>
                    <a:pt x="1451" y="410"/>
                    <a:pt x="1482" y="410"/>
                  </a:cubicBezTo>
                  <a:close/>
                  <a:moveTo>
                    <a:pt x="1509" y="1"/>
                  </a:moveTo>
                  <a:cubicBezTo>
                    <a:pt x="1381" y="1"/>
                    <a:pt x="1250" y="55"/>
                    <a:pt x="1142" y="163"/>
                  </a:cubicBezTo>
                  <a:cubicBezTo>
                    <a:pt x="340" y="996"/>
                    <a:pt x="0" y="1922"/>
                    <a:pt x="278" y="2601"/>
                  </a:cubicBezTo>
                  <a:cubicBezTo>
                    <a:pt x="540" y="3079"/>
                    <a:pt x="1019" y="3319"/>
                    <a:pt x="1497" y="3319"/>
                  </a:cubicBezTo>
                  <a:cubicBezTo>
                    <a:pt x="1976" y="3319"/>
                    <a:pt x="2454" y="3079"/>
                    <a:pt x="2716" y="2601"/>
                  </a:cubicBezTo>
                  <a:cubicBezTo>
                    <a:pt x="3025" y="1922"/>
                    <a:pt x="2685" y="996"/>
                    <a:pt x="1852" y="163"/>
                  </a:cubicBezTo>
                  <a:cubicBezTo>
                    <a:pt x="1760" y="55"/>
                    <a:pt x="1636" y="1"/>
                    <a:pt x="1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100"/>
            <p:cNvSpPr/>
            <p:nvPr/>
          </p:nvSpPr>
          <p:spPr>
            <a:xfrm>
              <a:off x="3352913" y="4141656"/>
              <a:ext cx="263900" cy="256175"/>
            </a:xfrm>
            <a:custGeom>
              <a:rect b="b" l="l" r="r" t="t"/>
              <a:pathLst>
                <a:path extrusionOk="0" h="10247" w="10556">
                  <a:moveTo>
                    <a:pt x="3920" y="4329"/>
                  </a:moveTo>
                  <a:cubicBezTo>
                    <a:pt x="4020" y="4329"/>
                    <a:pt x="4120" y="4368"/>
                    <a:pt x="4198" y="4445"/>
                  </a:cubicBezTo>
                  <a:lnTo>
                    <a:pt x="5864" y="6111"/>
                  </a:lnTo>
                  <a:cubicBezTo>
                    <a:pt x="6018" y="6266"/>
                    <a:pt x="6018" y="6482"/>
                    <a:pt x="5864" y="6636"/>
                  </a:cubicBezTo>
                  <a:lnTo>
                    <a:pt x="5617" y="6914"/>
                  </a:lnTo>
                  <a:cubicBezTo>
                    <a:pt x="5540" y="6991"/>
                    <a:pt x="5440" y="7030"/>
                    <a:pt x="5339" y="7030"/>
                  </a:cubicBezTo>
                  <a:cubicBezTo>
                    <a:pt x="5239" y="7030"/>
                    <a:pt x="5139" y="6991"/>
                    <a:pt x="5062" y="6914"/>
                  </a:cubicBezTo>
                  <a:lnTo>
                    <a:pt x="3395" y="5216"/>
                  </a:lnTo>
                  <a:cubicBezTo>
                    <a:pt x="3241" y="5093"/>
                    <a:pt x="3241" y="4846"/>
                    <a:pt x="3395" y="4692"/>
                  </a:cubicBezTo>
                  <a:lnTo>
                    <a:pt x="3642" y="4445"/>
                  </a:lnTo>
                  <a:cubicBezTo>
                    <a:pt x="3719" y="4368"/>
                    <a:pt x="3819" y="4329"/>
                    <a:pt x="3920" y="4329"/>
                  </a:cubicBezTo>
                  <a:close/>
                  <a:moveTo>
                    <a:pt x="7469" y="1"/>
                  </a:moveTo>
                  <a:cubicBezTo>
                    <a:pt x="6821" y="63"/>
                    <a:pt x="6234" y="340"/>
                    <a:pt x="5802" y="772"/>
                  </a:cubicBezTo>
                  <a:cubicBezTo>
                    <a:pt x="5370" y="1297"/>
                    <a:pt x="5062" y="1914"/>
                    <a:pt x="4969" y="2562"/>
                  </a:cubicBezTo>
                  <a:cubicBezTo>
                    <a:pt x="4907" y="3118"/>
                    <a:pt x="4660" y="3643"/>
                    <a:pt x="4290" y="4044"/>
                  </a:cubicBezTo>
                  <a:cubicBezTo>
                    <a:pt x="4167" y="3951"/>
                    <a:pt x="4043" y="3920"/>
                    <a:pt x="3920" y="3920"/>
                  </a:cubicBezTo>
                  <a:cubicBezTo>
                    <a:pt x="3704" y="3920"/>
                    <a:pt x="3519" y="4013"/>
                    <a:pt x="3364" y="4167"/>
                  </a:cubicBezTo>
                  <a:lnTo>
                    <a:pt x="3087" y="4445"/>
                  </a:lnTo>
                  <a:cubicBezTo>
                    <a:pt x="2840" y="4692"/>
                    <a:pt x="2778" y="5062"/>
                    <a:pt x="2963" y="5371"/>
                  </a:cubicBezTo>
                  <a:lnTo>
                    <a:pt x="1297" y="7068"/>
                  </a:lnTo>
                  <a:cubicBezTo>
                    <a:pt x="834" y="7500"/>
                    <a:pt x="525" y="8056"/>
                    <a:pt x="371" y="8642"/>
                  </a:cubicBezTo>
                  <a:cubicBezTo>
                    <a:pt x="309" y="8858"/>
                    <a:pt x="247" y="9043"/>
                    <a:pt x="124" y="9229"/>
                  </a:cubicBezTo>
                  <a:cubicBezTo>
                    <a:pt x="0" y="9445"/>
                    <a:pt x="31" y="9722"/>
                    <a:pt x="216" y="9907"/>
                  </a:cubicBezTo>
                  <a:lnTo>
                    <a:pt x="402" y="10093"/>
                  </a:lnTo>
                  <a:cubicBezTo>
                    <a:pt x="494" y="10185"/>
                    <a:pt x="618" y="10247"/>
                    <a:pt x="772" y="10247"/>
                  </a:cubicBezTo>
                  <a:cubicBezTo>
                    <a:pt x="864" y="10247"/>
                    <a:pt x="988" y="10216"/>
                    <a:pt x="1080" y="10185"/>
                  </a:cubicBezTo>
                  <a:cubicBezTo>
                    <a:pt x="1266" y="10062"/>
                    <a:pt x="1451" y="9969"/>
                    <a:pt x="1667" y="9938"/>
                  </a:cubicBezTo>
                  <a:cubicBezTo>
                    <a:pt x="2130" y="9815"/>
                    <a:pt x="2562" y="9599"/>
                    <a:pt x="2932" y="9290"/>
                  </a:cubicBezTo>
                  <a:cubicBezTo>
                    <a:pt x="3107" y="9165"/>
                    <a:pt x="2979" y="8940"/>
                    <a:pt x="2809" y="8940"/>
                  </a:cubicBezTo>
                  <a:cubicBezTo>
                    <a:pt x="2769" y="8940"/>
                    <a:pt x="2727" y="8952"/>
                    <a:pt x="2685" y="8982"/>
                  </a:cubicBezTo>
                  <a:cubicBezTo>
                    <a:pt x="2346" y="9229"/>
                    <a:pt x="1945" y="9414"/>
                    <a:pt x="1543" y="9537"/>
                  </a:cubicBezTo>
                  <a:cubicBezTo>
                    <a:pt x="1297" y="9599"/>
                    <a:pt x="1080" y="9691"/>
                    <a:pt x="864" y="9846"/>
                  </a:cubicBezTo>
                  <a:cubicBezTo>
                    <a:pt x="846" y="9855"/>
                    <a:pt x="826" y="9859"/>
                    <a:pt x="805" y="9859"/>
                  </a:cubicBezTo>
                  <a:cubicBezTo>
                    <a:pt x="754" y="9859"/>
                    <a:pt x="701" y="9837"/>
                    <a:pt x="679" y="9815"/>
                  </a:cubicBezTo>
                  <a:lnTo>
                    <a:pt x="494" y="9630"/>
                  </a:lnTo>
                  <a:cubicBezTo>
                    <a:pt x="432" y="9568"/>
                    <a:pt x="432" y="9506"/>
                    <a:pt x="463" y="9445"/>
                  </a:cubicBezTo>
                  <a:cubicBezTo>
                    <a:pt x="587" y="9229"/>
                    <a:pt x="679" y="8982"/>
                    <a:pt x="741" y="8735"/>
                  </a:cubicBezTo>
                  <a:cubicBezTo>
                    <a:pt x="895" y="8210"/>
                    <a:pt x="1173" y="7716"/>
                    <a:pt x="1574" y="7346"/>
                  </a:cubicBezTo>
                  <a:lnTo>
                    <a:pt x="3241" y="5679"/>
                  </a:lnTo>
                  <a:lnTo>
                    <a:pt x="4630" y="7068"/>
                  </a:lnTo>
                  <a:lnTo>
                    <a:pt x="3241" y="8457"/>
                  </a:lnTo>
                  <a:cubicBezTo>
                    <a:pt x="3148" y="8519"/>
                    <a:pt x="3148" y="8642"/>
                    <a:pt x="3241" y="8735"/>
                  </a:cubicBezTo>
                  <a:cubicBezTo>
                    <a:pt x="3287" y="8781"/>
                    <a:pt x="3341" y="8804"/>
                    <a:pt x="3391" y="8804"/>
                  </a:cubicBezTo>
                  <a:cubicBezTo>
                    <a:pt x="3441" y="8804"/>
                    <a:pt x="3488" y="8781"/>
                    <a:pt x="3519" y="8735"/>
                  </a:cubicBezTo>
                  <a:lnTo>
                    <a:pt x="4938" y="7315"/>
                  </a:lnTo>
                  <a:cubicBezTo>
                    <a:pt x="5067" y="7392"/>
                    <a:pt x="5206" y="7432"/>
                    <a:pt x="5342" y="7432"/>
                  </a:cubicBezTo>
                  <a:cubicBezTo>
                    <a:pt x="5534" y="7432"/>
                    <a:pt x="5720" y="7354"/>
                    <a:pt x="5864" y="7192"/>
                  </a:cubicBezTo>
                  <a:lnTo>
                    <a:pt x="6142" y="6945"/>
                  </a:lnTo>
                  <a:cubicBezTo>
                    <a:pt x="6389" y="6698"/>
                    <a:pt x="6450" y="6297"/>
                    <a:pt x="6265" y="5988"/>
                  </a:cubicBezTo>
                  <a:cubicBezTo>
                    <a:pt x="6666" y="5618"/>
                    <a:pt x="7191" y="5371"/>
                    <a:pt x="7716" y="5309"/>
                  </a:cubicBezTo>
                  <a:cubicBezTo>
                    <a:pt x="8395" y="5216"/>
                    <a:pt x="9012" y="4939"/>
                    <a:pt x="9506" y="4476"/>
                  </a:cubicBezTo>
                  <a:cubicBezTo>
                    <a:pt x="10555" y="3457"/>
                    <a:pt x="10555" y="1791"/>
                    <a:pt x="9506" y="772"/>
                  </a:cubicBezTo>
                  <a:cubicBezTo>
                    <a:pt x="9197" y="433"/>
                    <a:pt x="8765" y="186"/>
                    <a:pt x="8333" y="93"/>
                  </a:cubicBezTo>
                  <a:cubicBezTo>
                    <a:pt x="8311" y="88"/>
                    <a:pt x="8290" y="85"/>
                    <a:pt x="8270" y="85"/>
                  </a:cubicBezTo>
                  <a:cubicBezTo>
                    <a:pt x="8179" y="85"/>
                    <a:pt x="8112" y="141"/>
                    <a:pt x="8086" y="217"/>
                  </a:cubicBezTo>
                  <a:cubicBezTo>
                    <a:pt x="8055" y="340"/>
                    <a:pt x="8117" y="433"/>
                    <a:pt x="8210" y="464"/>
                  </a:cubicBezTo>
                  <a:cubicBezTo>
                    <a:pt x="9876" y="896"/>
                    <a:pt x="10462" y="2994"/>
                    <a:pt x="9228" y="4198"/>
                  </a:cubicBezTo>
                  <a:cubicBezTo>
                    <a:pt x="8796" y="4599"/>
                    <a:pt x="8240" y="4846"/>
                    <a:pt x="7654" y="4908"/>
                  </a:cubicBezTo>
                  <a:cubicBezTo>
                    <a:pt x="7037" y="5000"/>
                    <a:pt x="6450" y="5278"/>
                    <a:pt x="6018" y="5679"/>
                  </a:cubicBezTo>
                  <a:lnTo>
                    <a:pt x="4599" y="4291"/>
                  </a:lnTo>
                  <a:cubicBezTo>
                    <a:pt x="5031" y="3828"/>
                    <a:pt x="5309" y="3272"/>
                    <a:pt x="5370" y="2655"/>
                  </a:cubicBezTo>
                  <a:cubicBezTo>
                    <a:pt x="5463" y="2069"/>
                    <a:pt x="5710" y="1513"/>
                    <a:pt x="6080" y="1050"/>
                  </a:cubicBezTo>
                  <a:cubicBezTo>
                    <a:pt x="6450" y="680"/>
                    <a:pt x="6975" y="464"/>
                    <a:pt x="7500" y="402"/>
                  </a:cubicBezTo>
                  <a:cubicBezTo>
                    <a:pt x="7592" y="402"/>
                    <a:pt x="7685" y="309"/>
                    <a:pt x="7685" y="186"/>
                  </a:cubicBezTo>
                  <a:cubicBezTo>
                    <a:pt x="7654" y="93"/>
                    <a:pt x="7561"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3" name="Google Shape;21403;p100"/>
          <p:cNvGrpSpPr/>
          <p:nvPr/>
        </p:nvGrpSpPr>
        <p:grpSpPr>
          <a:xfrm>
            <a:off x="1048192" y="3983830"/>
            <a:ext cx="335650" cy="345675"/>
            <a:chOff x="6318738" y="2463556"/>
            <a:chExt cx="335650" cy="345675"/>
          </a:xfrm>
        </p:grpSpPr>
        <p:sp>
          <p:nvSpPr>
            <p:cNvPr id="21404" name="Google Shape;21404;p100"/>
            <p:cNvSpPr/>
            <p:nvPr/>
          </p:nvSpPr>
          <p:spPr>
            <a:xfrm>
              <a:off x="6429063" y="2508306"/>
              <a:ext cx="10825" cy="20100"/>
            </a:xfrm>
            <a:custGeom>
              <a:rect b="b" l="l" r="r" t="t"/>
              <a:pathLst>
                <a:path extrusionOk="0" h="804" w="433">
                  <a:moveTo>
                    <a:pt x="217" y="1"/>
                  </a:moveTo>
                  <a:cubicBezTo>
                    <a:pt x="93" y="1"/>
                    <a:pt x="1" y="93"/>
                    <a:pt x="1" y="217"/>
                  </a:cubicBezTo>
                  <a:lnTo>
                    <a:pt x="1" y="587"/>
                  </a:lnTo>
                  <a:cubicBezTo>
                    <a:pt x="1" y="711"/>
                    <a:pt x="93" y="803"/>
                    <a:pt x="217" y="803"/>
                  </a:cubicBezTo>
                  <a:cubicBezTo>
                    <a:pt x="340" y="803"/>
                    <a:pt x="433" y="711"/>
                    <a:pt x="433" y="587"/>
                  </a:cubicBezTo>
                  <a:lnTo>
                    <a:pt x="433" y="217"/>
                  </a:lnTo>
                  <a:cubicBezTo>
                    <a:pt x="433"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100"/>
            <p:cNvSpPr/>
            <p:nvPr/>
          </p:nvSpPr>
          <p:spPr>
            <a:xfrm>
              <a:off x="6533213" y="2508306"/>
              <a:ext cx="10075" cy="20100"/>
            </a:xfrm>
            <a:custGeom>
              <a:rect b="b" l="l" r="r" t="t"/>
              <a:pathLst>
                <a:path extrusionOk="0" h="804" w="403">
                  <a:moveTo>
                    <a:pt x="217" y="1"/>
                  </a:moveTo>
                  <a:cubicBezTo>
                    <a:pt x="94" y="1"/>
                    <a:pt x="1" y="93"/>
                    <a:pt x="1" y="217"/>
                  </a:cubicBezTo>
                  <a:lnTo>
                    <a:pt x="1" y="587"/>
                  </a:lnTo>
                  <a:cubicBezTo>
                    <a:pt x="1" y="711"/>
                    <a:pt x="94" y="803"/>
                    <a:pt x="217" y="803"/>
                  </a:cubicBezTo>
                  <a:cubicBezTo>
                    <a:pt x="310" y="803"/>
                    <a:pt x="402" y="711"/>
                    <a:pt x="402" y="587"/>
                  </a:cubicBezTo>
                  <a:lnTo>
                    <a:pt x="402" y="217"/>
                  </a:lnTo>
                  <a:cubicBezTo>
                    <a:pt x="402" y="93"/>
                    <a:pt x="340"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100"/>
            <p:cNvSpPr/>
            <p:nvPr/>
          </p:nvSpPr>
          <p:spPr>
            <a:xfrm>
              <a:off x="6467638" y="2517481"/>
              <a:ext cx="38425" cy="16325"/>
            </a:xfrm>
            <a:custGeom>
              <a:rect b="b" l="l" r="r" t="t"/>
              <a:pathLst>
                <a:path extrusionOk="0" h="653" w="1537">
                  <a:moveTo>
                    <a:pt x="1258" y="1"/>
                  </a:moveTo>
                  <a:cubicBezTo>
                    <a:pt x="1209" y="1"/>
                    <a:pt x="1157" y="20"/>
                    <a:pt x="1112" y="66"/>
                  </a:cubicBezTo>
                  <a:cubicBezTo>
                    <a:pt x="1019" y="158"/>
                    <a:pt x="896" y="220"/>
                    <a:pt x="741" y="220"/>
                  </a:cubicBezTo>
                  <a:cubicBezTo>
                    <a:pt x="587" y="220"/>
                    <a:pt x="464" y="189"/>
                    <a:pt x="371" y="66"/>
                  </a:cubicBezTo>
                  <a:cubicBezTo>
                    <a:pt x="325" y="35"/>
                    <a:pt x="271" y="20"/>
                    <a:pt x="217" y="20"/>
                  </a:cubicBezTo>
                  <a:cubicBezTo>
                    <a:pt x="163" y="20"/>
                    <a:pt x="109" y="35"/>
                    <a:pt x="62" y="66"/>
                  </a:cubicBezTo>
                  <a:cubicBezTo>
                    <a:pt x="1" y="158"/>
                    <a:pt x="1" y="282"/>
                    <a:pt x="62" y="344"/>
                  </a:cubicBezTo>
                  <a:cubicBezTo>
                    <a:pt x="248" y="560"/>
                    <a:pt x="494" y="652"/>
                    <a:pt x="741" y="652"/>
                  </a:cubicBezTo>
                  <a:lnTo>
                    <a:pt x="741" y="621"/>
                  </a:lnTo>
                  <a:cubicBezTo>
                    <a:pt x="988" y="621"/>
                    <a:pt x="1235" y="529"/>
                    <a:pt x="1420" y="344"/>
                  </a:cubicBezTo>
                  <a:cubicBezTo>
                    <a:pt x="1537" y="181"/>
                    <a:pt x="1408" y="1"/>
                    <a:pt x="1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100"/>
            <p:cNvSpPr/>
            <p:nvPr/>
          </p:nvSpPr>
          <p:spPr>
            <a:xfrm>
              <a:off x="6415938" y="2603206"/>
              <a:ext cx="202175" cy="137375"/>
            </a:xfrm>
            <a:custGeom>
              <a:rect b="b" l="l" r="r" t="t"/>
              <a:pathLst>
                <a:path extrusionOk="0" h="5495" w="8087">
                  <a:moveTo>
                    <a:pt x="217" y="1"/>
                  </a:moveTo>
                  <a:cubicBezTo>
                    <a:pt x="94" y="1"/>
                    <a:pt x="1" y="93"/>
                    <a:pt x="1" y="217"/>
                  </a:cubicBezTo>
                  <a:lnTo>
                    <a:pt x="1" y="5309"/>
                  </a:lnTo>
                  <a:cubicBezTo>
                    <a:pt x="1" y="5402"/>
                    <a:pt x="94" y="5494"/>
                    <a:pt x="217" y="5494"/>
                  </a:cubicBezTo>
                  <a:lnTo>
                    <a:pt x="1421" y="5494"/>
                  </a:lnTo>
                  <a:cubicBezTo>
                    <a:pt x="1513" y="5494"/>
                    <a:pt x="1606" y="5402"/>
                    <a:pt x="1606" y="5309"/>
                  </a:cubicBezTo>
                  <a:cubicBezTo>
                    <a:pt x="1606" y="5186"/>
                    <a:pt x="1513" y="5093"/>
                    <a:pt x="1421" y="5093"/>
                  </a:cubicBezTo>
                  <a:lnTo>
                    <a:pt x="402" y="5093"/>
                  </a:lnTo>
                  <a:lnTo>
                    <a:pt x="402" y="402"/>
                  </a:lnTo>
                  <a:lnTo>
                    <a:pt x="7686" y="402"/>
                  </a:lnTo>
                  <a:lnTo>
                    <a:pt x="7686" y="5093"/>
                  </a:lnTo>
                  <a:lnTo>
                    <a:pt x="2223" y="5093"/>
                  </a:lnTo>
                  <a:cubicBezTo>
                    <a:pt x="2100" y="5093"/>
                    <a:pt x="2007" y="5186"/>
                    <a:pt x="2007" y="5309"/>
                  </a:cubicBezTo>
                  <a:cubicBezTo>
                    <a:pt x="2007" y="5402"/>
                    <a:pt x="2100" y="5494"/>
                    <a:pt x="2223" y="5494"/>
                  </a:cubicBezTo>
                  <a:lnTo>
                    <a:pt x="7871" y="5494"/>
                  </a:lnTo>
                  <a:cubicBezTo>
                    <a:pt x="7994" y="5494"/>
                    <a:pt x="8087" y="5402"/>
                    <a:pt x="8087" y="5278"/>
                  </a:cubicBezTo>
                  <a:lnTo>
                    <a:pt x="8087" y="217"/>
                  </a:lnTo>
                  <a:cubicBezTo>
                    <a:pt x="8087" y="93"/>
                    <a:pt x="7994" y="1"/>
                    <a:pt x="79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100"/>
            <p:cNvSpPr/>
            <p:nvPr/>
          </p:nvSpPr>
          <p:spPr>
            <a:xfrm>
              <a:off x="6318738" y="2463556"/>
              <a:ext cx="335650" cy="345675"/>
            </a:xfrm>
            <a:custGeom>
              <a:rect b="b" l="l" r="r" t="t"/>
              <a:pathLst>
                <a:path extrusionOk="0" h="13827" w="13426">
                  <a:moveTo>
                    <a:pt x="11790" y="402"/>
                  </a:moveTo>
                  <a:cubicBezTo>
                    <a:pt x="12438" y="433"/>
                    <a:pt x="12993" y="958"/>
                    <a:pt x="12993" y="1637"/>
                  </a:cubicBezTo>
                  <a:lnTo>
                    <a:pt x="12993" y="4198"/>
                  </a:lnTo>
                  <a:lnTo>
                    <a:pt x="11357" y="4198"/>
                  </a:lnTo>
                  <a:cubicBezTo>
                    <a:pt x="11265" y="4198"/>
                    <a:pt x="11172" y="4260"/>
                    <a:pt x="11172" y="4383"/>
                  </a:cubicBezTo>
                  <a:cubicBezTo>
                    <a:pt x="11172" y="4507"/>
                    <a:pt x="11265" y="4599"/>
                    <a:pt x="11357" y="4599"/>
                  </a:cubicBezTo>
                  <a:lnTo>
                    <a:pt x="12993" y="4599"/>
                  </a:lnTo>
                  <a:lnTo>
                    <a:pt x="12993" y="10864"/>
                  </a:lnTo>
                  <a:cubicBezTo>
                    <a:pt x="12993" y="11543"/>
                    <a:pt x="12438" y="12099"/>
                    <a:pt x="11790" y="12099"/>
                  </a:cubicBezTo>
                  <a:lnTo>
                    <a:pt x="1636" y="12099"/>
                  </a:lnTo>
                  <a:cubicBezTo>
                    <a:pt x="926" y="12099"/>
                    <a:pt x="371" y="11543"/>
                    <a:pt x="402" y="10864"/>
                  </a:cubicBezTo>
                  <a:lnTo>
                    <a:pt x="402" y="4568"/>
                  </a:lnTo>
                  <a:lnTo>
                    <a:pt x="10555" y="4568"/>
                  </a:lnTo>
                  <a:cubicBezTo>
                    <a:pt x="10648" y="4568"/>
                    <a:pt x="10740" y="4476"/>
                    <a:pt x="10740" y="4352"/>
                  </a:cubicBezTo>
                  <a:cubicBezTo>
                    <a:pt x="10740" y="4260"/>
                    <a:pt x="10648" y="4167"/>
                    <a:pt x="10555" y="4167"/>
                  </a:cubicBezTo>
                  <a:lnTo>
                    <a:pt x="402" y="4167"/>
                  </a:lnTo>
                  <a:lnTo>
                    <a:pt x="402" y="1637"/>
                  </a:lnTo>
                  <a:cubicBezTo>
                    <a:pt x="402" y="958"/>
                    <a:pt x="926" y="433"/>
                    <a:pt x="1605" y="402"/>
                  </a:cubicBezTo>
                  <a:close/>
                  <a:moveTo>
                    <a:pt x="3889" y="12500"/>
                  </a:moveTo>
                  <a:lnTo>
                    <a:pt x="3889" y="13055"/>
                  </a:lnTo>
                  <a:cubicBezTo>
                    <a:pt x="3889" y="13240"/>
                    <a:pt x="3735" y="13426"/>
                    <a:pt x="3549" y="13426"/>
                  </a:cubicBezTo>
                  <a:lnTo>
                    <a:pt x="2192" y="13426"/>
                  </a:lnTo>
                  <a:cubicBezTo>
                    <a:pt x="1975" y="13426"/>
                    <a:pt x="1821" y="13240"/>
                    <a:pt x="1821" y="13055"/>
                  </a:cubicBezTo>
                  <a:lnTo>
                    <a:pt x="1821" y="12500"/>
                  </a:lnTo>
                  <a:close/>
                  <a:moveTo>
                    <a:pt x="11574" y="12500"/>
                  </a:moveTo>
                  <a:lnTo>
                    <a:pt x="11574" y="13055"/>
                  </a:lnTo>
                  <a:cubicBezTo>
                    <a:pt x="11574" y="13240"/>
                    <a:pt x="11419" y="13426"/>
                    <a:pt x="11203" y="13426"/>
                  </a:cubicBezTo>
                  <a:lnTo>
                    <a:pt x="9876" y="13426"/>
                  </a:lnTo>
                  <a:cubicBezTo>
                    <a:pt x="9660" y="13426"/>
                    <a:pt x="9506" y="13240"/>
                    <a:pt x="9506" y="13055"/>
                  </a:cubicBezTo>
                  <a:lnTo>
                    <a:pt x="9506" y="12500"/>
                  </a:lnTo>
                  <a:close/>
                  <a:moveTo>
                    <a:pt x="1636" y="1"/>
                  </a:moveTo>
                  <a:cubicBezTo>
                    <a:pt x="741" y="32"/>
                    <a:pt x="0" y="742"/>
                    <a:pt x="0" y="1637"/>
                  </a:cubicBezTo>
                  <a:lnTo>
                    <a:pt x="0" y="10864"/>
                  </a:lnTo>
                  <a:cubicBezTo>
                    <a:pt x="0" y="11697"/>
                    <a:pt x="618" y="12376"/>
                    <a:pt x="1420" y="12500"/>
                  </a:cubicBezTo>
                  <a:lnTo>
                    <a:pt x="1420" y="13055"/>
                  </a:lnTo>
                  <a:cubicBezTo>
                    <a:pt x="1420" y="13487"/>
                    <a:pt x="1759" y="13827"/>
                    <a:pt x="2192" y="13827"/>
                  </a:cubicBezTo>
                  <a:lnTo>
                    <a:pt x="3549" y="13827"/>
                  </a:lnTo>
                  <a:cubicBezTo>
                    <a:pt x="3982" y="13827"/>
                    <a:pt x="4321" y="13487"/>
                    <a:pt x="4321" y="13055"/>
                  </a:cubicBezTo>
                  <a:lnTo>
                    <a:pt x="4321" y="12500"/>
                  </a:lnTo>
                  <a:lnTo>
                    <a:pt x="9105" y="12500"/>
                  </a:lnTo>
                  <a:lnTo>
                    <a:pt x="9105" y="13055"/>
                  </a:lnTo>
                  <a:cubicBezTo>
                    <a:pt x="9105" y="13487"/>
                    <a:pt x="9444" y="13827"/>
                    <a:pt x="9876" y="13827"/>
                  </a:cubicBezTo>
                  <a:lnTo>
                    <a:pt x="11234" y="13827"/>
                  </a:lnTo>
                  <a:cubicBezTo>
                    <a:pt x="11666" y="13827"/>
                    <a:pt x="12006" y="13487"/>
                    <a:pt x="12006" y="13055"/>
                  </a:cubicBezTo>
                  <a:lnTo>
                    <a:pt x="12006" y="12500"/>
                  </a:lnTo>
                  <a:cubicBezTo>
                    <a:pt x="12808" y="12376"/>
                    <a:pt x="13425" y="11697"/>
                    <a:pt x="13425" y="10864"/>
                  </a:cubicBezTo>
                  <a:lnTo>
                    <a:pt x="13425" y="1637"/>
                  </a:lnTo>
                  <a:cubicBezTo>
                    <a:pt x="13425" y="742"/>
                    <a:pt x="12685" y="1"/>
                    <a:pt x="11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100"/>
            <p:cNvSpPr/>
            <p:nvPr/>
          </p:nvSpPr>
          <p:spPr>
            <a:xfrm>
              <a:off x="6385088" y="2491331"/>
              <a:ext cx="202175" cy="60225"/>
            </a:xfrm>
            <a:custGeom>
              <a:rect b="b" l="l" r="r" t="t"/>
              <a:pathLst>
                <a:path extrusionOk="0" h="2409" w="8087">
                  <a:moveTo>
                    <a:pt x="7438" y="371"/>
                  </a:moveTo>
                  <a:cubicBezTo>
                    <a:pt x="7562" y="371"/>
                    <a:pt x="7685" y="495"/>
                    <a:pt x="7685" y="618"/>
                  </a:cubicBezTo>
                  <a:lnTo>
                    <a:pt x="7685" y="1760"/>
                  </a:lnTo>
                  <a:cubicBezTo>
                    <a:pt x="7685" y="1914"/>
                    <a:pt x="7562" y="2007"/>
                    <a:pt x="7438" y="2007"/>
                  </a:cubicBezTo>
                  <a:lnTo>
                    <a:pt x="649" y="2007"/>
                  </a:lnTo>
                  <a:cubicBezTo>
                    <a:pt x="525" y="2007"/>
                    <a:pt x="402" y="1914"/>
                    <a:pt x="402" y="1760"/>
                  </a:cubicBezTo>
                  <a:lnTo>
                    <a:pt x="402" y="618"/>
                  </a:lnTo>
                  <a:cubicBezTo>
                    <a:pt x="402" y="495"/>
                    <a:pt x="525" y="371"/>
                    <a:pt x="649" y="371"/>
                  </a:cubicBezTo>
                  <a:close/>
                  <a:moveTo>
                    <a:pt x="649" y="1"/>
                  </a:moveTo>
                  <a:cubicBezTo>
                    <a:pt x="309" y="1"/>
                    <a:pt x="0" y="279"/>
                    <a:pt x="0" y="618"/>
                  </a:cubicBezTo>
                  <a:lnTo>
                    <a:pt x="0" y="1791"/>
                  </a:lnTo>
                  <a:cubicBezTo>
                    <a:pt x="0" y="2130"/>
                    <a:pt x="309" y="2408"/>
                    <a:pt x="649" y="2408"/>
                  </a:cubicBezTo>
                  <a:lnTo>
                    <a:pt x="7438" y="2408"/>
                  </a:lnTo>
                  <a:cubicBezTo>
                    <a:pt x="7808" y="2408"/>
                    <a:pt x="8086" y="2099"/>
                    <a:pt x="8086" y="1760"/>
                  </a:cubicBezTo>
                  <a:lnTo>
                    <a:pt x="8086" y="587"/>
                  </a:lnTo>
                  <a:cubicBezTo>
                    <a:pt x="8055" y="248"/>
                    <a:pt x="7778" y="1"/>
                    <a:pt x="74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100"/>
            <p:cNvSpPr/>
            <p:nvPr/>
          </p:nvSpPr>
          <p:spPr>
            <a:xfrm>
              <a:off x="6359638" y="2603206"/>
              <a:ext cx="40125" cy="137550"/>
            </a:xfrm>
            <a:custGeom>
              <a:rect b="b" l="l" r="r" t="t"/>
              <a:pathLst>
                <a:path extrusionOk="0" h="5502" w="1605">
                  <a:moveTo>
                    <a:pt x="787" y="410"/>
                  </a:moveTo>
                  <a:cubicBezTo>
                    <a:pt x="980" y="410"/>
                    <a:pt x="1173" y="541"/>
                    <a:pt x="1173" y="803"/>
                  </a:cubicBezTo>
                  <a:lnTo>
                    <a:pt x="1173" y="4692"/>
                  </a:lnTo>
                  <a:cubicBezTo>
                    <a:pt x="1173" y="4954"/>
                    <a:pt x="980" y="5085"/>
                    <a:pt x="787" y="5085"/>
                  </a:cubicBezTo>
                  <a:cubicBezTo>
                    <a:pt x="594" y="5085"/>
                    <a:pt x="401" y="4954"/>
                    <a:pt x="401" y="4692"/>
                  </a:cubicBezTo>
                  <a:lnTo>
                    <a:pt x="401" y="803"/>
                  </a:lnTo>
                  <a:cubicBezTo>
                    <a:pt x="401" y="541"/>
                    <a:pt x="594" y="410"/>
                    <a:pt x="787" y="410"/>
                  </a:cubicBezTo>
                  <a:close/>
                  <a:moveTo>
                    <a:pt x="802" y="1"/>
                  </a:moveTo>
                  <a:cubicBezTo>
                    <a:pt x="370" y="1"/>
                    <a:pt x="0" y="371"/>
                    <a:pt x="0" y="803"/>
                  </a:cubicBezTo>
                  <a:lnTo>
                    <a:pt x="0" y="4692"/>
                  </a:lnTo>
                  <a:cubicBezTo>
                    <a:pt x="0" y="5232"/>
                    <a:pt x="401" y="5502"/>
                    <a:pt x="802" y="5502"/>
                  </a:cubicBezTo>
                  <a:cubicBezTo>
                    <a:pt x="1204" y="5502"/>
                    <a:pt x="1605" y="5232"/>
                    <a:pt x="1605" y="4692"/>
                  </a:cubicBezTo>
                  <a:lnTo>
                    <a:pt x="1605" y="803"/>
                  </a:lnTo>
                  <a:cubicBezTo>
                    <a:pt x="1605" y="371"/>
                    <a:pt x="1234"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1" name="Google Shape;21411;p100"/>
          <p:cNvGrpSpPr/>
          <p:nvPr/>
        </p:nvGrpSpPr>
        <p:grpSpPr>
          <a:xfrm>
            <a:off x="1787563" y="3999592"/>
            <a:ext cx="346450" cy="314150"/>
            <a:chOff x="4051938" y="1937256"/>
            <a:chExt cx="346450" cy="314150"/>
          </a:xfrm>
        </p:grpSpPr>
        <p:sp>
          <p:nvSpPr>
            <p:cNvPr id="21412" name="Google Shape;21412;p100"/>
            <p:cNvSpPr/>
            <p:nvPr/>
          </p:nvSpPr>
          <p:spPr>
            <a:xfrm>
              <a:off x="4165338" y="2050031"/>
              <a:ext cx="104200" cy="88750"/>
            </a:xfrm>
            <a:custGeom>
              <a:rect b="b" l="l" r="r" t="t"/>
              <a:pathLst>
                <a:path extrusionOk="0" h="3550" w="4168">
                  <a:moveTo>
                    <a:pt x="2373" y="399"/>
                  </a:moveTo>
                  <a:cubicBezTo>
                    <a:pt x="3071" y="399"/>
                    <a:pt x="3735" y="945"/>
                    <a:pt x="3735" y="1759"/>
                  </a:cubicBezTo>
                  <a:cubicBezTo>
                    <a:pt x="3735" y="2531"/>
                    <a:pt x="3149" y="3148"/>
                    <a:pt x="2377" y="3148"/>
                  </a:cubicBezTo>
                  <a:cubicBezTo>
                    <a:pt x="1174" y="3148"/>
                    <a:pt x="556" y="1667"/>
                    <a:pt x="1421" y="802"/>
                  </a:cubicBezTo>
                  <a:cubicBezTo>
                    <a:pt x="1700" y="523"/>
                    <a:pt x="2040" y="399"/>
                    <a:pt x="2373" y="399"/>
                  </a:cubicBezTo>
                  <a:close/>
                  <a:moveTo>
                    <a:pt x="2382" y="1"/>
                  </a:moveTo>
                  <a:cubicBezTo>
                    <a:pt x="1948" y="1"/>
                    <a:pt x="1504" y="163"/>
                    <a:pt x="1143" y="525"/>
                  </a:cubicBezTo>
                  <a:cubicBezTo>
                    <a:pt x="1" y="1636"/>
                    <a:pt x="803" y="3549"/>
                    <a:pt x="2377" y="3549"/>
                  </a:cubicBezTo>
                  <a:cubicBezTo>
                    <a:pt x="3365" y="3549"/>
                    <a:pt x="4167" y="2747"/>
                    <a:pt x="4167" y="1759"/>
                  </a:cubicBezTo>
                  <a:cubicBezTo>
                    <a:pt x="4146" y="697"/>
                    <a:pt x="3283" y="1"/>
                    <a:pt x="2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100"/>
            <p:cNvSpPr/>
            <p:nvPr/>
          </p:nvSpPr>
          <p:spPr>
            <a:xfrm>
              <a:off x="4051938" y="1937256"/>
              <a:ext cx="346450" cy="314150"/>
            </a:xfrm>
            <a:custGeom>
              <a:rect b="b" l="l" r="r" t="t"/>
              <a:pathLst>
                <a:path extrusionOk="0" h="12566" w="13858">
                  <a:moveTo>
                    <a:pt x="6913" y="2258"/>
                  </a:moveTo>
                  <a:cubicBezTo>
                    <a:pt x="7037" y="2382"/>
                    <a:pt x="7129" y="2474"/>
                    <a:pt x="7253" y="2567"/>
                  </a:cubicBezTo>
                  <a:lnTo>
                    <a:pt x="6574" y="2567"/>
                  </a:lnTo>
                  <a:cubicBezTo>
                    <a:pt x="6697" y="2474"/>
                    <a:pt x="6790" y="2382"/>
                    <a:pt x="6913" y="2258"/>
                  </a:cubicBezTo>
                  <a:close/>
                  <a:moveTo>
                    <a:pt x="6296" y="1826"/>
                  </a:moveTo>
                  <a:lnTo>
                    <a:pt x="6450" y="1919"/>
                  </a:lnTo>
                  <a:lnTo>
                    <a:pt x="6574" y="2042"/>
                  </a:lnTo>
                  <a:cubicBezTo>
                    <a:pt x="6358" y="2227"/>
                    <a:pt x="6173" y="2412"/>
                    <a:pt x="5957" y="2628"/>
                  </a:cubicBezTo>
                  <a:lnTo>
                    <a:pt x="5740" y="2659"/>
                  </a:lnTo>
                  <a:lnTo>
                    <a:pt x="5432" y="2690"/>
                  </a:lnTo>
                  <a:cubicBezTo>
                    <a:pt x="5710" y="2382"/>
                    <a:pt x="5987" y="2073"/>
                    <a:pt x="6296" y="1826"/>
                  </a:cubicBezTo>
                  <a:close/>
                  <a:moveTo>
                    <a:pt x="4660" y="1178"/>
                  </a:moveTo>
                  <a:cubicBezTo>
                    <a:pt x="5123" y="1178"/>
                    <a:pt x="5555" y="1332"/>
                    <a:pt x="5957" y="1579"/>
                  </a:cubicBezTo>
                  <a:cubicBezTo>
                    <a:pt x="5555" y="1919"/>
                    <a:pt x="5216" y="2320"/>
                    <a:pt x="4876" y="2721"/>
                  </a:cubicBezTo>
                  <a:cubicBezTo>
                    <a:pt x="4352" y="2814"/>
                    <a:pt x="3858" y="2937"/>
                    <a:pt x="3364" y="3091"/>
                  </a:cubicBezTo>
                  <a:lnTo>
                    <a:pt x="3364" y="3091"/>
                  </a:lnTo>
                  <a:cubicBezTo>
                    <a:pt x="3370" y="2212"/>
                    <a:pt x="3616" y="1576"/>
                    <a:pt x="4074" y="1332"/>
                  </a:cubicBezTo>
                  <a:cubicBezTo>
                    <a:pt x="4228" y="1209"/>
                    <a:pt x="4444" y="1178"/>
                    <a:pt x="4660" y="1178"/>
                  </a:cubicBezTo>
                  <a:close/>
                  <a:moveTo>
                    <a:pt x="4660" y="406"/>
                  </a:moveTo>
                  <a:cubicBezTo>
                    <a:pt x="5617" y="406"/>
                    <a:pt x="6543" y="962"/>
                    <a:pt x="7253" y="1548"/>
                  </a:cubicBezTo>
                  <a:cubicBezTo>
                    <a:pt x="7685" y="1888"/>
                    <a:pt x="8055" y="2258"/>
                    <a:pt x="8395" y="2659"/>
                  </a:cubicBezTo>
                  <a:lnTo>
                    <a:pt x="7870" y="2598"/>
                  </a:lnTo>
                  <a:cubicBezTo>
                    <a:pt x="7623" y="2320"/>
                    <a:pt x="7345" y="2073"/>
                    <a:pt x="7068" y="1857"/>
                  </a:cubicBezTo>
                  <a:cubicBezTo>
                    <a:pt x="6440" y="1345"/>
                    <a:pt x="5549" y="746"/>
                    <a:pt x="4699" y="746"/>
                  </a:cubicBezTo>
                  <a:cubicBezTo>
                    <a:pt x="4421" y="746"/>
                    <a:pt x="4147" y="810"/>
                    <a:pt x="3889" y="962"/>
                  </a:cubicBezTo>
                  <a:cubicBezTo>
                    <a:pt x="3302" y="1271"/>
                    <a:pt x="2963" y="2042"/>
                    <a:pt x="2963" y="3061"/>
                  </a:cubicBezTo>
                  <a:lnTo>
                    <a:pt x="2839" y="3061"/>
                  </a:lnTo>
                  <a:cubicBezTo>
                    <a:pt x="2747" y="3061"/>
                    <a:pt x="2685" y="3061"/>
                    <a:pt x="2593" y="3091"/>
                  </a:cubicBezTo>
                  <a:cubicBezTo>
                    <a:pt x="2593" y="1919"/>
                    <a:pt x="2994" y="1055"/>
                    <a:pt x="3704" y="653"/>
                  </a:cubicBezTo>
                  <a:lnTo>
                    <a:pt x="3673" y="653"/>
                  </a:lnTo>
                  <a:cubicBezTo>
                    <a:pt x="3981" y="499"/>
                    <a:pt x="4321" y="406"/>
                    <a:pt x="4660" y="406"/>
                  </a:cubicBezTo>
                  <a:close/>
                  <a:moveTo>
                    <a:pt x="9298" y="1170"/>
                  </a:moveTo>
                  <a:cubicBezTo>
                    <a:pt x="9457" y="1170"/>
                    <a:pt x="9626" y="1225"/>
                    <a:pt x="9753" y="1301"/>
                  </a:cubicBezTo>
                  <a:cubicBezTo>
                    <a:pt x="10215" y="1579"/>
                    <a:pt x="10462" y="2196"/>
                    <a:pt x="10493" y="3091"/>
                  </a:cubicBezTo>
                  <a:cubicBezTo>
                    <a:pt x="9999" y="2937"/>
                    <a:pt x="9475" y="2814"/>
                    <a:pt x="8981" y="2721"/>
                  </a:cubicBezTo>
                  <a:cubicBezTo>
                    <a:pt x="8641" y="2320"/>
                    <a:pt x="8271" y="1950"/>
                    <a:pt x="7901" y="1579"/>
                  </a:cubicBezTo>
                  <a:cubicBezTo>
                    <a:pt x="8271" y="1332"/>
                    <a:pt x="8734" y="1178"/>
                    <a:pt x="9197" y="1178"/>
                  </a:cubicBezTo>
                  <a:cubicBezTo>
                    <a:pt x="9230" y="1173"/>
                    <a:pt x="9264" y="1170"/>
                    <a:pt x="9298" y="1170"/>
                  </a:cubicBezTo>
                  <a:close/>
                  <a:moveTo>
                    <a:pt x="9197" y="406"/>
                  </a:moveTo>
                  <a:cubicBezTo>
                    <a:pt x="9536" y="406"/>
                    <a:pt x="9845" y="499"/>
                    <a:pt x="10154" y="653"/>
                  </a:cubicBezTo>
                  <a:cubicBezTo>
                    <a:pt x="10864" y="1055"/>
                    <a:pt x="11234" y="1950"/>
                    <a:pt x="11234" y="3184"/>
                  </a:cubicBezTo>
                  <a:lnTo>
                    <a:pt x="11234" y="3400"/>
                  </a:lnTo>
                  <a:lnTo>
                    <a:pt x="10894" y="3246"/>
                  </a:lnTo>
                  <a:lnTo>
                    <a:pt x="10894" y="3153"/>
                  </a:lnTo>
                  <a:cubicBezTo>
                    <a:pt x="10894" y="2073"/>
                    <a:pt x="10555" y="1301"/>
                    <a:pt x="9969" y="962"/>
                  </a:cubicBezTo>
                  <a:cubicBezTo>
                    <a:pt x="9722" y="808"/>
                    <a:pt x="9475" y="746"/>
                    <a:pt x="9197" y="746"/>
                  </a:cubicBezTo>
                  <a:cubicBezTo>
                    <a:pt x="8611" y="808"/>
                    <a:pt x="8055" y="962"/>
                    <a:pt x="7561" y="1301"/>
                  </a:cubicBezTo>
                  <a:lnTo>
                    <a:pt x="7253" y="1055"/>
                  </a:lnTo>
                  <a:cubicBezTo>
                    <a:pt x="7839" y="653"/>
                    <a:pt x="8518" y="437"/>
                    <a:pt x="9197" y="406"/>
                  </a:cubicBezTo>
                  <a:close/>
                  <a:moveTo>
                    <a:pt x="2809" y="3462"/>
                  </a:moveTo>
                  <a:cubicBezTo>
                    <a:pt x="3025" y="3462"/>
                    <a:pt x="3210" y="3647"/>
                    <a:pt x="3241" y="3863"/>
                  </a:cubicBezTo>
                  <a:cubicBezTo>
                    <a:pt x="3257" y="4167"/>
                    <a:pt x="3031" y="4330"/>
                    <a:pt x="2807" y="4330"/>
                  </a:cubicBezTo>
                  <a:cubicBezTo>
                    <a:pt x="2599" y="4330"/>
                    <a:pt x="2391" y="4191"/>
                    <a:pt x="2377" y="3894"/>
                  </a:cubicBezTo>
                  <a:cubicBezTo>
                    <a:pt x="2377" y="3770"/>
                    <a:pt x="2438" y="3647"/>
                    <a:pt x="2531" y="3554"/>
                  </a:cubicBezTo>
                  <a:cubicBezTo>
                    <a:pt x="2623" y="3493"/>
                    <a:pt x="2716" y="3462"/>
                    <a:pt x="2809" y="3462"/>
                  </a:cubicBezTo>
                  <a:close/>
                  <a:moveTo>
                    <a:pt x="3858" y="4172"/>
                  </a:moveTo>
                  <a:lnTo>
                    <a:pt x="3704" y="4449"/>
                  </a:lnTo>
                  <a:lnTo>
                    <a:pt x="3549" y="4727"/>
                  </a:lnTo>
                  <a:cubicBezTo>
                    <a:pt x="3518" y="4634"/>
                    <a:pt x="3518" y="4542"/>
                    <a:pt x="3488" y="4449"/>
                  </a:cubicBezTo>
                  <a:cubicBezTo>
                    <a:pt x="3518" y="4388"/>
                    <a:pt x="3580" y="4326"/>
                    <a:pt x="3580" y="4264"/>
                  </a:cubicBezTo>
                  <a:lnTo>
                    <a:pt x="3858" y="4172"/>
                  </a:lnTo>
                  <a:close/>
                  <a:moveTo>
                    <a:pt x="9969" y="4172"/>
                  </a:moveTo>
                  <a:lnTo>
                    <a:pt x="9969" y="4172"/>
                  </a:lnTo>
                  <a:cubicBezTo>
                    <a:pt x="10092" y="4202"/>
                    <a:pt x="10246" y="4264"/>
                    <a:pt x="10370" y="4295"/>
                  </a:cubicBezTo>
                  <a:cubicBezTo>
                    <a:pt x="10339" y="4449"/>
                    <a:pt x="10308" y="4573"/>
                    <a:pt x="10277" y="4727"/>
                  </a:cubicBezTo>
                  <a:lnTo>
                    <a:pt x="10154" y="4449"/>
                  </a:lnTo>
                  <a:cubicBezTo>
                    <a:pt x="10092" y="4357"/>
                    <a:pt x="10030" y="4264"/>
                    <a:pt x="9969" y="4172"/>
                  </a:cubicBezTo>
                  <a:close/>
                  <a:moveTo>
                    <a:pt x="3117" y="4727"/>
                  </a:moveTo>
                  <a:cubicBezTo>
                    <a:pt x="3179" y="4881"/>
                    <a:pt x="3210" y="5067"/>
                    <a:pt x="3272" y="5252"/>
                  </a:cubicBezTo>
                  <a:cubicBezTo>
                    <a:pt x="3210" y="5406"/>
                    <a:pt x="3117" y="5591"/>
                    <a:pt x="3055" y="5745"/>
                  </a:cubicBezTo>
                  <a:cubicBezTo>
                    <a:pt x="2932" y="5406"/>
                    <a:pt x="2839" y="5097"/>
                    <a:pt x="2778" y="4789"/>
                  </a:cubicBezTo>
                  <a:lnTo>
                    <a:pt x="2901" y="4789"/>
                  </a:lnTo>
                  <a:lnTo>
                    <a:pt x="2901" y="4758"/>
                  </a:lnTo>
                  <a:cubicBezTo>
                    <a:pt x="2994" y="4758"/>
                    <a:pt x="3055" y="4758"/>
                    <a:pt x="3117" y="4727"/>
                  </a:cubicBezTo>
                  <a:close/>
                  <a:moveTo>
                    <a:pt x="10771" y="4449"/>
                  </a:moveTo>
                  <a:lnTo>
                    <a:pt x="11080" y="4604"/>
                  </a:lnTo>
                  <a:cubicBezTo>
                    <a:pt x="11018" y="4974"/>
                    <a:pt x="10894" y="5375"/>
                    <a:pt x="10771" y="5745"/>
                  </a:cubicBezTo>
                  <a:cubicBezTo>
                    <a:pt x="10709" y="5591"/>
                    <a:pt x="10648" y="5437"/>
                    <a:pt x="10555" y="5283"/>
                  </a:cubicBezTo>
                  <a:cubicBezTo>
                    <a:pt x="10648" y="5005"/>
                    <a:pt x="10709" y="4727"/>
                    <a:pt x="10771" y="4449"/>
                  </a:cubicBezTo>
                  <a:close/>
                  <a:moveTo>
                    <a:pt x="2377" y="4789"/>
                  </a:moveTo>
                  <a:cubicBezTo>
                    <a:pt x="2469" y="5283"/>
                    <a:pt x="2623" y="5776"/>
                    <a:pt x="2809" y="6270"/>
                  </a:cubicBezTo>
                  <a:cubicBezTo>
                    <a:pt x="2623" y="6764"/>
                    <a:pt x="2469" y="7289"/>
                    <a:pt x="2377" y="7782"/>
                  </a:cubicBezTo>
                  <a:cubicBezTo>
                    <a:pt x="1605" y="7350"/>
                    <a:pt x="1173" y="6795"/>
                    <a:pt x="1173" y="6270"/>
                  </a:cubicBezTo>
                  <a:cubicBezTo>
                    <a:pt x="1173" y="5776"/>
                    <a:pt x="1605" y="5221"/>
                    <a:pt x="2377" y="4789"/>
                  </a:cubicBezTo>
                  <a:close/>
                  <a:moveTo>
                    <a:pt x="11481" y="4789"/>
                  </a:moveTo>
                  <a:cubicBezTo>
                    <a:pt x="12252" y="5252"/>
                    <a:pt x="12654" y="5776"/>
                    <a:pt x="12654" y="6301"/>
                  </a:cubicBezTo>
                  <a:cubicBezTo>
                    <a:pt x="12654" y="6826"/>
                    <a:pt x="12221" y="7350"/>
                    <a:pt x="11450" y="7813"/>
                  </a:cubicBezTo>
                  <a:cubicBezTo>
                    <a:pt x="11357" y="7289"/>
                    <a:pt x="11203" y="6795"/>
                    <a:pt x="11018" y="6301"/>
                  </a:cubicBezTo>
                  <a:cubicBezTo>
                    <a:pt x="11203" y="5807"/>
                    <a:pt x="11357" y="5313"/>
                    <a:pt x="11481" y="4789"/>
                  </a:cubicBezTo>
                  <a:close/>
                  <a:moveTo>
                    <a:pt x="8919" y="3925"/>
                  </a:moveTo>
                  <a:lnTo>
                    <a:pt x="9413" y="4017"/>
                  </a:lnTo>
                  <a:lnTo>
                    <a:pt x="9382" y="4017"/>
                  </a:lnTo>
                  <a:cubicBezTo>
                    <a:pt x="9536" y="4233"/>
                    <a:pt x="9660" y="4449"/>
                    <a:pt x="9783" y="4665"/>
                  </a:cubicBezTo>
                  <a:cubicBezTo>
                    <a:pt x="10370" y="5653"/>
                    <a:pt x="10771" y="6702"/>
                    <a:pt x="11049" y="7844"/>
                  </a:cubicBezTo>
                  <a:cubicBezTo>
                    <a:pt x="11018" y="7834"/>
                    <a:pt x="10990" y="7830"/>
                    <a:pt x="10965" y="7830"/>
                  </a:cubicBezTo>
                  <a:cubicBezTo>
                    <a:pt x="10915" y="7830"/>
                    <a:pt x="10874" y="7844"/>
                    <a:pt x="10833" y="7844"/>
                  </a:cubicBezTo>
                  <a:lnTo>
                    <a:pt x="10709" y="7906"/>
                  </a:lnTo>
                  <a:cubicBezTo>
                    <a:pt x="10462" y="6826"/>
                    <a:pt x="10030" y="5776"/>
                    <a:pt x="9475" y="4820"/>
                  </a:cubicBezTo>
                  <a:cubicBezTo>
                    <a:pt x="9290" y="4511"/>
                    <a:pt x="9104" y="4202"/>
                    <a:pt x="8919" y="3925"/>
                  </a:cubicBezTo>
                  <a:close/>
                  <a:moveTo>
                    <a:pt x="4938" y="3925"/>
                  </a:moveTo>
                  <a:cubicBezTo>
                    <a:pt x="4722" y="4202"/>
                    <a:pt x="4568" y="4511"/>
                    <a:pt x="4352" y="4851"/>
                  </a:cubicBezTo>
                  <a:cubicBezTo>
                    <a:pt x="3920" y="5591"/>
                    <a:pt x="3549" y="6424"/>
                    <a:pt x="3302" y="7289"/>
                  </a:cubicBezTo>
                  <a:cubicBezTo>
                    <a:pt x="3210" y="7566"/>
                    <a:pt x="3148" y="7875"/>
                    <a:pt x="3086" y="8153"/>
                  </a:cubicBezTo>
                  <a:cubicBezTo>
                    <a:pt x="2994" y="8122"/>
                    <a:pt x="2901" y="8091"/>
                    <a:pt x="2809" y="8029"/>
                  </a:cubicBezTo>
                  <a:lnTo>
                    <a:pt x="2747" y="7998"/>
                  </a:lnTo>
                  <a:cubicBezTo>
                    <a:pt x="2870" y="7443"/>
                    <a:pt x="3025" y="6918"/>
                    <a:pt x="3241" y="6394"/>
                  </a:cubicBezTo>
                  <a:cubicBezTo>
                    <a:pt x="3457" y="5776"/>
                    <a:pt x="3734" y="5221"/>
                    <a:pt x="4043" y="4665"/>
                  </a:cubicBezTo>
                  <a:cubicBezTo>
                    <a:pt x="4167" y="4449"/>
                    <a:pt x="4321" y="4233"/>
                    <a:pt x="4444" y="4017"/>
                  </a:cubicBezTo>
                  <a:lnTo>
                    <a:pt x="4938" y="3925"/>
                  </a:lnTo>
                  <a:close/>
                  <a:moveTo>
                    <a:pt x="3549" y="7875"/>
                  </a:moveTo>
                  <a:lnTo>
                    <a:pt x="3704" y="8153"/>
                  </a:lnTo>
                  <a:lnTo>
                    <a:pt x="3858" y="8430"/>
                  </a:lnTo>
                  <a:cubicBezTo>
                    <a:pt x="3734" y="8400"/>
                    <a:pt x="3580" y="8338"/>
                    <a:pt x="3457" y="8307"/>
                  </a:cubicBezTo>
                  <a:cubicBezTo>
                    <a:pt x="3488" y="8153"/>
                    <a:pt x="3518" y="8029"/>
                    <a:pt x="3549" y="7875"/>
                  </a:cubicBezTo>
                  <a:close/>
                  <a:moveTo>
                    <a:pt x="10277" y="7875"/>
                  </a:moveTo>
                  <a:cubicBezTo>
                    <a:pt x="10308" y="7968"/>
                    <a:pt x="10339" y="8091"/>
                    <a:pt x="10339" y="8184"/>
                  </a:cubicBezTo>
                  <a:cubicBezTo>
                    <a:pt x="10308" y="8214"/>
                    <a:pt x="10277" y="8276"/>
                    <a:pt x="10246" y="8369"/>
                  </a:cubicBezTo>
                  <a:lnTo>
                    <a:pt x="9969" y="8430"/>
                  </a:lnTo>
                  <a:cubicBezTo>
                    <a:pt x="10030" y="8338"/>
                    <a:pt x="10092" y="8245"/>
                    <a:pt x="10154" y="8153"/>
                  </a:cubicBezTo>
                  <a:cubicBezTo>
                    <a:pt x="10185" y="8060"/>
                    <a:pt x="10246" y="7968"/>
                    <a:pt x="10277" y="7875"/>
                  </a:cubicBezTo>
                  <a:close/>
                  <a:moveTo>
                    <a:pt x="3889" y="6826"/>
                  </a:moveTo>
                  <a:cubicBezTo>
                    <a:pt x="4043" y="7165"/>
                    <a:pt x="4197" y="7474"/>
                    <a:pt x="4383" y="7782"/>
                  </a:cubicBezTo>
                  <a:cubicBezTo>
                    <a:pt x="4537" y="8091"/>
                    <a:pt x="4753" y="8400"/>
                    <a:pt x="4938" y="8677"/>
                  </a:cubicBezTo>
                  <a:cubicBezTo>
                    <a:pt x="4784" y="8646"/>
                    <a:pt x="4599" y="8616"/>
                    <a:pt x="4444" y="8585"/>
                  </a:cubicBezTo>
                  <a:cubicBezTo>
                    <a:pt x="4321" y="8369"/>
                    <a:pt x="4167" y="8153"/>
                    <a:pt x="4074" y="7937"/>
                  </a:cubicBezTo>
                  <a:cubicBezTo>
                    <a:pt x="3950" y="7721"/>
                    <a:pt x="3827" y="7535"/>
                    <a:pt x="3734" y="7319"/>
                  </a:cubicBezTo>
                  <a:cubicBezTo>
                    <a:pt x="3765" y="7165"/>
                    <a:pt x="3827" y="6980"/>
                    <a:pt x="3889" y="6826"/>
                  </a:cubicBezTo>
                  <a:close/>
                  <a:moveTo>
                    <a:pt x="9969" y="6826"/>
                  </a:moveTo>
                  <a:cubicBezTo>
                    <a:pt x="10030" y="6980"/>
                    <a:pt x="10092" y="7165"/>
                    <a:pt x="10123" y="7319"/>
                  </a:cubicBezTo>
                  <a:cubicBezTo>
                    <a:pt x="10030" y="7535"/>
                    <a:pt x="9907" y="7752"/>
                    <a:pt x="9783" y="7937"/>
                  </a:cubicBezTo>
                  <a:cubicBezTo>
                    <a:pt x="9660" y="8153"/>
                    <a:pt x="9536" y="8369"/>
                    <a:pt x="9413" y="8585"/>
                  </a:cubicBezTo>
                  <a:lnTo>
                    <a:pt x="8919" y="8677"/>
                  </a:lnTo>
                  <a:lnTo>
                    <a:pt x="8888" y="8677"/>
                  </a:lnTo>
                  <a:cubicBezTo>
                    <a:pt x="9104" y="8400"/>
                    <a:pt x="9290" y="8091"/>
                    <a:pt x="9475" y="7782"/>
                  </a:cubicBezTo>
                  <a:cubicBezTo>
                    <a:pt x="9660" y="7474"/>
                    <a:pt x="9814" y="7134"/>
                    <a:pt x="9969" y="6826"/>
                  </a:cubicBezTo>
                  <a:close/>
                  <a:moveTo>
                    <a:pt x="6902" y="3739"/>
                  </a:moveTo>
                  <a:cubicBezTo>
                    <a:pt x="7376" y="3739"/>
                    <a:pt x="7855" y="3770"/>
                    <a:pt x="8333" y="3832"/>
                  </a:cubicBezTo>
                  <a:cubicBezTo>
                    <a:pt x="8611" y="4202"/>
                    <a:pt x="8888" y="4604"/>
                    <a:pt x="9104" y="5005"/>
                  </a:cubicBezTo>
                  <a:cubicBezTo>
                    <a:pt x="9351" y="5437"/>
                    <a:pt x="9567" y="5838"/>
                    <a:pt x="9753" y="6270"/>
                  </a:cubicBezTo>
                  <a:cubicBezTo>
                    <a:pt x="9567" y="6702"/>
                    <a:pt x="9351" y="7134"/>
                    <a:pt x="9104" y="7566"/>
                  </a:cubicBezTo>
                  <a:cubicBezTo>
                    <a:pt x="8888" y="7968"/>
                    <a:pt x="8611" y="8369"/>
                    <a:pt x="8333" y="8739"/>
                  </a:cubicBezTo>
                  <a:cubicBezTo>
                    <a:pt x="7870" y="8801"/>
                    <a:pt x="7376" y="8832"/>
                    <a:pt x="6913" y="8832"/>
                  </a:cubicBezTo>
                  <a:cubicBezTo>
                    <a:pt x="6450" y="8832"/>
                    <a:pt x="5957" y="8801"/>
                    <a:pt x="5494" y="8739"/>
                  </a:cubicBezTo>
                  <a:cubicBezTo>
                    <a:pt x="5216" y="8369"/>
                    <a:pt x="4938" y="7968"/>
                    <a:pt x="4722" y="7566"/>
                  </a:cubicBezTo>
                  <a:cubicBezTo>
                    <a:pt x="4475" y="7134"/>
                    <a:pt x="4259" y="6733"/>
                    <a:pt x="4074" y="6301"/>
                  </a:cubicBezTo>
                  <a:cubicBezTo>
                    <a:pt x="4259" y="5838"/>
                    <a:pt x="4475" y="5437"/>
                    <a:pt x="4722" y="5005"/>
                  </a:cubicBezTo>
                  <a:cubicBezTo>
                    <a:pt x="4938" y="4604"/>
                    <a:pt x="5216" y="4202"/>
                    <a:pt x="5494" y="3832"/>
                  </a:cubicBezTo>
                  <a:cubicBezTo>
                    <a:pt x="5957" y="3770"/>
                    <a:pt x="6427" y="3739"/>
                    <a:pt x="6902" y="3739"/>
                  </a:cubicBezTo>
                  <a:close/>
                  <a:moveTo>
                    <a:pt x="11022" y="8264"/>
                  </a:moveTo>
                  <a:cubicBezTo>
                    <a:pt x="11234" y="8264"/>
                    <a:pt x="11427" y="8432"/>
                    <a:pt x="11481" y="8646"/>
                  </a:cubicBezTo>
                  <a:cubicBezTo>
                    <a:pt x="11481" y="8801"/>
                    <a:pt x="11419" y="8924"/>
                    <a:pt x="11296" y="9017"/>
                  </a:cubicBezTo>
                  <a:lnTo>
                    <a:pt x="11296" y="9048"/>
                  </a:lnTo>
                  <a:cubicBezTo>
                    <a:pt x="11240" y="9095"/>
                    <a:pt x="11183" y="9115"/>
                    <a:pt x="11126" y="9115"/>
                  </a:cubicBezTo>
                  <a:cubicBezTo>
                    <a:pt x="10777" y="9115"/>
                    <a:pt x="10473" y="8329"/>
                    <a:pt x="10925" y="8276"/>
                  </a:cubicBezTo>
                  <a:cubicBezTo>
                    <a:pt x="10958" y="8268"/>
                    <a:pt x="10990" y="8264"/>
                    <a:pt x="11022" y="8264"/>
                  </a:cubicBezTo>
                  <a:close/>
                  <a:moveTo>
                    <a:pt x="7253" y="10004"/>
                  </a:moveTo>
                  <a:cubicBezTo>
                    <a:pt x="7160" y="10097"/>
                    <a:pt x="7037" y="10190"/>
                    <a:pt x="6944" y="10313"/>
                  </a:cubicBezTo>
                  <a:cubicBezTo>
                    <a:pt x="6821" y="10190"/>
                    <a:pt x="6697" y="10097"/>
                    <a:pt x="6605" y="10004"/>
                  </a:cubicBezTo>
                  <a:close/>
                  <a:moveTo>
                    <a:pt x="8395" y="9912"/>
                  </a:moveTo>
                  <a:lnTo>
                    <a:pt x="8395" y="9912"/>
                  </a:lnTo>
                  <a:cubicBezTo>
                    <a:pt x="8117" y="10220"/>
                    <a:pt x="7839" y="10498"/>
                    <a:pt x="7561" y="10776"/>
                  </a:cubicBezTo>
                  <a:cubicBezTo>
                    <a:pt x="7500" y="10745"/>
                    <a:pt x="7438" y="10714"/>
                    <a:pt x="7407" y="10652"/>
                  </a:cubicBezTo>
                  <a:cubicBezTo>
                    <a:pt x="7345" y="10622"/>
                    <a:pt x="7284" y="10591"/>
                    <a:pt x="7253" y="10560"/>
                  </a:cubicBezTo>
                  <a:cubicBezTo>
                    <a:pt x="7469" y="10375"/>
                    <a:pt x="7654" y="10159"/>
                    <a:pt x="7870" y="9974"/>
                  </a:cubicBezTo>
                  <a:lnTo>
                    <a:pt x="7901" y="9974"/>
                  </a:lnTo>
                  <a:lnTo>
                    <a:pt x="8395" y="9912"/>
                  </a:lnTo>
                  <a:close/>
                  <a:moveTo>
                    <a:pt x="3364" y="9480"/>
                  </a:moveTo>
                  <a:lnTo>
                    <a:pt x="3364" y="9480"/>
                  </a:lnTo>
                  <a:cubicBezTo>
                    <a:pt x="3858" y="9634"/>
                    <a:pt x="4352" y="9758"/>
                    <a:pt x="4876" y="9850"/>
                  </a:cubicBezTo>
                  <a:cubicBezTo>
                    <a:pt x="5216" y="10251"/>
                    <a:pt x="5555" y="10622"/>
                    <a:pt x="5957" y="10992"/>
                  </a:cubicBezTo>
                  <a:cubicBezTo>
                    <a:pt x="5555" y="11239"/>
                    <a:pt x="5123" y="11362"/>
                    <a:pt x="4660" y="11393"/>
                  </a:cubicBezTo>
                  <a:cubicBezTo>
                    <a:pt x="4444" y="11393"/>
                    <a:pt x="4259" y="11362"/>
                    <a:pt x="4074" y="11270"/>
                  </a:cubicBezTo>
                  <a:cubicBezTo>
                    <a:pt x="3611" y="10992"/>
                    <a:pt x="3364" y="10375"/>
                    <a:pt x="3364" y="9480"/>
                  </a:cubicBezTo>
                  <a:close/>
                  <a:moveTo>
                    <a:pt x="10493" y="9480"/>
                  </a:moveTo>
                  <a:cubicBezTo>
                    <a:pt x="10493" y="10375"/>
                    <a:pt x="10215" y="10992"/>
                    <a:pt x="9753" y="11270"/>
                  </a:cubicBezTo>
                  <a:cubicBezTo>
                    <a:pt x="9598" y="11362"/>
                    <a:pt x="9382" y="11393"/>
                    <a:pt x="9197" y="11393"/>
                  </a:cubicBezTo>
                  <a:cubicBezTo>
                    <a:pt x="8734" y="11362"/>
                    <a:pt x="8271" y="11239"/>
                    <a:pt x="7901" y="10992"/>
                  </a:cubicBezTo>
                  <a:cubicBezTo>
                    <a:pt x="8271" y="10622"/>
                    <a:pt x="8641" y="10251"/>
                    <a:pt x="8981" y="9850"/>
                  </a:cubicBezTo>
                  <a:cubicBezTo>
                    <a:pt x="9475" y="9758"/>
                    <a:pt x="9999" y="9634"/>
                    <a:pt x="10493" y="9480"/>
                  </a:cubicBezTo>
                  <a:close/>
                  <a:moveTo>
                    <a:pt x="2623" y="9202"/>
                  </a:moveTo>
                  <a:lnTo>
                    <a:pt x="2963" y="9325"/>
                  </a:lnTo>
                  <a:lnTo>
                    <a:pt x="2963" y="9418"/>
                  </a:lnTo>
                  <a:cubicBezTo>
                    <a:pt x="2963" y="10498"/>
                    <a:pt x="3272" y="11270"/>
                    <a:pt x="3889" y="11609"/>
                  </a:cubicBezTo>
                  <a:cubicBezTo>
                    <a:pt x="4105" y="11733"/>
                    <a:pt x="4383" y="11794"/>
                    <a:pt x="4660" y="11794"/>
                  </a:cubicBezTo>
                  <a:cubicBezTo>
                    <a:pt x="5216" y="11764"/>
                    <a:pt x="5771" y="11578"/>
                    <a:pt x="6265" y="11270"/>
                  </a:cubicBezTo>
                  <a:lnTo>
                    <a:pt x="6327" y="11301"/>
                  </a:lnTo>
                  <a:cubicBezTo>
                    <a:pt x="6389" y="11362"/>
                    <a:pt x="6481" y="11424"/>
                    <a:pt x="6574" y="11486"/>
                  </a:cubicBezTo>
                  <a:cubicBezTo>
                    <a:pt x="6018" y="11887"/>
                    <a:pt x="5339" y="12134"/>
                    <a:pt x="4660" y="12165"/>
                  </a:cubicBezTo>
                  <a:cubicBezTo>
                    <a:pt x="4321" y="12165"/>
                    <a:pt x="3981" y="12103"/>
                    <a:pt x="3704" y="11918"/>
                  </a:cubicBezTo>
                  <a:cubicBezTo>
                    <a:pt x="2994" y="11517"/>
                    <a:pt x="2593" y="10622"/>
                    <a:pt x="2593" y="9418"/>
                  </a:cubicBezTo>
                  <a:lnTo>
                    <a:pt x="2593" y="9202"/>
                  </a:lnTo>
                  <a:close/>
                  <a:moveTo>
                    <a:pt x="11265" y="9480"/>
                  </a:moveTo>
                  <a:cubicBezTo>
                    <a:pt x="11265" y="10652"/>
                    <a:pt x="10864" y="11517"/>
                    <a:pt x="10154" y="11918"/>
                  </a:cubicBezTo>
                  <a:cubicBezTo>
                    <a:pt x="9876" y="12103"/>
                    <a:pt x="9536" y="12165"/>
                    <a:pt x="9197" y="12165"/>
                  </a:cubicBezTo>
                  <a:cubicBezTo>
                    <a:pt x="8240" y="12165"/>
                    <a:pt x="7314" y="11609"/>
                    <a:pt x="6605" y="11023"/>
                  </a:cubicBezTo>
                  <a:cubicBezTo>
                    <a:pt x="6173" y="10683"/>
                    <a:pt x="5802" y="10313"/>
                    <a:pt x="5463" y="9912"/>
                  </a:cubicBezTo>
                  <a:lnTo>
                    <a:pt x="5463" y="9912"/>
                  </a:lnTo>
                  <a:lnTo>
                    <a:pt x="5710" y="9943"/>
                  </a:lnTo>
                  <a:lnTo>
                    <a:pt x="5987" y="9974"/>
                  </a:lnTo>
                  <a:cubicBezTo>
                    <a:pt x="6234" y="10220"/>
                    <a:pt x="6512" y="10498"/>
                    <a:pt x="6790" y="10714"/>
                  </a:cubicBezTo>
                  <a:cubicBezTo>
                    <a:pt x="7469" y="11270"/>
                    <a:pt x="8302" y="11825"/>
                    <a:pt x="9197" y="11825"/>
                  </a:cubicBezTo>
                  <a:cubicBezTo>
                    <a:pt x="9475" y="11825"/>
                    <a:pt x="9753" y="11764"/>
                    <a:pt x="9969" y="11609"/>
                  </a:cubicBezTo>
                  <a:cubicBezTo>
                    <a:pt x="10555" y="11301"/>
                    <a:pt x="10894" y="10529"/>
                    <a:pt x="10894" y="9511"/>
                  </a:cubicBezTo>
                  <a:lnTo>
                    <a:pt x="11018" y="9511"/>
                  </a:lnTo>
                  <a:cubicBezTo>
                    <a:pt x="11110" y="9511"/>
                    <a:pt x="11172" y="9511"/>
                    <a:pt x="11265" y="9480"/>
                  </a:cubicBezTo>
                  <a:close/>
                  <a:moveTo>
                    <a:pt x="4528" y="1"/>
                  </a:moveTo>
                  <a:cubicBezTo>
                    <a:pt x="4146" y="1"/>
                    <a:pt x="3792" y="117"/>
                    <a:pt x="3488" y="283"/>
                  </a:cubicBezTo>
                  <a:cubicBezTo>
                    <a:pt x="2654" y="777"/>
                    <a:pt x="2191" y="1795"/>
                    <a:pt x="2191" y="3153"/>
                  </a:cubicBezTo>
                  <a:lnTo>
                    <a:pt x="2191" y="3338"/>
                  </a:lnTo>
                  <a:cubicBezTo>
                    <a:pt x="2099" y="3431"/>
                    <a:pt x="2037" y="3523"/>
                    <a:pt x="2006" y="3647"/>
                  </a:cubicBezTo>
                  <a:cubicBezTo>
                    <a:pt x="710" y="4326"/>
                    <a:pt x="0" y="5252"/>
                    <a:pt x="0" y="6270"/>
                  </a:cubicBezTo>
                  <a:cubicBezTo>
                    <a:pt x="31" y="6918"/>
                    <a:pt x="309" y="7535"/>
                    <a:pt x="772" y="7998"/>
                  </a:cubicBezTo>
                  <a:cubicBezTo>
                    <a:pt x="803" y="8045"/>
                    <a:pt x="849" y="8068"/>
                    <a:pt x="899" y="8068"/>
                  </a:cubicBezTo>
                  <a:cubicBezTo>
                    <a:pt x="949" y="8068"/>
                    <a:pt x="1003" y="8045"/>
                    <a:pt x="1049" y="7998"/>
                  </a:cubicBezTo>
                  <a:cubicBezTo>
                    <a:pt x="1142" y="7937"/>
                    <a:pt x="1142" y="7782"/>
                    <a:pt x="1049" y="7721"/>
                  </a:cubicBezTo>
                  <a:cubicBezTo>
                    <a:pt x="648" y="7350"/>
                    <a:pt x="432" y="6826"/>
                    <a:pt x="401" y="6270"/>
                  </a:cubicBezTo>
                  <a:cubicBezTo>
                    <a:pt x="401" y="5468"/>
                    <a:pt x="957" y="4727"/>
                    <a:pt x="1975" y="4110"/>
                  </a:cubicBezTo>
                  <a:cubicBezTo>
                    <a:pt x="2006" y="4233"/>
                    <a:pt x="2068" y="4357"/>
                    <a:pt x="2130" y="4449"/>
                  </a:cubicBezTo>
                  <a:cubicBezTo>
                    <a:pt x="1266" y="4974"/>
                    <a:pt x="772" y="5622"/>
                    <a:pt x="772" y="6270"/>
                  </a:cubicBezTo>
                  <a:cubicBezTo>
                    <a:pt x="772" y="7042"/>
                    <a:pt x="1389" y="7782"/>
                    <a:pt x="2500" y="8338"/>
                  </a:cubicBezTo>
                  <a:cubicBezTo>
                    <a:pt x="3826" y="8927"/>
                    <a:pt x="5263" y="9235"/>
                    <a:pt x="6707" y="9235"/>
                  </a:cubicBezTo>
                  <a:cubicBezTo>
                    <a:pt x="6775" y="9235"/>
                    <a:pt x="6844" y="9234"/>
                    <a:pt x="6913" y="9233"/>
                  </a:cubicBezTo>
                  <a:cubicBezTo>
                    <a:pt x="7592" y="9233"/>
                    <a:pt x="8271" y="9171"/>
                    <a:pt x="8950" y="9079"/>
                  </a:cubicBezTo>
                  <a:cubicBezTo>
                    <a:pt x="9382" y="8986"/>
                    <a:pt x="9783" y="8893"/>
                    <a:pt x="10185" y="8770"/>
                  </a:cubicBezTo>
                  <a:cubicBezTo>
                    <a:pt x="10185" y="8893"/>
                    <a:pt x="10215" y="9017"/>
                    <a:pt x="10308" y="9109"/>
                  </a:cubicBezTo>
                  <a:cubicBezTo>
                    <a:pt x="9814" y="9264"/>
                    <a:pt x="9320" y="9387"/>
                    <a:pt x="8827" y="9449"/>
                  </a:cubicBezTo>
                  <a:cubicBezTo>
                    <a:pt x="8179" y="9541"/>
                    <a:pt x="7530" y="9603"/>
                    <a:pt x="6913" y="9603"/>
                  </a:cubicBezTo>
                  <a:cubicBezTo>
                    <a:pt x="6847" y="9604"/>
                    <a:pt x="6782" y="9605"/>
                    <a:pt x="6716" y="9605"/>
                  </a:cubicBezTo>
                  <a:cubicBezTo>
                    <a:pt x="5210" y="9605"/>
                    <a:pt x="3737" y="9267"/>
                    <a:pt x="2377" y="8646"/>
                  </a:cubicBezTo>
                  <a:cubicBezTo>
                    <a:pt x="2099" y="8523"/>
                    <a:pt x="1852" y="8369"/>
                    <a:pt x="1605" y="8184"/>
                  </a:cubicBezTo>
                  <a:cubicBezTo>
                    <a:pt x="1572" y="8162"/>
                    <a:pt x="1536" y="8151"/>
                    <a:pt x="1498" y="8151"/>
                  </a:cubicBezTo>
                  <a:cubicBezTo>
                    <a:pt x="1429" y="8151"/>
                    <a:pt x="1356" y="8186"/>
                    <a:pt x="1296" y="8245"/>
                  </a:cubicBezTo>
                  <a:cubicBezTo>
                    <a:pt x="1235" y="8338"/>
                    <a:pt x="1266" y="8461"/>
                    <a:pt x="1358" y="8523"/>
                  </a:cubicBezTo>
                  <a:cubicBezTo>
                    <a:pt x="1605" y="8708"/>
                    <a:pt x="1883" y="8893"/>
                    <a:pt x="2191" y="9048"/>
                  </a:cubicBezTo>
                  <a:lnTo>
                    <a:pt x="2191" y="9418"/>
                  </a:lnTo>
                  <a:cubicBezTo>
                    <a:pt x="2191" y="10776"/>
                    <a:pt x="2654" y="11794"/>
                    <a:pt x="3488" y="12288"/>
                  </a:cubicBezTo>
                  <a:cubicBezTo>
                    <a:pt x="3858" y="12473"/>
                    <a:pt x="4228" y="12566"/>
                    <a:pt x="4660" y="12566"/>
                  </a:cubicBezTo>
                  <a:cubicBezTo>
                    <a:pt x="5463" y="12535"/>
                    <a:pt x="6265" y="12257"/>
                    <a:pt x="6944" y="11764"/>
                  </a:cubicBezTo>
                  <a:cubicBezTo>
                    <a:pt x="7592" y="12257"/>
                    <a:pt x="8395" y="12535"/>
                    <a:pt x="9228" y="12566"/>
                  </a:cubicBezTo>
                  <a:cubicBezTo>
                    <a:pt x="9629" y="12566"/>
                    <a:pt x="10030" y="12473"/>
                    <a:pt x="10370" y="12288"/>
                  </a:cubicBezTo>
                  <a:cubicBezTo>
                    <a:pt x="11203" y="11794"/>
                    <a:pt x="11666" y="10776"/>
                    <a:pt x="11666" y="9418"/>
                  </a:cubicBezTo>
                  <a:lnTo>
                    <a:pt x="11666" y="9233"/>
                  </a:lnTo>
                  <a:cubicBezTo>
                    <a:pt x="11759" y="9140"/>
                    <a:pt x="11820" y="9048"/>
                    <a:pt x="11851" y="8924"/>
                  </a:cubicBezTo>
                  <a:cubicBezTo>
                    <a:pt x="13147" y="8245"/>
                    <a:pt x="13857" y="7289"/>
                    <a:pt x="13857" y="6270"/>
                  </a:cubicBezTo>
                  <a:cubicBezTo>
                    <a:pt x="13826" y="5838"/>
                    <a:pt x="13703" y="5406"/>
                    <a:pt x="13456" y="5036"/>
                  </a:cubicBezTo>
                  <a:cubicBezTo>
                    <a:pt x="13416" y="4976"/>
                    <a:pt x="13350" y="4942"/>
                    <a:pt x="13284" y="4942"/>
                  </a:cubicBezTo>
                  <a:cubicBezTo>
                    <a:pt x="13248" y="4942"/>
                    <a:pt x="13211" y="4952"/>
                    <a:pt x="13178" y="4974"/>
                  </a:cubicBezTo>
                  <a:cubicBezTo>
                    <a:pt x="13086" y="5036"/>
                    <a:pt x="13055" y="5159"/>
                    <a:pt x="13116" y="5252"/>
                  </a:cubicBezTo>
                  <a:cubicBezTo>
                    <a:pt x="13302" y="5560"/>
                    <a:pt x="13425" y="5931"/>
                    <a:pt x="13425" y="6270"/>
                  </a:cubicBezTo>
                  <a:cubicBezTo>
                    <a:pt x="13425" y="7103"/>
                    <a:pt x="12870" y="7844"/>
                    <a:pt x="11851" y="8461"/>
                  </a:cubicBezTo>
                  <a:cubicBezTo>
                    <a:pt x="11820" y="8338"/>
                    <a:pt x="11759" y="8214"/>
                    <a:pt x="11666" y="8122"/>
                  </a:cubicBezTo>
                  <a:cubicBezTo>
                    <a:pt x="12561" y="7597"/>
                    <a:pt x="13055" y="6949"/>
                    <a:pt x="13055" y="6270"/>
                  </a:cubicBezTo>
                  <a:cubicBezTo>
                    <a:pt x="13055" y="5499"/>
                    <a:pt x="12437" y="4789"/>
                    <a:pt x="11296" y="4233"/>
                  </a:cubicBezTo>
                  <a:cubicBezTo>
                    <a:pt x="10000" y="3644"/>
                    <a:pt x="8563" y="3336"/>
                    <a:pt x="7120" y="3336"/>
                  </a:cubicBezTo>
                  <a:cubicBezTo>
                    <a:pt x="7051" y="3336"/>
                    <a:pt x="6982" y="3337"/>
                    <a:pt x="6913" y="3338"/>
                  </a:cubicBezTo>
                  <a:cubicBezTo>
                    <a:pt x="5802" y="3338"/>
                    <a:pt x="4722" y="3462"/>
                    <a:pt x="3642" y="3801"/>
                  </a:cubicBezTo>
                  <a:cubicBezTo>
                    <a:pt x="3642" y="3678"/>
                    <a:pt x="3580" y="3554"/>
                    <a:pt x="3518" y="3462"/>
                  </a:cubicBezTo>
                  <a:cubicBezTo>
                    <a:pt x="4012" y="3307"/>
                    <a:pt x="4506" y="3184"/>
                    <a:pt x="5000" y="3122"/>
                  </a:cubicBezTo>
                  <a:cubicBezTo>
                    <a:pt x="5648" y="3030"/>
                    <a:pt x="6296" y="2968"/>
                    <a:pt x="6944" y="2968"/>
                  </a:cubicBezTo>
                  <a:cubicBezTo>
                    <a:pt x="8179" y="2968"/>
                    <a:pt x="9444" y="3153"/>
                    <a:pt x="10617" y="3554"/>
                  </a:cubicBezTo>
                  <a:cubicBezTo>
                    <a:pt x="11357" y="3801"/>
                    <a:pt x="12036" y="4172"/>
                    <a:pt x="12623" y="4696"/>
                  </a:cubicBezTo>
                  <a:cubicBezTo>
                    <a:pt x="12669" y="4727"/>
                    <a:pt x="12723" y="4742"/>
                    <a:pt x="12777" y="4742"/>
                  </a:cubicBezTo>
                  <a:cubicBezTo>
                    <a:pt x="12831" y="4742"/>
                    <a:pt x="12885" y="4727"/>
                    <a:pt x="12931" y="4696"/>
                  </a:cubicBezTo>
                  <a:cubicBezTo>
                    <a:pt x="12993" y="4604"/>
                    <a:pt x="12993" y="4480"/>
                    <a:pt x="12931" y="4388"/>
                  </a:cubicBezTo>
                  <a:cubicBezTo>
                    <a:pt x="12561" y="4048"/>
                    <a:pt x="12129" y="3770"/>
                    <a:pt x="11666" y="3554"/>
                  </a:cubicBezTo>
                  <a:lnTo>
                    <a:pt x="11666" y="3184"/>
                  </a:lnTo>
                  <a:cubicBezTo>
                    <a:pt x="11666" y="1826"/>
                    <a:pt x="11203" y="808"/>
                    <a:pt x="10370" y="314"/>
                  </a:cubicBezTo>
                  <a:cubicBezTo>
                    <a:pt x="10030" y="129"/>
                    <a:pt x="9629" y="5"/>
                    <a:pt x="9197" y="5"/>
                  </a:cubicBezTo>
                  <a:cubicBezTo>
                    <a:pt x="8395" y="67"/>
                    <a:pt x="7592" y="345"/>
                    <a:pt x="6944" y="838"/>
                  </a:cubicBezTo>
                  <a:cubicBezTo>
                    <a:pt x="6265" y="345"/>
                    <a:pt x="5463" y="36"/>
                    <a:pt x="4660" y="5"/>
                  </a:cubicBezTo>
                  <a:cubicBezTo>
                    <a:pt x="4616" y="2"/>
                    <a:pt x="4571" y="1"/>
                    <a:pt x="4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14" name="Google Shape;21414;p100"/>
          <p:cNvSpPr/>
          <p:nvPr/>
        </p:nvSpPr>
        <p:spPr>
          <a:xfrm>
            <a:off x="2532281" y="3983530"/>
            <a:ext cx="349525" cy="346275"/>
          </a:xfrm>
          <a:custGeom>
            <a:rect b="b" l="l" r="r" t="t"/>
            <a:pathLst>
              <a:path extrusionOk="0" h="13851" w="13981">
                <a:moveTo>
                  <a:pt x="11018" y="2011"/>
                </a:moveTo>
                <a:lnTo>
                  <a:pt x="11913" y="2906"/>
                </a:lnTo>
                <a:cubicBezTo>
                  <a:pt x="11758" y="3029"/>
                  <a:pt x="11604" y="3122"/>
                  <a:pt x="11419" y="3214"/>
                </a:cubicBezTo>
                <a:lnTo>
                  <a:pt x="10709" y="2505"/>
                </a:lnTo>
                <a:cubicBezTo>
                  <a:pt x="10802" y="2319"/>
                  <a:pt x="10894" y="2165"/>
                  <a:pt x="11018" y="2011"/>
                </a:cubicBezTo>
                <a:close/>
                <a:moveTo>
                  <a:pt x="10524" y="2906"/>
                </a:moveTo>
                <a:lnTo>
                  <a:pt x="11018" y="3430"/>
                </a:lnTo>
                <a:cubicBezTo>
                  <a:pt x="10802" y="3492"/>
                  <a:pt x="10586" y="3554"/>
                  <a:pt x="10370" y="3554"/>
                </a:cubicBezTo>
                <a:cubicBezTo>
                  <a:pt x="10370" y="3338"/>
                  <a:pt x="10431" y="3091"/>
                  <a:pt x="10524" y="2906"/>
                </a:cubicBezTo>
                <a:close/>
                <a:moveTo>
                  <a:pt x="10482" y="437"/>
                </a:moveTo>
                <a:cubicBezTo>
                  <a:pt x="10563" y="437"/>
                  <a:pt x="10647" y="468"/>
                  <a:pt x="10709" y="530"/>
                </a:cubicBezTo>
                <a:lnTo>
                  <a:pt x="11079" y="900"/>
                </a:lnTo>
                <a:cubicBezTo>
                  <a:pt x="11172" y="1023"/>
                  <a:pt x="11172" y="1208"/>
                  <a:pt x="11079" y="1301"/>
                </a:cubicBezTo>
                <a:cubicBezTo>
                  <a:pt x="10462" y="1918"/>
                  <a:pt x="10061" y="2721"/>
                  <a:pt x="9968" y="3585"/>
                </a:cubicBezTo>
                <a:cubicBezTo>
                  <a:pt x="9567" y="3554"/>
                  <a:pt x="9197" y="3492"/>
                  <a:pt x="8827" y="3430"/>
                </a:cubicBezTo>
                <a:cubicBezTo>
                  <a:pt x="8981" y="2319"/>
                  <a:pt x="9475" y="1301"/>
                  <a:pt x="10246" y="530"/>
                </a:cubicBezTo>
                <a:lnTo>
                  <a:pt x="10277" y="530"/>
                </a:lnTo>
                <a:cubicBezTo>
                  <a:pt x="10323" y="468"/>
                  <a:pt x="10401" y="437"/>
                  <a:pt x="10482" y="437"/>
                </a:cubicBezTo>
                <a:close/>
                <a:moveTo>
                  <a:pt x="7890" y="5239"/>
                </a:moveTo>
                <a:cubicBezTo>
                  <a:pt x="8130" y="5239"/>
                  <a:pt x="8362" y="5268"/>
                  <a:pt x="8611" y="5313"/>
                </a:cubicBezTo>
                <a:lnTo>
                  <a:pt x="8580" y="5313"/>
                </a:lnTo>
                <a:cubicBezTo>
                  <a:pt x="8672" y="5653"/>
                  <a:pt x="8672" y="5961"/>
                  <a:pt x="8672" y="6301"/>
                </a:cubicBezTo>
                <a:lnTo>
                  <a:pt x="7623" y="5251"/>
                </a:lnTo>
                <a:cubicBezTo>
                  <a:pt x="7714" y="5243"/>
                  <a:pt x="7803" y="5239"/>
                  <a:pt x="7890" y="5239"/>
                </a:cubicBezTo>
                <a:close/>
                <a:moveTo>
                  <a:pt x="7160" y="5344"/>
                </a:moveTo>
                <a:lnTo>
                  <a:pt x="8580" y="6764"/>
                </a:lnTo>
                <a:cubicBezTo>
                  <a:pt x="8518" y="6949"/>
                  <a:pt x="8395" y="7134"/>
                  <a:pt x="8302" y="7288"/>
                </a:cubicBezTo>
                <a:lnTo>
                  <a:pt x="6635" y="5622"/>
                </a:lnTo>
                <a:lnTo>
                  <a:pt x="6728" y="5560"/>
                </a:lnTo>
                <a:cubicBezTo>
                  <a:pt x="6851" y="5467"/>
                  <a:pt x="7006" y="5406"/>
                  <a:pt x="7160" y="5344"/>
                </a:cubicBezTo>
                <a:close/>
                <a:moveTo>
                  <a:pt x="6327" y="5869"/>
                </a:moveTo>
                <a:lnTo>
                  <a:pt x="8024" y="7597"/>
                </a:lnTo>
                <a:lnTo>
                  <a:pt x="7870" y="7782"/>
                </a:lnTo>
                <a:lnTo>
                  <a:pt x="7777" y="7875"/>
                </a:lnTo>
                <a:lnTo>
                  <a:pt x="6049" y="6146"/>
                </a:lnTo>
                <a:cubicBezTo>
                  <a:pt x="6049" y="6146"/>
                  <a:pt x="6327" y="5869"/>
                  <a:pt x="6327" y="5869"/>
                </a:cubicBezTo>
                <a:close/>
                <a:moveTo>
                  <a:pt x="5771" y="6455"/>
                </a:moveTo>
                <a:lnTo>
                  <a:pt x="7469" y="8152"/>
                </a:lnTo>
                <a:cubicBezTo>
                  <a:pt x="7314" y="8276"/>
                  <a:pt x="7160" y="8368"/>
                  <a:pt x="6975" y="8430"/>
                </a:cubicBezTo>
                <a:lnTo>
                  <a:pt x="5494" y="6949"/>
                </a:lnTo>
                <a:cubicBezTo>
                  <a:pt x="5524" y="6825"/>
                  <a:pt x="5586" y="6702"/>
                  <a:pt x="5679" y="6609"/>
                </a:cubicBezTo>
                <a:lnTo>
                  <a:pt x="5648" y="6609"/>
                </a:lnTo>
                <a:lnTo>
                  <a:pt x="5771" y="6455"/>
                </a:lnTo>
                <a:close/>
                <a:moveTo>
                  <a:pt x="5339" y="7381"/>
                </a:moveTo>
                <a:lnTo>
                  <a:pt x="6543" y="8584"/>
                </a:lnTo>
                <a:cubicBezTo>
                  <a:pt x="6419" y="8615"/>
                  <a:pt x="6327" y="8615"/>
                  <a:pt x="6203" y="8615"/>
                </a:cubicBezTo>
                <a:cubicBezTo>
                  <a:pt x="5926" y="8615"/>
                  <a:pt x="5648" y="8584"/>
                  <a:pt x="5401" y="8523"/>
                </a:cubicBezTo>
                <a:cubicBezTo>
                  <a:pt x="5308" y="8152"/>
                  <a:pt x="5277" y="7751"/>
                  <a:pt x="5339" y="7381"/>
                </a:cubicBezTo>
                <a:close/>
                <a:moveTo>
                  <a:pt x="9012" y="5406"/>
                </a:moveTo>
                <a:lnTo>
                  <a:pt x="9320" y="5437"/>
                </a:lnTo>
                <a:cubicBezTo>
                  <a:pt x="9598" y="5467"/>
                  <a:pt x="9876" y="5498"/>
                  <a:pt x="10154" y="5498"/>
                </a:cubicBezTo>
                <a:cubicBezTo>
                  <a:pt x="10215" y="5930"/>
                  <a:pt x="10215" y="6331"/>
                  <a:pt x="10154" y="6764"/>
                </a:cubicBezTo>
                <a:cubicBezTo>
                  <a:pt x="9722" y="8368"/>
                  <a:pt x="8456" y="9665"/>
                  <a:pt x="6821" y="10097"/>
                </a:cubicBezTo>
                <a:cubicBezTo>
                  <a:pt x="6635" y="10127"/>
                  <a:pt x="6419" y="10127"/>
                  <a:pt x="6203" y="10127"/>
                </a:cubicBezTo>
                <a:cubicBezTo>
                  <a:pt x="5987" y="10127"/>
                  <a:pt x="5771" y="10127"/>
                  <a:pt x="5586" y="10097"/>
                </a:cubicBezTo>
                <a:cubicBezTo>
                  <a:pt x="5555" y="9695"/>
                  <a:pt x="5524" y="9325"/>
                  <a:pt x="5463" y="8924"/>
                </a:cubicBezTo>
                <a:lnTo>
                  <a:pt x="5463" y="8924"/>
                </a:lnTo>
                <a:cubicBezTo>
                  <a:pt x="5710" y="8986"/>
                  <a:pt x="5956" y="8986"/>
                  <a:pt x="6203" y="9016"/>
                </a:cubicBezTo>
                <a:cubicBezTo>
                  <a:pt x="7129" y="9016"/>
                  <a:pt x="7932" y="8368"/>
                  <a:pt x="8518" y="7659"/>
                </a:cubicBezTo>
                <a:cubicBezTo>
                  <a:pt x="9166" y="6856"/>
                  <a:pt x="9135" y="6208"/>
                  <a:pt x="9012" y="5406"/>
                </a:cubicBezTo>
                <a:close/>
                <a:moveTo>
                  <a:pt x="3611" y="10282"/>
                </a:moveTo>
                <a:lnTo>
                  <a:pt x="3611" y="10282"/>
                </a:lnTo>
                <a:cubicBezTo>
                  <a:pt x="3580" y="10529"/>
                  <a:pt x="3549" y="10745"/>
                  <a:pt x="3457" y="10961"/>
                </a:cubicBezTo>
                <a:lnTo>
                  <a:pt x="2963" y="10436"/>
                </a:lnTo>
                <a:cubicBezTo>
                  <a:pt x="3179" y="10374"/>
                  <a:pt x="3395" y="10313"/>
                  <a:pt x="3611" y="10282"/>
                </a:cubicBezTo>
                <a:close/>
                <a:moveTo>
                  <a:pt x="2562" y="10621"/>
                </a:moveTo>
                <a:lnTo>
                  <a:pt x="3302" y="11362"/>
                </a:lnTo>
                <a:cubicBezTo>
                  <a:pt x="3210" y="11516"/>
                  <a:pt x="3086" y="11671"/>
                  <a:pt x="2963" y="11825"/>
                </a:cubicBezTo>
                <a:lnTo>
                  <a:pt x="2099" y="10930"/>
                </a:lnTo>
                <a:cubicBezTo>
                  <a:pt x="2253" y="10837"/>
                  <a:pt x="2407" y="10714"/>
                  <a:pt x="2562" y="10621"/>
                </a:cubicBezTo>
                <a:close/>
                <a:moveTo>
                  <a:pt x="10461" y="1"/>
                </a:moveTo>
                <a:cubicBezTo>
                  <a:pt x="10271" y="1"/>
                  <a:pt x="10080" y="78"/>
                  <a:pt x="9938" y="221"/>
                </a:cubicBezTo>
                <a:cubicBezTo>
                  <a:pt x="9104" y="1085"/>
                  <a:pt x="8580" y="2165"/>
                  <a:pt x="8425" y="3307"/>
                </a:cubicBezTo>
                <a:cubicBezTo>
                  <a:pt x="8194" y="3276"/>
                  <a:pt x="7970" y="3261"/>
                  <a:pt x="7746" y="3261"/>
                </a:cubicBezTo>
                <a:cubicBezTo>
                  <a:pt x="7523" y="3261"/>
                  <a:pt x="7299" y="3276"/>
                  <a:pt x="7067" y="3307"/>
                </a:cubicBezTo>
                <a:cubicBezTo>
                  <a:pt x="5277" y="3770"/>
                  <a:pt x="3889" y="5190"/>
                  <a:pt x="3426" y="6980"/>
                </a:cubicBezTo>
                <a:cubicBezTo>
                  <a:pt x="3333" y="7412"/>
                  <a:pt x="3333" y="7875"/>
                  <a:pt x="3426" y="8337"/>
                </a:cubicBezTo>
                <a:cubicBezTo>
                  <a:pt x="2932" y="8368"/>
                  <a:pt x="2438" y="8492"/>
                  <a:pt x="1975" y="8708"/>
                </a:cubicBezTo>
                <a:cubicBezTo>
                  <a:pt x="1883" y="8770"/>
                  <a:pt x="1821" y="8862"/>
                  <a:pt x="1883" y="8986"/>
                </a:cubicBezTo>
                <a:cubicBezTo>
                  <a:pt x="1906" y="9055"/>
                  <a:pt x="1981" y="9090"/>
                  <a:pt x="2056" y="9090"/>
                </a:cubicBezTo>
                <a:cubicBezTo>
                  <a:pt x="2081" y="9090"/>
                  <a:pt x="2106" y="9086"/>
                  <a:pt x="2130" y="9078"/>
                </a:cubicBezTo>
                <a:cubicBezTo>
                  <a:pt x="2562" y="8893"/>
                  <a:pt x="3025" y="8770"/>
                  <a:pt x="3487" y="8708"/>
                </a:cubicBezTo>
                <a:cubicBezTo>
                  <a:pt x="3487" y="8831"/>
                  <a:pt x="3642" y="9819"/>
                  <a:pt x="3611" y="9819"/>
                </a:cubicBezTo>
                <a:cubicBezTo>
                  <a:pt x="2778" y="9942"/>
                  <a:pt x="1975" y="10344"/>
                  <a:pt x="1358" y="10961"/>
                </a:cubicBezTo>
                <a:cubicBezTo>
                  <a:pt x="1312" y="11007"/>
                  <a:pt x="1242" y="11030"/>
                  <a:pt x="1169" y="11030"/>
                </a:cubicBezTo>
                <a:cubicBezTo>
                  <a:pt x="1096" y="11030"/>
                  <a:pt x="1019" y="11007"/>
                  <a:pt x="957" y="10961"/>
                </a:cubicBezTo>
                <a:lnTo>
                  <a:pt x="586" y="10560"/>
                </a:lnTo>
                <a:cubicBezTo>
                  <a:pt x="463" y="10436"/>
                  <a:pt x="463" y="10251"/>
                  <a:pt x="586" y="10127"/>
                </a:cubicBezTo>
                <a:cubicBezTo>
                  <a:pt x="864" y="9881"/>
                  <a:pt x="1142" y="9634"/>
                  <a:pt x="1451" y="9449"/>
                </a:cubicBezTo>
                <a:cubicBezTo>
                  <a:pt x="1654" y="9322"/>
                  <a:pt x="1544" y="9070"/>
                  <a:pt x="1361" y="9070"/>
                </a:cubicBezTo>
                <a:cubicBezTo>
                  <a:pt x="1322" y="9070"/>
                  <a:pt x="1279" y="9082"/>
                  <a:pt x="1235" y="9109"/>
                </a:cubicBezTo>
                <a:cubicBezTo>
                  <a:pt x="926" y="9325"/>
                  <a:pt x="617" y="9541"/>
                  <a:pt x="309" y="9819"/>
                </a:cubicBezTo>
                <a:cubicBezTo>
                  <a:pt x="31" y="10097"/>
                  <a:pt x="0" y="10560"/>
                  <a:pt x="278" y="10837"/>
                </a:cubicBezTo>
                <a:lnTo>
                  <a:pt x="648" y="11208"/>
                </a:lnTo>
                <a:cubicBezTo>
                  <a:pt x="802" y="11331"/>
                  <a:pt x="957" y="11424"/>
                  <a:pt x="1142" y="11424"/>
                </a:cubicBezTo>
                <a:lnTo>
                  <a:pt x="1173" y="11485"/>
                </a:lnTo>
                <a:cubicBezTo>
                  <a:pt x="1358" y="11485"/>
                  <a:pt x="1512" y="11424"/>
                  <a:pt x="1636" y="11300"/>
                </a:cubicBezTo>
                <a:lnTo>
                  <a:pt x="1759" y="11208"/>
                </a:lnTo>
                <a:lnTo>
                  <a:pt x="2716" y="12164"/>
                </a:lnTo>
                <a:lnTo>
                  <a:pt x="2623" y="12288"/>
                </a:lnTo>
                <a:cubicBezTo>
                  <a:pt x="2346" y="12566"/>
                  <a:pt x="2376" y="12998"/>
                  <a:pt x="2623" y="13275"/>
                </a:cubicBezTo>
                <a:lnTo>
                  <a:pt x="2994" y="13646"/>
                </a:lnTo>
                <a:cubicBezTo>
                  <a:pt x="3144" y="13781"/>
                  <a:pt x="3331" y="13850"/>
                  <a:pt x="3511" y="13850"/>
                </a:cubicBezTo>
                <a:cubicBezTo>
                  <a:pt x="3702" y="13850"/>
                  <a:pt x="3885" y="13773"/>
                  <a:pt x="4012" y="13615"/>
                </a:cubicBezTo>
                <a:cubicBezTo>
                  <a:pt x="5092" y="12442"/>
                  <a:pt x="5463" y="11424"/>
                  <a:pt x="5555" y="10529"/>
                </a:cubicBezTo>
                <a:cubicBezTo>
                  <a:pt x="5771" y="10560"/>
                  <a:pt x="5995" y="10575"/>
                  <a:pt x="6219" y="10575"/>
                </a:cubicBezTo>
                <a:cubicBezTo>
                  <a:pt x="6443" y="10575"/>
                  <a:pt x="6666" y="10560"/>
                  <a:pt x="6882" y="10529"/>
                </a:cubicBezTo>
                <a:cubicBezTo>
                  <a:pt x="8672" y="10066"/>
                  <a:pt x="10092" y="8677"/>
                  <a:pt x="10555" y="6887"/>
                </a:cubicBezTo>
                <a:cubicBezTo>
                  <a:pt x="10617" y="6424"/>
                  <a:pt x="10617" y="5961"/>
                  <a:pt x="10555" y="5529"/>
                </a:cubicBezTo>
                <a:cubicBezTo>
                  <a:pt x="11018" y="5467"/>
                  <a:pt x="11450" y="5375"/>
                  <a:pt x="11882" y="5190"/>
                </a:cubicBezTo>
                <a:cubicBezTo>
                  <a:pt x="12005" y="5128"/>
                  <a:pt x="12036" y="5004"/>
                  <a:pt x="12005" y="4912"/>
                </a:cubicBezTo>
                <a:cubicBezTo>
                  <a:pt x="11961" y="4845"/>
                  <a:pt x="11884" y="4794"/>
                  <a:pt x="11810" y="4794"/>
                </a:cubicBezTo>
                <a:cubicBezTo>
                  <a:pt x="11782" y="4794"/>
                  <a:pt x="11753" y="4802"/>
                  <a:pt x="11728" y="4819"/>
                </a:cubicBezTo>
                <a:cubicBezTo>
                  <a:pt x="11234" y="5035"/>
                  <a:pt x="10678" y="5128"/>
                  <a:pt x="10154" y="5159"/>
                </a:cubicBezTo>
                <a:cubicBezTo>
                  <a:pt x="9722" y="5128"/>
                  <a:pt x="9320" y="5097"/>
                  <a:pt x="8919" y="5035"/>
                </a:cubicBezTo>
                <a:cubicBezTo>
                  <a:pt x="8540" y="4972"/>
                  <a:pt x="8176" y="4919"/>
                  <a:pt x="7823" y="4919"/>
                </a:cubicBezTo>
                <a:cubicBezTo>
                  <a:pt x="7315" y="4919"/>
                  <a:pt x="6831" y="5029"/>
                  <a:pt x="6358" y="5375"/>
                </a:cubicBezTo>
                <a:cubicBezTo>
                  <a:pt x="5987" y="5653"/>
                  <a:pt x="5648" y="5992"/>
                  <a:pt x="5339" y="6362"/>
                </a:cubicBezTo>
                <a:cubicBezTo>
                  <a:pt x="4753" y="7226"/>
                  <a:pt x="4845" y="7905"/>
                  <a:pt x="5000" y="8800"/>
                </a:cubicBezTo>
                <a:cubicBezTo>
                  <a:pt x="5092" y="9263"/>
                  <a:pt x="5154" y="9757"/>
                  <a:pt x="5154" y="10251"/>
                </a:cubicBezTo>
                <a:cubicBezTo>
                  <a:pt x="5031" y="11424"/>
                  <a:pt x="4537" y="12535"/>
                  <a:pt x="3704" y="13368"/>
                </a:cubicBezTo>
                <a:cubicBezTo>
                  <a:pt x="3642" y="13430"/>
                  <a:pt x="3565" y="13461"/>
                  <a:pt x="3487" y="13461"/>
                </a:cubicBezTo>
                <a:cubicBezTo>
                  <a:pt x="3410" y="13461"/>
                  <a:pt x="3333" y="13430"/>
                  <a:pt x="3271" y="13368"/>
                </a:cubicBezTo>
                <a:lnTo>
                  <a:pt x="2901" y="12967"/>
                </a:lnTo>
                <a:cubicBezTo>
                  <a:pt x="2778" y="12874"/>
                  <a:pt x="2778" y="12689"/>
                  <a:pt x="2901" y="12566"/>
                </a:cubicBezTo>
                <a:cubicBezTo>
                  <a:pt x="3549" y="11887"/>
                  <a:pt x="3950" y="11022"/>
                  <a:pt x="4012" y="10097"/>
                </a:cubicBezTo>
                <a:cubicBezTo>
                  <a:pt x="4012" y="9109"/>
                  <a:pt x="3642" y="8121"/>
                  <a:pt x="3796" y="7103"/>
                </a:cubicBezTo>
                <a:cubicBezTo>
                  <a:pt x="4228" y="5498"/>
                  <a:pt x="5494" y="4202"/>
                  <a:pt x="7129" y="3770"/>
                </a:cubicBezTo>
                <a:cubicBezTo>
                  <a:pt x="7294" y="3745"/>
                  <a:pt x="7459" y="3735"/>
                  <a:pt x="7623" y="3735"/>
                </a:cubicBezTo>
                <a:cubicBezTo>
                  <a:pt x="8431" y="3735"/>
                  <a:pt x="9222" y="3988"/>
                  <a:pt x="10012" y="3988"/>
                </a:cubicBezTo>
                <a:cubicBezTo>
                  <a:pt x="10049" y="3988"/>
                  <a:pt x="10086" y="3987"/>
                  <a:pt x="10123" y="3986"/>
                </a:cubicBezTo>
                <a:cubicBezTo>
                  <a:pt x="11049" y="3924"/>
                  <a:pt x="11913" y="3523"/>
                  <a:pt x="12592" y="2875"/>
                </a:cubicBezTo>
                <a:cubicBezTo>
                  <a:pt x="12653" y="2813"/>
                  <a:pt x="12723" y="2782"/>
                  <a:pt x="12792" y="2782"/>
                </a:cubicBezTo>
                <a:cubicBezTo>
                  <a:pt x="12862" y="2782"/>
                  <a:pt x="12931" y="2813"/>
                  <a:pt x="12993" y="2875"/>
                </a:cubicBezTo>
                <a:lnTo>
                  <a:pt x="13394" y="3245"/>
                </a:lnTo>
                <a:cubicBezTo>
                  <a:pt x="13518" y="3338"/>
                  <a:pt x="13518" y="3554"/>
                  <a:pt x="13394" y="3677"/>
                </a:cubicBezTo>
                <a:cubicBezTo>
                  <a:pt x="13086" y="3924"/>
                  <a:pt x="12777" y="4171"/>
                  <a:pt x="12437" y="4387"/>
                </a:cubicBezTo>
                <a:cubicBezTo>
                  <a:pt x="12234" y="4514"/>
                  <a:pt x="12344" y="4766"/>
                  <a:pt x="12527" y="4766"/>
                </a:cubicBezTo>
                <a:cubicBezTo>
                  <a:pt x="12567" y="4766"/>
                  <a:pt x="12609" y="4754"/>
                  <a:pt x="12653" y="4727"/>
                </a:cubicBezTo>
                <a:cubicBezTo>
                  <a:pt x="12993" y="4511"/>
                  <a:pt x="13332" y="4264"/>
                  <a:pt x="13672" y="3955"/>
                </a:cubicBezTo>
                <a:cubicBezTo>
                  <a:pt x="13950" y="3708"/>
                  <a:pt x="13981" y="3245"/>
                  <a:pt x="13672" y="2937"/>
                </a:cubicBezTo>
                <a:lnTo>
                  <a:pt x="13332" y="2566"/>
                </a:lnTo>
                <a:cubicBezTo>
                  <a:pt x="13189" y="2423"/>
                  <a:pt x="13006" y="2354"/>
                  <a:pt x="12823" y="2354"/>
                </a:cubicBezTo>
                <a:cubicBezTo>
                  <a:pt x="12651" y="2354"/>
                  <a:pt x="12480" y="2416"/>
                  <a:pt x="12345" y="2536"/>
                </a:cubicBezTo>
                <a:lnTo>
                  <a:pt x="12221" y="2628"/>
                </a:lnTo>
                <a:lnTo>
                  <a:pt x="11265" y="1702"/>
                </a:lnTo>
                <a:lnTo>
                  <a:pt x="11357" y="1579"/>
                </a:lnTo>
                <a:cubicBezTo>
                  <a:pt x="11635" y="1301"/>
                  <a:pt x="11604" y="869"/>
                  <a:pt x="11357" y="591"/>
                </a:cubicBezTo>
                <a:lnTo>
                  <a:pt x="10956" y="221"/>
                </a:lnTo>
                <a:cubicBezTo>
                  <a:pt x="10821" y="71"/>
                  <a:pt x="10642" y="1"/>
                  <a:pt x="10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15" name="Google Shape;21415;p100"/>
          <p:cNvGrpSpPr/>
          <p:nvPr/>
        </p:nvGrpSpPr>
        <p:grpSpPr>
          <a:xfrm>
            <a:off x="3301506" y="3983780"/>
            <a:ext cx="348775" cy="345775"/>
            <a:chOff x="3293488" y="1921231"/>
            <a:chExt cx="348775" cy="345775"/>
          </a:xfrm>
        </p:grpSpPr>
        <p:sp>
          <p:nvSpPr>
            <p:cNvPr id="21416" name="Google Shape;21416;p100"/>
            <p:cNvSpPr/>
            <p:nvPr/>
          </p:nvSpPr>
          <p:spPr>
            <a:xfrm>
              <a:off x="3423113" y="2086131"/>
              <a:ext cx="10050" cy="16375"/>
            </a:xfrm>
            <a:custGeom>
              <a:rect b="b" l="l" r="r" t="t"/>
              <a:pathLst>
                <a:path extrusionOk="0" h="655" w="402">
                  <a:moveTo>
                    <a:pt x="170" y="1"/>
                  </a:moveTo>
                  <a:cubicBezTo>
                    <a:pt x="71" y="1"/>
                    <a:pt x="1" y="84"/>
                    <a:pt x="1" y="192"/>
                  </a:cubicBezTo>
                  <a:lnTo>
                    <a:pt x="1" y="469"/>
                  </a:lnTo>
                  <a:cubicBezTo>
                    <a:pt x="1" y="562"/>
                    <a:pt x="93" y="655"/>
                    <a:pt x="217" y="655"/>
                  </a:cubicBezTo>
                  <a:cubicBezTo>
                    <a:pt x="309" y="655"/>
                    <a:pt x="402" y="562"/>
                    <a:pt x="402" y="469"/>
                  </a:cubicBezTo>
                  <a:lnTo>
                    <a:pt x="402" y="192"/>
                  </a:lnTo>
                  <a:cubicBezTo>
                    <a:pt x="402" y="68"/>
                    <a:pt x="309" y="7"/>
                    <a:pt x="217" y="7"/>
                  </a:cubicBezTo>
                  <a:cubicBezTo>
                    <a:pt x="201" y="2"/>
                    <a:pt x="18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100"/>
            <p:cNvSpPr/>
            <p:nvPr/>
          </p:nvSpPr>
          <p:spPr>
            <a:xfrm>
              <a:off x="3496413" y="2086131"/>
              <a:ext cx="10050" cy="16375"/>
            </a:xfrm>
            <a:custGeom>
              <a:rect b="b" l="l" r="r" t="t"/>
              <a:pathLst>
                <a:path extrusionOk="0" h="655" w="402">
                  <a:moveTo>
                    <a:pt x="233" y="1"/>
                  </a:moveTo>
                  <a:cubicBezTo>
                    <a:pt x="218" y="1"/>
                    <a:pt x="202" y="2"/>
                    <a:pt x="186" y="7"/>
                  </a:cubicBezTo>
                  <a:cubicBezTo>
                    <a:pt x="93" y="7"/>
                    <a:pt x="1" y="68"/>
                    <a:pt x="1" y="192"/>
                  </a:cubicBezTo>
                  <a:lnTo>
                    <a:pt x="1" y="469"/>
                  </a:lnTo>
                  <a:cubicBezTo>
                    <a:pt x="1" y="562"/>
                    <a:pt x="93" y="655"/>
                    <a:pt x="186" y="655"/>
                  </a:cubicBezTo>
                  <a:cubicBezTo>
                    <a:pt x="309" y="655"/>
                    <a:pt x="402" y="562"/>
                    <a:pt x="402" y="469"/>
                  </a:cubicBezTo>
                  <a:lnTo>
                    <a:pt x="402" y="192"/>
                  </a:lnTo>
                  <a:cubicBezTo>
                    <a:pt x="402" y="84"/>
                    <a:pt x="332" y="1"/>
                    <a:pt x="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100"/>
            <p:cNvSpPr/>
            <p:nvPr/>
          </p:nvSpPr>
          <p:spPr>
            <a:xfrm>
              <a:off x="3448788" y="2092031"/>
              <a:ext cx="30675" cy="14150"/>
            </a:xfrm>
            <a:custGeom>
              <a:rect b="b" l="l" r="r" t="t"/>
              <a:pathLst>
                <a:path extrusionOk="0" h="566" w="1227">
                  <a:moveTo>
                    <a:pt x="273" y="1"/>
                  </a:moveTo>
                  <a:cubicBezTo>
                    <a:pt x="125" y="1"/>
                    <a:pt x="1" y="196"/>
                    <a:pt x="116" y="357"/>
                  </a:cubicBezTo>
                  <a:cubicBezTo>
                    <a:pt x="255" y="496"/>
                    <a:pt x="447" y="565"/>
                    <a:pt x="636" y="565"/>
                  </a:cubicBezTo>
                  <a:cubicBezTo>
                    <a:pt x="825" y="565"/>
                    <a:pt x="1011" y="496"/>
                    <a:pt x="1134" y="357"/>
                  </a:cubicBezTo>
                  <a:cubicBezTo>
                    <a:pt x="1227" y="264"/>
                    <a:pt x="1227" y="141"/>
                    <a:pt x="1134" y="48"/>
                  </a:cubicBezTo>
                  <a:cubicBezTo>
                    <a:pt x="1092" y="21"/>
                    <a:pt x="1045" y="5"/>
                    <a:pt x="999" y="5"/>
                  </a:cubicBezTo>
                  <a:cubicBezTo>
                    <a:pt x="943" y="5"/>
                    <a:pt x="890" y="28"/>
                    <a:pt x="856" y="79"/>
                  </a:cubicBezTo>
                  <a:cubicBezTo>
                    <a:pt x="795" y="141"/>
                    <a:pt x="717" y="172"/>
                    <a:pt x="640" y="172"/>
                  </a:cubicBezTo>
                  <a:cubicBezTo>
                    <a:pt x="563" y="172"/>
                    <a:pt x="486" y="141"/>
                    <a:pt x="424" y="79"/>
                  </a:cubicBezTo>
                  <a:cubicBezTo>
                    <a:pt x="377" y="24"/>
                    <a:pt x="324" y="1"/>
                    <a:pt x="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100"/>
            <p:cNvSpPr/>
            <p:nvPr/>
          </p:nvSpPr>
          <p:spPr>
            <a:xfrm>
              <a:off x="3293488" y="1921231"/>
              <a:ext cx="348775" cy="345775"/>
            </a:xfrm>
            <a:custGeom>
              <a:rect b="b" l="l" r="r" t="t"/>
              <a:pathLst>
                <a:path extrusionOk="0" h="13831" w="13951">
                  <a:moveTo>
                    <a:pt x="2069" y="1186"/>
                  </a:moveTo>
                  <a:cubicBezTo>
                    <a:pt x="2616" y="1186"/>
                    <a:pt x="3164" y="1541"/>
                    <a:pt x="3211" y="2251"/>
                  </a:cubicBezTo>
                  <a:cubicBezTo>
                    <a:pt x="3180" y="2868"/>
                    <a:pt x="2686" y="3362"/>
                    <a:pt x="2069" y="3393"/>
                  </a:cubicBezTo>
                  <a:cubicBezTo>
                    <a:pt x="1451" y="3393"/>
                    <a:pt x="927" y="2868"/>
                    <a:pt x="927" y="2251"/>
                  </a:cubicBezTo>
                  <a:cubicBezTo>
                    <a:pt x="973" y="1541"/>
                    <a:pt x="1521" y="1186"/>
                    <a:pt x="2069" y="1186"/>
                  </a:cubicBezTo>
                  <a:close/>
                  <a:moveTo>
                    <a:pt x="3334" y="3115"/>
                  </a:moveTo>
                  <a:lnTo>
                    <a:pt x="5587" y="5368"/>
                  </a:lnTo>
                  <a:cubicBezTo>
                    <a:pt x="5760" y="5566"/>
                    <a:pt x="5577" y="5822"/>
                    <a:pt x="5355" y="5822"/>
                  </a:cubicBezTo>
                  <a:cubicBezTo>
                    <a:pt x="5299" y="5822"/>
                    <a:pt x="5241" y="5806"/>
                    <a:pt x="5186" y="5769"/>
                  </a:cubicBezTo>
                  <a:lnTo>
                    <a:pt x="2933" y="3516"/>
                  </a:lnTo>
                  <a:cubicBezTo>
                    <a:pt x="3087" y="3393"/>
                    <a:pt x="3211" y="3269"/>
                    <a:pt x="3334" y="3115"/>
                  </a:cubicBezTo>
                  <a:close/>
                  <a:moveTo>
                    <a:pt x="9877" y="3609"/>
                  </a:moveTo>
                  <a:cubicBezTo>
                    <a:pt x="10000" y="3763"/>
                    <a:pt x="10124" y="3887"/>
                    <a:pt x="10278" y="4010"/>
                  </a:cubicBezTo>
                  <a:lnTo>
                    <a:pt x="8519" y="5769"/>
                  </a:lnTo>
                  <a:cubicBezTo>
                    <a:pt x="8450" y="5845"/>
                    <a:pt x="8373" y="5876"/>
                    <a:pt x="8299" y="5876"/>
                  </a:cubicBezTo>
                  <a:cubicBezTo>
                    <a:pt x="8073" y="5876"/>
                    <a:pt x="7885" y="5585"/>
                    <a:pt x="8118" y="5399"/>
                  </a:cubicBezTo>
                  <a:lnTo>
                    <a:pt x="9877" y="3609"/>
                  </a:lnTo>
                  <a:close/>
                  <a:moveTo>
                    <a:pt x="6852" y="4519"/>
                  </a:moveTo>
                  <a:cubicBezTo>
                    <a:pt x="7277" y="4519"/>
                    <a:pt x="7701" y="4627"/>
                    <a:pt x="8087" y="4843"/>
                  </a:cubicBezTo>
                  <a:lnTo>
                    <a:pt x="7840" y="5090"/>
                  </a:lnTo>
                  <a:cubicBezTo>
                    <a:pt x="7344" y="5586"/>
                    <a:pt x="7788" y="6263"/>
                    <a:pt x="8314" y="6263"/>
                  </a:cubicBezTo>
                  <a:cubicBezTo>
                    <a:pt x="8475" y="6263"/>
                    <a:pt x="8644" y="6199"/>
                    <a:pt x="8797" y="6047"/>
                  </a:cubicBezTo>
                  <a:lnTo>
                    <a:pt x="9043" y="5831"/>
                  </a:lnTo>
                  <a:cubicBezTo>
                    <a:pt x="9229" y="6170"/>
                    <a:pt x="9321" y="6572"/>
                    <a:pt x="9321" y="7004"/>
                  </a:cubicBezTo>
                  <a:cubicBezTo>
                    <a:pt x="9321" y="8398"/>
                    <a:pt x="8181" y="9489"/>
                    <a:pt x="6849" y="9489"/>
                  </a:cubicBezTo>
                  <a:cubicBezTo>
                    <a:pt x="6648" y="9489"/>
                    <a:pt x="6442" y="9464"/>
                    <a:pt x="6235" y="9411"/>
                  </a:cubicBezTo>
                  <a:cubicBezTo>
                    <a:pt x="4661" y="9010"/>
                    <a:pt x="3890" y="7251"/>
                    <a:pt x="4661" y="5831"/>
                  </a:cubicBezTo>
                  <a:lnTo>
                    <a:pt x="4661" y="5831"/>
                  </a:lnTo>
                  <a:lnTo>
                    <a:pt x="4908" y="6047"/>
                  </a:lnTo>
                  <a:cubicBezTo>
                    <a:pt x="5031" y="6186"/>
                    <a:pt x="5201" y="6255"/>
                    <a:pt x="5375" y="6255"/>
                  </a:cubicBezTo>
                  <a:cubicBezTo>
                    <a:pt x="5548" y="6255"/>
                    <a:pt x="5726" y="6186"/>
                    <a:pt x="5865" y="6047"/>
                  </a:cubicBezTo>
                  <a:cubicBezTo>
                    <a:pt x="6142" y="5800"/>
                    <a:pt x="6142" y="5368"/>
                    <a:pt x="5865" y="5090"/>
                  </a:cubicBezTo>
                  <a:lnTo>
                    <a:pt x="5618" y="4843"/>
                  </a:lnTo>
                  <a:cubicBezTo>
                    <a:pt x="6004" y="4627"/>
                    <a:pt x="6428" y="4519"/>
                    <a:pt x="6852" y="4519"/>
                  </a:cubicBezTo>
                  <a:close/>
                  <a:moveTo>
                    <a:pt x="4630" y="8855"/>
                  </a:moveTo>
                  <a:cubicBezTo>
                    <a:pt x="4754" y="9010"/>
                    <a:pt x="4877" y="9133"/>
                    <a:pt x="5031" y="9257"/>
                  </a:cubicBezTo>
                  <a:lnTo>
                    <a:pt x="3735" y="10553"/>
                  </a:lnTo>
                  <a:cubicBezTo>
                    <a:pt x="3612" y="10399"/>
                    <a:pt x="3488" y="10275"/>
                    <a:pt x="3365" y="10152"/>
                  </a:cubicBezTo>
                  <a:lnTo>
                    <a:pt x="4630" y="8855"/>
                  </a:lnTo>
                  <a:close/>
                  <a:moveTo>
                    <a:pt x="9043" y="8855"/>
                  </a:moveTo>
                  <a:lnTo>
                    <a:pt x="10741" y="10553"/>
                  </a:lnTo>
                  <a:cubicBezTo>
                    <a:pt x="10587" y="10676"/>
                    <a:pt x="10463" y="10800"/>
                    <a:pt x="10371" y="10954"/>
                  </a:cubicBezTo>
                  <a:lnTo>
                    <a:pt x="8673" y="9257"/>
                  </a:lnTo>
                  <a:cubicBezTo>
                    <a:pt x="8797" y="9133"/>
                    <a:pt x="8920" y="9010"/>
                    <a:pt x="9043" y="8855"/>
                  </a:cubicBezTo>
                  <a:close/>
                  <a:moveTo>
                    <a:pt x="11605" y="10707"/>
                  </a:moveTo>
                  <a:cubicBezTo>
                    <a:pt x="12191" y="10707"/>
                    <a:pt x="12685" y="11201"/>
                    <a:pt x="12685" y="11787"/>
                  </a:cubicBezTo>
                  <a:cubicBezTo>
                    <a:pt x="12685" y="12437"/>
                    <a:pt x="12144" y="12874"/>
                    <a:pt x="11584" y="12874"/>
                  </a:cubicBezTo>
                  <a:cubicBezTo>
                    <a:pt x="11320" y="12874"/>
                    <a:pt x="11051" y="12776"/>
                    <a:pt x="10833" y="12559"/>
                  </a:cubicBezTo>
                  <a:cubicBezTo>
                    <a:pt x="10155" y="11880"/>
                    <a:pt x="10648" y="10707"/>
                    <a:pt x="11605" y="10707"/>
                  </a:cubicBezTo>
                  <a:close/>
                  <a:moveTo>
                    <a:pt x="11632" y="0"/>
                  </a:moveTo>
                  <a:cubicBezTo>
                    <a:pt x="10128" y="0"/>
                    <a:pt x="8836" y="1644"/>
                    <a:pt x="9661" y="3269"/>
                  </a:cubicBezTo>
                  <a:lnTo>
                    <a:pt x="8365" y="4566"/>
                  </a:lnTo>
                  <a:cubicBezTo>
                    <a:pt x="7902" y="4272"/>
                    <a:pt x="7369" y="4126"/>
                    <a:pt x="6837" y="4126"/>
                  </a:cubicBezTo>
                  <a:cubicBezTo>
                    <a:pt x="6304" y="4126"/>
                    <a:pt x="5772" y="4272"/>
                    <a:pt x="5309" y="4566"/>
                  </a:cubicBezTo>
                  <a:lnTo>
                    <a:pt x="3519" y="2745"/>
                  </a:lnTo>
                  <a:cubicBezTo>
                    <a:pt x="3581" y="2560"/>
                    <a:pt x="3612" y="2405"/>
                    <a:pt x="3612" y="2251"/>
                  </a:cubicBezTo>
                  <a:cubicBezTo>
                    <a:pt x="3612" y="1309"/>
                    <a:pt x="2845" y="694"/>
                    <a:pt x="2044" y="694"/>
                  </a:cubicBezTo>
                  <a:cubicBezTo>
                    <a:pt x="1663" y="694"/>
                    <a:pt x="1275" y="832"/>
                    <a:pt x="958" y="1140"/>
                  </a:cubicBezTo>
                  <a:cubicBezTo>
                    <a:pt x="1" y="2128"/>
                    <a:pt x="680" y="3763"/>
                    <a:pt x="2069" y="3763"/>
                  </a:cubicBezTo>
                  <a:cubicBezTo>
                    <a:pt x="2223" y="3763"/>
                    <a:pt x="2377" y="3763"/>
                    <a:pt x="2562" y="3702"/>
                  </a:cubicBezTo>
                  <a:lnTo>
                    <a:pt x="4383" y="5522"/>
                  </a:lnTo>
                  <a:cubicBezTo>
                    <a:pt x="4106" y="5954"/>
                    <a:pt x="3951" y="6479"/>
                    <a:pt x="3951" y="7004"/>
                  </a:cubicBezTo>
                  <a:cubicBezTo>
                    <a:pt x="3951" y="7528"/>
                    <a:pt x="4106" y="8084"/>
                    <a:pt x="4383" y="8547"/>
                  </a:cubicBezTo>
                  <a:lnTo>
                    <a:pt x="2995" y="9936"/>
                  </a:lnTo>
                  <a:cubicBezTo>
                    <a:pt x="2717" y="9812"/>
                    <a:pt x="2408" y="9720"/>
                    <a:pt x="2100" y="9720"/>
                  </a:cubicBezTo>
                  <a:cubicBezTo>
                    <a:pt x="958" y="9720"/>
                    <a:pt x="32" y="10645"/>
                    <a:pt x="32" y="11787"/>
                  </a:cubicBezTo>
                  <a:cubicBezTo>
                    <a:pt x="32" y="12250"/>
                    <a:pt x="186" y="12682"/>
                    <a:pt x="464" y="13053"/>
                  </a:cubicBezTo>
                  <a:cubicBezTo>
                    <a:pt x="515" y="13104"/>
                    <a:pt x="575" y="13126"/>
                    <a:pt x="629" y="13126"/>
                  </a:cubicBezTo>
                  <a:cubicBezTo>
                    <a:pt x="674" y="13126"/>
                    <a:pt x="714" y="13111"/>
                    <a:pt x="742" y="13083"/>
                  </a:cubicBezTo>
                  <a:cubicBezTo>
                    <a:pt x="834" y="13022"/>
                    <a:pt x="865" y="12898"/>
                    <a:pt x="803" y="12806"/>
                  </a:cubicBezTo>
                  <a:cubicBezTo>
                    <a:pt x="556" y="12528"/>
                    <a:pt x="433" y="12158"/>
                    <a:pt x="433" y="11787"/>
                  </a:cubicBezTo>
                  <a:cubicBezTo>
                    <a:pt x="433" y="10892"/>
                    <a:pt x="1174" y="10152"/>
                    <a:pt x="2100" y="10152"/>
                  </a:cubicBezTo>
                  <a:cubicBezTo>
                    <a:pt x="2995" y="10152"/>
                    <a:pt x="3735" y="10892"/>
                    <a:pt x="3735" y="11787"/>
                  </a:cubicBezTo>
                  <a:cubicBezTo>
                    <a:pt x="3735" y="12713"/>
                    <a:pt x="2995" y="13454"/>
                    <a:pt x="2100" y="13454"/>
                  </a:cubicBezTo>
                  <a:cubicBezTo>
                    <a:pt x="1822" y="13454"/>
                    <a:pt x="1575" y="13361"/>
                    <a:pt x="1328" y="13269"/>
                  </a:cubicBezTo>
                  <a:cubicBezTo>
                    <a:pt x="1295" y="13247"/>
                    <a:pt x="1259" y="13237"/>
                    <a:pt x="1222" y="13237"/>
                  </a:cubicBezTo>
                  <a:cubicBezTo>
                    <a:pt x="1156" y="13237"/>
                    <a:pt x="1090" y="13271"/>
                    <a:pt x="1050" y="13330"/>
                  </a:cubicBezTo>
                  <a:cubicBezTo>
                    <a:pt x="1019" y="13454"/>
                    <a:pt x="1050" y="13577"/>
                    <a:pt x="1143" y="13608"/>
                  </a:cubicBezTo>
                  <a:cubicBezTo>
                    <a:pt x="1412" y="13742"/>
                    <a:pt x="1680" y="13830"/>
                    <a:pt x="1949" y="13830"/>
                  </a:cubicBezTo>
                  <a:cubicBezTo>
                    <a:pt x="1989" y="13830"/>
                    <a:pt x="2029" y="13828"/>
                    <a:pt x="2069" y="13824"/>
                  </a:cubicBezTo>
                  <a:cubicBezTo>
                    <a:pt x="3211" y="13824"/>
                    <a:pt x="4136" y="12929"/>
                    <a:pt x="4136" y="11787"/>
                  </a:cubicBezTo>
                  <a:cubicBezTo>
                    <a:pt x="4136" y="11479"/>
                    <a:pt x="4075" y="11170"/>
                    <a:pt x="3920" y="10892"/>
                  </a:cubicBezTo>
                  <a:lnTo>
                    <a:pt x="5340" y="9473"/>
                  </a:lnTo>
                  <a:cubicBezTo>
                    <a:pt x="5803" y="9750"/>
                    <a:pt x="6320" y="9889"/>
                    <a:pt x="6833" y="9889"/>
                  </a:cubicBezTo>
                  <a:cubicBezTo>
                    <a:pt x="7346" y="9889"/>
                    <a:pt x="7855" y="9750"/>
                    <a:pt x="8303" y="9473"/>
                  </a:cubicBezTo>
                  <a:lnTo>
                    <a:pt x="10155" y="11324"/>
                  </a:lnTo>
                  <a:cubicBezTo>
                    <a:pt x="9821" y="12414"/>
                    <a:pt x="10690" y="13312"/>
                    <a:pt x="11617" y="13312"/>
                  </a:cubicBezTo>
                  <a:cubicBezTo>
                    <a:pt x="11976" y="13312"/>
                    <a:pt x="12344" y="13178"/>
                    <a:pt x="12654" y="12867"/>
                  </a:cubicBezTo>
                  <a:cubicBezTo>
                    <a:pt x="13639" y="11855"/>
                    <a:pt x="12854" y="10286"/>
                    <a:pt x="11610" y="10286"/>
                  </a:cubicBezTo>
                  <a:cubicBezTo>
                    <a:pt x="11450" y="10286"/>
                    <a:pt x="11283" y="10312"/>
                    <a:pt x="11111" y="10368"/>
                  </a:cubicBezTo>
                  <a:lnTo>
                    <a:pt x="9290" y="8516"/>
                  </a:lnTo>
                  <a:cubicBezTo>
                    <a:pt x="9599" y="8053"/>
                    <a:pt x="9722" y="7528"/>
                    <a:pt x="9722" y="6973"/>
                  </a:cubicBezTo>
                  <a:cubicBezTo>
                    <a:pt x="9722" y="6448"/>
                    <a:pt x="9599" y="5954"/>
                    <a:pt x="9321" y="5492"/>
                  </a:cubicBezTo>
                  <a:lnTo>
                    <a:pt x="10617" y="4195"/>
                  </a:lnTo>
                  <a:cubicBezTo>
                    <a:pt x="10952" y="4369"/>
                    <a:pt x="11300" y="4449"/>
                    <a:pt x="11640" y="4449"/>
                  </a:cubicBezTo>
                  <a:cubicBezTo>
                    <a:pt x="12803" y="4449"/>
                    <a:pt x="13858" y="3510"/>
                    <a:pt x="13858" y="2220"/>
                  </a:cubicBezTo>
                  <a:cubicBezTo>
                    <a:pt x="13858" y="1788"/>
                    <a:pt x="13734" y="1356"/>
                    <a:pt x="13488" y="1017"/>
                  </a:cubicBezTo>
                  <a:cubicBezTo>
                    <a:pt x="13448" y="957"/>
                    <a:pt x="13382" y="923"/>
                    <a:pt x="13316" y="923"/>
                  </a:cubicBezTo>
                  <a:cubicBezTo>
                    <a:pt x="13279" y="923"/>
                    <a:pt x="13243" y="933"/>
                    <a:pt x="13210" y="955"/>
                  </a:cubicBezTo>
                  <a:lnTo>
                    <a:pt x="13210" y="986"/>
                  </a:lnTo>
                  <a:cubicBezTo>
                    <a:pt x="13117" y="1047"/>
                    <a:pt x="13086" y="1171"/>
                    <a:pt x="13148" y="1263"/>
                  </a:cubicBezTo>
                  <a:cubicBezTo>
                    <a:pt x="13951" y="2467"/>
                    <a:pt x="13086" y="4072"/>
                    <a:pt x="11636" y="4072"/>
                  </a:cubicBezTo>
                  <a:cubicBezTo>
                    <a:pt x="10648" y="4072"/>
                    <a:pt x="9815" y="3239"/>
                    <a:pt x="9815" y="2251"/>
                  </a:cubicBezTo>
                  <a:cubicBezTo>
                    <a:pt x="9815" y="1233"/>
                    <a:pt x="10617" y="430"/>
                    <a:pt x="11636" y="430"/>
                  </a:cubicBezTo>
                  <a:cubicBezTo>
                    <a:pt x="12006" y="430"/>
                    <a:pt x="12346" y="554"/>
                    <a:pt x="12654" y="739"/>
                  </a:cubicBezTo>
                  <a:cubicBezTo>
                    <a:pt x="12685" y="765"/>
                    <a:pt x="12718" y="776"/>
                    <a:pt x="12750" y="776"/>
                  </a:cubicBezTo>
                  <a:cubicBezTo>
                    <a:pt x="12909" y="776"/>
                    <a:pt x="13050" y="502"/>
                    <a:pt x="12870" y="399"/>
                  </a:cubicBezTo>
                  <a:cubicBezTo>
                    <a:pt x="12467" y="122"/>
                    <a:pt x="12042" y="0"/>
                    <a:pt x="1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0" name="Google Shape;21420;p100"/>
          <p:cNvGrpSpPr/>
          <p:nvPr/>
        </p:nvGrpSpPr>
        <p:grpSpPr>
          <a:xfrm>
            <a:off x="4094393" y="3984505"/>
            <a:ext cx="252325" cy="344325"/>
            <a:chOff x="6360388" y="4142256"/>
            <a:chExt cx="252325" cy="344325"/>
          </a:xfrm>
        </p:grpSpPr>
        <p:sp>
          <p:nvSpPr>
            <p:cNvPr id="21421" name="Google Shape;21421;p100"/>
            <p:cNvSpPr/>
            <p:nvPr/>
          </p:nvSpPr>
          <p:spPr>
            <a:xfrm>
              <a:off x="6427138" y="4405531"/>
              <a:ext cx="11600" cy="17575"/>
            </a:xfrm>
            <a:custGeom>
              <a:rect b="b" l="l" r="r" t="t"/>
              <a:pathLst>
                <a:path extrusionOk="0" h="703" w="464">
                  <a:moveTo>
                    <a:pt x="232" y="1"/>
                  </a:moveTo>
                  <a:cubicBezTo>
                    <a:pt x="116" y="1"/>
                    <a:pt x="0" y="62"/>
                    <a:pt x="47" y="186"/>
                  </a:cubicBezTo>
                  <a:lnTo>
                    <a:pt x="47" y="587"/>
                  </a:lnTo>
                  <a:cubicBezTo>
                    <a:pt x="78" y="664"/>
                    <a:pt x="155" y="703"/>
                    <a:pt x="232" y="703"/>
                  </a:cubicBezTo>
                  <a:cubicBezTo>
                    <a:pt x="309" y="703"/>
                    <a:pt x="386" y="664"/>
                    <a:pt x="417" y="587"/>
                  </a:cubicBezTo>
                  <a:lnTo>
                    <a:pt x="417" y="186"/>
                  </a:lnTo>
                  <a:cubicBezTo>
                    <a:pt x="463" y="62"/>
                    <a:pt x="348"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100"/>
            <p:cNvSpPr/>
            <p:nvPr/>
          </p:nvSpPr>
          <p:spPr>
            <a:xfrm>
              <a:off x="6534388" y="4406106"/>
              <a:ext cx="10825" cy="18150"/>
            </a:xfrm>
            <a:custGeom>
              <a:rect b="b" l="l" r="r" t="t"/>
              <a:pathLst>
                <a:path extrusionOk="0" h="726" w="433">
                  <a:moveTo>
                    <a:pt x="216" y="1"/>
                  </a:moveTo>
                  <a:cubicBezTo>
                    <a:pt x="108" y="1"/>
                    <a:pt x="0" y="55"/>
                    <a:pt x="16" y="163"/>
                  </a:cubicBezTo>
                  <a:lnTo>
                    <a:pt x="16" y="564"/>
                  </a:lnTo>
                  <a:cubicBezTo>
                    <a:pt x="31" y="672"/>
                    <a:pt x="124" y="726"/>
                    <a:pt x="216" y="726"/>
                  </a:cubicBezTo>
                  <a:cubicBezTo>
                    <a:pt x="309" y="726"/>
                    <a:pt x="401" y="672"/>
                    <a:pt x="417" y="564"/>
                  </a:cubicBezTo>
                  <a:lnTo>
                    <a:pt x="417" y="163"/>
                  </a:lnTo>
                  <a:cubicBezTo>
                    <a:pt x="432" y="55"/>
                    <a:pt x="324"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100"/>
            <p:cNvSpPr/>
            <p:nvPr/>
          </p:nvSpPr>
          <p:spPr>
            <a:xfrm>
              <a:off x="6466863" y="4413706"/>
              <a:ext cx="37850" cy="15575"/>
            </a:xfrm>
            <a:custGeom>
              <a:rect b="b" l="l" r="r" t="t"/>
              <a:pathLst>
                <a:path extrusionOk="0" h="623" w="1514">
                  <a:moveTo>
                    <a:pt x="236" y="1"/>
                  </a:moveTo>
                  <a:cubicBezTo>
                    <a:pt x="192" y="1"/>
                    <a:pt x="152" y="16"/>
                    <a:pt x="124" y="44"/>
                  </a:cubicBezTo>
                  <a:cubicBezTo>
                    <a:pt x="32" y="106"/>
                    <a:pt x="1" y="260"/>
                    <a:pt x="93" y="322"/>
                  </a:cubicBezTo>
                  <a:cubicBezTo>
                    <a:pt x="279" y="522"/>
                    <a:pt x="525" y="623"/>
                    <a:pt x="772" y="623"/>
                  </a:cubicBezTo>
                  <a:cubicBezTo>
                    <a:pt x="1019" y="623"/>
                    <a:pt x="1266" y="522"/>
                    <a:pt x="1451" y="322"/>
                  </a:cubicBezTo>
                  <a:cubicBezTo>
                    <a:pt x="1513" y="260"/>
                    <a:pt x="1513" y="136"/>
                    <a:pt x="1451" y="44"/>
                  </a:cubicBezTo>
                  <a:cubicBezTo>
                    <a:pt x="1410" y="16"/>
                    <a:pt x="1362" y="1"/>
                    <a:pt x="1316" y="1"/>
                  </a:cubicBezTo>
                  <a:cubicBezTo>
                    <a:pt x="1260" y="1"/>
                    <a:pt x="1208" y="24"/>
                    <a:pt x="1174" y="75"/>
                  </a:cubicBezTo>
                  <a:cubicBezTo>
                    <a:pt x="1066" y="183"/>
                    <a:pt x="919" y="237"/>
                    <a:pt x="776" y="237"/>
                  </a:cubicBezTo>
                  <a:cubicBezTo>
                    <a:pt x="633" y="237"/>
                    <a:pt x="495" y="183"/>
                    <a:pt x="402" y="75"/>
                  </a:cubicBezTo>
                  <a:cubicBezTo>
                    <a:pt x="351" y="24"/>
                    <a:pt x="291" y="1"/>
                    <a:pt x="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100"/>
            <p:cNvSpPr/>
            <p:nvPr/>
          </p:nvSpPr>
          <p:spPr>
            <a:xfrm>
              <a:off x="6360388" y="4142256"/>
              <a:ext cx="252325" cy="344325"/>
            </a:xfrm>
            <a:custGeom>
              <a:rect b="b" l="l" r="r" t="t"/>
              <a:pathLst>
                <a:path extrusionOk="0" h="13773" w="10093">
                  <a:moveTo>
                    <a:pt x="5031" y="2199"/>
                  </a:moveTo>
                  <a:cubicBezTo>
                    <a:pt x="5525" y="2569"/>
                    <a:pt x="5803" y="3156"/>
                    <a:pt x="5772" y="3773"/>
                  </a:cubicBezTo>
                  <a:cubicBezTo>
                    <a:pt x="5772" y="3896"/>
                    <a:pt x="5772" y="4020"/>
                    <a:pt x="5741" y="4143"/>
                  </a:cubicBezTo>
                  <a:lnTo>
                    <a:pt x="4352" y="4143"/>
                  </a:lnTo>
                  <a:cubicBezTo>
                    <a:pt x="4322" y="4020"/>
                    <a:pt x="4322" y="3896"/>
                    <a:pt x="4322" y="3773"/>
                  </a:cubicBezTo>
                  <a:cubicBezTo>
                    <a:pt x="4291" y="3156"/>
                    <a:pt x="4568" y="2569"/>
                    <a:pt x="5031" y="2199"/>
                  </a:cubicBezTo>
                  <a:close/>
                  <a:moveTo>
                    <a:pt x="6698" y="4544"/>
                  </a:moveTo>
                  <a:cubicBezTo>
                    <a:pt x="7531" y="4544"/>
                    <a:pt x="7531" y="5779"/>
                    <a:pt x="6698" y="5779"/>
                  </a:cubicBezTo>
                  <a:lnTo>
                    <a:pt x="3365" y="5779"/>
                  </a:lnTo>
                  <a:cubicBezTo>
                    <a:pt x="3025" y="5748"/>
                    <a:pt x="2748" y="5501"/>
                    <a:pt x="2748" y="5162"/>
                  </a:cubicBezTo>
                  <a:lnTo>
                    <a:pt x="2778" y="5162"/>
                  </a:lnTo>
                  <a:cubicBezTo>
                    <a:pt x="2778" y="4822"/>
                    <a:pt x="3025" y="4544"/>
                    <a:pt x="3365" y="4544"/>
                  </a:cubicBezTo>
                  <a:close/>
                  <a:moveTo>
                    <a:pt x="3334" y="6179"/>
                  </a:moveTo>
                  <a:cubicBezTo>
                    <a:pt x="3344" y="6179"/>
                    <a:pt x="3355" y="6180"/>
                    <a:pt x="3365" y="6180"/>
                  </a:cubicBezTo>
                  <a:lnTo>
                    <a:pt x="6729" y="6180"/>
                  </a:lnTo>
                  <a:cubicBezTo>
                    <a:pt x="7562" y="6180"/>
                    <a:pt x="7562" y="7384"/>
                    <a:pt x="6729" y="7384"/>
                  </a:cubicBezTo>
                  <a:lnTo>
                    <a:pt x="3365" y="7384"/>
                  </a:lnTo>
                  <a:cubicBezTo>
                    <a:pt x="2542" y="7384"/>
                    <a:pt x="2532" y="6179"/>
                    <a:pt x="3334" y="6179"/>
                  </a:cubicBezTo>
                  <a:close/>
                  <a:moveTo>
                    <a:pt x="5031" y="0"/>
                  </a:moveTo>
                  <a:cubicBezTo>
                    <a:pt x="4954" y="0"/>
                    <a:pt x="4877" y="23"/>
                    <a:pt x="4815" y="69"/>
                  </a:cubicBezTo>
                  <a:cubicBezTo>
                    <a:pt x="4352" y="255"/>
                    <a:pt x="3982" y="532"/>
                    <a:pt x="3704" y="934"/>
                  </a:cubicBezTo>
                  <a:cubicBezTo>
                    <a:pt x="3567" y="1071"/>
                    <a:pt x="3701" y="1259"/>
                    <a:pt x="3855" y="1259"/>
                  </a:cubicBezTo>
                  <a:cubicBezTo>
                    <a:pt x="3909" y="1259"/>
                    <a:pt x="3965" y="1236"/>
                    <a:pt x="4013" y="1180"/>
                  </a:cubicBezTo>
                  <a:cubicBezTo>
                    <a:pt x="4260" y="841"/>
                    <a:pt x="4599" y="594"/>
                    <a:pt x="4970" y="440"/>
                  </a:cubicBezTo>
                  <a:cubicBezTo>
                    <a:pt x="4985" y="424"/>
                    <a:pt x="5008" y="417"/>
                    <a:pt x="5031" y="417"/>
                  </a:cubicBezTo>
                  <a:cubicBezTo>
                    <a:pt x="5054" y="417"/>
                    <a:pt x="5078" y="424"/>
                    <a:pt x="5093" y="440"/>
                  </a:cubicBezTo>
                  <a:cubicBezTo>
                    <a:pt x="5587" y="625"/>
                    <a:pt x="5988" y="995"/>
                    <a:pt x="6266" y="1427"/>
                  </a:cubicBezTo>
                  <a:cubicBezTo>
                    <a:pt x="6544" y="1921"/>
                    <a:pt x="6698" y="2477"/>
                    <a:pt x="6698" y="3032"/>
                  </a:cubicBezTo>
                  <a:cubicBezTo>
                    <a:pt x="6698" y="3433"/>
                    <a:pt x="6636" y="3804"/>
                    <a:pt x="6513" y="4143"/>
                  </a:cubicBezTo>
                  <a:lnTo>
                    <a:pt x="6173" y="4143"/>
                  </a:lnTo>
                  <a:cubicBezTo>
                    <a:pt x="6173" y="4020"/>
                    <a:pt x="6173" y="3896"/>
                    <a:pt x="6173" y="3773"/>
                  </a:cubicBezTo>
                  <a:cubicBezTo>
                    <a:pt x="6204" y="2970"/>
                    <a:pt x="5803" y="2230"/>
                    <a:pt x="5155" y="1798"/>
                  </a:cubicBezTo>
                  <a:cubicBezTo>
                    <a:pt x="5124" y="1767"/>
                    <a:pt x="5085" y="1751"/>
                    <a:pt x="5047" y="1751"/>
                  </a:cubicBezTo>
                  <a:cubicBezTo>
                    <a:pt x="5008" y="1751"/>
                    <a:pt x="4970" y="1767"/>
                    <a:pt x="4939" y="1798"/>
                  </a:cubicBezTo>
                  <a:cubicBezTo>
                    <a:pt x="4167" y="2322"/>
                    <a:pt x="3797" y="3248"/>
                    <a:pt x="3920" y="4143"/>
                  </a:cubicBezTo>
                  <a:lnTo>
                    <a:pt x="3581" y="4143"/>
                  </a:lnTo>
                  <a:cubicBezTo>
                    <a:pt x="3303" y="3403"/>
                    <a:pt x="3303" y="2569"/>
                    <a:pt x="3643" y="1829"/>
                  </a:cubicBezTo>
                  <a:cubicBezTo>
                    <a:pt x="3673" y="1705"/>
                    <a:pt x="3643" y="1582"/>
                    <a:pt x="3519" y="1551"/>
                  </a:cubicBezTo>
                  <a:cubicBezTo>
                    <a:pt x="3493" y="1534"/>
                    <a:pt x="3465" y="1526"/>
                    <a:pt x="3437" y="1526"/>
                  </a:cubicBezTo>
                  <a:cubicBezTo>
                    <a:pt x="3365" y="1526"/>
                    <a:pt x="3294" y="1577"/>
                    <a:pt x="3272" y="1643"/>
                  </a:cubicBezTo>
                  <a:cubicBezTo>
                    <a:pt x="3087" y="2075"/>
                    <a:pt x="2964" y="2538"/>
                    <a:pt x="2964" y="3001"/>
                  </a:cubicBezTo>
                  <a:cubicBezTo>
                    <a:pt x="2964" y="3372"/>
                    <a:pt x="3025" y="3773"/>
                    <a:pt x="3149" y="4143"/>
                  </a:cubicBezTo>
                  <a:cubicBezTo>
                    <a:pt x="2285" y="4328"/>
                    <a:pt x="2069" y="5409"/>
                    <a:pt x="2778" y="5933"/>
                  </a:cubicBezTo>
                  <a:cubicBezTo>
                    <a:pt x="2192" y="6365"/>
                    <a:pt x="2223" y="7198"/>
                    <a:pt x="2809" y="7600"/>
                  </a:cubicBezTo>
                  <a:cubicBezTo>
                    <a:pt x="2408" y="7816"/>
                    <a:pt x="2007" y="8063"/>
                    <a:pt x="1667" y="8371"/>
                  </a:cubicBezTo>
                  <a:cubicBezTo>
                    <a:pt x="649" y="9112"/>
                    <a:pt x="32" y="10285"/>
                    <a:pt x="1" y="11550"/>
                  </a:cubicBezTo>
                  <a:cubicBezTo>
                    <a:pt x="1" y="12754"/>
                    <a:pt x="988" y="13741"/>
                    <a:pt x="2223" y="13741"/>
                  </a:cubicBezTo>
                  <a:lnTo>
                    <a:pt x="2192" y="13772"/>
                  </a:lnTo>
                  <a:lnTo>
                    <a:pt x="7871" y="13772"/>
                  </a:lnTo>
                  <a:cubicBezTo>
                    <a:pt x="9105" y="13772"/>
                    <a:pt x="10093" y="12784"/>
                    <a:pt x="10093" y="11550"/>
                  </a:cubicBezTo>
                  <a:cubicBezTo>
                    <a:pt x="10093" y="11272"/>
                    <a:pt x="10062" y="10964"/>
                    <a:pt x="10000" y="10686"/>
                  </a:cubicBezTo>
                  <a:cubicBezTo>
                    <a:pt x="9969" y="10593"/>
                    <a:pt x="9846" y="10532"/>
                    <a:pt x="9753" y="10532"/>
                  </a:cubicBezTo>
                  <a:cubicBezTo>
                    <a:pt x="9630" y="10562"/>
                    <a:pt x="9568" y="10686"/>
                    <a:pt x="9599" y="10778"/>
                  </a:cubicBezTo>
                  <a:cubicBezTo>
                    <a:pt x="9661" y="11025"/>
                    <a:pt x="9691" y="11303"/>
                    <a:pt x="9691" y="11550"/>
                  </a:cubicBezTo>
                  <a:cubicBezTo>
                    <a:pt x="9691" y="12568"/>
                    <a:pt x="8889" y="13371"/>
                    <a:pt x="7871" y="13371"/>
                  </a:cubicBezTo>
                  <a:lnTo>
                    <a:pt x="2192" y="13371"/>
                  </a:lnTo>
                  <a:cubicBezTo>
                    <a:pt x="1204" y="13371"/>
                    <a:pt x="371" y="12568"/>
                    <a:pt x="371" y="11550"/>
                  </a:cubicBezTo>
                  <a:cubicBezTo>
                    <a:pt x="371" y="10501"/>
                    <a:pt x="896" y="9513"/>
                    <a:pt x="1883" y="8711"/>
                  </a:cubicBezTo>
                  <a:cubicBezTo>
                    <a:pt x="2346" y="8340"/>
                    <a:pt x="2840" y="8032"/>
                    <a:pt x="3365" y="7785"/>
                  </a:cubicBezTo>
                  <a:lnTo>
                    <a:pt x="6698" y="7785"/>
                  </a:lnTo>
                  <a:cubicBezTo>
                    <a:pt x="6945" y="7877"/>
                    <a:pt x="8611" y="8649"/>
                    <a:pt x="9321" y="10099"/>
                  </a:cubicBezTo>
                  <a:cubicBezTo>
                    <a:pt x="9362" y="10182"/>
                    <a:pt x="9431" y="10216"/>
                    <a:pt x="9499" y="10216"/>
                  </a:cubicBezTo>
                  <a:cubicBezTo>
                    <a:pt x="9637" y="10216"/>
                    <a:pt x="9774" y="10079"/>
                    <a:pt x="9691" y="9914"/>
                  </a:cubicBezTo>
                  <a:cubicBezTo>
                    <a:pt x="9136" y="8927"/>
                    <a:pt x="8303" y="8124"/>
                    <a:pt x="7284" y="7631"/>
                  </a:cubicBezTo>
                  <a:cubicBezTo>
                    <a:pt x="7840" y="7229"/>
                    <a:pt x="7871" y="6396"/>
                    <a:pt x="7315" y="5964"/>
                  </a:cubicBezTo>
                  <a:cubicBezTo>
                    <a:pt x="8025" y="5439"/>
                    <a:pt x="7778" y="4328"/>
                    <a:pt x="6914" y="4174"/>
                  </a:cubicBezTo>
                  <a:cubicBezTo>
                    <a:pt x="7253" y="3186"/>
                    <a:pt x="7130" y="2106"/>
                    <a:pt x="6605" y="1211"/>
                  </a:cubicBezTo>
                  <a:cubicBezTo>
                    <a:pt x="6266" y="687"/>
                    <a:pt x="5803" y="285"/>
                    <a:pt x="5247" y="69"/>
                  </a:cubicBezTo>
                  <a:cubicBezTo>
                    <a:pt x="5186" y="23"/>
                    <a:pt x="5109" y="0"/>
                    <a:pt x="5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5" name="Google Shape;21425;p100"/>
          <p:cNvGrpSpPr/>
          <p:nvPr/>
        </p:nvGrpSpPr>
        <p:grpSpPr>
          <a:xfrm>
            <a:off x="1052429" y="1765586"/>
            <a:ext cx="327175" cy="345675"/>
            <a:chOff x="4058863" y="3580756"/>
            <a:chExt cx="327175" cy="345675"/>
          </a:xfrm>
        </p:grpSpPr>
        <p:sp>
          <p:nvSpPr>
            <p:cNvPr id="21426" name="Google Shape;21426;p100"/>
            <p:cNvSpPr/>
            <p:nvPr/>
          </p:nvSpPr>
          <p:spPr>
            <a:xfrm>
              <a:off x="428416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100"/>
            <p:cNvSpPr/>
            <p:nvPr/>
          </p:nvSpPr>
          <p:spPr>
            <a:xfrm>
              <a:off x="4155313" y="3726581"/>
              <a:ext cx="10050" cy="22400"/>
            </a:xfrm>
            <a:custGeom>
              <a:rect b="b" l="l" r="r" t="t"/>
              <a:pathLst>
                <a:path extrusionOk="0" h="896" w="402">
                  <a:moveTo>
                    <a:pt x="217" y="0"/>
                  </a:moveTo>
                  <a:cubicBezTo>
                    <a:pt x="93" y="0"/>
                    <a:pt x="1" y="93"/>
                    <a:pt x="1" y="185"/>
                  </a:cubicBezTo>
                  <a:lnTo>
                    <a:pt x="1" y="710"/>
                  </a:lnTo>
                  <a:cubicBezTo>
                    <a:pt x="1" y="803"/>
                    <a:pt x="93" y="895"/>
                    <a:pt x="217" y="895"/>
                  </a:cubicBezTo>
                  <a:cubicBezTo>
                    <a:pt x="309" y="895"/>
                    <a:pt x="402" y="803"/>
                    <a:pt x="402" y="710"/>
                  </a:cubicBezTo>
                  <a:lnTo>
                    <a:pt x="402" y="185"/>
                  </a:lnTo>
                  <a:cubicBezTo>
                    <a:pt x="402" y="93"/>
                    <a:pt x="309"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100"/>
            <p:cNvSpPr/>
            <p:nvPr/>
          </p:nvSpPr>
          <p:spPr>
            <a:xfrm>
              <a:off x="4206463" y="3757806"/>
              <a:ext cx="35300" cy="15275"/>
            </a:xfrm>
            <a:custGeom>
              <a:rect b="b" l="l" r="r" t="t"/>
              <a:pathLst>
                <a:path extrusionOk="0" h="611" w="1412">
                  <a:moveTo>
                    <a:pt x="272" y="0"/>
                  </a:moveTo>
                  <a:cubicBezTo>
                    <a:pt x="125" y="0"/>
                    <a:pt x="0" y="195"/>
                    <a:pt x="115" y="356"/>
                  </a:cubicBezTo>
                  <a:cubicBezTo>
                    <a:pt x="285" y="526"/>
                    <a:pt x="508" y="611"/>
                    <a:pt x="732" y="611"/>
                  </a:cubicBezTo>
                  <a:cubicBezTo>
                    <a:pt x="956" y="611"/>
                    <a:pt x="1180" y="526"/>
                    <a:pt x="1349" y="356"/>
                  </a:cubicBezTo>
                  <a:cubicBezTo>
                    <a:pt x="1411" y="264"/>
                    <a:pt x="1411" y="140"/>
                    <a:pt x="1319" y="48"/>
                  </a:cubicBezTo>
                  <a:lnTo>
                    <a:pt x="1319" y="78"/>
                  </a:lnTo>
                  <a:cubicBezTo>
                    <a:pt x="1288" y="32"/>
                    <a:pt x="1241" y="9"/>
                    <a:pt x="1191" y="9"/>
                  </a:cubicBezTo>
                  <a:cubicBezTo>
                    <a:pt x="1141" y="9"/>
                    <a:pt x="1087" y="32"/>
                    <a:pt x="1041" y="78"/>
                  </a:cubicBezTo>
                  <a:cubicBezTo>
                    <a:pt x="964" y="171"/>
                    <a:pt x="856" y="217"/>
                    <a:pt x="744" y="217"/>
                  </a:cubicBezTo>
                  <a:cubicBezTo>
                    <a:pt x="632" y="217"/>
                    <a:pt x="516" y="171"/>
                    <a:pt x="424" y="78"/>
                  </a:cubicBezTo>
                  <a:cubicBezTo>
                    <a:pt x="376" y="23"/>
                    <a:pt x="323"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100"/>
            <p:cNvSpPr/>
            <p:nvPr/>
          </p:nvSpPr>
          <p:spPr>
            <a:xfrm>
              <a:off x="4058863" y="3580756"/>
              <a:ext cx="327175" cy="345675"/>
            </a:xfrm>
            <a:custGeom>
              <a:rect b="b" l="l" r="r" t="t"/>
              <a:pathLst>
                <a:path extrusionOk="0" h="13827" w="13087">
                  <a:moveTo>
                    <a:pt x="7635" y="2169"/>
                  </a:moveTo>
                  <a:cubicBezTo>
                    <a:pt x="7725" y="2169"/>
                    <a:pt x="7815" y="2209"/>
                    <a:pt x="7871" y="2284"/>
                  </a:cubicBezTo>
                  <a:cubicBezTo>
                    <a:pt x="8550" y="3056"/>
                    <a:pt x="9383" y="3704"/>
                    <a:pt x="10340" y="4136"/>
                  </a:cubicBezTo>
                  <a:lnTo>
                    <a:pt x="3704" y="4136"/>
                  </a:lnTo>
                  <a:cubicBezTo>
                    <a:pt x="5062" y="3673"/>
                    <a:pt x="6328" y="3056"/>
                    <a:pt x="7469" y="2223"/>
                  </a:cubicBezTo>
                  <a:cubicBezTo>
                    <a:pt x="7518" y="2186"/>
                    <a:pt x="7576" y="2169"/>
                    <a:pt x="7635" y="2169"/>
                  </a:cubicBezTo>
                  <a:close/>
                  <a:moveTo>
                    <a:pt x="6636" y="433"/>
                  </a:moveTo>
                  <a:cubicBezTo>
                    <a:pt x="9213" y="433"/>
                    <a:pt x="11428" y="2155"/>
                    <a:pt x="12097" y="4624"/>
                  </a:cubicBezTo>
                  <a:lnTo>
                    <a:pt x="12097" y="4624"/>
                  </a:lnTo>
                  <a:cubicBezTo>
                    <a:pt x="12032" y="4436"/>
                    <a:pt x="11886" y="4281"/>
                    <a:pt x="11698" y="4198"/>
                  </a:cubicBezTo>
                  <a:cubicBezTo>
                    <a:pt x="11605" y="4167"/>
                    <a:pt x="11512" y="4136"/>
                    <a:pt x="11389" y="4136"/>
                  </a:cubicBezTo>
                  <a:cubicBezTo>
                    <a:pt x="10154" y="3735"/>
                    <a:pt x="9043" y="3025"/>
                    <a:pt x="8179" y="2037"/>
                  </a:cubicBezTo>
                  <a:cubicBezTo>
                    <a:pt x="8033" y="1873"/>
                    <a:pt x="7832" y="1784"/>
                    <a:pt x="7629" y="1784"/>
                  </a:cubicBezTo>
                  <a:cubicBezTo>
                    <a:pt x="7489" y="1784"/>
                    <a:pt x="7348" y="1826"/>
                    <a:pt x="7223" y="1914"/>
                  </a:cubicBezTo>
                  <a:cubicBezTo>
                    <a:pt x="6420" y="2500"/>
                    <a:pt x="4291" y="3858"/>
                    <a:pt x="1914" y="4136"/>
                  </a:cubicBezTo>
                  <a:lnTo>
                    <a:pt x="1853" y="4136"/>
                  </a:lnTo>
                  <a:cubicBezTo>
                    <a:pt x="1544" y="4136"/>
                    <a:pt x="1266" y="4352"/>
                    <a:pt x="1174" y="4661"/>
                  </a:cubicBezTo>
                  <a:cubicBezTo>
                    <a:pt x="1143" y="4753"/>
                    <a:pt x="1143" y="4877"/>
                    <a:pt x="1143" y="5000"/>
                  </a:cubicBezTo>
                  <a:lnTo>
                    <a:pt x="1081" y="5031"/>
                  </a:lnTo>
                  <a:cubicBezTo>
                    <a:pt x="1606" y="2346"/>
                    <a:pt x="3920" y="433"/>
                    <a:pt x="6636" y="433"/>
                  </a:cubicBezTo>
                  <a:close/>
                  <a:moveTo>
                    <a:pt x="12122" y="4722"/>
                  </a:moveTo>
                  <a:lnTo>
                    <a:pt x="12122" y="4722"/>
                  </a:lnTo>
                  <a:cubicBezTo>
                    <a:pt x="12148" y="4824"/>
                    <a:pt x="12171" y="4927"/>
                    <a:pt x="12191" y="5031"/>
                  </a:cubicBezTo>
                  <a:lnTo>
                    <a:pt x="12130" y="5000"/>
                  </a:lnTo>
                  <a:lnTo>
                    <a:pt x="12130" y="4907"/>
                  </a:lnTo>
                  <a:cubicBezTo>
                    <a:pt x="12136" y="4844"/>
                    <a:pt x="12133" y="4782"/>
                    <a:pt x="12122" y="4722"/>
                  </a:cubicBezTo>
                  <a:close/>
                  <a:moveTo>
                    <a:pt x="12099" y="5401"/>
                  </a:moveTo>
                  <a:cubicBezTo>
                    <a:pt x="12839" y="5772"/>
                    <a:pt x="12839" y="6821"/>
                    <a:pt x="12099" y="7160"/>
                  </a:cubicBezTo>
                  <a:lnTo>
                    <a:pt x="12130" y="7191"/>
                  </a:lnTo>
                  <a:cubicBezTo>
                    <a:pt x="12006" y="7253"/>
                    <a:pt x="11852" y="7284"/>
                    <a:pt x="11728" y="7284"/>
                  </a:cubicBezTo>
                  <a:cubicBezTo>
                    <a:pt x="11759" y="7130"/>
                    <a:pt x="11790" y="6975"/>
                    <a:pt x="11821" y="6821"/>
                  </a:cubicBezTo>
                  <a:cubicBezTo>
                    <a:pt x="11852" y="6636"/>
                    <a:pt x="11852" y="6420"/>
                    <a:pt x="11883" y="6235"/>
                  </a:cubicBezTo>
                  <a:cubicBezTo>
                    <a:pt x="11975" y="5957"/>
                    <a:pt x="12037" y="5710"/>
                    <a:pt x="12068" y="5432"/>
                  </a:cubicBezTo>
                  <a:lnTo>
                    <a:pt x="12068" y="5401"/>
                  </a:lnTo>
                  <a:close/>
                  <a:moveTo>
                    <a:pt x="1205" y="5432"/>
                  </a:moveTo>
                  <a:cubicBezTo>
                    <a:pt x="1235" y="5710"/>
                    <a:pt x="1297" y="5957"/>
                    <a:pt x="1390" y="6204"/>
                  </a:cubicBezTo>
                  <a:lnTo>
                    <a:pt x="1421" y="6265"/>
                  </a:lnTo>
                  <a:lnTo>
                    <a:pt x="1421" y="6358"/>
                  </a:lnTo>
                  <a:cubicBezTo>
                    <a:pt x="1421" y="6512"/>
                    <a:pt x="1421" y="6667"/>
                    <a:pt x="1451" y="6790"/>
                  </a:cubicBezTo>
                  <a:cubicBezTo>
                    <a:pt x="1482" y="6975"/>
                    <a:pt x="1513" y="7130"/>
                    <a:pt x="1544" y="7315"/>
                  </a:cubicBezTo>
                  <a:cubicBezTo>
                    <a:pt x="1421" y="7315"/>
                    <a:pt x="1266" y="7284"/>
                    <a:pt x="1174" y="7222"/>
                  </a:cubicBezTo>
                  <a:cubicBezTo>
                    <a:pt x="834" y="7037"/>
                    <a:pt x="618" y="6697"/>
                    <a:pt x="618" y="6327"/>
                  </a:cubicBezTo>
                  <a:lnTo>
                    <a:pt x="618" y="6296"/>
                  </a:lnTo>
                  <a:cubicBezTo>
                    <a:pt x="618" y="6018"/>
                    <a:pt x="742" y="5741"/>
                    <a:pt x="958" y="5556"/>
                  </a:cubicBezTo>
                  <a:cubicBezTo>
                    <a:pt x="1019" y="5494"/>
                    <a:pt x="1112" y="5463"/>
                    <a:pt x="1174" y="5432"/>
                  </a:cubicBezTo>
                  <a:close/>
                  <a:moveTo>
                    <a:pt x="11420" y="4537"/>
                  </a:moveTo>
                  <a:cubicBezTo>
                    <a:pt x="11605" y="4537"/>
                    <a:pt x="11759" y="4722"/>
                    <a:pt x="11728" y="4877"/>
                  </a:cubicBezTo>
                  <a:lnTo>
                    <a:pt x="11728" y="5062"/>
                  </a:lnTo>
                  <a:lnTo>
                    <a:pt x="3396" y="5062"/>
                  </a:lnTo>
                  <a:cubicBezTo>
                    <a:pt x="3272" y="5062"/>
                    <a:pt x="3180" y="5154"/>
                    <a:pt x="3211" y="5278"/>
                  </a:cubicBezTo>
                  <a:cubicBezTo>
                    <a:pt x="3211" y="5401"/>
                    <a:pt x="3272" y="5494"/>
                    <a:pt x="3396" y="5494"/>
                  </a:cubicBezTo>
                  <a:lnTo>
                    <a:pt x="11667" y="5494"/>
                  </a:lnTo>
                  <a:cubicBezTo>
                    <a:pt x="11636" y="5586"/>
                    <a:pt x="11605" y="5710"/>
                    <a:pt x="11574" y="5802"/>
                  </a:cubicBezTo>
                  <a:cubicBezTo>
                    <a:pt x="11543" y="5926"/>
                    <a:pt x="11512" y="6049"/>
                    <a:pt x="11451" y="6173"/>
                  </a:cubicBezTo>
                  <a:cubicBezTo>
                    <a:pt x="11296" y="6667"/>
                    <a:pt x="10957" y="7068"/>
                    <a:pt x="10494" y="7346"/>
                  </a:cubicBezTo>
                  <a:cubicBezTo>
                    <a:pt x="10206" y="7496"/>
                    <a:pt x="9888" y="7570"/>
                    <a:pt x="9568" y="7570"/>
                  </a:cubicBezTo>
                  <a:cubicBezTo>
                    <a:pt x="9099" y="7570"/>
                    <a:pt x="8626" y="7411"/>
                    <a:pt x="8241" y="7099"/>
                  </a:cubicBezTo>
                  <a:cubicBezTo>
                    <a:pt x="7778" y="6667"/>
                    <a:pt x="7346" y="6111"/>
                    <a:pt x="6636" y="6111"/>
                  </a:cubicBezTo>
                  <a:cubicBezTo>
                    <a:pt x="5957" y="6111"/>
                    <a:pt x="5525" y="6667"/>
                    <a:pt x="5031" y="7099"/>
                  </a:cubicBezTo>
                  <a:cubicBezTo>
                    <a:pt x="4667" y="7411"/>
                    <a:pt x="4205" y="7567"/>
                    <a:pt x="3738" y="7567"/>
                  </a:cubicBezTo>
                  <a:cubicBezTo>
                    <a:pt x="3375" y="7567"/>
                    <a:pt x="3010" y="7473"/>
                    <a:pt x="2686" y="7284"/>
                  </a:cubicBezTo>
                  <a:cubicBezTo>
                    <a:pt x="2192" y="6913"/>
                    <a:pt x="1822" y="6389"/>
                    <a:pt x="1698" y="5802"/>
                  </a:cubicBezTo>
                  <a:cubicBezTo>
                    <a:pt x="1667" y="5710"/>
                    <a:pt x="1637" y="5586"/>
                    <a:pt x="1637" y="5463"/>
                  </a:cubicBezTo>
                  <a:lnTo>
                    <a:pt x="2624" y="5463"/>
                  </a:lnTo>
                  <a:cubicBezTo>
                    <a:pt x="2717" y="5463"/>
                    <a:pt x="2809" y="5370"/>
                    <a:pt x="2809" y="5278"/>
                  </a:cubicBezTo>
                  <a:cubicBezTo>
                    <a:pt x="2809" y="5154"/>
                    <a:pt x="2717" y="5062"/>
                    <a:pt x="2624" y="5062"/>
                  </a:cubicBezTo>
                  <a:lnTo>
                    <a:pt x="1575" y="5062"/>
                  </a:lnTo>
                  <a:cubicBezTo>
                    <a:pt x="1575" y="5000"/>
                    <a:pt x="1575" y="4938"/>
                    <a:pt x="1544" y="4877"/>
                  </a:cubicBezTo>
                  <a:cubicBezTo>
                    <a:pt x="1544" y="4691"/>
                    <a:pt x="1667" y="4537"/>
                    <a:pt x="1853" y="4537"/>
                  </a:cubicBezTo>
                  <a:close/>
                  <a:moveTo>
                    <a:pt x="5926" y="11234"/>
                  </a:moveTo>
                  <a:lnTo>
                    <a:pt x="6173" y="11265"/>
                  </a:lnTo>
                  <a:lnTo>
                    <a:pt x="6173" y="11296"/>
                  </a:lnTo>
                  <a:lnTo>
                    <a:pt x="6914" y="11296"/>
                  </a:lnTo>
                  <a:cubicBezTo>
                    <a:pt x="7068" y="11296"/>
                    <a:pt x="7223" y="11265"/>
                    <a:pt x="7377" y="11234"/>
                  </a:cubicBezTo>
                  <a:lnTo>
                    <a:pt x="7377" y="11234"/>
                  </a:lnTo>
                  <a:cubicBezTo>
                    <a:pt x="7331" y="11666"/>
                    <a:pt x="6991" y="11882"/>
                    <a:pt x="6652" y="11882"/>
                  </a:cubicBezTo>
                  <a:cubicBezTo>
                    <a:pt x="6312" y="11882"/>
                    <a:pt x="5973" y="11666"/>
                    <a:pt x="5926" y="11234"/>
                  </a:cubicBezTo>
                  <a:close/>
                  <a:moveTo>
                    <a:pt x="1297" y="7654"/>
                  </a:moveTo>
                  <a:cubicBezTo>
                    <a:pt x="1390" y="7685"/>
                    <a:pt x="1513" y="7685"/>
                    <a:pt x="1606" y="7685"/>
                  </a:cubicBezTo>
                  <a:lnTo>
                    <a:pt x="1667" y="7685"/>
                  </a:lnTo>
                  <a:cubicBezTo>
                    <a:pt x="2130" y="9074"/>
                    <a:pt x="3149" y="10216"/>
                    <a:pt x="4476" y="10833"/>
                  </a:cubicBezTo>
                  <a:cubicBezTo>
                    <a:pt x="3982" y="11388"/>
                    <a:pt x="3612" y="12067"/>
                    <a:pt x="3457" y="12777"/>
                  </a:cubicBezTo>
                  <a:cubicBezTo>
                    <a:pt x="3087" y="12561"/>
                    <a:pt x="2840" y="12160"/>
                    <a:pt x="2840" y="11728"/>
                  </a:cubicBezTo>
                  <a:lnTo>
                    <a:pt x="2840" y="11759"/>
                  </a:lnTo>
                  <a:cubicBezTo>
                    <a:pt x="2840" y="11450"/>
                    <a:pt x="2717" y="11172"/>
                    <a:pt x="2501" y="10956"/>
                  </a:cubicBezTo>
                  <a:cubicBezTo>
                    <a:pt x="2223" y="10709"/>
                    <a:pt x="2007" y="10432"/>
                    <a:pt x="1822" y="10123"/>
                  </a:cubicBezTo>
                  <a:cubicBezTo>
                    <a:pt x="1421" y="9352"/>
                    <a:pt x="1205" y="8518"/>
                    <a:pt x="1235" y="7654"/>
                  </a:cubicBezTo>
                  <a:close/>
                  <a:moveTo>
                    <a:pt x="6636" y="6512"/>
                  </a:moveTo>
                  <a:cubicBezTo>
                    <a:pt x="7037" y="6574"/>
                    <a:pt x="7408" y="6790"/>
                    <a:pt x="7655" y="7099"/>
                  </a:cubicBezTo>
                  <a:cubicBezTo>
                    <a:pt x="8087" y="7562"/>
                    <a:pt x="8642" y="7870"/>
                    <a:pt x="9229" y="7994"/>
                  </a:cubicBezTo>
                  <a:cubicBezTo>
                    <a:pt x="9310" y="8001"/>
                    <a:pt x="9392" y="8005"/>
                    <a:pt x="9473" y="8005"/>
                  </a:cubicBezTo>
                  <a:cubicBezTo>
                    <a:pt x="10038" y="8005"/>
                    <a:pt x="10587" y="7820"/>
                    <a:pt x="11019" y="7469"/>
                  </a:cubicBezTo>
                  <a:cubicBezTo>
                    <a:pt x="11142" y="7376"/>
                    <a:pt x="11266" y="7284"/>
                    <a:pt x="11358" y="7160"/>
                  </a:cubicBezTo>
                  <a:lnTo>
                    <a:pt x="11358" y="7160"/>
                  </a:lnTo>
                  <a:cubicBezTo>
                    <a:pt x="11358" y="7222"/>
                    <a:pt x="11327" y="7284"/>
                    <a:pt x="11296" y="7346"/>
                  </a:cubicBezTo>
                  <a:cubicBezTo>
                    <a:pt x="11111" y="8117"/>
                    <a:pt x="10710" y="8827"/>
                    <a:pt x="10154" y="9413"/>
                  </a:cubicBezTo>
                  <a:cubicBezTo>
                    <a:pt x="10062" y="9475"/>
                    <a:pt x="10062" y="9598"/>
                    <a:pt x="10154" y="9691"/>
                  </a:cubicBezTo>
                  <a:cubicBezTo>
                    <a:pt x="10201" y="9722"/>
                    <a:pt x="10255" y="9737"/>
                    <a:pt x="10305" y="9737"/>
                  </a:cubicBezTo>
                  <a:cubicBezTo>
                    <a:pt x="10355" y="9737"/>
                    <a:pt x="10401" y="9722"/>
                    <a:pt x="10432" y="9691"/>
                  </a:cubicBezTo>
                  <a:cubicBezTo>
                    <a:pt x="10803" y="9290"/>
                    <a:pt x="11111" y="8858"/>
                    <a:pt x="11327" y="8364"/>
                  </a:cubicBezTo>
                  <a:cubicBezTo>
                    <a:pt x="11389" y="8271"/>
                    <a:pt x="11451" y="8148"/>
                    <a:pt x="11482" y="8025"/>
                  </a:cubicBezTo>
                  <a:cubicBezTo>
                    <a:pt x="11543" y="7932"/>
                    <a:pt x="11574" y="7808"/>
                    <a:pt x="11605" y="7716"/>
                  </a:cubicBezTo>
                  <a:lnTo>
                    <a:pt x="11667" y="7716"/>
                  </a:lnTo>
                  <a:cubicBezTo>
                    <a:pt x="11759" y="7716"/>
                    <a:pt x="11883" y="7685"/>
                    <a:pt x="11975" y="7654"/>
                  </a:cubicBezTo>
                  <a:lnTo>
                    <a:pt x="12006" y="7654"/>
                  </a:lnTo>
                  <a:cubicBezTo>
                    <a:pt x="12068" y="8518"/>
                    <a:pt x="11852" y="9382"/>
                    <a:pt x="11451" y="10123"/>
                  </a:cubicBezTo>
                  <a:cubicBezTo>
                    <a:pt x="11266" y="10432"/>
                    <a:pt x="11049" y="10709"/>
                    <a:pt x="10772" y="10956"/>
                  </a:cubicBezTo>
                  <a:cubicBezTo>
                    <a:pt x="10556" y="11172"/>
                    <a:pt x="10432" y="11450"/>
                    <a:pt x="10432" y="11759"/>
                  </a:cubicBezTo>
                  <a:cubicBezTo>
                    <a:pt x="10432" y="12191"/>
                    <a:pt x="10216" y="12592"/>
                    <a:pt x="9815" y="12808"/>
                  </a:cubicBezTo>
                  <a:cubicBezTo>
                    <a:pt x="9630" y="12067"/>
                    <a:pt x="9290" y="11419"/>
                    <a:pt x="8797" y="10864"/>
                  </a:cubicBezTo>
                  <a:cubicBezTo>
                    <a:pt x="9105" y="10709"/>
                    <a:pt x="9414" y="10524"/>
                    <a:pt x="9722" y="10339"/>
                  </a:cubicBezTo>
                  <a:lnTo>
                    <a:pt x="9846" y="10247"/>
                  </a:lnTo>
                  <a:cubicBezTo>
                    <a:pt x="10021" y="10096"/>
                    <a:pt x="9892" y="9865"/>
                    <a:pt x="9722" y="9865"/>
                  </a:cubicBezTo>
                  <a:cubicBezTo>
                    <a:pt x="9682" y="9865"/>
                    <a:pt x="9640" y="9878"/>
                    <a:pt x="9599" y="9907"/>
                  </a:cubicBezTo>
                  <a:cubicBezTo>
                    <a:pt x="9229" y="10216"/>
                    <a:pt x="8797" y="10432"/>
                    <a:pt x="8364" y="10617"/>
                  </a:cubicBezTo>
                  <a:cubicBezTo>
                    <a:pt x="7826" y="10819"/>
                    <a:pt x="7260" y="10920"/>
                    <a:pt x="6691" y="10920"/>
                  </a:cubicBezTo>
                  <a:cubicBezTo>
                    <a:pt x="6217" y="10920"/>
                    <a:pt x="5741" y="10850"/>
                    <a:pt x="5278" y="10709"/>
                  </a:cubicBezTo>
                  <a:cubicBezTo>
                    <a:pt x="3704" y="10247"/>
                    <a:pt x="2470" y="9012"/>
                    <a:pt x="2007" y="7438"/>
                  </a:cubicBezTo>
                  <a:cubicBezTo>
                    <a:pt x="1976" y="7346"/>
                    <a:pt x="1945" y="7253"/>
                    <a:pt x="1945" y="7191"/>
                  </a:cubicBezTo>
                  <a:lnTo>
                    <a:pt x="1945" y="7191"/>
                  </a:lnTo>
                  <a:cubicBezTo>
                    <a:pt x="2254" y="7531"/>
                    <a:pt x="2655" y="7808"/>
                    <a:pt x="3087" y="7932"/>
                  </a:cubicBezTo>
                  <a:cubicBezTo>
                    <a:pt x="3303" y="7978"/>
                    <a:pt x="3519" y="8001"/>
                    <a:pt x="3731" y="8001"/>
                  </a:cubicBezTo>
                  <a:cubicBezTo>
                    <a:pt x="3944" y="8001"/>
                    <a:pt x="4152" y="7978"/>
                    <a:pt x="4352" y="7932"/>
                  </a:cubicBezTo>
                  <a:cubicBezTo>
                    <a:pt x="4846" y="7778"/>
                    <a:pt x="5278" y="7500"/>
                    <a:pt x="5618" y="7099"/>
                  </a:cubicBezTo>
                  <a:cubicBezTo>
                    <a:pt x="5865" y="6790"/>
                    <a:pt x="6235" y="6574"/>
                    <a:pt x="6636" y="6512"/>
                  </a:cubicBezTo>
                  <a:close/>
                  <a:moveTo>
                    <a:pt x="4877" y="11018"/>
                  </a:moveTo>
                  <a:cubicBezTo>
                    <a:pt x="5001" y="11049"/>
                    <a:pt x="5093" y="11080"/>
                    <a:pt x="5217" y="11111"/>
                  </a:cubicBezTo>
                  <a:lnTo>
                    <a:pt x="5217" y="13394"/>
                  </a:lnTo>
                  <a:lnTo>
                    <a:pt x="4692" y="13394"/>
                  </a:lnTo>
                  <a:lnTo>
                    <a:pt x="4692" y="12623"/>
                  </a:lnTo>
                  <a:cubicBezTo>
                    <a:pt x="4661" y="12530"/>
                    <a:pt x="4576" y="12484"/>
                    <a:pt x="4491" y="12484"/>
                  </a:cubicBezTo>
                  <a:cubicBezTo>
                    <a:pt x="4406" y="12484"/>
                    <a:pt x="4322" y="12530"/>
                    <a:pt x="4291" y="12623"/>
                  </a:cubicBezTo>
                  <a:lnTo>
                    <a:pt x="4291" y="13394"/>
                  </a:lnTo>
                  <a:lnTo>
                    <a:pt x="3766" y="13394"/>
                  </a:lnTo>
                  <a:cubicBezTo>
                    <a:pt x="3859" y="12499"/>
                    <a:pt x="4260" y="11666"/>
                    <a:pt x="4877" y="11018"/>
                  </a:cubicBezTo>
                  <a:close/>
                  <a:moveTo>
                    <a:pt x="5618" y="11543"/>
                  </a:moveTo>
                  <a:cubicBezTo>
                    <a:pt x="5834" y="11913"/>
                    <a:pt x="6173" y="12191"/>
                    <a:pt x="6605" y="12314"/>
                  </a:cubicBezTo>
                  <a:lnTo>
                    <a:pt x="6667" y="12314"/>
                  </a:lnTo>
                  <a:cubicBezTo>
                    <a:pt x="7068" y="12191"/>
                    <a:pt x="7439" y="11913"/>
                    <a:pt x="7655" y="11574"/>
                  </a:cubicBezTo>
                  <a:lnTo>
                    <a:pt x="7655" y="13394"/>
                  </a:lnTo>
                  <a:lnTo>
                    <a:pt x="5618" y="13394"/>
                  </a:lnTo>
                  <a:lnTo>
                    <a:pt x="5618" y="11543"/>
                  </a:lnTo>
                  <a:close/>
                  <a:moveTo>
                    <a:pt x="8395" y="11018"/>
                  </a:moveTo>
                  <a:lnTo>
                    <a:pt x="8395" y="11049"/>
                  </a:lnTo>
                  <a:cubicBezTo>
                    <a:pt x="8920" y="11574"/>
                    <a:pt x="9259" y="12222"/>
                    <a:pt x="9445" y="12932"/>
                  </a:cubicBezTo>
                  <a:cubicBezTo>
                    <a:pt x="9445" y="12962"/>
                    <a:pt x="9445" y="12993"/>
                    <a:pt x="9445" y="13024"/>
                  </a:cubicBezTo>
                  <a:cubicBezTo>
                    <a:pt x="9460" y="13040"/>
                    <a:pt x="9460" y="13040"/>
                    <a:pt x="9456" y="13040"/>
                  </a:cubicBezTo>
                  <a:cubicBezTo>
                    <a:pt x="9452" y="13040"/>
                    <a:pt x="9445" y="13040"/>
                    <a:pt x="9445" y="13055"/>
                  </a:cubicBezTo>
                  <a:cubicBezTo>
                    <a:pt x="9445" y="13178"/>
                    <a:pt x="9476" y="13271"/>
                    <a:pt x="9506" y="13394"/>
                  </a:cubicBezTo>
                  <a:lnTo>
                    <a:pt x="8982" y="13394"/>
                  </a:lnTo>
                  <a:lnTo>
                    <a:pt x="8982" y="12623"/>
                  </a:lnTo>
                  <a:cubicBezTo>
                    <a:pt x="8982" y="12530"/>
                    <a:pt x="8889" y="12438"/>
                    <a:pt x="8766" y="12438"/>
                  </a:cubicBezTo>
                  <a:cubicBezTo>
                    <a:pt x="8673" y="12438"/>
                    <a:pt x="8581" y="12530"/>
                    <a:pt x="8581" y="12623"/>
                  </a:cubicBezTo>
                  <a:lnTo>
                    <a:pt x="8581" y="13394"/>
                  </a:lnTo>
                  <a:lnTo>
                    <a:pt x="8056" y="13394"/>
                  </a:lnTo>
                  <a:lnTo>
                    <a:pt x="8056" y="11111"/>
                  </a:lnTo>
                  <a:cubicBezTo>
                    <a:pt x="8148" y="11111"/>
                    <a:pt x="8272" y="11049"/>
                    <a:pt x="8395" y="11018"/>
                  </a:cubicBezTo>
                  <a:close/>
                  <a:moveTo>
                    <a:pt x="6636" y="0"/>
                  </a:moveTo>
                  <a:cubicBezTo>
                    <a:pt x="3581" y="0"/>
                    <a:pt x="989" y="2284"/>
                    <a:pt x="618" y="5340"/>
                  </a:cubicBezTo>
                  <a:cubicBezTo>
                    <a:pt x="1" y="5957"/>
                    <a:pt x="94" y="7006"/>
                    <a:pt x="865" y="7469"/>
                  </a:cubicBezTo>
                  <a:cubicBezTo>
                    <a:pt x="772" y="8457"/>
                    <a:pt x="1019" y="9444"/>
                    <a:pt x="1482" y="10339"/>
                  </a:cubicBezTo>
                  <a:cubicBezTo>
                    <a:pt x="1698" y="10679"/>
                    <a:pt x="1945" y="11018"/>
                    <a:pt x="2254" y="11265"/>
                  </a:cubicBezTo>
                  <a:cubicBezTo>
                    <a:pt x="2377" y="11419"/>
                    <a:pt x="2439" y="11604"/>
                    <a:pt x="2439" y="11790"/>
                  </a:cubicBezTo>
                  <a:cubicBezTo>
                    <a:pt x="2470" y="12253"/>
                    <a:pt x="2562" y="12715"/>
                    <a:pt x="3365" y="13240"/>
                  </a:cubicBezTo>
                  <a:cubicBezTo>
                    <a:pt x="3365" y="13364"/>
                    <a:pt x="3365" y="13487"/>
                    <a:pt x="3365" y="13610"/>
                  </a:cubicBezTo>
                  <a:cubicBezTo>
                    <a:pt x="3365" y="13734"/>
                    <a:pt x="3457" y="13826"/>
                    <a:pt x="3550" y="13826"/>
                  </a:cubicBezTo>
                  <a:lnTo>
                    <a:pt x="9722" y="13826"/>
                  </a:lnTo>
                  <a:cubicBezTo>
                    <a:pt x="9815" y="13826"/>
                    <a:pt x="9908" y="13734"/>
                    <a:pt x="9908" y="13610"/>
                  </a:cubicBezTo>
                  <a:cubicBezTo>
                    <a:pt x="9908" y="13487"/>
                    <a:pt x="9908" y="13364"/>
                    <a:pt x="9908" y="13240"/>
                  </a:cubicBezTo>
                  <a:cubicBezTo>
                    <a:pt x="10710" y="12715"/>
                    <a:pt x="10803" y="12283"/>
                    <a:pt x="10864" y="11790"/>
                  </a:cubicBezTo>
                  <a:cubicBezTo>
                    <a:pt x="10864" y="11604"/>
                    <a:pt x="10926" y="11419"/>
                    <a:pt x="11019" y="11265"/>
                  </a:cubicBezTo>
                  <a:cubicBezTo>
                    <a:pt x="11327" y="11018"/>
                    <a:pt x="11605" y="10709"/>
                    <a:pt x="11790" y="10339"/>
                  </a:cubicBezTo>
                  <a:cubicBezTo>
                    <a:pt x="12284" y="9475"/>
                    <a:pt x="12500" y="8487"/>
                    <a:pt x="12438" y="7500"/>
                  </a:cubicBezTo>
                  <a:cubicBezTo>
                    <a:pt x="12839" y="7222"/>
                    <a:pt x="13055" y="6790"/>
                    <a:pt x="13086" y="6327"/>
                  </a:cubicBezTo>
                  <a:lnTo>
                    <a:pt x="13055" y="6296"/>
                  </a:lnTo>
                  <a:cubicBezTo>
                    <a:pt x="13055" y="5926"/>
                    <a:pt x="12901" y="5586"/>
                    <a:pt x="12654" y="5340"/>
                  </a:cubicBezTo>
                  <a:cubicBezTo>
                    <a:pt x="12284" y="2284"/>
                    <a:pt x="9692" y="0"/>
                    <a:pt x="6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30" name="Google Shape;21430;p10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34" name="Shape 21434"/>
        <p:cNvGrpSpPr/>
        <p:nvPr/>
      </p:nvGrpSpPr>
      <p:grpSpPr>
        <a:xfrm>
          <a:off x="0" y="0"/>
          <a:ext cx="0" cy="0"/>
          <a:chOff x="0" y="0"/>
          <a:chExt cx="0" cy="0"/>
        </a:xfrm>
      </p:grpSpPr>
      <p:grpSp>
        <p:nvGrpSpPr>
          <p:cNvPr id="21435" name="Google Shape;21435;p101"/>
          <p:cNvGrpSpPr/>
          <p:nvPr/>
        </p:nvGrpSpPr>
        <p:grpSpPr>
          <a:xfrm>
            <a:off x="1052575" y="1765913"/>
            <a:ext cx="363425" cy="363425"/>
            <a:chOff x="6243125" y="3052825"/>
            <a:chExt cx="363425" cy="363425"/>
          </a:xfrm>
        </p:grpSpPr>
        <p:sp>
          <p:nvSpPr>
            <p:cNvPr id="21436" name="Google Shape;21436;p101"/>
            <p:cNvSpPr/>
            <p:nvPr/>
          </p:nvSpPr>
          <p:spPr>
            <a:xfrm>
              <a:off x="6243125" y="3052825"/>
              <a:ext cx="363425" cy="363425"/>
            </a:xfrm>
            <a:custGeom>
              <a:rect b="b" l="l" r="r" t="t"/>
              <a:pathLst>
                <a:path extrusionOk="0" h="14537" w="14537">
                  <a:moveTo>
                    <a:pt x="13673" y="556"/>
                  </a:moveTo>
                  <a:cubicBezTo>
                    <a:pt x="13827" y="556"/>
                    <a:pt x="13951" y="711"/>
                    <a:pt x="13951" y="865"/>
                  </a:cubicBezTo>
                  <a:lnTo>
                    <a:pt x="13951" y="10401"/>
                  </a:lnTo>
                  <a:lnTo>
                    <a:pt x="8550" y="10401"/>
                  </a:lnTo>
                  <a:cubicBezTo>
                    <a:pt x="8531" y="10399"/>
                    <a:pt x="8513" y="10397"/>
                    <a:pt x="8496" y="10397"/>
                  </a:cubicBezTo>
                  <a:cubicBezTo>
                    <a:pt x="8136" y="10397"/>
                    <a:pt x="8136" y="10961"/>
                    <a:pt x="8496" y="10961"/>
                  </a:cubicBezTo>
                  <a:cubicBezTo>
                    <a:pt x="8513" y="10961"/>
                    <a:pt x="8531" y="10960"/>
                    <a:pt x="8550" y="10957"/>
                  </a:cubicBezTo>
                  <a:lnTo>
                    <a:pt x="13951" y="10957"/>
                  </a:lnTo>
                  <a:lnTo>
                    <a:pt x="13951" y="11790"/>
                  </a:lnTo>
                  <a:cubicBezTo>
                    <a:pt x="13951" y="11975"/>
                    <a:pt x="13827" y="12099"/>
                    <a:pt x="13673" y="12099"/>
                  </a:cubicBezTo>
                  <a:lnTo>
                    <a:pt x="834" y="12099"/>
                  </a:lnTo>
                  <a:cubicBezTo>
                    <a:pt x="680" y="12099"/>
                    <a:pt x="556" y="11975"/>
                    <a:pt x="556" y="11821"/>
                  </a:cubicBezTo>
                  <a:lnTo>
                    <a:pt x="556" y="10957"/>
                  </a:lnTo>
                  <a:lnTo>
                    <a:pt x="5957" y="10957"/>
                  </a:lnTo>
                  <a:cubicBezTo>
                    <a:pt x="6297" y="10926"/>
                    <a:pt x="6297" y="10432"/>
                    <a:pt x="5957" y="10401"/>
                  </a:cubicBezTo>
                  <a:lnTo>
                    <a:pt x="556" y="10401"/>
                  </a:lnTo>
                  <a:lnTo>
                    <a:pt x="556" y="865"/>
                  </a:lnTo>
                  <a:cubicBezTo>
                    <a:pt x="556" y="711"/>
                    <a:pt x="680" y="556"/>
                    <a:pt x="834" y="556"/>
                  </a:cubicBezTo>
                  <a:close/>
                  <a:moveTo>
                    <a:pt x="8673" y="12685"/>
                  </a:moveTo>
                  <a:lnTo>
                    <a:pt x="8673" y="13981"/>
                  </a:lnTo>
                  <a:lnTo>
                    <a:pt x="5834" y="13981"/>
                  </a:lnTo>
                  <a:lnTo>
                    <a:pt x="5834" y="12685"/>
                  </a:lnTo>
                  <a:close/>
                  <a:moveTo>
                    <a:pt x="13673" y="1"/>
                  </a:moveTo>
                  <a:lnTo>
                    <a:pt x="13673" y="32"/>
                  </a:lnTo>
                  <a:lnTo>
                    <a:pt x="834" y="32"/>
                  </a:lnTo>
                  <a:cubicBezTo>
                    <a:pt x="371" y="32"/>
                    <a:pt x="1" y="402"/>
                    <a:pt x="1" y="865"/>
                  </a:cubicBezTo>
                  <a:lnTo>
                    <a:pt x="1" y="11821"/>
                  </a:lnTo>
                  <a:cubicBezTo>
                    <a:pt x="1" y="12284"/>
                    <a:pt x="371" y="12685"/>
                    <a:pt x="834" y="12685"/>
                  </a:cubicBezTo>
                  <a:lnTo>
                    <a:pt x="5278" y="12685"/>
                  </a:lnTo>
                  <a:lnTo>
                    <a:pt x="5278" y="13981"/>
                  </a:lnTo>
                  <a:lnTo>
                    <a:pt x="3859" y="13981"/>
                  </a:lnTo>
                  <a:cubicBezTo>
                    <a:pt x="3704" y="13981"/>
                    <a:pt x="3550" y="14105"/>
                    <a:pt x="3581" y="14259"/>
                  </a:cubicBezTo>
                  <a:cubicBezTo>
                    <a:pt x="3581" y="14413"/>
                    <a:pt x="3704" y="14537"/>
                    <a:pt x="3859" y="14537"/>
                  </a:cubicBezTo>
                  <a:lnTo>
                    <a:pt x="10648" y="14537"/>
                  </a:lnTo>
                  <a:cubicBezTo>
                    <a:pt x="10833" y="14537"/>
                    <a:pt x="10957" y="14413"/>
                    <a:pt x="10957" y="14259"/>
                  </a:cubicBezTo>
                  <a:cubicBezTo>
                    <a:pt x="10957" y="14105"/>
                    <a:pt x="10833" y="13981"/>
                    <a:pt x="10648" y="13981"/>
                  </a:cubicBezTo>
                  <a:lnTo>
                    <a:pt x="9260" y="13981"/>
                  </a:lnTo>
                  <a:lnTo>
                    <a:pt x="9260" y="12685"/>
                  </a:lnTo>
                  <a:lnTo>
                    <a:pt x="13673" y="12685"/>
                  </a:lnTo>
                  <a:cubicBezTo>
                    <a:pt x="14136" y="12685"/>
                    <a:pt x="14537" y="12284"/>
                    <a:pt x="14537" y="11821"/>
                  </a:cubicBezTo>
                  <a:lnTo>
                    <a:pt x="14537" y="865"/>
                  </a:lnTo>
                  <a:cubicBezTo>
                    <a:pt x="14537" y="371"/>
                    <a:pt x="14136" y="1"/>
                    <a:pt x="136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101"/>
            <p:cNvSpPr/>
            <p:nvPr/>
          </p:nvSpPr>
          <p:spPr>
            <a:xfrm>
              <a:off x="6285575" y="3097575"/>
              <a:ext cx="277775" cy="78725"/>
            </a:xfrm>
            <a:custGeom>
              <a:rect b="b" l="l" r="r" t="t"/>
              <a:pathLst>
                <a:path extrusionOk="0" h="3149" w="11111">
                  <a:moveTo>
                    <a:pt x="10555" y="556"/>
                  </a:moveTo>
                  <a:lnTo>
                    <a:pt x="10555" y="2562"/>
                  </a:lnTo>
                  <a:lnTo>
                    <a:pt x="556" y="2562"/>
                  </a:lnTo>
                  <a:lnTo>
                    <a:pt x="556" y="556"/>
                  </a:lnTo>
                  <a:close/>
                  <a:moveTo>
                    <a:pt x="278" y="1"/>
                  </a:moveTo>
                  <a:cubicBezTo>
                    <a:pt x="124" y="1"/>
                    <a:pt x="0" y="124"/>
                    <a:pt x="0" y="279"/>
                  </a:cubicBezTo>
                  <a:lnTo>
                    <a:pt x="0" y="2871"/>
                  </a:lnTo>
                  <a:cubicBezTo>
                    <a:pt x="0" y="3025"/>
                    <a:pt x="124" y="3149"/>
                    <a:pt x="278" y="3149"/>
                  </a:cubicBezTo>
                  <a:lnTo>
                    <a:pt x="278" y="3118"/>
                  </a:lnTo>
                  <a:lnTo>
                    <a:pt x="10833" y="3118"/>
                  </a:lnTo>
                  <a:cubicBezTo>
                    <a:pt x="10987" y="3118"/>
                    <a:pt x="11111" y="2995"/>
                    <a:pt x="11111" y="2840"/>
                  </a:cubicBezTo>
                  <a:lnTo>
                    <a:pt x="11111" y="279"/>
                  </a:lnTo>
                  <a:cubicBezTo>
                    <a:pt x="11111" y="124"/>
                    <a:pt x="10987" y="1"/>
                    <a:pt x="10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101"/>
            <p:cNvSpPr/>
            <p:nvPr/>
          </p:nvSpPr>
          <p:spPr>
            <a:xfrm>
              <a:off x="6285575" y="3204050"/>
              <a:ext cx="125000" cy="77950"/>
            </a:xfrm>
            <a:custGeom>
              <a:rect b="b" l="l" r="r" t="t"/>
              <a:pathLst>
                <a:path extrusionOk="0" h="3118" w="5000">
                  <a:moveTo>
                    <a:pt x="4414" y="556"/>
                  </a:moveTo>
                  <a:lnTo>
                    <a:pt x="4414" y="2562"/>
                  </a:lnTo>
                  <a:lnTo>
                    <a:pt x="556" y="2562"/>
                  </a:lnTo>
                  <a:lnTo>
                    <a:pt x="556" y="556"/>
                  </a:lnTo>
                  <a:close/>
                  <a:moveTo>
                    <a:pt x="278" y="1"/>
                  </a:moveTo>
                  <a:cubicBezTo>
                    <a:pt x="124" y="1"/>
                    <a:pt x="0" y="124"/>
                    <a:pt x="0" y="279"/>
                  </a:cubicBezTo>
                  <a:lnTo>
                    <a:pt x="0" y="2840"/>
                  </a:lnTo>
                  <a:cubicBezTo>
                    <a:pt x="0" y="2994"/>
                    <a:pt x="124" y="3118"/>
                    <a:pt x="278" y="3118"/>
                  </a:cubicBezTo>
                  <a:lnTo>
                    <a:pt x="4722" y="3118"/>
                  </a:lnTo>
                  <a:cubicBezTo>
                    <a:pt x="4877" y="3118"/>
                    <a:pt x="5000" y="2994"/>
                    <a:pt x="5000" y="2840"/>
                  </a:cubicBezTo>
                  <a:lnTo>
                    <a:pt x="5000" y="279"/>
                  </a:lnTo>
                  <a:cubicBezTo>
                    <a:pt x="5000" y="124"/>
                    <a:pt x="4877"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101"/>
            <p:cNvSpPr/>
            <p:nvPr/>
          </p:nvSpPr>
          <p:spPr>
            <a:xfrm>
              <a:off x="6438350" y="3204050"/>
              <a:ext cx="125000" cy="77950"/>
            </a:xfrm>
            <a:custGeom>
              <a:rect b="b" l="l" r="r" t="t"/>
              <a:pathLst>
                <a:path extrusionOk="0" h="3118" w="5000">
                  <a:moveTo>
                    <a:pt x="4444" y="556"/>
                  </a:moveTo>
                  <a:lnTo>
                    <a:pt x="4444" y="2562"/>
                  </a:lnTo>
                  <a:lnTo>
                    <a:pt x="586" y="2562"/>
                  </a:lnTo>
                  <a:lnTo>
                    <a:pt x="586" y="556"/>
                  </a:lnTo>
                  <a:close/>
                  <a:moveTo>
                    <a:pt x="309" y="1"/>
                  </a:moveTo>
                  <a:cubicBezTo>
                    <a:pt x="154" y="1"/>
                    <a:pt x="0" y="124"/>
                    <a:pt x="0" y="279"/>
                  </a:cubicBezTo>
                  <a:lnTo>
                    <a:pt x="0" y="2840"/>
                  </a:lnTo>
                  <a:cubicBezTo>
                    <a:pt x="0" y="2994"/>
                    <a:pt x="154" y="3118"/>
                    <a:pt x="309" y="3118"/>
                  </a:cubicBezTo>
                  <a:lnTo>
                    <a:pt x="4722" y="3118"/>
                  </a:lnTo>
                  <a:cubicBezTo>
                    <a:pt x="4876" y="3118"/>
                    <a:pt x="5000" y="2994"/>
                    <a:pt x="5000" y="2840"/>
                  </a:cubicBezTo>
                  <a:lnTo>
                    <a:pt x="5000" y="279"/>
                  </a:lnTo>
                  <a:cubicBezTo>
                    <a:pt x="5000" y="124"/>
                    <a:pt x="4876" y="1"/>
                    <a:pt x="47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101"/>
            <p:cNvSpPr/>
            <p:nvPr/>
          </p:nvSpPr>
          <p:spPr>
            <a:xfrm>
              <a:off x="6416650" y="3312350"/>
              <a:ext cx="15625" cy="14125"/>
            </a:xfrm>
            <a:custGeom>
              <a:rect b="b" l="l" r="r" t="t"/>
              <a:pathLst>
                <a:path extrusionOk="0" h="565" w="625">
                  <a:moveTo>
                    <a:pt x="318" y="1"/>
                  </a:moveTo>
                  <a:cubicBezTo>
                    <a:pt x="160" y="1"/>
                    <a:pt x="0" y="121"/>
                    <a:pt x="35" y="329"/>
                  </a:cubicBezTo>
                  <a:cubicBezTo>
                    <a:pt x="62" y="491"/>
                    <a:pt x="184" y="565"/>
                    <a:pt x="307" y="565"/>
                  </a:cubicBezTo>
                  <a:cubicBezTo>
                    <a:pt x="465" y="565"/>
                    <a:pt x="625" y="444"/>
                    <a:pt x="590" y="236"/>
                  </a:cubicBezTo>
                  <a:cubicBezTo>
                    <a:pt x="563" y="74"/>
                    <a:pt x="441" y="1"/>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1" name="Google Shape;21441;p101"/>
          <p:cNvGrpSpPr/>
          <p:nvPr/>
        </p:nvGrpSpPr>
        <p:grpSpPr>
          <a:xfrm>
            <a:off x="1703363" y="1765913"/>
            <a:ext cx="387325" cy="363425"/>
            <a:chOff x="5481625" y="3052825"/>
            <a:chExt cx="387325" cy="363425"/>
          </a:xfrm>
        </p:grpSpPr>
        <p:sp>
          <p:nvSpPr>
            <p:cNvPr id="21442" name="Google Shape;21442;p101"/>
            <p:cNvSpPr/>
            <p:nvPr/>
          </p:nvSpPr>
          <p:spPr>
            <a:xfrm>
              <a:off x="5650600" y="3095400"/>
              <a:ext cx="66375" cy="57000"/>
            </a:xfrm>
            <a:custGeom>
              <a:rect b="b" l="l" r="r" t="t"/>
              <a:pathLst>
                <a:path extrusionOk="0" h="2280" w="2655">
                  <a:moveTo>
                    <a:pt x="1142" y="582"/>
                  </a:moveTo>
                  <a:cubicBezTo>
                    <a:pt x="1636" y="582"/>
                    <a:pt x="1883" y="1168"/>
                    <a:pt x="1512" y="1538"/>
                  </a:cubicBezTo>
                  <a:cubicBezTo>
                    <a:pt x="1404" y="1657"/>
                    <a:pt x="1267" y="1709"/>
                    <a:pt x="1131" y="1709"/>
                  </a:cubicBezTo>
                  <a:cubicBezTo>
                    <a:pt x="841" y="1709"/>
                    <a:pt x="556" y="1473"/>
                    <a:pt x="556" y="1137"/>
                  </a:cubicBezTo>
                  <a:cubicBezTo>
                    <a:pt x="556" y="829"/>
                    <a:pt x="802" y="582"/>
                    <a:pt x="1142" y="582"/>
                  </a:cubicBezTo>
                  <a:close/>
                  <a:moveTo>
                    <a:pt x="1134" y="1"/>
                  </a:moveTo>
                  <a:cubicBezTo>
                    <a:pt x="549" y="1"/>
                    <a:pt x="0" y="449"/>
                    <a:pt x="0" y="1137"/>
                  </a:cubicBezTo>
                  <a:cubicBezTo>
                    <a:pt x="0" y="1754"/>
                    <a:pt x="494" y="2279"/>
                    <a:pt x="1142" y="2279"/>
                  </a:cubicBezTo>
                  <a:cubicBezTo>
                    <a:pt x="2130" y="2279"/>
                    <a:pt x="2654" y="1045"/>
                    <a:pt x="1944" y="335"/>
                  </a:cubicBezTo>
                  <a:cubicBezTo>
                    <a:pt x="1704" y="104"/>
                    <a:pt x="1415" y="1"/>
                    <a:pt x="1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101"/>
            <p:cNvSpPr/>
            <p:nvPr/>
          </p:nvSpPr>
          <p:spPr>
            <a:xfrm>
              <a:off x="5550300" y="3295250"/>
              <a:ext cx="66375" cy="56975"/>
            </a:xfrm>
            <a:custGeom>
              <a:rect b="b" l="l" r="r" t="t"/>
              <a:pathLst>
                <a:path extrusionOk="0" h="2279" w="2655">
                  <a:moveTo>
                    <a:pt x="1142" y="581"/>
                  </a:moveTo>
                  <a:cubicBezTo>
                    <a:pt x="1636" y="581"/>
                    <a:pt x="1913" y="1198"/>
                    <a:pt x="1543" y="1538"/>
                  </a:cubicBezTo>
                  <a:cubicBezTo>
                    <a:pt x="1421" y="1660"/>
                    <a:pt x="1272" y="1715"/>
                    <a:pt x="1127" y="1715"/>
                  </a:cubicBezTo>
                  <a:cubicBezTo>
                    <a:pt x="833" y="1715"/>
                    <a:pt x="556" y="1488"/>
                    <a:pt x="556" y="1136"/>
                  </a:cubicBezTo>
                  <a:cubicBezTo>
                    <a:pt x="556" y="828"/>
                    <a:pt x="833" y="581"/>
                    <a:pt x="1142" y="581"/>
                  </a:cubicBezTo>
                  <a:close/>
                  <a:moveTo>
                    <a:pt x="1147" y="0"/>
                  </a:moveTo>
                  <a:cubicBezTo>
                    <a:pt x="563" y="0"/>
                    <a:pt x="0" y="449"/>
                    <a:pt x="0" y="1136"/>
                  </a:cubicBezTo>
                  <a:cubicBezTo>
                    <a:pt x="0" y="1754"/>
                    <a:pt x="525" y="2278"/>
                    <a:pt x="1142" y="2278"/>
                  </a:cubicBezTo>
                  <a:cubicBezTo>
                    <a:pt x="2160" y="2278"/>
                    <a:pt x="2654" y="1044"/>
                    <a:pt x="1944" y="334"/>
                  </a:cubicBezTo>
                  <a:cubicBezTo>
                    <a:pt x="1714" y="104"/>
                    <a:pt x="1428" y="0"/>
                    <a:pt x="1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101"/>
            <p:cNvSpPr/>
            <p:nvPr/>
          </p:nvSpPr>
          <p:spPr>
            <a:xfrm>
              <a:off x="5481625" y="3059950"/>
              <a:ext cx="387325" cy="356300"/>
            </a:xfrm>
            <a:custGeom>
              <a:rect b="b" l="l" r="r" t="t"/>
              <a:pathLst>
                <a:path extrusionOk="0" h="14252" w="15493">
                  <a:moveTo>
                    <a:pt x="7901" y="4530"/>
                  </a:moveTo>
                  <a:cubicBezTo>
                    <a:pt x="8426" y="4530"/>
                    <a:pt x="8919" y="4870"/>
                    <a:pt x="9166" y="5364"/>
                  </a:cubicBezTo>
                  <a:cubicBezTo>
                    <a:pt x="8765" y="5580"/>
                    <a:pt x="8325" y="5688"/>
                    <a:pt x="7886" y="5688"/>
                  </a:cubicBezTo>
                  <a:cubicBezTo>
                    <a:pt x="7446" y="5688"/>
                    <a:pt x="7006" y="5580"/>
                    <a:pt x="6605" y="5364"/>
                  </a:cubicBezTo>
                  <a:cubicBezTo>
                    <a:pt x="6852" y="4870"/>
                    <a:pt x="7345" y="4530"/>
                    <a:pt x="7901" y="4530"/>
                  </a:cubicBezTo>
                  <a:close/>
                  <a:moveTo>
                    <a:pt x="3889" y="8296"/>
                  </a:moveTo>
                  <a:cubicBezTo>
                    <a:pt x="4630" y="8296"/>
                    <a:pt x="5339" y="8573"/>
                    <a:pt x="5833" y="9129"/>
                  </a:cubicBezTo>
                  <a:cubicBezTo>
                    <a:pt x="6882" y="10240"/>
                    <a:pt x="6790" y="12030"/>
                    <a:pt x="5648" y="13017"/>
                  </a:cubicBezTo>
                  <a:cubicBezTo>
                    <a:pt x="5262" y="12323"/>
                    <a:pt x="4568" y="11976"/>
                    <a:pt x="3877" y="11976"/>
                  </a:cubicBezTo>
                  <a:cubicBezTo>
                    <a:pt x="3187" y="11976"/>
                    <a:pt x="2500" y="12323"/>
                    <a:pt x="2130" y="13017"/>
                  </a:cubicBezTo>
                  <a:cubicBezTo>
                    <a:pt x="247" y="11382"/>
                    <a:pt x="1389" y="8296"/>
                    <a:pt x="3889" y="8296"/>
                  </a:cubicBezTo>
                  <a:close/>
                  <a:moveTo>
                    <a:pt x="11859" y="8306"/>
                  </a:moveTo>
                  <a:cubicBezTo>
                    <a:pt x="13233" y="8306"/>
                    <a:pt x="14546" y="9365"/>
                    <a:pt x="14567" y="10981"/>
                  </a:cubicBezTo>
                  <a:lnTo>
                    <a:pt x="14598" y="10981"/>
                  </a:lnTo>
                  <a:cubicBezTo>
                    <a:pt x="14567" y="11783"/>
                    <a:pt x="14228" y="12524"/>
                    <a:pt x="13641" y="13017"/>
                  </a:cubicBezTo>
                  <a:cubicBezTo>
                    <a:pt x="13271" y="12323"/>
                    <a:pt x="12584" y="11976"/>
                    <a:pt x="11894" y="11976"/>
                  </a:cubicBezTo>
                  <a:cubicBezTo>
                    <a:pt x="11203" y="11976"/>
                    <a:pt x="10509" y="12323"/>
                    <a:pt x="10123" y="13017"/>
                  </a:cubicBezTo>
                  <a:cubicBezTo>
                    <a:pt x="8950" y="12030"/>
                    <a:pt x="8889" y="10240"/>
                    <a:pt x="9938" y="9129"/>
                  </a:cubicBezTo>
                  <a:cubicBezTo>
                    <a:pt x="10496" y="8560"/>
                    <a:pt x="11185" y="8306"/>
                    <a:pt x="11859" y="8306"/>
                  </a:cubicBezTo>
                  <a:close/>
                  <a:moveTo>
                    <a:pt x="3904" y="12547"/>
                  </a:moveTo>
                  <a:cubicBezTo>
                    <a:pt x="4414" y="12547"/>
                    <a:pt x="4923" y="12817"/>
                    <a:pt x="5185" y="13357"/>
                  </a:cubicBezTo>
                  <a:cubicBezTo>
                    <a:pt x="4784" y="13573"/>
                    <a:pt x="4344" y="13681"/>
                    <a:pt x="3904" y="13681"/>
                  </a:cubicBezTo>
                  <a:cubicBezTo>
                    <a:pt x="3465" y="13681"/>
                    <a:pt x="3025" y="13573"/>
                    <a:pt x="2624" y="13357"/>
                  </a:cubicBezTo>
                  <a:cubicBezTo>
                    <a:pt x="2886" y="12817"/>
                    <a:pt x="3395" y="12547"/>
                    <a:pt x="3904" y="12547"/>
                  </a:cubicBezTo>
                  <a:close/>
                  <a:moveTo>
                    <a:pt x="11909" y="12547"/>
                  </a:moveTo>
                  <a:cubicBezTo>
                    <a:pt x="12422" y="12547"/>
                    <a:pt x="12931" y="12817"/>
                    <a:pt x="13178" y="13357"/>
                  </a:cubicBezTo>
                  <a:cubicBezTo>
                    <a:pt x="12777" y="13573"/>
                    <a:pt x="12337" y="13681"/>
                    <a:pt x="11898" y="13681"/>
                  </a:cubicBezTo>
                  <a:cubicBezTo>
                    <a:pt x="11458" y="13681"/>
                    <a:pt x="11018" y="13573"/>
                    <a:pt x="10617" y="13357"/>
                  </a:cubicBezTo>
                  <a:cubicBezTo>
                    <a:pt x="10879" y="12817"/>
                    <a:pt x="11396" y="12547"/>
                    <a:pt x="11909" y="12547"/>
                  </a:cubicBezTo>
                  <a:close/>
                  <a:moveTo>
                    <a:pt x="6621" y="0"/>
                  </a:moveTo>
                  <a:cubicBezTo>
                    <a:pt x="6583" y="0"/>
                    <a:pt x="6545" y="8"/>
                    <a:pt x="6512" y="25"/>
                  </a:cubicBezTo>
                  <a:cubicBezTo>
                    <a:pt x="3457" y="1413"/>
                    <a:pt x="4259" y="5950"/>
                    <a:pt x="7592" y="6228"/>
                  </a:cubicBezTo>
                  <a:lnTo>
                    <a:pt x="7592" y="7833"/>
                  </a:lnTo>
                  <a:lnTo>
                    <a:pt x="6111" y="8573"/>
                  </a:lnTo>
                  <a:cubicBezTo>
                    <a:pt x="5470" y="7991"/>
                    <a:pt x="4680" y="7716"/>
                    <a:pt x="3899" y="7716"/>
                  </a:cubicBezTo>
                  <a:cubicBezTo>
                    <a:pt x="2612" y="7716"/>
                    <a:pt x="1352" y="8463"/>
                    <a:pt x="834" y="9808"/>
                  </a:cubicBezTo>
                  <a:cubicBezTo>
                    <a:pt x="0" y="11937"/>
                    <a:pt x="1574" y="14252"/>
                    <a:pt x="3889" y="14252"/>
                  </a:cubicBezTo>
                  <a:cubicBezTo>
                    <a:pt x="5679" y="14252"/>
                    <a:pt x="7160" y="12801"/>
                    <a:pt x="7160" y="10981"/>
                  </a:cubicBezTo>
                  <a:cubicBezTo>
                    <a:pt x="7160" y="10271"/>
                    <a:pt x="6913" y="9592"/>
                    <a:pt x="6481" y="9005"/>
                  </a:cubicBezTo>
                  <a:lnTo>
                    <a:pt x="7901" y="8326"/>
                  </a:lnTo>
                  <a:lnTo>
                    <a:pt x="9290" y="9005"/>
                  </a:lnTo>
                  <a:cubicBezTo>
                    <a:pt x="8271" y="10425"/>
                    <a:pt x="8518" y="12400"/>
                    <a:pt x="9876" y="13480"/>
                  </a:cubicBezTo>
                  <a:cubicBezTo>
                    <a:pt x="10472" y="13954"/>
                    <a:pt x="11186" y="14184"/>
                    <a:pt x="11896" y="14184"/>
                  </a:cubicBezTo>
                  <a:cubicBezTo>
                    <a:pt x="12806" y="14184"/>
                    <a:pt x="13710" y="13807"/>
                    <a:pt x="14351" y="13079"/>
                  </a:cubicBezTo>
                  <a:cubicBezTo>
                    <a:pt x="15493" y="11783"/>
                    <a:pt x="15400" y="9808"/>
                    <a:pt x="14166" y="8604"/>
                  </a:cubicBezTo>
                  <a:cubicBezTo>
                    <a:pt x="13525" y="7995"/>
                    <a:pt x="12702" y="7686"/>
                    <a:pt x="11882" y="7686"/>
                  </a:cubicBezTo>
                  <a:cubicBezTo>
                    <a:pt x="11082" y="7686"/>
                    <a:pt x="10285" y="7979"/>
                    <a:pt x="9660" y="8573"/>
                  </a:cubicBezTo>
                  <a:lnTo>
                    <a:pt x="8179" y="7833"/>
                  </a:lnTo>
                  <a:lnTo>
                    <a:pt x="8179" y="6228"/>
                  </a:lnTo>
                  <a:cubicBezTo>
                    <a:pt x="11512" y="5950"/>
                    <a:pt x="12283" y="1413"/>
                    <a:pt x="9259" y="25"/>
                  </a:cubicBezTo>
                  <a:cubicBezTo>
                    <a:pt x="9218" y="8"/>
                    <a:pt x="9176" y="0"/>
                    <a:pt x="9136" y="0"/>
                  </a:cubicBezTo>
                  <a:cubicBezTo>
                    <a:pt x="9026" y="0"/>
                    <a:pt x="8925" y="58"/>
                    <a:pt x="8858" y="148"/>
                  </a:cubicBezTo>
                  <a:cubicBezTo>
                    <a:pt x="8796" y="302"/>
                    <a:pt x="8858" y="488"/>
                    <a:pt x="9012" y="549"/>
                  </a:cubicBezTo>
                  <a:cubicBezTo>
                    <a:pt x="10802" y="1383"/>
                    <a:pt x="11111" y="3759"/>
                    <a:pt x="9629" y="5055"/>
                  </a:cubicBezTo>
                  <a:cubicBezTo>
                    <a:pt x="9259" y="4345"/>
                    <a:pt x="8572" y="3990"/>
                    <a:pt x="7886" y="3990"/>
                  </a:cubicBezTo>
                  <a:cubicBezTo>
                    <a:pt x="7199" y="3990"/>
                    <a:pt x="6512" y="4345"/>
                    <a:pt x="6142" y="5055"/>
                  </a:cubicBezTo>
                  <a:cubicBezTo>
                    <a:pt x="4630" y="3759"/>
                    <a:pt x="4969" y="1383"/>
                    <a:pt x="6759" y="549"/>
                  </a:cubicBezTo>
                  <a:cubicBezTo>
                    <a:pt x="6913" y="488"/>
                    <a:pt x="6975" y="302"/>
                    <a:pt x="6882" y="148"/>
                  </a:cubicBezTo>
                  <a:cubicBezTo>
                    <a:pt x="6837" y="58"/>
                    <a:pt x="6726" y="0"/>
                    <a:pt x="6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101"/>
            <p:cNvSpPr/>
            <p:nvPr/>
          </p:nvSpPr>
          <p:spPr>
            <a:xfrm>
              <a:off x="5750125" y="3295250"/>
              <a:ext cx="66375" cy="56975"/>
            </a:xfrm>
            <a:custGeom>
              <a:rect b="b" l="l" r="r" t="t"/>
              <a:pathLst>
                <a:path extrusionOk="0" h="2279" w="2655">
                  <a:moveTo>
                    <a:pt x="1142" y="581"/>
                  </a:moveTo>
                  <a:cubicBezTo>
                    <a:pt x="1667" y="581"/>
                    <a:pt x="1914" y="1198"/>
                    <a:pt x="1543" y="1538"/>
                  </a:cubicBezTo>
                  <a:cubicBezTo>
                    <a:pt x="1431" y="1660"/>
                    <a:pt x="1289" y="1715"/>
                    <a:pt x="1149" y="1715"/>
                  </a:cubicBezTo>
                  <a:cubicBezTo>
                    <a:pt x="864" y="1715"/>
                    <a:pt x="587" y="1488"/>
                    <a:pt x="587" y="1136"/>
                  </a:cubicBezTo>
                  <a:cubicBezTo>
                    <a:pt x="587" y="828"/>
                    <a:pt x="833" y="581"/>
                    <a:pt x="1142" y="581"/>
                  </a:cubicBezTo>
                  <a:close/>
                  <a:moveTo>
                    <a:pt x="1148" y="0"/>
                  </a:moveTo>
                  <a:cubicBezTo>
                    <a:pt x="563" y="0"/>
                    <a:pt x="0" y="449"/>
                    <a:pt x="0" y="1136"/>
                  </a:cubicBezTo>
                  <a:cubicBezTo>
                    <a:pt x="0" y="1754"/>
                    <a:pt x="525" y="2278"/>
                    <a:pt x="1142" y="2278"/>
                  </a:cubicBezTo>
                  <a:cubicBezTo>
                    <a:pt x="2161" y="2278"/>
                    <a:pt x="2654" y="1044"/>
                    <a:pt x="1945" y="334"/>
                  </a:cubicBezTo>
                  <a:cubicBezTo>
                    <a:pt x="1714" y="104"/>
                    <a:pt x="1428"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101"/>
            <p:cNvSpPr/>
            <p:nvPr/>
          </p:nvSpPr>
          <p:spPr>
            <a:xfrm>
              <a:off x="5669100" y="3052825"/>
              <a:ext cx="17000" cy="14425"/>
            </a:xfrm>
            <a:custGeom>
              <a:rect b="b" l="l" r="r" t="t"/>
              <a:pathLst>
                <a:path extrusionOk="0" h="577" w="680">
                  <a:moveTo>
                    <a:pt x="402" y="1"/>
                  </a:moveTo>
                  <a:cubicBezTo>
                    <a:pt x="124" y="1"/>
                    <a:pt x="1" y="310"/>
                    <a:pt x="186" y="495"/>
                  </a:cubicBezTo>
                  <a:cubicBezTo>
                    <a:pt x="243" y="552"/>
                    <a:pt x="311" y="576"/>
                    <a:pt x="379" y="576"/>
                  </a:cubicBezTo>
                  <a:cubicBezTo>
                    <a:pt x="531" y="576"/>
                    <a:pt x="680" y="450"/>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7" name="Google Shape;21447;p101"/>
          <p:cNvGrpSpPr/>
          <p:nvPr/>
        </p:nvGrpSpPr>
        <p:grpSpPr>
          <a:xfrm>
            <a:off x="2482750" y="1765575"/>
            <a:ext cx="312900" cy="364100"/>
            <a:chOff x="2518100" y="3601800"/>
            <a:chExt cx="312900" cy="364100"/>
          </a:xfrm>
        </p:grpSpPr>
        <p:sp>
          <p:nvSpPr>
            <p:cNvPr id="21448" name="Google Shape;21448;p101"/>
            <p:cNvSpPr/>
            <p:nvPr/>
          </p:nvSpPr>
          <p:spPr>
            <a:xfrm>
              <a:off x="2560550" y="3734875"/>
              <a:ext cx="156650" cy="141725"/>
            </a:xfrm>
            <a:custGeom>
              <a:rect b="b" l="l" r="r" t="t"/>
              <a:pathLst>
                <a:path extrusionOk="0" h="5669" w="6266">
                  <a:moveTo>
                    <a:pt x="3426" y="556"/>
                  </a:moveTo>
                  <a:lnTo>
                    <a:pt x="3426" y="1698"/>
                  </a:lnTo>
                  <a:cubicBezTo>
                    <a:pt x="2531" y="1822"/>
                    <a:pt x="1852" y="2531"/>
                    <a:pt x="1729" y="3396"/>
                  </a:cubicBezTo>
                  <a:lnTo>
                    <a:pt x="587" y="3396"/>
                  </a:lnTo>
                  <a:lnTo>
                    <a:pt x="587" y="556"/>
                  </a:lnTo>
                  <a:close/>
                  <a:moveTo>
                    <a:pt x="3426" y="2285"/>
                  </a:moveTo>
                  <a:lnTo>
                    <a:pt x="3426" y="3396"/>
                  </a:lnTo>
                  <a:lnTo>
                    <a:pt x="2315" y="3396"/>
                  </a:lnTo>
                  <a:cubicBezTo>
                    <a:pt x="2407" y="2840"/>
                    <a:pt x="2870" y="2408"/>
                    <a:pt x="3426" y="2285"/>
                  </a:cubicBezTo>
                  <a:close/>
                  <a:moveTo>
                    <a:pt x="3981" y="2285"/>
                  </a:moveTo>
                  <a:cubicBezTo>
                    <a:pt x="4630" y="2408"/>
                    <a:pt x="5123" y="2994"/>
                    <a:pt x="5123" y="3673"/>
                  </a:cubicBezTo>
                  <a:cubicBezTo>
                    <a:pt x="5107" y="4588"/>
                    <a:pt x="4391" y="5081"/>
                    <a:pt x="3682" y="5081"/>
                  </a:cubicBezTo>
                  <a:cubicBezTo>
                    <a:pt x="3074" y="5081"/>
                    <a:pt x="2471" y="4720"/>
                    <a:pt x="2315" y="3951"/>
                  </a:cubicBezTo>
                  <a:lnTo>
                    <a:pt x="3704" y="3951"/>
                  </a:lnTo>
                  <a:cubicBezTo>
                    <a:pt x="3858" y="3951"/>
                    <a:pt x="3981" y="3828"/>
                    <a:pt x="3981" y="3673"/>
                  </a:cubicBezTo>
                  <a:lnTo>
                    <a:pt x="3981" y="2285"/>
                  </a:lnTo>
                  <a:close/>
                  <a:moveTo>
                    <a:pt x="309" y="1"/>
                  </a:moveTo>
                  <a:cubicBezTo>
                    <a:pt x="124" y="1"/>
                    <a:pt x="0" y="124"/>
                    <a:pt x="0" y="279"/>
                  </a:cubicBezTo>
                  <a:lnTo>
                    <a:pt x="0" y="3673"/>
                  </a:lnTo>
                  <a:cubicBezTo>
                    <a:pt x="0" y="3828"/>
                    <a:pt x="124" y="3951"/>
                    <a:pt x="309" y="3951"/>
                  </a:cubicBezTo>
                  <a:lnTo>
                    <a:pt x="1729" y="3951"/>
                  </a:lnTo>
                  <a:cubicBezTo>
                    <a:pt x="1890" y="5021"/>
                    <a:pt x="2791" y="5669"/>
                    <a:pt x="3715" y="5669"/>
                  </a:cubicBezTo>
                  <a:cubicBezTo>
                    <a:pt x="4203" y="5669"/>
                    <a:pt x="4698" y="5488"/>
                    <a:pt x="5092" y="5093"/>
                  </a:cubicBezTo>
                  <a:cubicBezTo>
                    <a:pt x="6265" y="3920"/>
                    <a:pt x="5586" y="1945"/>
                    <a:pt x="3981" y="1698"/>
                  </a:cubicBezTo>
                  <a:lnTo>
                    <a:pt x="3981" y="279"/>
                  </a:lnTo>
                  <a:cubicBezTo>
                    <a:pt x="3981" y="124"/>
                    <a:pt x="3858"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101"/>
            <p:cNvSpPr/>
            <p:nvPr/>
          </p:nvSpPr>
          <p:spPr>
            <a:xfrm>
              <a:off x="2557900" y="3904525"/>
              <a:ext cx="144625" cy="14100"/>
            </a:xfrm>
            <a:custGeom>
              <a:rect b="b" l="l" r="r" t="t"/>
              <a:pathLst>
                <a:path extrusionOk="0" h="564" w="5785">
                  <a:moveTo>
                    <a:pt x="361" y="0"/>
                  </a:moveTo>
                  <a:cubicBezTo>
                    <a:pt x="1" y="0"/>
                    <a:pt x="1" y="564"/>
                    <a:pt x="361" y="564"/>
                  </a:cubicBezTo>
                  <a:cubicBezTo>
                    <a:pt x="378" y="564"/>
                    <a:pt x="396" y="563"/>
                    <a:pt x="415" y="560"/>
                  </a:cubicBezTo>
                  <a:lnTo>
                    <a:pt x="5507" y="560"/>
                  </a:lnTo>
                  <a:cubicBezTo>
                    <a:pt x="5661" y="560"/>
                    <a:pt x="5785" y="436"/>
                    <a:pt x="5785" y="282"/>
                  </a:cubicBezTo>
                  <a:cubicBezTo>
                    <a:pt x="5785" y="128"/>
                    <a:pt x="5661" y="4"/>
                    <a:pt x="5507"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101"/>
            <p:cNvSpPr/>
            <p:nvPr/>
          </p:nvSpPr>
          <p:spPr>
            <a:xfrm>
              <a:off x="2772325" y="3669300"/>
              <a:ext cx="58675" cy="250000"/>
            </a:xfrm>
            <a:custGeom>
              <a:rect b="b" l="l" r="r" t="t"/>
              <a:pathLst>
                <a:path extrusionOk="0" h="10000" w="2347">
                  <a:moveTo>
                    <a:pt x="1189" y="587"/>
                  </a:moveTo>
                  <a:cubicBezTo>
                    <a:pt x="1498" y="587"/>
                    <a:pt x="1745" y="865"/>
                    <a:pt x="1745" y="1173"/>
                  </a:cubicBezTo>
                  <a:lnTo>
                    <a:pt x="1745" y="1729"/>
                  </a:lnTo>
                  <a:lnTo>
                    <a:pt x="634" y="1729"/>
                  </a:lnTo>
                  <a:lnTo>
                    <a:pt x="634" y="1204"/>
                  </a:lnTo>
                  <a:cubicBezTo>
                    <a:pt x="604" y="911"/>
                    <a:pt x="853" y="646"/>
                    <a:pt x="1142" y="646"/>
                  </a:cubicBezTo>
                  <a:cubicBezTo>
                    <a:pt x="1158" y="646"/>
                    <a:pt x="1173" y="647"/>
                    <a:pt x="1189" y="649"/>
                  </a:cubicBezTo>
                  <a:lnTo>
                    <a:pt x="1189" y="587"/>
                  </a:lnTo>
                  <a:close/>
                  <a:moveTo>
                    <a:pt x="1745" y="2315"/>
                  </a:moveTo>
                  <a:lnTo>
                    <a:pt x="1745" y="6852"/>
                  </a:lnTo>
                  <a:lnTo>
                    <a:pt x="634" y="6852"/>
                  </a:lnTo>
                  <a:lnTo>
                    <a:pt x="634" y="2315"/>
                  </a:lnTo>
                  <a:close/>
                  <a:moveTo>
                    <a:pt x="1652" y="7407"/>
                  </a:moveTo>
                  <a:lnTo>
                    <a:pt x="1189" y="8796"/>
                  </a:lnTo>
                  <a:lnTo>
                    <a:pt x="726" y="7407"/>
                  </a:lnTo>
                  <a:close/>
                  <a:moveTo>
                    <a:pt x="1174" y="1"/>
                  </a:moveTo>
                  <a:cubicBezTo>
                    <a:pt x="587" y="1"/>
                    <a:pt x="1" y="402"/>
                    <a:pt x="47" y="1204"/>
                  </a:cubicBezTo>
                  <a:lnTo>
                    <a:pt x="47" y="7160"/>
                  </a:lnTo>
                  <a:cubicBezTo>
                    <a:pt x="16" y="7191"/>
                    <a:pt x="16" y="7222"/>
                    <a:pt x="47" y="7253"/>
                  </a:cubicBezTo>
                  <a:lnTo>
                    <a:pt x="78" y="7253"/>
                  </a:lnTo>
                  <a:lnTo>
                    <a:pt x="911" y="9784"/>
                  </a:lnTo>
                  <a:cubicBezTo>
                    <a:pt x="942" y="9907"/>
                    <a:pt x="1066" y="10000"/>
                    <a:pt x="1189" y="10000"/>
                  </a:cubicBezTo>
                  <a:cubicBezTo>
                    <a:pt x="1312" y="10000"/>
                    <a:pt x="1405" y="9907"/>
                    <a:pt x="1467" y="9784"/>
                  </a:cubicBezTo>
                  <a:lnTo>
                    <a:pt x="2300" y="7253"/>
                  </a:lnTo>
                  <a:cubicBezTo>
                    <a:pt x="2300" y="7222"/>
                    <a:pt x="2300" y="7191"/>
                    <a:pt x="2300" y="7160"/>
                  </a:cubicBezTo>
                  <a:lnTo>
                    <a:pt x="2300" y="1204"/>
                  </a:lnTo>
                  <a:cubicBezTo>
                    <a:pt x="2346" y="402"/>
                    <a:pt x="1760" y="1"/>
                    <a:pt x="1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101"/>
            <p:cNvSpPr/>
            <p:nvPr/>
          </p:nvSpPr>
          <p:spPr>
            <a:xfrm>
              <a:off x="2621325" y="3951675"/>
              <a:ext cx="18725" cy="14225"/>
            </a:xfrm>
            <a:custGeom>
              <a:rect b="b" l="l" r="r" t="t"/>
              <a:pathLst>
                <a:path extrusionOk="0" h="569" w="749">
                  <a:moveTo>
                    <a:pt x="415" y="1"/>
                  </a:moveTo>
                  <a:cubicBezTo>
                    <a:pt x="371" y="1"/>
                    <a:pt x="326" y="11"/>
                    <a:pt x="285" y="32"/>
                  </a:cubicBezTo>
                  <a:cubicBezTo>
                    <a:pt x="0" y="213"/>
                    <a:pt x="172" y="568"/>
                    <a:pt x="417" y="568"/>
                  </a:cubicBezTo>
                  <a:cubicBezTo>
                    <a:pt x="464" y="568"/>
                    <a:pt x="513" y="555"/>
                    <a:pt x="563" y="526"/>
                  </a:cubicBezTo>
                  <a:cubicBezTo>
                    <a:pt x="686" y="433"/>
                    <a:pt x="748" y="279"/>
                    <a:pt x="655" y="124"/>
                  </a:cubicBezTo>
                  <a:cubicBezTo>
                    <a:pt x="594" y="42"/>
                    <a:pt x="505" y="1"/>
                    <a:pt x="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101"/>
            <p:cNvSpPr/>
            <p:nvPr/>
          </p:nvSpPr>
          <p:spPr>
            <a:xfrm>
              <a:off x="2518100" y="3601800"/>
              <a:ext cx="226875" cy="363800"/>
            </a:xfrm>
            <a:custGeom>
              <a:rect b="b" l="l" r="r" t="t"/>
              <a:pathLst>
                <a:path extrusionOk="0" h="14552" w="9075">
                  <a:moveTo>
                    <a:pt x="8241" y="1435"/>
                  </a:moveTo>
                  <a:cubicBezTo>
                    <a:pt x="8395" y="1435"/>
                    <a:pt x="8519" y="1559"/>
                    <a:pt x="8519" y="1744"/>
                  </a:cubicBezTo>
                  <a:lnTo>
                    <a:pt x="8519" y="3441"/>
                  </a:lnTo>
                  <a:lnTo>
                    <a:pt x="587" y="3441"/>
                  </a:lnTo>
                  <a:lnTo>
                    <a:pt x="587" y="1744"/>
                  </a:lnTo>
                  <a:cubicBezTo>
                    <a:pt x="587" y="1559"/>
                    <a:pt x="711" y="1435"/>
                    <a:pt x="865" y="1435"/>
                  </a:cubicBezTo>
                  <a:lnTo>
                    <a:pt x="1698" y="1435"/>
                  </a:lnTo>
                  <a:lnTo>
                    <a:pt x="1698" y="2022"/>
                  </a:lnTo>
                  <a:cubicBezTo>
                    <a:pt x="1683" y="2238"/>
                    <a:pt x="1837" y="2346"/>
                    <a:pt x="1991" y="2346"/>
                  </a:cubicBezTo>
                  <a:cubicBezTo>
                    <a:pt x="2146" y="2346"/>
                    <a:pt x="2300" y="2238"/>
                    <a:pt x="2285" y="2022"/>
                  </a:cubicBezTo>
                  <a:lnTo>
                    <a:pt x="2285" y="1435"/>
                  </a:lnTo>
                  <a:lnTo>
                    <a:pt x="3396" y="1435"/>
                  </a:lnTo>
                  <a:lnTo>
                    <a:pt x="3396" y="2022"/>
                  </a:lnTo>
                  <a:cubicBezTo>
                    <a:pt x="3396" y="2176"/>
                    <a:pt x="3550" y="2299"/>
                    <a:pt x="3704" y="2299"/>
                  </a:cubicBezTo>
                  <a:cubicBezTo>
                    <a:pt x="3859" y="2299"/>
                    <a:pt x="3982" y="2176"/>
                    <a:pt x="3982" y="2022"/>
                  </a:cubicBezTo>
                  <a:lnTo>
                    <a:pt x="3982" y="1435"/>
                  </a:lnTo>
                  <a:lnTo>
                    <a:pt x="5124" y="1435"/>
                  </a:lnTo>
                  <a:lnTo>
                    <a:pt x="5124" y="2022"/>
                  </a:lnTo>
                  <a:cubicBezTo>
                    <a:pt x="5093" y="2238"/>
                    <a:pt x="5247" y="2346"/>
                    <a:pt x="5402" y="2346"/>
                  </a:cubicBezTo>
                  <a:cubicBezTo>
                    <a:pt x="5556" y="2346"/>
                    <a:pt x="5710" y="2238"/>
                    <a:pt x="5679" y="2022"/>
                  </a:cubicBezTo>
                  <a:lnTo>
                    <a:pt x="5679" y="1435"/>
                  </a:lnTo>
                  <a:lnTo>
                    <a:pt x="6821" y="1435"/>
                  </a:lnTo>
                  <a:lnTo>
                    <a:pt x="6821" y="2022"/>
                  </a:lnTo>
                  <a:cubicBezTo>
                    <a:pt x="6790" y="2238"/>
                    <a:pt x="6945" y="2346"/>
                    <a:pt x="7099" y="2346"/>
                  </a:cubicBezTo>
                  <a:cubicBezTo>
                    <a:pt x="7253" y="2346"/>
                    <a:pt x="7408" y="2238"/>
                    <a:pt x="7377" y="2022"/>
                  </a:cubicBezTo>
                  <a:lnTo>
                    <a:pt x="7377" y="1435"/>
                  </a:lnTo>
                  <a:close/>
                  <a:moveTo>
                    <a:pt x="1991" y="0"/>
                  </a:moveTo>
                  <a:cubicBezTo>
                    <a:pt x="1837" y="0"/>
                    <a:pt x="1683" y="108"/>
                    <a:pt x="1698" y="324"/>
                  </a:cubicBezTo>
                  <a:lnTo>
                    <a:pt x="1698" y="880"/>
                  </a:lnTo>
                  <a:lnTo>
                    <a:pt x="865" y="880"/>
                  </a:lnTo>
                  <a:cubicBezTo>
                    <a:pt x="371" y="880"/>
                    <a:pt x="1" y="1250"/>
                    <a:pt x="1" y="1744"/>
                  </a:cubicBezTo>
                  <a:lnTo>
                    <a:pt x="1" y="14274"/>
                  </a:lnTo>
                  <a:cubicBezTo>
                    <a:pt x="1" y="14428"/>
                    <a:pt x="124" y="14551"/>
                    <a:pt x="279" y="14551"/>
                  </a:cubicBezTo>
                  <a:lnTo>
                    <a:pt x="3272" y="14551"/>
                  </a:lnTo>
                  <a:cubicBezTo>
                    <a:pt x="3427" y="14551"/>
                    <a:pt x="3550" y="14428"/>
                    <a:pt x="3550" y="14274"/>
                  </a:cubicBezTo>
                  <a:cubicBezTo>
                    <a:pt x="3550" y="14119"/>
                    <a:pt x="3427" y="13996"/>
                    <a:pt x="3272" y="13996"/>
                  </a:cubicBezTo>
                  <a:lnTo>
                    <a:pt x="556" y="13996"/>
                  </a:lnTo>
                  <a:lnTo>
                    <a:pt x="556" y="3997"/>
                  </a:lnTo>
                  <a:lnTo>
                    <a:pt x="8519" y="3997"/>
                  </a:lnTo>
                  <a:lnTo>
                    <a:pt x="8519" y="13996"/>
                  </a:lnTo>
                  <a:lnTo>
                    <a:pt x="5834" y="13996"/>
                  </a:lnTo>
                  <a:cubicBezTo>
                    <a:pt x="5649" y="13996"/>
                    <a:pt x="5525" y="14119"/>
                    <a:pt x="5525" y="14274"/>
                  </a:cubicBezTo>
                  <a:cubicBezTo>
                    <a:pt x="5525" y="14428"/>
                    <a:pt x="5649" y="14551"/>
                    <a:pt x="5834" y="14551"/>
                  </a:cubicBezTo>
                  <a:lnTo>
                    <a:pt x="8797" y="14551"/>
                  </a:lnTo>
                  <a:cubicBezTo>
                    <a:pt x="8951" y="14551"/>
                    <a:pt x="9074" y="14428"/>
                    <a:pt x="9074" y="14274"/>
                  </a:cubicBezTo>
                  <a:lnTo>
                    <a:pt x="9074" y="1744"/>
                  </a:lnTo>
                  <a:cubicBezTo>
                    <a:pt x="9074" y="1250"/>
                    <a:pt x="8704" y="880"/>
                    <a:pt x="8241" y="880"/>
                  </a:cubicBezTo>
                  <a:lnTo>
                    <a:pt x="7377" y="880"/>
                  </a:lnTo>
                  <a:lnTo>
                    <a:pt x="7377" y="324"/>
                  </a:lnTo>
                  <a:cubicBezTo>
                    <a:pt x="7408" y="108"/>
                    <a:pt x="7253" y="0"/>
                    <a:pt x="7099" y="0"/>
                  </a:cubicBezTo>
                  <a:cubicBezTo>
                    <a:pt x="6945" y="0"/>
                    <a:pt x="6790" y="108"/>
                    <a:pt x="6821" y="324"/>
                  </a:cubicBezTo>
                  <a:lnTo>
                    <a:pt x="6821" y="880"/>
                  </a:lnTo>
                  <a:lnTo>
                    <a:pt x="5679" y="880"/>
                  </a:lnTo>
                  <a:lnTo>
                    <a:pt x="5679" y="324"/>
                  </a:lnTo>
                  <a:cubicBezTo>
                    <a:pt x="5695" y="108"/>
                    <a:pt x="5541" y="0"/>
                    <a:pt x="5390" y="0"/>
                  </a:cubicBezTo>
                  <a:cubicBezTo>
                    <a:pt x="5240" y="0"/>
                    <a:pt x="5093" y="108"/>
                    <a:pt x="5124" y="324"/>
                  </a:cubicBezTo>
                  <a:lnTo>
                    <a:pt x="5124" y="880"/>
                  </a:lnTo>
                  <a:lnTo>
                    <a:pt x="3982" y="880"/>
                  </a:lnTo>
                  <a:lnTo>
                    <a:pt x="3982" y="324"/>
                  </a:lnTo>
                  <a:cubicBezTo>
                    <a:pt x="3982" y="170"/>
                    <a:pt x="3859" y="16"/>
                    <a:pt x="3704" y="16"/>
                  </a:cubicBezTo>
                  <a:cubicBezTo>
                    <a:pt x="3519" y="16"/>
                    <a:pt x="3396" y="170"/>
                    <a:pt x="3396" y="324"/>
                  </a:cubicBezTo>
                  <a:lnTo>
                    <a:pt x="3396" y="880"/>
                  </a:lnTo>
                  <a:lnTo>
                    <a:pt x="2285" y="880"/>
                  </a:lnTo>
                  <a:lnTo>
                    <a:pt x="2285" y="324"/>
                  </a:lnTo>
                  <a:cubicBezTo>
                    <a:pt x="2300" y="108"/>
                    <a:pt x="2146" y="0"/>
                    <a:pt x="19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3" name="Google Shape;21453;p101"/>
          <p:cNvGrpSpPr/>
          <p:nvPr/>
        </p:nvGrpSpPr>
        <p:grpSpPr>
          <a:xfrm>
            <a:off x="3234350" y="1765913"/>
            <a:ext cx="370375" cy="363425"/>
            <a:chOff x="4747100" y="3052825"/>
            <a:chExt cx="370375" cy="363425"/>
          </a:xfrm>
        </p:grpSpPr>
        <p:sp>
          <p:nvSpPr>
            <p:cNvPr id="21454" name="Google Shape;21454;p101"/>
            <p:cNvSpPr/>
            <p:nvPr/>
          </p:nvSpPr>
          <p:spPr>
            <a:xfrm>
              <a:off x="4983200" y="3354500"/>
              <a:ext cx="16225" cy="14600"/>
            </a:xfrm>
            <a:custGeom>
              <a:rect b="b" l="l" r="r" t="t"/>
              <a:pathLst>
                <a:path extrusionOk="0" h="584" w="649">
                  <a:moveTo>
                    <a:pt x="371" y="1"/>
                  </a:moveTo>
                  <a:cubicBezTo>
                    <a:pt x="124" y="1"/>
                    <a:pt x="1" y="310"/>
                    <a:pt x="155" y="495"/>
                  </a:cubicBezTo>
                  <a:cubicBezTo>
                    <a:pt x="217" y="556"/>
                    <a:pt x="292" y="584"/>
                    <a:pt x="365" y="584"/>
                  </a:cubicBezTo>
                  <a:cubicBezTo>
                    <a:pt x="511" y="584"/>
                    <a:pt x="649" y="474"/>
                    <a:pt x="649" y="310"/>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101"/>
            <p:cNvSpPr/>
            <p:nvPr/>
          </p:nvSpPr>
          <p:spPr>
            <a:xfrm>
              <a:off x="4747100" y="3052825"/>
              <a:ext cx="370375" cy="363425"/>
            </a:xfrm>
            <a:custGeom>
              <a:rect b="b" l="l" r="r" t="t"/>
              <a:pathLst>
                <a:path extrusionOk="0" h="14537" w="14815">
                  <a:moveTo>
                    <a:pt x="13395" y="5865"/>
                  </a:moveTo>
                  <a:cubicBezTo>
                    <a:pt x="14105" y="5896"/>
                    <a:pt x="14105" y="6945"/>
                    <a:pt x="13395" y="7007"/>
                  </a:cubicBezTo>
                  <a:lnTo>
                    <a:pt x="12562" y="7007"/>
                  </a:lnTo>
                  <a:cubicBezTo>
                    <a:pt x="11852" y="6945"/>
                    <a:pt x="11852" y="5896"/>
                    <a:pt x="12562" y="5865"/>
                  </a:cubicBezTo>
                  <a:close/>
                  <a:moveTo>
                    <a:pt x="13395" y="7562"/>
                  </a:moveTo>
                  <a:cubicBezTo>
                    <a:pt x="13703" y="7562"/>
                    <a:pt x="13981" y="7809"/>
                    <a:pt x="13981" y="8118"/>
                  </a:cubicBezTo>
                  <a:cubicBezTo>
                    <a:pt x="13981" y="8426"/>
                    <a:pt x="13703" y="8704"/>
                    <a:pt x="13395" y="8704"/>
                  </a:cubicBezTo>
                  <a:lnTo>
                    <a:pt x="12562" y="8704"/>
                  </a:lnTo>
                  <a:cubicBezTo>
                    <a:pt x="11790" y="8704"/>
                    <a:pt x="11790" y="7562"/>
                    <a:pt x="12562" y="7562"/>
                  </a:cubicBezTo>
                  <a:close/>
                  <a:moveTo>
                    <a:pt x="13395" y="9260"/>
                  </a:moveTo>
                  <a:cubicBezTo>
                    <a:pt x="13703" y="9260"/>
                    <a:pt x="13981" y="9506"/>
                    <a:pt x="13981" y="9815"/>
                  </a:cubicBezTo>
                  <a:cubicBezTo>
                    <a:pt x="13981" y="10154"/>
                    <a:pt x="13703" y="10401"/>
                    <a:pt x="13395" y="10401"/>
                  </a:cubicBezTo>
                  <a:lnTo>
                    <a:pt x="12562" y="10401"/>
                  </a:lnTo>
                  <a:cubicBezTo>
                    <a:pt x="11852" y="10340"/>
                    <a:pt x="11852" y="9321"/>
                    <a:pt x="12562" y="9260"/>
                  </a:cubicBezTo>
                  <a:close/>
                  <a:moveTo>
                    <a:pt x="1698" y="6698"/>
                  </a:moveTo>
                  <a:lnTo>
                    <a:pt x="1698" y="12099"/>
                  </a:lnTo>
                  <a:lnTo>
                    <a:pt x="556" y="12099"/>
                  </a:lnTo>
                  <a:lnTo>
                    <a:pt x="556" y="6698"/>
                  </a:lnTo>
                  <a:close/>
                  <a:moveTo>
                    <a:pt x="8488" y="5001"/>
                  </a:moveTo>
                  <a:cubicBezTo>
                    <a:pt x="8334" y="5649"/>
                    <a:pt x="7747" y="6142"/>
                    <a:pt x="7099" y="6142"/>
                  </a:cubicBezTo>
                  <a:lnTo>
                    <a:pt x="6266" y="6142"/>
                  </a:lnTo>
                  <a:cubicBezTo>
                    <a:pt x="6081" y="6142"/>
                    <a:pt x="5957" y="6266"/>
                    <a:pt x="5957" y="6420"/>
                  </a:cubicBezTo>
                  <a:lnTo>
                    <a:pt x="5957" y="7253"/>
                  </a:lnTo>
                  <a:cubicBezTo>
                    <a:pt x="5957" y="8056"/>
                    <a:pt x="5340" y="8673"/>
                    <a:pt x="4537" y="8673"/>
                  </a:cubicBezTo>
                  <a:cubicBezTo>
                    <a:pt x="4528" y="8672"/>
                    <a:pt x="4519" y="8672"/>
                    <a:pt x="4510" y="8672"/>
                  </a:cubicBezTo>
                  <a:cubicBezTo>
                    <a:pt x="4145" y="8672"/>
                    <a:pt x="4145" y="9261"/>
                    <a:pt x="4510" y="9261"/>
                  </a:cubicBezTo>
                  <a:cubicBezTo>
                    <a:pt x="4519" y="9261"/>
                    <a:pt x="4528" y="9260"/>
                    <a:pt x="4537" y="9260"/>
                  </a:cubicBezTo>
                  <a:cubicBezTo>
                    <a:pt x="5093" y="9260"/>
                    <a:pt x="5587" y="9043"/>
                    <a:pt x="5957" y="8642"/>
                  </a:cubicBezTo>
                  <a:lnTo>
                    <a:pt x="5957" y="12099"/>
                  </a:lnTo>
                  <a:lnTo>
                    <a:pt x="5155" y="12099"/>
                  </a:lnTo>
                  <a:cubicBezTo>
                    <a:pt x="4846" y="12099"/>
                    <a:pt x="4537" y="11975"/>
                    <a:pt x="4321" y="11759"/>
                  </a:cubicBezTo>
                  <a:cubicBezTo>
                    <a:pt x="3982" y="11420"/>
                    <a:pt x="3550" y="11235"/>
                    <a:pt x="3087" y="11235"/>
                  </a:cubicBezTo>
                  <a:lnTo>
                    <a:pt x="2285" y="11235"/>
                  </a:lnTo>
                  <a:lnTo>
                    <a:pt x="2285" y="7531"/>
                  </a:lnTo>
                  <a:cubicBezTo>
                    <a:pt x="3303" y="7439"/>
                    <a:pt x="4167" y="6729"/>
                    <a:pt x="4507" y="5741"/>
                  </a:cubicBezTo>
                  <a:cubicBezTo>
                    <a:pt x="4661" y="5309"/>
                    <a:pt x="5062" y="5001"/>
                    <a:pt x="5525" y="5001"/>
                  </a:cubicBezTo>
                  <a:close/>
                  <a:moveTo>
                    <a:pt x="13395" y="10957"/>
                  </a:moveTo>
                  <a:cubicBezTo>
                    <a:pt x="13703" y="10957"/>
                    <a:pt x="13981" y="11204"/>
                    <a:pt x="13981" y="11543"/>
                  </a:cubicBezTo>
                  <a:cubicBezTo>
                    <a:pt x="13981" y="11852"/>
                    <a:pt x="13703" y="12099"/>
                    <a:pt x="13395" y="12099"/>
                  </a:cubicBezTo>
                  <a:lnTo>
                    <a:pt x="12562" y="12099"/>
                  </a:lnTo>
                  <a:cubicBezTo>
                    <a:pt x="11790" y="12099"/>
                    <a:pt x="11790" y="10957"/>
                    <a:pt x="12562" y="10957"/>
                  </a:cubicBezTo>
                  <a:close/>
                  <a:moveTo>
                    <a:pt x="7099" y="1"/>
                  </a:moveTo>
                  <a:cubicBezTo>
                    <a:pt x="6482" y="1"/>
                    <a:pt x="5957" y="526"/>
                    <a:pt x="5957" y="1143"/>
                  </a:cubicBezTo>
                  <a:lnTo>
                    <a:pt x="5957" y="4445"/>
                  </a:lnTo>
                  <a:lnTo>
                    <a:pt x="5525" y="4445"/>
                  </a:lnTo>
                  <a:cubicBezTo>
                    <a:pt x="5503" y="4444"/>
                    <a:pt x="5480" y="4444"/>
                    <a:pt x="5458" y="4444"/>
                  </a:cubicBezTo>
                  <a:cubicBezTo>
                    <a:pt x="4777" y="4444"/>
                    <a:pt x="4190" y="4899"/>
                    <a:pt x="3951" y="5556"/>
                  </a:cubicBezTo>
                  <a:cubicBezTo>
                    <a:pt x="3704" y="6297"/>
                    <a:pt x="3056" y="6852"/>
                    <a:pt x="2285" y="6976"/>
                  </a:cubicBezTo>
                  <a:lnTo>
                    <a:pt x="2285" y="6420"/>
                  </a:lnTo>
                  <a:cubicBezTo>
                    <a:pt x="2285" y="6266"/>
                    <a:pt x="2130" y="6142"/>
                    <a:pt x="1976" y="6142"/>
                  </a:cubicBezTo>
                  <a:lnTo>
                    <a:pt x="279" y="6142"/>
                  </a:lnTo>
                  <a:cubicBezTo>
                    <a:pt x="124" y="6142"/>
                    <a:pt x="1" y="6266"/>
                    <a:pt x="1" y="6420"/>
                  </a:cubicBezTo>
                  <a:lnTo>
                    <a:pt x="1" y="12377"/>
                  </a:lnTo>
                  <a:cubicBezTo>
                    <a:pt x="1" y="12531"/>
                    <a:pt x="124" y="12654"/>
                    <a:pt x="279" y="12654"/>
                  </a:cubicBezTo>
                  <a:lnTo>
                    <a:pt x="1976" y="12654"/>
                  </a:lnTo>
                  <a:cubicBezTo>
                    <a:pt x="2130" y="12654"/>
                    <a:pt x="2254" y="12531"/>
                    <a:pt x="2285" y="12377"/>
                  </a:cubicBezTo>
                  <a:lnTo>
                    <a:pt x="2285" y="11790"/>
                  </a:lnTo>
                  <a:lnTo>
                    <a:pt x="3087" y="11790"/>
                  </a:lnTo>
                  <a:cubicBezTo>
                    <a:pt x="3396" y="11790"/>
                    <a:pt x="3673" y="11914"/>
                    <a:pt x="3889" y="12130"/>
                  </a:cubicBezTo>
                  <a:cubicBezTo>
                    <a:pt x="4229" y="12469"/>
                    <a:pt x="4661" y="12654"/>
                    <a:pt x="5124" y="12654"/>
                  </a:cubicBezTo>
                  <a:lnTo>
                    <a:pt x="5957" y="12654"/>
                  </a:lnTo>
                  <a:lnTo>
                    <a:pt x="5957" y="13364"/>
                  </a:lnTo>
                  <a:cubicBezTo>
                    <a:pt x="5957" y="14012"/>
                    <a:pt x="6451" y="14506"/>
                    <a:pt x="7068" y="14506"/>
                  </a:cubicBezTo>
                  <a:lnTo>
                    <a:pt x="8519" y="14506"/>
                  </a:lnTo>
                  <a:cubicBezTo>
                    <a:pt x="8673" y="14506"/>
                    <a:pt x="8796" y="14383"/>
                    <a:pt x="8796" y="14228"/>
                  </a:cubicBezTo>
                  <a:cubicBezTo>
                    <a:pt x="8796" y="14074"/>
                    <a:pt x="8673" y="13950"/>
                    <a:pt x="8519" y="13950"/>
                  </a:cubicBezTo>
                  <a:lnTo>
                    <a:pt x="7068" y="13950"/>
                  </a:lnTo>
                  <a:cubicBezTo>
                    <a:pt x="6760" y="13950"/>
                    <a:pt x="6513" y="13704"/>
                    <a:pt x="6513" y="13364"/>
                  </a:cubicBezTo>
                  <a:lnTo>
                    <a:pt x="6513" y="6698"/>
                  </a:lnTo>
                  <a:lnTo>
                    <a:pt x="7068" y="6698"/>
                  </a:lnTo>
                  <a:cubicBezTo>
                    <a:pt x="8179" y="6698"/>
                    <a:pt x="9074" y="5803"/>
                    <a:pt x="9074" y="4723"/>
                  </a:cubicBezTo>
                  <a:cubicBezTo>
                    <a:pt x="9074" y="4582"/>
                    <a:pt x="8971" y="4441"/>
                    <a:pt x="8813" y="4441"/>
                  </a:cubicBezTo>
                  <a:cubicBezTo>
                    <a:pt x="8797" y="4441"/>
                    <a:pt x="8782" y="4442"/>
                    <a:pt x="8766" y="4445"/>
                  </a:cubicBezTo>
                  <a:lnTo>
                    <a:pt x="6544" y="4445"/>
                  </a:lnTo>
                  <a:lnTo>
                    <a:pt x="6544" y="1143"/>
                  </a:lnTo>
                  <a:cubicBezTo>
                    <a:pt x="6544" y="834"/>
                    <a:pt x="6790" y="556"/>
                    <a:pt x="7130" y="556"/>
                  </a:cubicBezTo>
                  <a:lnTo>
                    <a:pt x="12562" y="556"/>
                  </a:lnTo>
                  <a:cubicBezTo>
                    <a:pt x="12870" y="587"/>
                    <a:pt x="13117" y="834"/>
                    <a:pt x="13117" y="1143"/>
                  </a:cubicBezTo>
                  <a:lnTo>
                    <a:pt x="13117" y="5278"/>
                  </a:lnTo>
                  <a:lnTo>
                    <a:pt x="12531" y="5278"/>
                  </a:lnTo>
                  <a:cubicBezTo>
                    <a:pt x="11481" y="5278"/>
                    <a:pt x="10988" y="6575"/>
                    <a:pt x="11790" y="7253"/>
                  </a:cubicBezTo>
                  <a:cubicBezTo>
                    <a:pt x="11265" y="7716"/>
                    <a:pt x="11265" y="8519"/>
                    <a:pt x="11790" y="8982"/>
                  </a:cubicBezTo>
                  <a:cubicBezTo>
                    <a:pt x="11265" y="9414"/>
                    <a:pt x="11265" y="10216"/>
                    <a:pt x="11790" y="10679"/>
                  </a:cubicBezTo>
                  <a:cubicBezTo>
                    <a:pt x="10988" y="11358"/>
                    <a:pt x="11481" y="12654"/>
                    <a:pt x="12531" y="12654"/>
                  </a:cubicBezTo>
                  <a:lnTo>
                    <a:pt x="13117" y="12654"/>
                  </a:lnTo>
                  <a:lnTo>
                    <a:pt x="13117" y="13395"/>
                  </a:lnTo>
                  <a:cubicBezTo>
                    <a:pt x="13117" y="13704"/>
                    <a:pt x="12839" y="13981"/>
                    <a:pt x="12531" y="13981"/>
                  </a:cubicBezTo>
                  <a:lnTo>
                    <a:pt x="11111" y="13981"/>
                  </a:lnTo>
                  <a:cubicBezTo>
                    <a:pt x="11095" y="13979"/>
                    <a:pt x="11079" y="13977"/>
                    <a:pt x="11064" y="13977"/>
                  </a:cubicBezTo>
                  <a:cubicBezTo>
                    <a:pt x="10905" y="13977"/>
                    <a:pt x="10802" y="14118"/>
                    <a:pt x="10802" y="14259"/>
                  </a:cubicBezTo>
                  <a:cubicBezTo>
                    <a:pt x="10802" y="14413"/>
                    <a:pt x="10926" y="14537"/>
                    <a:pt x="11111" y="14537"/>
                  </a:cubicBezTo>
                  <a:lnTo>
                    <a:pt x="12531" y="14537"/>
                  </a:lnTo>
                  <a:cubicBezTo>
                    <a:pt x="13179" y="14506"/>
                    <a:pt x="13673" y="14012"/>
                    <a:pt x="13673" y="13395"/>
                  </a:cubicBezTo>
                  <a:lnTo>
                    <a:pt x="13673" y="12623"/>
                  </a:lnTo>
                  <a:cubicBezTo>
                    <a:pt x="14568" y="12407"/>
                    <a:pt x="14814" y="11266"/>
                    <a:pt x="14136" y="10679"/>
                  </a:cubicBezTo>
                  <a:cubicBezTo>
                    <a:pt x="14660" y="10216"/>
                    <a:pt x="14660" y="9414"/>
                    <a:pt x="14136" y="8982"/>
                  </a:cubicBezTo>
                  <a:cubicBezTo>
                    <a:pt x="14660" y="8519"/>
                    <a:pt x="14660" y="7716"/>
                    <a:pt x="14136" y="7253"/>
                  </a:cubicBezTo>
                  <a:cubicBezTo>
                    <a:pt x="14382" y="7037"/>
                    <a:pt x="14537" y="6729"/>
                    <a:pt x="14537" y="6420"/>
                  </a:cubicBezTo>
                  <a:cubicBezTo>
                    <a:pt x="14537" y="5896"/>
                    <a:pt x="14166" y="5433"/>
                    <a:pt x="13673" y="5309"/>
                  </a:cubicBezTo>
                  <a:lnTo>
                    <a:pt x="13673" y="1143"/>
                  </a:lnTo>
                  <a:cubicBezTo>
                    <a:pt x="13673" y="495"/>
                    <a:pt x="13179" y="1"/>
                    <a:pt x="12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101"/>
            <p:cNvSpPr/>
            <p:nvPr/>
          </p:nvSpPr>
          <p:spPr>
            <a:xfrm>
              <a:off x="4961600" y="3095275"/>
              <a:ext cx="59425" cy="14675"/>
            </a:xfrm>
            <a:custGeom>
              <a:rect b="b" l="l" r="r" t="t"/>
              <a:pathLst>
                <a:path extrusionOk="0" h="587" w="2377">
                  <a:moveTo>
                    <a:pt x="402" y="0"/>
                  </a:moveTo>
                  <a:cubicBezTo>
                    <a:pt x="0" y="0"/>
                    <a:pt x="0" y="587"/>
                    <a:pt x="402" y="587"/>
                  </a:cubicBezTo>
                  <a:lnTo>
                    <a:pt x="2099" y="587"/>
                  </a:lnTo>
                  <a:cubicBezTo>
                    <a:pt x="2253" y="587"/>
                    <a:pt x="2377" y="432"/>
                    <a:pt x="2377" y="278"/>
                  </a:cubicBezTo>
                  <a:cubicBezTo>
                    <a:pt x="2377" y="124"/>
                    <a:pt x="2253" y="0"/>
                    <a:pt x="2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101"/>
            <p:cNvSpPr/>
            <p:nvPr/>
          </p:nvSpPr>
          <p:spPr>
            <a:xfrm>
              <a:off x="4983200" y="3402150"/>
              <a:ext cx="19325" cy="14100"/>
            </a:xfrm>
            <a:custGeom>
              <a:rect b="b" l="l" r="r" t="t"/>
              <a:pathLst>
                <a:path extrusionOk="0" h="564" w="773">
                  <a:moveTo>
                    <a:pt x="386" y="1"/>
                  </a:moveTo>
                  <a:cubicBezTo>
                    <a:pt x="317" y="1"/>
                    <a:pt x="247" y="24"/>
                    <a:pt x="186" y="70"/>
                  </a:cubicBezTo>
                  <a:cubicBezTo>
                    <a:pt x="1" y="255"/>
                    <a:pt x="124" y="564"/>
                    <a:pt x="371" y="564"/>
                  </a:cubicBezTo>
                  <a:cubicBezTo>
                    <a:pt x="649" y="564"/>
                    <a:pt x="772" y="255"/>
                    <a:pt x="587" y="70"/>
                  </a:cubicBezTo>
                  <a:cubicBezTo>
                    <a:pt x="525" y="24"/>
                    <a:pt x="456"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8" name="Google Shape;21458;p101"/>
          <p:cNvGrpSpPr/>
          <p:nvPr/>
        </p:nvGrpSpPr>
        <p:grpSpPr>
          <a:xfrm>
            <a:off x="4015600" y="1765913"/>
            <a:ext cx="313275" cy="363425"/>
            <a:chOff x="1758900" y="3602950"/>
            <a:chExt cx="313275" cy="363425"/>
          </a:xfrm>
        </p:grpSpPr>
        <p:sp>
          <p:nvSpPr>
            <p:cNvPr id="21459" name="Google Shape;21459;p101"/>
            <p:cNvSpPr/>
            <p:nvPr/>
          </p:nvSpPr>
          <p:spPr>
            <a:xfrm>
              <a:off x="1926575" y="3817400"/>
              <a:ext cx="103950" cy="14750"/>
            </a:xfrm>
            <a:custGeom>
              <a:rect b="b" l="l" r="r" t="t"/>
              <a:pathLst>
                <a:path extrusionOk="0" h="590" w="4158">
                  <a:moveTo>
                    <a:pt x="393" y="1"/>
                  </a:moveTo>
                  <a:cubicBezTo>
                    <a:pt x="1" y="1"/>
                    <a:pt x="1" y="589"/>
                    <a:pt x="393" y="589"/>
                  </a:cubicBezTo>
                  <a:cubicBezTo>
                    <a:pt x="403" y="589"/>
                    <a:pt x="413" y="589"/>
                    <a:pt x="423" y="588"/>
                  </a:cubicBezTo>
                  <a:lnTo>
                    <a:pt x="3818" y="588"/>
                  </a:lnTo>
                  <a:cubicBezTo>
                    <a:pt x="4157" y="527"/>
                    <a:pt x="4157" y="33"/>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101"/>
            <p:cNvSpPr/>
            <p:nvPr/>
          </p:nvSpPr>
          <p:spPr>
            <a:xfrm>
              <a:off x="1926775" y="3774900"/>
              <a:ext cx="63175" cy="14125"/>
            </a:xfrm>
            <a:custGeom>
              <a:rect b="b" l="l" r="r" t="t"/>
              <a:pathLst>
                <a:path extrusionOk="0" h="565" w="2527">
                  <a:moveTo>
                    <a:pt x="361" y="1"/>
                  </a:moveTo>
                  <a:cubicBezTo>
                    <a:pt x="1" y="1"/>
                    <a:pt x="1" y="564"/>
                    <a:pt x="361" y="564"/>
                  </a:cubicBezTo>
                  <a:cubicBezTo>
                    <a:pt x="378" y="564"/>
                    <a:pt x="396" y="563"/>
                    <a:pt x="415" y="560"/>
                  </a:cubicBezTo>
                  <a:lnTo>
                    <a:pt x="2112" y="560"/>
                  </a:lnTo>
                  <a:cubicBezTo>
                    <a:pt x="2131" y="563"/>
                    <a:pt x="2149" y="564"/>
                    <a:pt x="2166" y="564"/>
                  </a:cubicBezTo>
                  <a:cubicBezTo>
                    <a:pt x="2526" y="564"/>
                    <a:pt x="2526" y="1"/>
                    <a:pt x="2166" y="1"/>
                  </a:cubicBezTo>
                  <a:cubicBezTo>
                    <a:pt x="2149" y="1"/>
                    <a:pt x="2131" y="2"/>
                    <a:pt x="2112"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101"/>
            <p:cNvSpPr/>
            <p:nvPr/>
          </p:nvSpPr>
          <p:spPr>
            <a:xfrm>
              <a:off x="1758900" y="3602950"/>
              <a:ext cx="313275" cy="363425"/>
            </a:xfrm>
            <a:custGeom>
              <a:rect b="b" l="l" r="r" t="t"/>
              <a:pathLst>
                <a:path extrusionOk="0" h="14537" w="12531">
                  <a:moveTo>
                    <a:pt x="4352" y="556"/>
                  </a:moveTo>
                  <a:cubicBezTo>
                    <a:pt x="4414" y="556"/>
                    <a:pt x="4476" y="587"/>
                    <a:pt x="4537" y="649"/>
                  </a:cubicBezTo>
                  <a:lnTo>
                    <a:pt x="5587" y="1698"/>
                  </a:lnTo>
                  <a:lnTo>
                    <a:pt x="2038" y="1698"/>
                  </a:lnTo>
                  <a:cubicBezTo>
                    <a:pt x="1853" y="1698"/>
                    <a:pt x="1729" y="1821"/>
                    <a:pt x="1729" y="1976"/>
                  </a:cubicBezTo>
                  <a:lnTo>
                    <a:pt x="1729" y="4259"/>
                  </a:lnTo>
                  <a:lnTo>
                    <a:pt x="618" y="4259"/>
                  </a:lnTo>
                  <a:lnTo>
                    <a:pt x="618" y="834"/>
                  </a:lnTo>
                  <a:cubicBezTo>
                    <a:pt x="587" y="679"/>
                    <a:pt x="741" y="556"/>
                    <a:pt x="896" y="556"/>
                  </a:cubicBezTo>
                  <a:close/>
                  <a:moveTo>
                    <a:pt x="11667" y="3117"/>
                  </a:moveTo>
                  <a:cubicBezTo>
                    <a:pt x="11821" y="3117"/>
                    <a:pt x="11944" y="3241"/>
                    <a:pt x="11944" y="3395"/>
                  </a:cubicBezTo>
                  <a:lnTo>
                    <a:pt x="11944" y="4259"/>
                  </a:lnTo>
                  <a:lnTo>
                    <a:pt x="10802" y="4259"/>
                  </a:lnTo>
                  <a:lnTo>
                    <a:pt x="10802" y="3117"/>
                  </a:lnTo>
                  <a:close/>
                  <a:moveTo>
                    <a:pt x="10247" y="2253"/>
                  </a:moveTo>
                  <a:lnTo>
                    <a:pt x="10247" y="4259"/>
                  </a:lnTo>
                  <a:lnTo>
                    <a:pt x="7531" y="4259"/>
                  </a:lnTo>
                  <a:cubicBezTo>
                    <a:pt x="7518" y="4257"/>
                    <a:pt x="7504" y="4255"/>
                    <a:pt x="7492" y="4255"/>
                  </a:cubicBezTo>
                  <a:cubicBezTo>
                    <a:pt x="7356" y="4255"/>
                    <a:pt x="7253" y="4396"/>
                    <a:pt x="7253" y="4537"/>
                  </a:cubicBezTo>
                  <a:cubicBezTo>
                    <a:pt x="7253" y="4691"/>
                    <a:pt x="7377" y="4815"/>
                    <a:pt x="7531" y="4815"/>
                  </a:cubicBezTo>
                  <a:lnTo>
                    <a:pt x="11944" y="4815"/>
                  </a:lnTo>
                  <a:lnTo>
                    <a:pt x="11944" y="10370"/>
                  </a:lnTo>
                  <a:lnTo>
                    <a:pt x="618" y="10370"/>
                  </a:lnTo>
                  <a:lnTo>
                    <a:pt x="587" y="4784"/>
                  </a:lnTo>
                  <a:lnTo>
                    <a:pt x="5000" y="4784"/>
                  </a:lnTo>
                  <a:cubicBezTo>
                    <a:pt x="5155" y="4784"/>
                    <a:pt x="5278" y="4661"/>
                    <a:pt x="5278" y="4506"/>
                  </a:cubicBezTo>
                  <a:cubicBezTo>
                    <a:pt x="5278" y="4352"/>
                    <a:pt x="5155" y="4229"/>
                    <a:pt x="5000" y="4229"/>
                  </a:cubicBezTo>
                  <a:lnTo>
                    <a:pt x="2285" y="4229"/>
                  </a:lnTo>
                  <a:lnTo>
                    <a:pt x="2285" y="2253"/>
                  </a:lnTo>
                  <a:close/>
                  <a:moveTo>
                    <a:pt x="1149" y="12806"/>
                  </a:moveTo>
                  <a:cubicBezTo>
                    <a:pt x="1440" y="12806"/>
                    <a:pt x="1729" y="13035"/>
                    <a:pt x="1729" y="13394"/>
                  </a:cubicBezTo>
                  <a:cubicBezTo>
                    <a:pt x="1729" y="13703"/>
                    <a:pt x="1482" y="13950"/>
                    <a:pt x="1174" y="13950"/>
                  </a:cubicBezTo>
                  <a:cubicBezTo>
                    <a:pt x="649" y="13950"/>
                    <a:pt x="402" y="13333"/>
                    <a:pt x="772" y="12962"/>
                  </a:cubicBezTo>
                  <a:cubicBezTo>
                    <a:pt x="880" y="12855"/>
                    <a:pt x="1014" y="12806"/>
                    <a:pt x="1149" y="12806"/>
                  </a:cubicBezTo>
                  <a:close/>
                  <a:moveTo>
                    <a:pt x="7685" y="12808"/>
                  </a:moveTo>
                  <a:lnTo>
                    <a:pt x="7685" y="13950"/>
                  </a:lnTo>
                  <a:lnTo>
                    <a:pt x="4846" y="13950"/>
                  </a:lnTo>
                  <a:lnTo>
                    <a:pt x="4846" y="12808"/>
                  </a:lnTo>
                  <a:close/>
                  <a:moveTo>
                    <a:pt x="11389" y="12808"/>
                  </a:moveTo>
                  <a:cubicBezTo>
                    <a:pt x="11883" y="12808"/>
                    <a:pt x="12160" y="13425"/>
                    <a:pt x="11790" y="13796"/>
                  </a:cubicBezTo>
                  <a:cubicBezTo>
                    <a:pt x="11672" y="13904"/>
                    <a:pt x="11529" y="13953"/>
                    <a:pt x="11389" y="13953"/>
                  </a:cubicBezTo>
                  <a:cubicBezTo>
                    <a:pt x="11092" y="13953"/>
                    <a:pt x="10812" y="13731"/>
                    <a:pt x="10833" y="13394"/>
                  </a:cubicBezTo>
                  <a:cubicBezTo>
                    <a:pt x="10802" y="13055"/>
                    <a:pt x="11080" y="12808"/>
                    <a:pt x="11389" y="12808"/>
                  </a:cubicBezTo>
                  <a:close/>
                  <a:moveTo>
                    <a:pt x="865" y="0"/>
                  </a:moveTo>
                  <a:cubicBezTo>
                    <a:pt x="402" y="0"/>
                    <a:pt x="1" y="371"/>
                    <a:pt x="1" y="834"/>
                  </a:cubicBezTo>
                  <a:lnTo>
                    <a:pt x="1" y="10648"/>
                  </a:lnTo>
                  <a:cubicBezTo>
                    <a:pt x="1" y="10802"/>
                    <a:pt x="155" y="10926"/>
                    <a:pt x="309" y="10956"/>
                  </a:cubicBezTo>
                  <a:lnTo>
                    <a:pt x="5988" y="10956"/>
                  </a:lnTo>
                  <a:lnTo>
                    <a:pt x="5988" y="12253"/>
                  </a:lnTo>
                  <a:lnTo>
                    <a:pt x="4568" y="12253"/>
                  </a:lnTo>
                  <a:cubicBezTo>
                    <a:pt x="4414" y="12253"/>
                    <a:pt x="4291" y="12376"/>
                    <a:pt x="4291" y="12530"/>
                  </a:cubicBezTo>
                  <a:lnTo>
                    <a:pt x="4291" y="13117"/>
                  </a:lnTo>
                  <a:lnTo>
                    <a:pt x="2285" y="13117"/>
                  </a:lnTo>
                  <a:cubicBezTo>
                    <a:pt x="2132" y="12533"/>
                    <a:pt x="1659" y="12262"/>
                    <a:pt x="1187" y="12262"/>
                  </a:cubicBezTo>
                  <a:cubicBezTo>
                    <a:pt x="610" y="12262"/>
                    <a:pt x="32" y="12665"/>
                    <a:pt x="32" y="13394"/>
                  </a:cubicBezTo>
                  <a:cubicBezTo>
                    <a:pt x="32" y="14124"/>
                    <a:pt x="610" y="14527"/>
                    <a:pt x="1187" y="14527"/>
                  </a:cubicBezTo>
                  <a:cubicBezTo>
                    <a:pt x="1659" y="14527"/>
                    <a:pt x="2132" y="14256"/>
                    <a:pt x="2285" y="13672"/>
                  </a:cubicBezTo>
                  <a:lnTo>
                    <a:pt x="4291" y="13672"/>
                  </a:lnTo>
                  <a:lnTo>
                    <a:pt x="4291" y="14259"/>
                  </a:lnTo>
                  <a:cubicBezTo>
                    <a:pt x="4291" y="14413"/>
                    <a:pt x="4414" y="14536"/>
                    <a:pt x="4568" y="14536"/>
                  </a:cubicBezTo>
                  <a:lnTo>
                    <a:pt x="7994" y="14536"/>
                  </a:lnTo>
                  <a:cubicBezTo>
                    <a:pt x="8148" y="14536"/>
                    <a:pt x="8272" y="14413"/>
                    <a:pt x="8272" y="14259"/>
                  </a:cubicBezTo>
                  <a:lnTo>
                    <a:pt x="8272" y="13672"/>
                  </a:lnTo>
                  <a:lnTo>
                    <a:pt x="10278" y="13672"/>
                  </a:lnTo>
                  <a:cubicBezTo>
                    <a:pt x="10431" y="14256"/>
                    <a:pt x="10903" y="14527"/>
                    <a:pt x="11376" y="14527"/>
                  </a:cubicBezTo>
                  <a:cubicBezTo>
                    <a:pt x="11953" y="14527"/>
                    <a:pt x="12531" y="14124"/>
                    <a:pt x="12531" y="13394"/>
                  </a:cubicBezTo>
                  <a:cubicBezTo>
                    <a:pt x="12531" y="12665"/>
                    <a:pt x="11953" y="12262"/>
                    <a:pt x="11376" y="12262"/>
                  </a:cubicBezTo>
                  <a:cubicBezTo>
                    <a:pt x="10903" y="12262"/>
                    <a:pt x="10431" y="12533"/>
                    <a:pt x="10278" y="13117"/>
                  </a:cubicBezTo>
                  <a:lnTo>
                    <a:pt x="8272" y="13117"/>
                  </a:lnTo>
                  <a:lnTo>
                    <a:pt x="8272" y="12561"/>
                  </a:lnTo>
                  <a:cubicBezTo>
                    <a:pt x="8272" y="12407"/>
                    <a:pt x="8148" y="12253"/>
                    <a:pt x="7994" y="12253"/>
                  </a:cubicBezTo>
                  <a:lnTo>
                    <a:pt x="6574" y="12253"/>
                  </a:lnTo>
                  <a:lnTo>
                    <a:pt x="6574" y="10956"/>
                  </a:lnTo>
                  <a:lnTo>
                    <a:pt x="12222" y="10956"/>
                  </a:lnTo>
                  <a:cubicBezTo>
                    <a:pt x="12407" y="10956"/>
                    <a:pt x="12531" y="10833"/>
                    <a:pt x="12531" y="10679"/>
                  </a:cubicBezTo>
                  <a:lnTo>
                    <a:pt x="12531" y="3395"/>
                  </a:lnTo>
                  <a:cubicBezTo>
                    <a:pt x="12531" y="2932"/>
                    <a:pt x="12130" y="2531"/>
                    <a:pt x="11667" y="2531"/>
                  </a:cubicBezTo>
                  <a:lnTo>
                    <a:pt x="10833" y="2531"/>
                  </a:lnTo>
                  <a:lnTo>
                    <a:pt x="10833" y="1976"/>
                  </a:lnTo>
                  <a:cubicBezTo>
                    <a:pt x="10833" y="1821"/>
                    <a:pt x="10679" y="1698"/>
                    <a:pt x="10525" y="1698"/>
                  </a:cubicBezTo>
                  <a:lnTo>
                    <a:pt x="6389" y="1698"/>
                  </a:lnTo>
                  <a:lnTo>
                    <a:pt x="4939" y="247"/>
                  </a:lnTo>
                  <a:cubicBezTo>
                    <a:pt x="4784" y="62"/>
                    <a:pt x="4568" y="0"/>
                    <a:pt x="4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101"/>
            <p:cNvSpPr/>
            <p:nvPr/>
          </p:nvSpPr>
          <p:spPr>
            <a:xfrm>
              <a:off x="1907050" y="3708950"/>
              <a:ext cx="16675" cy="14500"/>
            </a:xfrm>
            <a:custGeom>
              <a:rect b="b" l="l" r="r" t="t"/>
              <a:pathLst>
                <a:path extrusionOk="0" h="580" w="667">
                  <a:moveTo>
                    <a:pt x="376" y="0"/>
                  </a:moveTo>
                  <a:cubicBezTo>
                    <a:pt x="344" y="0"/>
                    <a:pt x="311" y="6"/>
                    <a:pt x="278" y="19"/>
                  </a:cubicBezTo>
                  <a:cubicBezTo>
                    <a:pt x="31" y="81"/>
                    <a:pt x="0" y="390"/>
                    <a:pt x="216" y="544"/>
                  </a:cubicBezTo>
                  <a:cubicBezTo>
                    <a:pt x="260" y="569"/>
                    <a:pt x="304" y="580"/>
                    <a:pt x="347" y="580"/>
                  </a:cubicBezTo>
                  <a:cubicBezTo>
                    <a:pt x="519" y="580"/>
                    <a:pt x="667" y="402"/>
                    <a:pt x="618" y="205"/>
                  </a:cubicBezTo>
                  <a:cubicBezTo>
                    <a:pt x="593" y="83"/>
                    <a:pt x="493" y="0"/>
                    <a:pt x="3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3" name="Google Shape;21463;p101"/>
          <p:cNvGrpSpPr/>
          <p:nvPr/>
        </p:nvGrpSpPr>
        <p:grpSpPr>
          <a:xfrm>
            <a:off x="4751413" y="1790938"/>
            <a:ext cx="363400" cy="313375"/>
            <a:chOff x="3997175" y="3077525"/>
            <a:chExt cx="363400" cy="313375"/>
          </a:xfrm>
        </p:grpSpPr>
        <p:sp>
          <p:nvSpPr>
            <p:cNvPr id="21464" name="Google Shape;21464;p101"/>
            <p:cNvSpPr/>
            <p:nvPr/>
          </p:nvSpPr>
          <p:spPr>
            <a:xfrm>
              <a:off x="4233250" y="3333675"/>
              <a:ext cx="16225" cy="14575"/>
            </a:xfrm>
            <a:custGeom>
              <a:rect b="b" l="l" r="r" t="t"/>
              <a:pathLst>
                <a:path extrusionOk="0" h="583" w="649">
                  <a:moveTo>
                    <a:pt x="371" y="1"/>
                  </a:moveTo>
                  <a:cubicBezTo>
                    <a:pt x="124" y="1"/>
                    <a:pt x="1" y="309"/>
                    <a:pt x="155" y="494"/>
                  </a:cubicBezTo>
                  <a:cubicBezTo>
                    <a:pt x="216" y="555"/>
                    <a:pt x="289" y="582"/>
                    <a:pt x="361" y="582"/>
                  </a:cubicBezTo>
                  <a:cubicBezTo>
                    <a:pt x="509" y="582"/>
                    <a:pt x="649" y="465"/>
                    <a:pt x="649" y="278"/>
                  </a:cubicBezTo>
                  <a:cubicBezTo>
                    <a:pt x="64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101"/>
            <p:cNvSpPr/>
            <p:nvPr/>
          </p:nvSpPr>
          <p:spPr>
            <a:xfrm>
              <a:off x="4211650" y="3248800"/>
              <a:ext cx="17000" cy="14425"/>
            </a:xfrm>
            <a:custGeom>
              <a:rect b="b" l="l" r="r" t="t"/>
              <a:pathLst>
                <a:path extrusionOk="0" h="577" w="680">
                  <a:moveTo>
                    <a:pt x="371" y="1"/>
                  </a:moveTo>
                  <a:cubicBezTo>
                    <a:pt x="124" y="1"/>
                    <a:pt x="1" y="309"/>
                    <a:pt x="186" y="495"/>
                  </a:cubicBezTo>
                  <a:cubicBezTo>
                    <a:pt x="243" y="551"/>
                    <a:pt x="311" y="576"/>
                    <a:pt x="379" y="576"/>
                  </a:cubicBezTo>
                  <a:cubicBezTo>
                    <a:pt x="531" y="576"/>
                    <a:pt x="680" y="450"/>
                    <a:pt x="680" y="279"/>
                  </a:cubicBezTo>
                  <a:cubicBezTo>
                    <a:pt x="680"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101"/>
            <p:cNvSpPr/>
            <p:nvPr/>
          </p:nvSpPr>
          <p:spPr>
            <a:xfrm>
              <a:off x="4191975" y="3333100"/>
              <a:ext cx="15450" cy="13925"/>
            </a:xfrm>
            <a:custGeom>
              <a:rect b="b" l="l" r="r" t="t"/>
              <a:pathLst>
                <a:path extrusionOk="0" h="557" w="618">
                  <a:moveTo>
                    <a:pt x="309" y="1"/>
                  </a:moveTo>
                  <a:cubicBezTo>
                    <a:pt x="155" y="1"/>
                    <a:pt x="1" y="101"/>
                    <a:pt x="16" y="301"/>
                  </a:cubicBezTo>
                  <a:cubicBezTo>
                    <a:pt x="32" y="471"/>
                    <a:pt x="163" y="556"/>
                    <a:pt x="298" y="556"/>
                  </a:cubicBezTo>
                  <a:cubicBezTo>
                    <a:pt x="433" y="556"/>
                    <a:pt x="572" y="471"/>
                    <a:pt x="602"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101"/>
            <p:cNvSpPr/>
            <p:nvPr/>
          </p:nvSpPr>
          <p:spPr>
            <a:xfrm>
              <a:off x="4147625" y="3333675"/>
              <a:ext cx="17000" cy="14575"/>
            </a:xfrm>
            <a:custGeom>
              <a:rect b="b" l="l" r="r" t="t"/>
              <a:pathLst>
                <a:path extrusionOk="0" h="583" w="680">
                  <a:moveTo>
                    <a:pt x="401" y="1"/>
                  </a:moveTo>
                  <a:cubicBezTo>
                    <a:pt x="124" y="1"/>
                    <a:pt x="0" y="309"/>
                    <a:pt x="185" y="494"/>
                  </a:cubicBezTo>
                  <a:cubicBezTo>
                    <a:pt x="246" y="555"/>
                    <a:pt x="319" y="582"/>
                    <a:pt x="391" y="582"/>
                  </a:cubicBezTo>
                  <a:cubicBezTo>
                    <a:pt x="539" y="582"/>
                    <a:pt x="679" y="465"/>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101"/>
            <p:cNvSpPr/>
            <p:nvPr/>
          </p:nvSpPr>
          <p:spPr>
            <a:xfrm>
              <a:off x="4037475" y="3163875"/>
              <a:ext cx="16025" cy="13900"/>
            </a:xfrm>
            <a:custGeom>
              <a:rect b="b" l="l" r="r" t="t"/>
              <a:pathLst>
                <a:path extrusionOk="0" h="556" w="641">
                  <a:moveTo>
                    <a:pt x="329" y="1"/>
                  </a:moveTo>
                  <a:cubicBezTo>
                    <a:pt x="105" y="1"/>
                    <a:pt x="0" y="290"/>
                    <a:pt x="147" y="466"/>
                  </a:cubicBezTo>
                  <a:cubicBezTo>
                    <a:pt x="209" y="528"/>
                    <a:pt x="284" y="555"/>
                    <a:pt x="358" y="555"/>
                  </a:cubicBezTo>
                  <a:cubicBezTo>
                    <a:pt x="504" y="555"/>
                    <a:pt x="641" y="445"/>
                    <a:pt x="641" y="281"/>
                  </a:cubicBezTo>
                  <a:cubicBezTo>
                    <a:pt x="641" y="127"/>
                    <a:pt x="518" y="3"/>
                    <a:pt x="363" y="3"/>
                  </a:cubicBezTo>
                  <a:cubicBezTo>
                    <a:pt x="352" y="2"/>
                    <a:pt x="340" y="1"/>
                    <a:pt x="3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101"/>
            <p:cNvSpPr/>
            <p:nvPr/>
          </p:nvSpPr>
          <p:spPr>
            <a:xfrm>
              <a:off x="4037275" y="3206375"/>
              <a:ext cx="16225" cy="13825"/>
            </a:xfrm>
            <a:custGeom>
              <a:rect b="b" l="l" r="r" t="t"/>
              <a:pathLst>
                <a:path extrusionOk="0" h="553" w="649">
                  <a:moveTo>
                    <a:pt x="371" y="0"/>
                  </a:moveTo>
                  <a:cubicBezTo>
                    <a:pt x="124" y="0"/>
                    <a:pt x="1" y="278"/>
                    <a:pt x="155" y="463"/>
                  </a:cubicBezTo>
                  <a:cubicBezTo>
                    <a:pt x="217" y="525"/>
                    <a:pt x="292" y="553"/>
                    <a:pt x="366" y="553"/>
                  </a:cubicBezTo>
                  <a:cubicBezTo>
                    <a:pt x="512" y="553"/>
                    <a:pt x="649" y="443"/>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101"/>
            <p:cNvSpPr/>
            <p:nvPr/>
          </p:nvSpPr>
          <p:spPr>
            <a:xfrm>
              <a:off x="4037275" y="3248800"/>
              <a:ext cx="16225" cy="14425"/>
            </a:xfrm>
            <a:custGeom>
              <a:rect b="b" l="l" r="r" t="t"/>
              <a:pathLst>
                <a:path extrusionOk="0" h="577" w="649">
                  <a:moveTo>
                    <a:pt x="371" y="1"/>
                  </a:moveTo>
                  <a:cubicBezTo>
                    <a:pt x="124" y="1"/>
                    <a:pt x="1" y="309"/>
                    <a:pt x="155" y="495"/>
                  </a:cubicBezTo>
                  <a:cubicBezTo>
                    <a:pt x="212" y="551"/>
                    <a:pt x="281" y="576"/>
                    <a:pt x="348" y="576"/>
                  </a:cubicBezTo>
                  <a:cubicBezTo>
                    <a:pt x="501" y="576"/>
                    <a:pt x="649" y="450"/>
                    <a:pt x="649" y="27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101"/>
            <p:cNvSpPr/>
            <p:nvPr/>
          </p:nvSpPr>
          <p:spPr>
            <a:xfrm>
              <a:off x="4037275" y="3291250"/>
              <a:ext cx="16225" cy="14575"/>
            </a:xfrm>
            <a:custGeom>
              <a:rect b="b" l="l" r="r" t="t"/>
              <a:pathLst>
                <a:path extrusionOk="0" h="583" w="649">
                  <a:moveTo>
                    <a:pt x="371" y="0"/>
                  </a:moveTo>
                  <a:cubicBezTo>
                    <a:pt x="124" y="0"/>
                    <a:pt x="1" y="309"/>
                    <a:pt x="155" y="494"/>
                  </a:cubicBezTo>
                  <a:cubicBezTo>
                    <a:pt x="216" y="555"/>
                    <a:pt x="289" y="582"/>
                    <a:pt x="361" y="582"/>
                  </a:cubicBezTo>
                  <a:cubicBezTo>
                    <a:pt x="509" y="582"/>
                    <a:pt x="649" y="465"/>
                    <a:pt x="649" y="278"/>
                  </a:cubicBezTo>
                  <a:cubicBezTo>
                    <a:pt x="649" y="124"/>
                    <a:pt x="526"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101"/>
            <p:cNvSpPr/>
            <p:nvPr/>
          </p:nvSpPr>
          <p:spPr>
            <a:xfrm>
              <a:off x="4038825" y="3333100"/>
              <a:ext cx="15450" cy="13925"/>
            </a:xfrm>
            <a:custGeom>
              <a:rect b="b" l="l" r="r" t="t"/>
              <a:pathLst>
                <a:path extrusionOk="0" h="557" w="618">
                  <a:moveTo>
                    <a:pt x="309" y="1"/>
                  </a:moveTo>
                  <a:cubicBezTo>
                    <a:pt x="155" y="1"/>
                    <a:pt x="1" y="101"/>
                    <a:pt x="31" y="301"/>
                  </a:cubicBezTo>
                  <a:cubicBezTo>
                    <a:pt x="47" y="471"/>
                    <a:pt x="178" y="556"/>
                    <a:pt x="309" y="556"/>
                  </a:cubicBezTo>
                  <a:cubicBezTo>
                    <a:pt x="440" y="556"/>
                    <a:pt x="572" y="471"/>
                    <a:pt x="587" y="301"/>
                  </a:cubicBezTo>
                  <a:cubicBezTo>
                    <a:pt x="618" y="101"/>
                    <a:pt x="464"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101"/>
            <p:cNvSpPr/>
            <p:nvPr/>
          </p:nvSpPr>
          <p:spPr>
            <a:xfrm>
              <a:off x="4080500" y="3291250"/>
              <a:ext cx="84125" cy="13900"/>
            </a:xfrm>
            <a:custGeom>
              <a:rect b="b" l="l" r="r" t="t"/>
              <a:pathLst>
                <a:path extrusionOk="0" h="556" w="3365">
                  <a:moveTo>
                    <a:pt x="340" y="0"/>
                  </a:moveTo>
                  <a:cubicBezTo>
                    <a:pt x="0" y="31"/>
                    <a:pt x="0" y="525"/>
                    <a:pt x="340" y="556"/>
                  </a:cubicBezTo>
                  <a:lnTo>
                    <a:pt x="3086" y="556"/>
                  </a:lnTo>
                  <a:cubicBezTo>
                    <a:pt x="3241" y="556"/>
                    <a:pt x="3364" y="432"/>
                    <a:pt x="3364" y="278"/>
                  </a:cubicBezTo>
                  <a:cubicBezTo>
                    <a:pt x="3364" y="124"/>
                    <a:pt x="3241" y="0"/>
                    <a:pt x="30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101"/>
            <p:cNvSpPr/>
            <p:nvPr/>
          </p:nvSpPr>
          <p:spPr>
            <a:xfrm>
              <a:off x="4079725" y="3248800"/>
              <a:ext cx="108025" cy="13925"/>
            </a:xfrm>
            <a:custGeom>
              <a:rect b="b" l="l" r="r" t="t"/>
              <a:pathLst>
                <a:path extrusionOk="0" h="557" w="4321">
                  <a:moveTo>
                    <a:pt x="371" y="1"/>
                  </a:moveTo>
                  <a:cubicBezTo>
                    <a:pt x="0" y="1"/>
                    <a:pt x="0" y="556"/>
                    <a:pt x="371" y="556"/>
                  </a:cubicBezTo>
                  <a:lnTo>
                    <a:pt x="3951" y="556"/>
                  </a:lnTo>
                  <a:cubicBezTo>
                    <a:pt x="4321" y="556"/>
                    <a:pt x="4321" y="1"/>
                    <a:pt x="3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101"/>
            <p:cNvSpPr/>
            <p:nvPr/>
          </p:nvSpPr>
          <p:spPr>
            <a:xfrm>
              <a:off x="4254100" y="3248800"/>
              <a:ext cx="66375" cy="13925"/>
            </a:xfrm>
            <a:custGeom>
              <a:rect b="b" l="l" r="r" t="t"/>
              <a:pathLst>
                <a:path extrusionOk="0" h="557" w="2655">
                  <a:moveTo>
                    <a:pt x="370" y="1"/>
                  </a:moveTo>
                  <a:cubicBezTo>
                    <a:pt x="0" y="1"/>
                    <a:pt x="0" y="556"/>
                    <a:pt x="370" y="556"/>
                  </a:cubicBezTo>
                  <a:lnTo>
                    <a:pt x="2253" y="556"/>
                  </a:lnTo>
                  <a:cubicBezTo>
                    <a:pt x="2654" y="556"/>
                    <a:pt x="2654" y="1"/>
                    <a:pt x="2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101"/>
            <p:cNvSpPr/>
            <p:nvPr/>
          </p:nvSpPr>
          <p:spPr>
            <a:xfrm>
              <a:off x="4147100" y="3163825"/>
              <a:ext cx="63550" cy="14050"/>
            </a:xfrm>
            <a:custGeom>
              <a:rect b="b" l="l" r="r" t="t"/>
              <a:pathLst>
                <a:path extrusionOk="0" h="562" w="2542">
                  <a:moveTo>
                    <a:pt x="366" y="1"/>
                  </a:moveTo>
                  <a:cubicBezTo>
                    <a:pt x="0" y="1"/>
                    <a:pt x="9" y="562"/>
                    <a:pt x="393" y="562"/>
                  </a:cubicBezTo>
                  <a:cubicBezTo>
                    <a:pt x="402" y="562"/>
                    <a:pt x="412" y="561"/>
                    <a:pt x="422" y="561"/>
                  </a:cubicBezTo>
                  <a:lnTo>
                    <a:pt x="2120" y="561"/>
                  </a:lnTo>
                  <a:cubicBezTo>
                    <a:pt x="2130" y="561"/>
                    <a:pt x="2140" y="562"/>
                    <a:pt x="2149" y="562"/>
                  </a:cubicBezTo>
                  <a:cubicBezTo>
                    <a:pt x="2533" y="562"/>
                    <a:pt x="2542" y="1"/>
                    <a:pt x="2176" y="1"/>
                  </a:cubicBezTo>
                  <a:cubicBezTo>
                    <a:pt x="2158" y="1"/>
                    <a:pt x="2139" y="2"/>
                    <a:pt x="2120" y="5"/>
                  </a:cubicBezTo>
                  <a:lnTo>
                    <a:pt x="422"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101"/>
            <p:cNvSpPr/>
            <p:nvPr/>
          </p:nvSpPr>
          <p:spPr>
            <a:xfrm>
              <a:off x="4189725" y="3291150"/>
              <a:ext cx="127650" cy="14100"/>
            </a:xfrm>
            <a:custGeom>
              <a:rect b="b" l="l" r="r" t="t"/>
              <a:pathLst>
                <a:path extrusionOk="0" h="564" w="5106">
                  <a:moveTo>
                    <a:pt x="361" y="0"/>
                  </a:moveTo>
                  <a:cubicBezTo>
                    <a:pt x="1" y="0"/>
                    <a:pt x="1" y="564"/>
                    <a:pt x="361" y="564"/>
                  </a:cubicBezTo>
                  <a:cubicBezTo>
                    <a:pt x="378" y="564"/>
                    <a:pt x="396" y="562"/>
                    <a:pt x="415" y="560"/>
                  </a:cubicBezTo>
                  <a:lnTo>
                    <a:pt x="4828" y="560"/>
                  </a:lnTo>
                  <a:cubicBezTo>
                    <a:pt x="4982" y="560"/>
                    <a:pt x="5106" y="436"/>
                    <a:pt x="5106" y="282"/>
                  </a:cubicBezTo>
                  <a:cubicBezTo>
                    <a:pt x="5106" y="128"/>
                    <a:pt x="4982" y="4"/>
                    <a:pt x="4828"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101"/>
            <p:cNvSpPr/>
            <p:nvPr/>
          </p:nvSpPr>
          <p:spPr>
            <a:xfrm>
              <a:off x="4080500" y="3206375"/>
              <a:ext cx="239200" cy="13900"/>
            </a:xfrm>
            <a:custGeom>
              <a:rect b="b" l="l" r="r" t="t"/>
              <a:pathLst>
                <a:path extrusionOk="0" h="556" w="9568">
                  <a:moveTo>
                    <a:pt x="340" y="0"/>
                  </a:moveTo>
                  <a:cubicBezTo>
                    <a:pt x="0" y="31"/>
                    <a:pt x="0" y="525"/>
                    <a:pt x="340" y="556"/>
                  </a:cubicBezTo>
                  <a:lnTo>
                    <a:pt x="9228" y="556"/>
                  </a:lnTo>
                  <a:cubicBezTo>
                    <a:pt x="9567" y="525"/>
                    <a:pt x="9567" y="31"/>
                    <a:pt x="9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101"/>
            <p:cNvSpPr/>
            <p:nvPr/>
          </p:nvSpPr>
          <p:spPr>
            <a:xfrm>
              <a:off x="4080500" y="3163825"/>
              <a:ext cx="44525" cy="14050"/>
            </a:xfrm>
            <a:custGeom>
              <a:rect b="b" l="l" r="r" t="t"/>
              <a:pathLst>
                <a:path extrusionOk="0" h="562" w="1781">
                  <a:moveTo>
                    <a:pt x="1414" y="1"/>
                  </a:moveTo>
                  <a:cubicBezTo>
                    <a:pt x="1396" y="1"/>
                    <a:pt x="1378" y="2"/>
                    <a:pt x="1358" y="5"/>
                  </a:cubicBezTo>
                  <a:lnTo>
                    <a:pt x="340" y="5"/>
                  </a:lnTo>
                  <a:cubicBezTo>
                    <a:pt x="0" y="36"/>
                    <a:pt x="0" y="530"/>
                    <a:pt x="340" y="561"/>
                  </a:cubicBezTo>
                  <a:lnTo>
                    <a:pt x="1358" y="561"/>
                  </a:lnTo>
                  <a:cubicBezTo>
                    <a:pt x="1368" y="561"/>
                    <a:pt x="1378" y="562"/>
                    <a:pt x="1388" y="562"/>
                  </a:cubicBezTo>
                  <a:cubicBezTo>
                    <a:pt x="1771" y="562"/>
                    <a:pt x="1780" y="1"/>
                    <a:pt x="1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101"/>
            <p:cNvSpPr/>
            <p:nvPr/>
          </p:nvSpPr>
          <p:spPr>
            <a:xfrm>
              <a:off x="4234025" y="3163950"/>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101"/>
            <p:cNvSpPr/>
            <p:nvPr/>
          </p:nvSpPr>
          <p:spPr>
            <a:xfrm>
              <a:off x="4080500" y="3333650"/>
              <a:ext cx="44525" cy="14750"/>
            </a:xfrm>
            <a:custGeom>
              <a:rect b="b" l="l" r="r" t="t"/>
              <a:pathLst>
                <a:path extrusionOk="0" h="590" w="1781">
                  <a:moveTo>
                    <a:pt x="1388" y="1"/>
                  </a:moveTo>
                  <a:cubicBezTo>
                    <a:pt x="1378" y="1"/>
                    <a:pt x="1368" y="1"/>
                    <a:pt x="1358" y="2"/>
                  </a:cubicBezTo>
                  <a:lnTo>
                    <a:pt x="340" y="2"/>
                  </a:lnTo>
                  <a:cubicBezTo>
                    <a:pt x="0" y="33"/>
                    <a:pt x="0" y="526"/>
                    <a:pt x="340" y="588"/>
                  </a:cubicBezTo>
                  <a:lnTo>
                    <a:pt x="1358" y="588"/>
                  </a:lnTo>
                  <a:cubicBezTo>
                    <a:pt x="1368" y="589"/>
                    <a:pt x="1378" y="589"/>
                    <a:pt x="1388" y="589"/>
                  </a:cubicBezTo>
                  <a:cubicBezTo>
                    <a:pt x="1780" y="589"/>
                    <a:pt x="1780" y="1"/>
                    <a:pt x="1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101"/>
            <p:cNvSpPr/>
            <p:nvPr/>
          </p:nvSpPr>
          <p:spPr>
            <a:xfrm>
              <a:off x="4169225" y="3376125"/>
              <a:ext cx="16225" cy="14575"/>
            </a:xfrm>
            <a:custGeom>
              <a:rect b="b" l="l" r="r" t="t"/>
              <a:pathLst>
                <a:path extrusionOk="0" h="583" w="649">
                  <a:moveTo>
                    <a:pt x="371" y="0"/>
                  </a:moveTo>
                  <a:cubicBezTo>
                    <a:pt x="124" y="0"/>
                    <a:pt x="0" y="309"/>
                    <a:pt x="185" y="494"/>
                  </a:cubicBezTo>
                  <a:cubicBezTo>
                    <a:pt x="247" y="556"/>
                    <a:pt x="319" y="583"/>
                    <a:pt x="388" y="583"/>
                  </a:cubicBezTo>
                  <a:cubicBezTo>
                    <a:pt x="525" y="583"/>
                    <a:pt x="648" y="473"/>
                    <a:pt x="648" y="309"/>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101"/>
            <p:cNvSpPr/>
            <p:nvPr/>
          </p:nvSpPr>
          <p:spPr>
            <a:xfrm>
              <a:off x="3997175" y="3077525"/>
              <a:ext cx="363400" cy="313375"/>
            </a:xfrm>
            <a:custGeom>
              <a:rect b="b" l="l" r="r" t="t"/>
              <a:pathLst>
                <a:path extrusionOk="0" h="12535" w="14536">
                  <a:moveTo>
                    <a:pt x="794" y="614"/>
                  </a:moveTo>
                  <a:cubicBezTo>
                    <a:pt x="807" y="614"/>
                    <a:pt x="820" y="615"/>
                    <a:pt x="833" y="618"/>
                  </a:cubicBezTo>
                  <a:lnTo>
                    <a:pt x="10370" y="618"/>
                  </a:lnTo>
                  <a:lnTo>
                    <a:pt x="10370" y="1729"/>
                  </a:lnTo>
                  <a:lnTo>
                    <a:pt x="556" y="1729"/>
                  </a:lnTo>
                  <a:lnTo>
                    <a:pt x="556" y="896"/>
                  </a:lnTo>
                  <a:cubicBezTo>
                    <a:pt x="556" y="755"/>
                    <a:pt x="658" y="614"/>
                    <a:pt x="794" y="614"/>
                  </a:cubicBezTo>
                  <a:close/>
                  <a:moveTo>
                    <a:pt x="13672" y="618"/>
                  </a:moveTo>
                  <a:cubicBezTo>
                    <a:pt x="13826" y="618"/>
                    <a:pt x="13950" y="741"/>
                    <a:pt x="13950" y="896"/>
                  </a:cubicBezTo>
                  <a:lnTo>
                    <a:pt x="13950" y="1729"/>
                  </a:lnTo>
                  <a:lnTo>
                    <a:pt x="10956" y="1729"/>
                  </a:lnTo>
                  <a:lnTo>
                    <a:pt x="10956" y="618"/>
                  </a:lnTo>
                  <a:close/>
                  <a:moveTo>
                    <a:pt x="13672" y="1"/>
                  </a:moveTo>
                  <a:lnTo>
                    <a:pt x="13672" y="31"/>
                  </a:lnTo>
                  <a:lnTo>
                    <a:pt x="833" y="31"/>
                  </a:lnTo>
                  <a:cubicBezTo>
                    <a:pt x="370" y="31"/>
                    <a:pt x="0" y="402"/>
                    <a:pt x="0" y="896"/>
                  </a:cubicBezTo>
                  <a:lnTo>
                    <a:pt x="0" y="11697"/>
                  </a:lnTo>
                  <a:cubicBezTo>
                    <a:pt x="0" y="12160"/>
                    <a:pt x="370" y="12530"/>
                    <a:pt x="833" y="12530"/>
                  </a:cubicBezTo>
                  <a:lnTo>
                    <a:pt x="5987" y="12530"/>
                  </a:lnTo>
                  <a:cubicBezTo>
                    <a:pt x="6006" y="12533"/>
                    <a:pt x="6024" y="12534"/>
                    <a:pt x="6041" y="12534"/>
                  </a:cubicBezTo>
                  <a:cubicBezTo>
                    <a:pt x="6401" y="12534"/>
                    <a:pt x="6401" y="11971"/>
                    <a:pt x="6041" y="11971"/>
                  </a:cubicBezTo>
                  <a:cubicBezTo>
                    <a:pt x="6024" y="11971"/>
                    <a:pt x="6006" y="11972"/>
                    <a:pt x="5987" y="11975"/>
                  </a:cubicBezTo>
                  <a:lnTo>
                    <a:pt x="833" y="11975"/>
                  </a:lnTo>
                  <a:cubicBezTo>
                    <a:pt x="679" y="11975"/>
                    <a:pt x="556" y="11851"/>
                    <a:pt x="556" y="11697"/>
                  </a:cubicBezTo>
                  <a:lnTo>
                    <a:pt x="556" y="2315"/>
                  </a:lnTo>
                  <a:lnTo>
                    <a:pt x="13950" y="2315"/>
                  </a:lnTo>
                  <a:lnTo>
                    <a:pt x="13950" y="11666"/>
                  </a:lnTo>
                  <a:cubicBezTo>
                    <a:pt x="13950" y="11821"/>
                    <a:pt x="13826" y="11944"/>
                    <a:pt x="13672" y="11944"/>
                  </a:cubicBezTo>
                  <a:lnTo>
                    <a:pt x="8549" y="11944"/>
                  </a:lnTo>
                  <a:cubicBezTo>
                    <a:pt x="8209" y="12006"/>
                    <a:pt x="8209" y="12469"/>
                    <a:pt x="8549" y="12530"/>
                  </a:cubicBezTo>
                  <a:lnTo>
                    <a:pt x="13672" y="12530"/>
                  </a:lnTo>
                  <a:cubicBezTo>
                    <a:pt x="14135" y="12530"/>
                    <a:pt x="14536" y="12129"/>
                    <a:pt x="14536" y="11666"/>
                  </a:cubicBezTo>
                  <a:lnTo>
                    <a:pt x="14536" y="865"/>
                  </a:lnTo>
                  <a:cubicBezTo>
                    <a:pt x="14536" y="402"/>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4" name="Google Shape;21484;p101"/>
          <p:cNvGrpSpPr/>
          <p:nvPr/>
        </p:nvGrpSpPr>
        <p:grpSpPr>
          <a:xfrm>
            <a:off x="5464975" y="1765913"/>
            <a:ext cx="363425" cy="363425"/>
            <a:chOff x="3246450" y="3052825"/>
            <a:chExt cx="363425" cy="363425"/>
          </a:xfrm>
        </p:grpSpPr>
        <p:sp>
          <p:nvSpPr>
            <p:cNvPr id="21485" name="Google Shape;21485;p101"/>
            <p:cNvSpPr/>
            <p:nvPr/>
          </p:nvSpPr>
          <p:spPr>
            <a:xfrm>
              <a:off x="3246450" y="3052825"/>
              <a:ext cx="363425" cy="363425"/>
            </a:xfrm>
            <a:custGeom>
              <a:rect b="b" l="l" r="r" t="t"/>
              <a:pathLst>
                <a:path extrusionOk="0" h="14537" w="14537">
                  <a:moveTo>
                    <a:pt x="8704" y="556"/>
                  </a:moveTo>
                  <a:lnTo>
                    <a:pt x="8704" y="3025"/>
                  </a:lnTo>
                  <a:lnTo>
                    <a:pt x="5864" y="3025"/>
                  </a:lnTo>
                  <a:lnTo>
                    <a:pt x="5864" y="556"/>
                  </a:lnTo>
                  <a:close/>
                  <a:moveTo>
                    <a:pt x="9568" y="5834"/>
                  </a:moveTo>
                  <a:lnTo>
                    <a:pt x="9568" y="8673"/>
                  </a:lnTo>
                  <a:lnTo>
                    <a:pt x="5000" y="8673"/>
                  </a:lnTo>
                  <a:lnTo>
                    <a:pt x="5000" y="5834"/>
                  </a:lnTo>
                  <a:close/>
                  <a:moveTo>
                    <a:pt x="2593" y="11512"/>
                  </a:moveTo>
                  <a:lnTo>
                    <a:pt x="2562" y="13981"/>
                  </a:lnTo>
                  <a:lnTo>
                    <a:pt x="618" y="13981"/>
                  </a:lnTo>
                  <a:lnTo>
                    <a:pt x="618" y="11512"/>
                  </a:lnTo>
                  <a:close/>
                  <a:moveTo>
                    <a:pt x="13981" y="11512"/>
                  </a:moveTo>
                  <a:lnTo>
                    <a:pt x="13981" y="13981"/>
                  </a:lnTo>
                  <a:lnTo>
                    <a:pt x="12006" y="13981"/>
                  </a:lnTo>
                  <a:lnTo>
                    <a:pt x="12006" y="11512"/>
                  </a:lnTo>
                  <a:close/>
                  <a:moveTo>
                    <a:pt x="5586" y="1"/>
                  </a:moveTo>
                  <a:cubicBezTo>
                    <a:pt x="5432" y="1"/>
                    <a:pt x="5309" y="124"/>
                    <a:pt x="5309" y="279"/>
                  </a:cubicBezTo>
                  <a:lnTo>
                    <a:pt x="5309" y="3303"/>
                  </a:lnTo>
                  <a:cubicBezTo>
                    <a:pt x="5309" y="3457"/>
                    <a:pt x="5432" y="3581"/>
                    <a:pt x="5586" y="3581"/>
                  </a:cubicBezTo>
                  <a:lnTo>
                    <a:pt x="7006" y="3581"/>
                  </a:lnTo>
                  <a:lnTo>
                    <a:pt x="7006" y="5278"/>
                  </a:lnTo>
                  <a:lnTo>
                    <a:pt x="4722" y="5278"/>
                  </a:lnTo>
                  <a:cubicBezTo>
                    <a:pt x="4568" y="5278"/>
                    <a:pt x="4445" y="5402"/>
                    <a:pt x="4445" y="5556"/>
                  </a:cubicBezTo>
                  <a:lnTo>
                    <a:pt x="4445" y="6976"/>
                  </a:lnTo>
                  <a:lnTo>
                    <a:pt x="1574" y="6976"/>
                  </a:lnTo>
                  <a:cubicBezTo>
                    <a:pt x="1420" y="6976"/>
                    <a:pt x="1297" y="7099"/>
                    <a:pt x="1297" y="7253"/>
                  </a:cubicBezTo>
                  <a:lnTo>
                    <a:pt x="1297" y="10957"/>
                  </a:lnTo>
                  <a:lnTo>
                    <a:pt x="309" y="10957"/>
                  </a:lnTo>
                  <a:cubicBezTo>
                    <a:pt x="155" y="10957"/>
                    <a:pt x="31" y="11080"/>
                    <a:pt x="0" y="11235"/>
                  </a:cubicBezTo>
                  <a:lnTo>
                    <a:pt x="0" y="14259"/>
                  </a:lnTo>
                  <a:cubicBezTo>
                    <a:pt x="0" y="14413"/>
                    <a:pt x="155" y="14537"/>
                    <a:pt x="309" y="14537"/>
                  </a:cubicBezTo>
                  <a:lnTo>
                    <a:pt x="2840" y="14537"/>
                  </a:lnTo>
                  <a:cubicBezTo>
                    <a:pt x="3025" y="14537"/>
                    <a:pt x="3148" y="14413"/>
                    <a:pt x="3148" y="14259"/>
                  </a:cubicBezTo>
                  <a:lnTo>
                    <a:pt x="3148" y="11235"/>
                  </a:lnTo>
                  <a:cubicBezTo>
                    <a:pt x="3148" y="11080"/>
                    <a:pt x="3025" y="10957"/>
                    <a:pt x="2840" y="10957"/>
                  </a:cubicBezTo>
                  <a:lnTo>
                    <a:pt x="1852" y="10957"/>
                  </a:lnTo>
                  <a:lnTo>
                    <a:pt x="1852" y="7562"/>
                  </a:lnTo>
                  <a:lnTo>
                    <a:pt x="4475" y="7562"/>
                  </a:lnTo>
                  <a:lnTo>
                    <a:pt x="4475" y="8982"/>
                  </a:lnTo>
                  <a:cubicBezTo>
                    <a:pt x="4475" y="9136"/>
                    <a:pt x="4599" y="9260"/>
                    <a:pt x="4753" y="9260"/>
                  </a:cubicBezTo>
                  <a:lnTo>
                    <a:pt x="7006" y="9260"/>
                  </a:lnTo>
                  <a:lnTo>
                    <a:pt x="7006" y="10957"/>
                  </a:lnTo>
                  <a:lnTo>
                    <a:pt x="4722" y="10957"/>
                  </a:lnTo>
                  <a:cubicBezTo>
                    <a:pt x="4568" y="10957"/>
                    <a:pt x="4445" y="11080"/>
                    <a:pt x="4445" y="11235"/>
                  </a:cubicBezTo>
                  <a:lnTo>
                    <a:pt x="4445" y="14259"/>
                  </a:lnTo>
                  <a:cubicBezTo>
                    <a:pt x="4445" y="14413"/>
                    <a:pt x="4568" y="14537"/>
                    <a:pt x="4722" y="14537"/>
                  </a:cubicBezTo>
                  <a:lnTo>
                    <a:pt x="6019" y="14537"/>
                  </a:lnTo>
                  <a:cubicBezTo>
                    <a:pt x="6173" y="14537"/>
                    <a:pt x="6296" y="14413"/>
                    <a:pt x="6296" y="14259"/>
                  </a:cubicBezTo>
                  <a:cubicBezTo>
                    <a:pt x="6296" y="14118"/>
                    <a:pt x="6193" y="13977"/>
                    <a:pt x="6058" y="13977"/>
                  </a:cubicBezTo>
                  <a:cubicBezTo>
                    <a:pt x="6045" y="13977"/>
                    <a:pt x="6032" y="13979"/>
                    <a:pt x="6019" y="13981"/>
                  </a:cubicBezTo>
                  <a:lnTo>
                    <a:pt x="5000" y="13981"/>
                  </a:lnTo>
                  <a:lnTo>
                    <a:pt x="5000" y="11512"/>
                  </a:lnTo>
                  <a:lnTo>
                    <a:pt x="9568" y="11512"/>
                  </a:lnTo>
                  <a:lnTo>
                    <a:pt x="9568" y="13981"/>
                  </a:lnTo>
                  <a:lnTo>
                    <a:pt x="8549" y="13981"/>
                  </a:lnTo>
                  <a:cubicBezTo>
                    <a:pt x="8536" y="13979"/>
                    <a:pt x="8523" y="13977"/>
                    <a:pt x="8510" y="13977"/>
                  </a:cubicBezTo>
                  <a:cubicBezTo>
                    <a:pt x="8374" y="13977"/>
                    <a:pt x="8271" y="14118"/>
                    <a:pt x="8271" y="14259"/>
                  </a:cubicBezTo>
                  <a:cubicBezTo>
                    <a:pt x="8271" y="14413"/>
                    <a:pt x="8395" y="14537"/>
                    <a:pt x="8549" y="14537"/>
                  </a:cubicBezTo>
                  <a:lnTo>
                    <a:pt x="9845" y="14537"/>
                  </a:lnTo>
                  <a:cubicBezTo>
                    <a:pt x="10000" y="14537"/>
                    <a:pt x="10123" y="14413"/>
                    <a:pt x="10123" y="14259"/>
                  </a:cubicBezTo>
                  <a:lnTo>
                    <a:pt x="10123" y="11235"/>
                  </a:lnTo>
                  <a:cubicBezTo>
                    <a:pt x="10123" y="11080"/>
                    <a:pt x="10000" y="10957"/>
                    <a:pt x="9845" y="10957"/>
                  </a:cubicBezTo>
                  <a:lnTo>
                    <a:pt x="7562" y="10957"/>
                  </a:lnTo>
                  <a:lnTo>
                    <a:pt x="7562" y="9260"/>
                  </a:lnTo>
                  <a:lnTo>
                    <a:pt x="9845" y="9260"/>
                  </a:lnTo>
                  <a:cubicBezTo>
                    <a:pt x="10000" y="9260"/>
                    <a:pt x="10123" y="9136"/>
                    <a:pt x="10123" y="8982"/>
                  </a:cubicBezTo>
                  <a:lnTo>
                    <a:pt x="10123" y="7562"/>
                  </a:lnTo>
                  <a:lnTo>
                    <a:pt x="12716" y="7562"/>
                  </a:lnTo>
                  <a:lnTo>
                    <a:pt x="12716" y="10957"/>
                  </a:lnTo>
                  <a:lnTo>
                    <a:pt x="11697" y="10957"/>
                  </a:lnTo>
                  <a:cubicBezTo>
                    <a:pt x="11543" y="10957"/>
                    <a:pt x="11419" y="11080"/>
                    <a:pt x="11419" y="11235"/>
                  </a:cubicBezTo>
                  <a:lnTo>
                    <a:pt x="11419" y="14259"/>
                  </a:lnTo>
                  <a:cubicBezTo>
                    <a:pt x="11419" y="14413"/>
                    <a:pt x="11543" y="14537"/>
                    <a:pt x="11697" y="14537"/>
                  </a:cubicBezTo>
                  <a:lnTo>
                    <a:pt x="14259" y="14537"/>
                  </a:lnTo>
                  <a:cubicBezTo>
                    <a:pt x="14413" y="14537"/>
                    <a:pt x="14536" y="14413"/>
                    <a:pt x="14536" y="14259"/>
                  </a:cubicBezTo>
                  <a:lnTo>
                    <a:pt x="14536" y="11235"/>
                  </a:lnTo>
                  <a:cubicBezTo>
                    <a:pt x="14536" y="11080"/>
                    <a:pt x="14413" y="10957"/>
                    <a:pt x="14259" y="10957"/>
                  </a:cubicBezTo>
                  <a:lnTo>
                    <a:pt x="13271" y="10957"/>
                  </a:lnTo>
                  <a:lnTo>
                    <a:pt x="13271" y="7253"/>
                  </a:lnTo>
                  <a:cubicBezTo>
                    <a:pt x="13271" y="7099"/>
                    <a:pt x="13148" y="6976"/>
                    <a:pt x="12993" y="6976"/>
                  </a:cubicBezTo>
                  <a:lnTo>
                    <a:pt x="10123" y="6976"/>
                  </a:lnTo>
                  <a:lnTo>
                    <a:pt x="10123" y="5556"/>
                  </a:lnTo>
                  <a:cubicBezTo>
                    <a:pt x="10123" y="5402"/>
                    <a:pt x="10000" y="5278"/>
                    <a:pt x="9845" y="5278"/>
                  </a:cubicBezTo>
                  <a:lnTo>
                    <a:pt x="7562" y="5278"/>
                  </a:lnTo>
                  <a:lnTo>
                    <a:pt x="7562" y="3581"/>
                  </a:lnTo>
                  <a:lnTo>
                    <a:pt x="8981" y="3581"/>
                  </a:lnTo>
                  <a:cubicBezTo>
                    <a:pt x="9136" y="3581"/>
                    <a:pt x="9259" y="3457"/>
                    <a:pt x="9259" y="3303"/>
                  </a:cubicBezTo>
                  <a:lnTo>
                    <a:pt x="9259" y="279"/>
                  </a:lnTo>
                  <a:cubicBezTo>
                    <a:pt x="9259" y="124"/>
                    <a:pt x="9136" y="1"/>
                    <a:pt x="8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101"/>
            <p:cNvSpPr/>
            <p:nvPr/>
          </p:nvSpPr>
          <p:spPr>
            <a:xfrm>
              <a:off x="3418725" y="3402300"/>
              <a:ext cx="16775" cy="13875"/>
            </a:xfrm>
            <a:custGeom>
              <a:rect b="b" l="l" r="r" t="t"/>
              <a:pathLst>
                <a:path extrusionOk="0" h="555" w="671">
                  <a:moveTo>
                    <a:pt x="359" y="0"/>
                  </a:moveTo>
                  <a:cubicBezTo>
                    <a:pt x="132" y="0"/>
                    <a:pt x="0" y="289"/>
                    <a:pt x="177" y="465"/>
                  </a:cubicBezTo>
                  <a:cubicBezTo>
                    <a:pt x="239" y="527"/>
                    <a:pt x="314" y="554"/>
                    <a:pt x="387" y="554"/>
                  </a:cubicBezTo>
                  <a:cubicBezTo>
                    <a:pt x="533" y="554"/>
                    <a:pt x="671" y="445"/>
                    <a:pt x="671" y="280"/>
                  </a:cubicBezTo>
                  <a:cubicBezTo>
                    <a:pt x="671" y="126"/>
                    <a:pt x="547" y="2"/>
                    <a:pt x="393" y="2"/>
                  </a:cubicBezTo>
                  <a:cubicBezTo>
                    <a:pt x="381" y="1"/>
                    <a:pt x="370" y="0"/>
                    <a:pt x="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7" name="Google Shape;21487;p101"/>
          <p:cNvGrpSpPr/>
          <p:nvPr/>
        </p:nvGrpSpPr>
        <p:grpSpPr>
          <a:xfrm>
            <a:off x="6229956" y="1766300"/>
            <a:ext cx="362650" cy="362650"/>
            <a:chOff x="2492650" y="3053600"/>
            <a:chExt cx="362650" cy="362650"/>
          </a:xfrm>
        </p:grpSpPr>
        <p:sp>
          <p:nvSpPr>
            <p:cNvPr id="21488" name="Google Shape;21488;p101"/>
            <p:cNvSpPr/>
            <p:nvPr/>
          </p:nvSpPr>
          <p:spPr>
            <a:xfrm>
              <a:off x="2798950" y="3120725"/>
              <a:ext cx="56350" cy="248475"/>
            </a:xfrm>
            <a:custGeom>
              <a:rect b="b" l="l" r="r" t="t"/>
              <a:pathLst>
                <a:path extrusionOk="0" h="9939" w="2254">
                  <a:moveTo>
                    <a:pt x="1112" y="1"/>
                  </a:moveTo>
                  <a:cubicBezTo>
                    <a:pt x="1117" y="1"/>
                    <a:pt x="1122" y="1"/>
                    <a:pt x="1127" y="1"/>
                  </a:cubicBezTo>
                  <a:lnTo>
                    <a:pt x="1127" y="1"/>
                  </a:lnTo>
                  <a:cubicBezTo>
                    <a:pt x="1132" y="1"/>
                    <a:pt x="1137" y="1"/>
                    <a:pt x="1142" y="1"/>
                  </a:cubicBezTo>
                  <a:close/>
                  <a:moveTo>
                    <a:pt x="1142" y="587"/>
                  </a:moveTo>
                  <a:cubicBezTo>
                    <a:pt x="1451" y="587"/>
                    <a:pt x="1698" y="834"/>
                    <a:pt x="1698" y="1143"/>
                  </a:cubicBezTo>
                  <a:lnTo>
                    <a:pt x="1698" y="1729"/>
                  </a:lnTo>
                  <a:lnTo>
                    <a:pt x="587" y="1729"/>
                  </a:lnTo>
                  <a:lnTo>
                    <a:pt x="587" y="1174"/>
                  </a:lnTo>
                  <a:cubicBezTo>
                    <a:pt x="587" y="834"/>
                    <a:pt x="834" y="587"/>
                    <a:pt x="1142" y="587"/>
                  </a:cubicBezTo>
                  <a:close/>
                  <a:moveTo>
                    <a:pt x="1698" y="2285"/>
                  </a:moveTo>
                  <a:lnTo>
                    <a:pt x="1698" y="6821"/>
                  </a:lnTo>
                  <a:lnTo>
                    <a:pt x="587" y="6821"/>
                  </a:lnTo>
                  <a:lnTo>
                    <a:pt x="587" y="2285"/>
                  </a:lnTo>
                  <a:close/>
                  <a:moveTo>
                    <a:pt x="1605" y="7377"/>
                  </a:moveTo>
                  <a:lnTo>
                    <a:pt x="1142" y="8766"/>
                  </a:lnTo>
                  <a:lnTo>
                    <a:pt x="680" y="7377"/>
                  </a:lnTo>
                  <a:close/>
                  <a:moveTo>
                    <a:pt x="1127" y="1"/>
                  </a:moveTo>
                  <a:lnTo>
                    <a:pt x="1127" y="1"/>
                  </a:lnTo>
                  <a:cubicBezTo>
                    <a:pt x="517" y="9"/>
                    <a:pt x="1" y="531"/>
                    <a:pt x="1" y="1174"/>
                  </a:cubicBezTo>
                  <a:lnTo>
                    <a:pt x="1" y="7130"/>
                  </a:lnTo>
                  <a:cubicBezTo>
                    <a:pt x="1" y="7130"/>
                    <a:pt x="1" y="7161"/>
                    <a:pt x="1" y="7192"/>
                  </a:cubicBezTo>
                  <a:lnTo>
                    <a:pt x="865" y="9753"/>
                  </a:lnTo>
                  <a:cubicBezTo>
                    <a:pt x="911" y="9877"/>
                    <a:pt x="1019" y="9938"/>
                    <a:pt x="1127" y="9938"/>
                  </a:cubicBezTo>
                  <a:cubicBezTo>
                    <a:pt x="1235" y="9938"/>
                    <a:pt x="1343" y="9877"/>
                    <a:pt x="1389" y="9753"/>
                  </a:cubicBezTo>
                  <a:lnTo>
                    <a:pt x="2254" y="7192"/>
                  </a:lnTo>
                  <a:cubicBezTo>
                    <a:pt x="2254" y="7161"/>
                    <a:pt x="2254" y="7130"/>
                    <a:pt x="2254" y="7130"/>
                  </a:cubicBezTo>
                  <a:lnTo>
                    <a:pt x="2254" y="1174"/>
                  </a:lnTo>
                  <a:cubicBezTo>
                    <a:pt x="2254" y="531"/>
                    <a:pt x="1768" y="9"/>
                    <a:pt x="1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101"/>
            <p:cNvSpPr/>
            <p:nvPr/>
          </p:nvSpPr>
          <p:spPr>
            <a:xfrm>
              <a:off x="2538950" y="3142325"/>
              <a:ext cx="57100" cy="57125"/>
            </a:xfrm>
            <a:custGeom>
              <a:rect b="b" l="l" r="r" t="t"/>
              <a:pathLst>
                <a:path extrusionOk="0" h="2285" w="2284">
                  <a:moveTo>
                    <a:pt x="1728" y="556"/>
                  </a:moveTo>
                  <a:lnTo>
                    <a:pt x="1728" y="1698"/>
                  </a:lnTo>
                  <a:lnTo>
                    <a:pt x="556" y="1698"/>
                  </a:lnTo>
                  <a:lnTo>
                    <a:pt x="556" y="556"/>
                  </a:lnTo>
                  <a:close/>
                  <a:moveTo>
                    <a:pt x="309" y="1"/>
                  </a:moveTo>
                  <a:cubicBezTo>
                    <a:pt x="154" y="1"/>
                    <a:pt x="0" y="124"/>
                    <a:pt x="0" y="310"/>
                  </a:cubicBezTo>
                  <a:lnTo>
                    <a:pt x="0" y="2007"/>
                  </a:lnTo>
                  <a:cubicBezTo>
                    <a:pt x="0" y="2161"/>
                    <a:pt x="154" y="2285"/>
                    <a:pt x="309" y="2285"/>
                  </a:cubicBezTo>
                  <a:lnTo>
                    <a:pt x="2006" y="2285"/>
                  </a:lnTo>
                  <a:cubicBezTo>
                    <a:pt x="2160" y="2285"/>
                    <a:pt x="2284" y="2161"/>
                    <a:pt x="2284" y="2007"/>
                  </a:cubicBezTo>
                  <a:lnTo>
                    <a:pt x="2284" y="310"/>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101"/>
            <p:cNvSpPr/>
            <p:nvPr/>
          </p:nvSpPr>
          <p:spPr>
            <a:xfrm>
              <a:off x="2621175" y="3142225"/>
              <a:ext cx="108375" cy="14125"/>
            </a:xfrm>
            <a:custGeom>
              <a:rect b="b" l="l" r="r" t="t"/>
              <a:pathLst>
                <a:path extrusionOk="0" h="565" w="4335">
                  <a:moveTo>
                    <a:pt x="361" y="1"/>
                  </a:moveTo>
                  <a:cubicBezTo>
                    <a:pt x="1" y="1"/>
                    <a:pt x="1" y="564"/>
                    <a:pt x="361" y="564"/>
                  </a:cubicBezTo>
                  <a:cubicBezTo>
                    <a:pt x="378" y="564"/>
                    <a:pt x="396" y="563"/>
                    <a:pt x="415" y="560"/>
                  </a:cubicBezTo>
                  <a:lnTo>
                    <a:pt x="4025" y="560"/>
                  </a:lnTo>
                  <a:cubicBezTo>
                    <a:pt x="4334" y="530"/>
                    <a:pt x="4334" y="36"/>
                    <a:pt x="402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101"/>
            <p:cNvSpPr/>
            <p:nvPr/>
          </p:nvSpPr>
          <p:spPr>
            <a:xfrm>
              <a:off x="2624575" y="3184775"/>
              <a:ext cx="82600" cy="13900"/>
            </a:xfrm>
            <a:custGeom>
              <a:rect b="b" l="l" r="r" t="t"/>
              <a:pathLst>
                <a:path extrusionOk="0" h="556" w="3304">
                  <a:moveTo>
                    <a:pt x="279" y="0"/>
                  </a:moveTo>
                  <a:cubicBezTo>
                    <a:pt x="124" y="0"/>
                    <a:pt x="1" y="124"/>
                    <a:pt x="1" y="278"/>
                  </a:cubicBezTo>
                  <a:cubicBezTo>
                    <a:pt x="1" y="432"/>
                    <a:pt x="124" y="556"/>
                    <a:pt x="279" y="556"/>
                  </a:cubicBezTo>
                  <a:lnTo>
                    <a:pt x="3025" y="556"/>
                  </a:lnTo>
                  <a:cubicBezTo>
                    <a:pt x="3180" y="556"/>
                    <a:pt x="3303" y="432"/>
                    <a:pt x="3303" y="278"/>
                  </a:cubicBezTo>
                  <a:cubicBezTo>
                    <a:pt x="3303" y="124"/>
                    <a:pt x="3180" y="0"/>
                    <a:pt x="3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101"/>
            <p:cNvSpPr/>
            <p:nvPr/>
          </p:nvSpPr>
          <p:spPr>
            <a:xfrm>
              <a:off x="2538950" y="3227200"/>
              <a:ext cx="57100" cy="57125"/>
            </a:xfrm>
            <a:custGeom>
              <a:rect b="b" l="l" r="r" t="t"/>
              <a:pathLst>
                <a:path extrusionOk="0" h="2285" w="2284">
                  <a:moveTo>
                    <a:pt x="1728" y="587"/>
                  </a:moveTo>
                  <a:lnTo>
                    <a:pt x="1728" y="1698"/>
                  </a:lnTo>
                  <a:lnTo>
                    <a:pt x="556" y="1698"/>
                  </a:lnTo>
                  <a:lnTo>
                    <a:pt x="556" y="587"/>
                  </a:lnTo>
                  <a:close/>
                  <a:moveTo>
                    <a:pt x="309" y="1"/>
                  </a:moveTo>
                  <a:cubicBezTo>
                    <a:pt x="154" y="1"/>
                    <a:pt x="0" y="124"/>
                    <a:pt x="0" y="278"/>
                  </a:cubicBezTo>
                  <a:lnTo>
                    <a:pt x="0" y="2007"/>
                  </a:lnTo>
                  <a:cubicBezTo>
                    <a:pt x="0" y="2161"/>
                    <a:pt x="154" y="2285"/>
                    <a:pt x="309" y="2285"/>
                  </a:cubicBezTo>
                  <a:lnTo>
                    <a:pt x="2006" y="2285"/>
                  </a:lnTo>
                  <a:cubicBezTo>
                    <a:pt x="2160" y="2285"/>
                    <a:pt x="2284" y="2161"/>
                    <a:pt x="2284" y="2007"/>
                  </a:cubicBezTo>
                  <a:lnTo>
                    <a:pt x="2284" y="278"/>
                  </a:lnTo>
                  <a:cubicBezTo>
                    <a:pt x="2284" y="124"/>
                    <a:pt x="2160" y="1"/>
                    <a:pt x="2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101"/>
            <p:cNvSpPr/>
            <p:nvPr/>
          </p:nvSpPr>
          <p:spPr>
            <a:xfrm>
              <a:off x="2620975" y="3227175"/>
              <a:ext cx="108575" cy="14750"/>
            </a:xfrm>
            <a:custGeom>
              <a:rect b="b" l="l" r="r" t="t"/>
              <a:pathLst>
                <a:path extrusionOk="0" h="590" w="4343">
                  <a:moveTo>
                    <a:pt x="393" y="1"/>
                  </a:moveTo>
                  <a:cubicBezTo>
                    <a:pt x="0" y="1"/>
                    <a:pt x="0" y="589"/>
                    <a:pt x="393" y="589"/>
                  </a:cubicBezTo>
                  <a:cubicBezTo>
                    <a:pt x="403" y="589"/>
                    <a:pt x="413" y="589"/>
                    <a:pt x="423" y="588"/>
                  </a:cubicBezTo>
                  <a:lnTo>
                    <a:pt x="4033" y="588"/>
                  </a:lnTo>
                  <a:cubicBezTo>
                    <a:pt x="4342" y="526"/>
                    <a:pt x="4342" y="63"/>
                    <a:pt x="403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101"/>
            <p:cNvSpPr/>
            <p:nvPr/>
          </p:nvSpPr>
          <p:spPr>
            <a:xfrm>
              <a:off x="2620975" y="3269625"/>
              <a:ext cx="86950" cy="14725"/>
            </a:xfrm>
            <a:custGeom>
              <a:rect b="b" l="l" r="r" t="t"/>
              <a:pathLst>
                <a:path extrusionOk="0" h="589" w="3478">
                  <a:moveTo>
                    <a:pt x="393" y="0"/>
                  </a:moveTo>
                  <a:cubicBezTo>
                    <a:pt x="0" y="0"/>
                    <a:pt x="0" y="589"/>
                    <a:pt x="393" y="589"/>
                  </a:cubicBezTo>
                  <a:cubicBezTo>
                    <a:pt x="403" y="589"/>
                    <a:pt x="413" y="588"/>
                    <a:pt x="423" y="588"/>
                  </a:cubicBezTo>
                  <a:lnTo>
                    <a:pt x="3169" y="588"/>
                  </a:lnTo>
                  <a:cubicBezTo>
                    <a:pt x="3478" y="526"/>
                    <a:pt x="3478" y="63"/>
                    <a:pt x="3169" y="1"/>
                  </a:cubicBezTo>
                  <a:lnTo>
                    <a:pt x="423" y="1"/>
                  </a:lnTo>
                  <a:cubicBezTo>
                    <a:pt x="413" y="0"/>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101"/>
            <p:cNvSpPr/>
            <p:nvPr/>
          </p:nvSpPr>
          <p:spPr>
            <a:xfrm>
              <a:off x="2539725" y="3312075"/>
              <a:ext cx="56325" cy="57125"/>
            </a:xfrm>
            <a:custGeom>
              <a:rect b="b" l="l" r="r" t="t"/>
              <a:pathLst>
                <a:path extrusionOk="0" h="2285" w="2253">
                  <a:moveTo>
                    <a:pt x="1697" y="587"/>
                  </a:moveTo>
                  <a:lnTo>
                    <a:pt x="1697" y="1729"/>
                  </a:lnTo>
                  <a:lnTo>
                    <a:pt x="525" y="1729"/>
                  </a:lnTo>
                  <a:lnTo>
                    <a:pt x="525" y="587"/>
                  </a:lnTo>
                  <a:close/>
                  <a:moveTo>
                    <a:pt x="1975" y="1"/>
                  </a:moveTo>
                  <a:lnTo>
                    <a:pt x="1975" y="31"/>
                  </a:lnTo>
                  <a:lnTo>
                    <a:pt x="278" y="31"/>
                  </a:lnTo>
                  <a:cubicBezTo>
                    <a:pt x="123" y="31"/>
                    <a:pt x="0" y="155"/>
                    <a:pt x="0" y="309"/>
                  </a:cubicBezTo>
                  <a:lnTo>
                    <a:pt x="0" y="2007"/>
                  </a:lnTo>
                  <a:cubicBezTo>
                    <a:pt x="0" y="2161"/>
                    <a:pt x="123" y="2284"/>
                    <a:pt x="278" y="2284"/>
                  </a:cubicBezTo>
                  <a:lnTo>
                    <a:pt x="1975" y="2284"/>
                  </a:lnTo>
                  <a:cubicBezTo>
                    <a:pt x="2129" y="2253"/>
                    <a:pt x="2253" y="2130"/>
                    <a:pt x="2253" y="2007"/>
                  </a:cubicBezTo>
                  <a:lnTo>
                    <a:pt x="2253" y="278"/>
                  </a:lnTo>
                  <a:cubicBezTo>
                    <a:pt x="2253" y="124"/>
                    <a:pt x="2129"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101"/>
            <p:cNvSpPr/>
            <p:nvPr/>
          </p:nvSpPr>
          <p:spPr>
            <a:xfrm>
              <a:off x="2621175" y="3312750"/>
              <a:ext cx="108375" cy="14100"/>
            </a:xfrm>
            <a:custGeom>
              <a:rect b="b" l="l" r="r" t="t"/>
              <a:pathLst>
                <a:path extrusionOk="0" h="564" w="4335">
                  <a:moveTo>
                    <a:pt x="361" y="0"/>
                  </a:moveTo>
                  <a:cubicBezTo>
                    <a:pt x="1" y="0"/>
                    <a:pt x="1" y="564"/>
                    <a:pt x="361" y="564"/>
                  </a:cubicBezTo>
                  <a:cubicBezTo>
                    <a:pt x="378" y="564"/>
                    <a:pt x="396" y="563"/>
                    <a:pt x="415" y="560"/>
                  </a:cubicBezTo>
                  <a:lnTo>
                    <a:pt x="4025" y="560"/>
                  </a:lnTo>
                  <a:cubicBezTo>
                    <a:pt x="4334" y="529"/>
                    <a:pt x="4334" y="35"/>
                    <a:pt x="4025"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101"/>
            <p:cNvSpPr/>
            <p:nvPr/>
          </p:nvSpPr>
          <p:spPr>
            <a:xfrm>
              <a:off x="2621175" y="3355175"/>
              <a:ext cx="86750" cy="14125"/>
            </a:xfrm>
            <a:custGeom>
              <a:rect b="b" l="l" r="r" t="t"/>
              <a:pathLst>
                <a:path extrusionOk="0" h="565" w="3470">
                  <a:moveTo>
                    <a:pt x="361" y="1"/>
                  </a:moveTo>
                  <a:cubicBezTo>
                    <a:pt x="1" y="1"/>
                    <a:pt x="1" y="564"/>
                    <a:pt x="361" y="564"/>
                  </a:cubicBezTo>
                  <a:cubicBezTo>
                    <a:pt x="378" y="564"/>
                    <a:pt x="396" y="563"/>
                    <a:pt x="415" y="560"/>
                  </a:cubicBezTo>
                  <a:lnTo>
                    <a:pt x="3161" y="560"/>
                  </a:lnTo>
                  <a:cubicBezTo>
                    <a:pt x="3470" y="529"/>
                    <a:pt x="3470" y="36"/>
                    <a:pt x="3161"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101"/>
            <p:cNvSpPr/>
            <p:nvPr/>
          </p:nvSpPr>
          <p:spPr>
            <a:xfrm>
              <a:off x="2623800" y="3402200"/>
              <a:ext cx="15475" cy="14050"/>
            </a:xfrm>
            <a:custGeom>
              <a:rect b="b" l="l" r="r" t="t"/>
              <a:pathLst>
                <a:path extrusionOk="0" h="562" w="619">
                  <a:moveTo>
                    <a:pt x="312" y="0"/>
                  </a:moveTo>
                  <a:cubicBezTo>
                    <a:pt x="179" y="0"/>
                    <a:pt x="59" y="88"/>
                    <a:pt x="32" y="222"/>
                  </a:cubicBezTo>
                  <a:cubicBezTo>
                    <a:pt x="1" y="377"/>
                    <a:pt x="124" y="531"/>
                    <a:pt x="279" y="562"/>
                  </a:cubicBezTo>
                  <a:cubicBezTo>
                    <a:pt x="433" y="562"/>
                    <a:pt x="556" y="469"/>
                    <a:pt x="587" y="315"/>
                  </a:cubicBezTo>
                  <a:cubicBezTo>
                    <a:pt x="618" y="161"/>
                    <a:pt x="526" y="6"/>
                    <a:pt x="371" y="6"/>
                  </a:cubicBezTo>
                  <a:cubicBezTo>
                    <a:pt x="351" y="2"/>
                    <a:pt x="331" y="0"/>
                    <a:pt x="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101"/>
            <p:cNvSpPr/>
            <p:nvPr/>
          </p:nvSpPr>
          <p:spPr>
            <a:xfrm>
              <a:off x="2492650" y="3053600"/>
              <a:ext cx="277775" cy="362650"/>
            </a:xfrm>
            <a:custGeom>
              <a:rect b="b" l="l" r="r" t="t"/>
              <a:pathLst>
                <a:path extrusionOk="0" h="14506" w="11111">
                  <a:moveTo>
                    <a:pt x="6697" y="525"/>
                  </a:moveTo>
                  <a:cubicBezTo>
                    <a:pt x="6852" y="525"/>
                    <a:pt x="6975" y="680"/>
                    <a:pt x="6975" y="834"/>
                  </a:cubicBezTo>
                  <a:lnTo>
                    <a:pt x="6975" y="1390"/>
                  </a:lnTo>
                  <a:cubicBezTo>
                    <a:pt x="6975" y="1544"/>
                    <a:pt x="6852" y="1667"/>
                    <a:pt x="6697" y="1667"/>
                  </a:cubicBezTo>
                  <a:lnTo>
                    <a:pt x="4414" y="1667"/>
                  </a:lnTo>
                  <a:cubicBezTo>
                    <a:pt x="4259" y="1667"/>
                    <a:pt x="4136" y="1544"/>
                    <a:pt x="4136" y="1390"/>
                  </a:cubicBezTo>
                  <a:lnTo>
                    <a:pt x="4136" y="834"/>
                  </a:lnTo>
                  <a:cubicBezTo>
                    <a:pt x="4136" y="680"/>
                    <a:pt x="4259" y="525"/>
                    <a:pt x="4414" y="525"/>
                  </a:cubicBezTo>
                  <a:close/>
                  <a:moveTo>
                    <a:pt x="4414" y="1"/>
                  </a:moveTo>
                  <a:cubicBezTo>
                    <a:pt x="3951" y="1"/>
                    <a:pt x="3580" y="371"/>
                    <a:pt x="3580" y="834"/>
                  </a:cubicBezTo>
                  <a:lnTo>
                    <a:pt x="834" y="834"/>
                  </a:lnTo>
                  <a:cubicBezTo>
                    <a:pt x="371" y="834"/>
                    <a:pt x="0" y="1235"/>
                    <a:pt x="0" y="1698"/>
                  </a:cubicBezTo>
                  <a:lnTo>
                    <a:pt x="0" y="13642"/>
                  </a:lnTo>
                  <a:cubicBezTo>
                    <a:pt x="0" y="14105"/>
                    <a:pt x="371" y="14506"/>
                    <a:pt x="834" y="14506"/>
                  </a:cubicBezTo>
                  <a:lnTo>
                    <a:pt x="4290" y="14506"/>
                  </a:lnTo>
                  <a:cubicBezTo>
                    <a:pt x="4445" y="14506"/>
                    <a:pt x="4568" y="14382"/>
                    <a:pt x="4568" y="14228"/>
                  </a:cubicBezTo>
                  <a:cubicBezTo>
                    <a:pt x="4568" y="14087"/>
                    <a:pt x="4465" y="13946"/>
                    <a:pt x="4330" y="13946"/>
                  </a:cubicBezTo>
                  <a:cubicBezTo>
                    <a:pt x="4317" y="13946"/>
                    <a:pt x="4304" y="13948"/>
                    <a:pt x="4290" y="13950"/>
                  </a:cubicBezTo>
                  <a:lnTo>
                    <a:pt x="834" y="13950"/>
                  </a:lnTo>
                  <a:cubicBezTo>
                    <a:pt x="679" y="13919"/>
                    <a:pt x="556" y="13796"/>
                    <a:pt x="556" y="13642"/>
                  </a:cubicBezTo>
                  <a:lnTo>
                    <a:pt x="556" y="1698"/>
                  </a:lnTo>
                  <a:cubicBezTo>
                    <a:pt x="556" y="1544"/>
                    <a:pt x="679" y="1420"/>
                    <a:pt x="834" y="1420"/>
                  </a:cubicBezTo>
                  <a:lnTo>
                    <a:pt x="3580" y="1420"/>
                  </a:lnTo>
                  <a:cubicBezTo>
                    <a:pt x="3580" y="1883"/>
                    <a:pt x="3951" y="2254"/>
                    <a:pt x="4414" y="2254"/>
                  </a:cubicBezTo>
                  <a:lnTo>
                    <a:pt x="6697" y="2254"/>
                  </a:lnTo>
                  <a:cubicBezTo>
                    <a:pt x="7160" y="2254"/>
                    <a:pt x="7562" y="1883"/>
                    <a:pt x="7562" y="1420"/>
                  </a:cubicBezTo>
                  <a:lnTo>
                    <a:pt x="10277" y="1420"/>
                  </a:lnTo>
                  <a:cubicBezTo>
                    <a:pt x="10432" y="1420"/>
                    <a:pt x="10555" y="1544"/>
                    <a:pt x="10555" y="1698"/>
                  </a:cubicBezTo>
                  <a:lnTo>
                    <a:pt x="10555" y="13642"/>
                  </a:lnTo>
                  <a:cubicBezTo>
                    <a:pt x="10555" y="13796"/>
                    <a:pt x="10432" y="13919"/>
                    <a:pt x="10277" y="13950"/>
                  </a:cubicBezTo>
                  <a:lnTo>
                    <a:pt x="6852" y="13950"/>
                  </a:lnTo>
                  <a:cubicBezTo>
                    <a:pt x="6836" y="13948"/>
                    <a:pt x="6820" y="13946"/>
                    <a:pt x="6805" y="13946"/>
                  </a:cubicBezTo>
                  <a:cubicBezTo>
                    <a:pt x="6646" y="13946"/>
                    <a:pt x="6543" y="14087"/>
                    <a:pt x="6543" y="14228"/>
                  </a:cubicBezTo>
                  <a:cubicBezTo>
                    <a:pt x="6543" y="14382"/>
                    <a:pt x="6667" y="14506"/>
                    <a:pt x="6852" y="14506"/>
                  </a:cubicBezTo>
                  <a:lnTo>
                    <a:pt x="10277" y="14506"/>
                  </a:lnTo>
                  <a:cubicBezTo>
                    <a:pt x="10740" y="14506"/>
                    <a:pt x="11111" y="14136"/>
                    <a:pt x="11111" y="13642"/>
                  </a:cubicBezTo>
                  <a:lnTo>
                    <a:pt x="11111" y="1698"/>
                  </a:lnTo>
                  <a:cubicBezTo>
                    <a:pt x="11111" y="1235"/>
                    <a:pt x="10740" y="834"/>
                    <a:pt x="10277" y="834"/>
                  </a:cubicBezTo>
                  <a:lnTo>
                    <a:pt x="7562" y="834"/>
                  </a:lnTo>
                  <a:cubicBezTo>
                    <a:pt x="7562" y="371"/>
                    <a:pt x="7160" y="1"/>
                    <a:pt x="66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0" name="Google Shape;21500;p101"/>
          <p:cNvGrpSpPr/>
          <p:nvPr/>
        </p:nvGrpSpPr>
        <p:grpSpPr>
          <a:xfrm>
            <a:off x="6957013" y="1766288"/>
            <a:ext cx="363425" cy="362675"/>
            <a:chOff x="1734225" y="3053575"/>
            <a:chExt cx="363425" cy="362675"/>
          </a:xfrm>
        </p:grpSpPr>
        <p:sp>
          <p:nvSpPr>
            <p:cNvPr id="21501" name="Google Shape;21501;p101"/>
            <p:cNvSpPr/>
            <p:nvPr/>
          </p:nvSpPr>
          <p:spPr>
            <a:xfrm>
              <a:off x="1734225" y="3053575"/>
              <a:ext cx="363425" cy="362675"/>
            </a:xfrm>
            <a:custGeom>
              <a:rect b="b" l="l" r="r" t="t"/>
              <a:pathLst>
                <a:path extrusionOk="0" h="14507" w="14537">
                  <a:moveTo>
                    <a:pt x="13672" y="526"/>
                  </a:moveTo>
                  <a:cubicBezTo>
                    <a:pt x="13826" y="526"/>
                    <a:pt x="13950" y="681"/>
                    <a:pt x="13950" y="835"/>
                  </a:cubicBezTo>
                  <a:lnTo>
                    <a:pt x="13950" y="10371"/>
                  </a:lnTo>
                  <a:lnTo>
                    <a:pt x="8549" y="10371"/>
                  </a:lnTo>
                  <a:cubicBezTo>
                    <a:pt x="8209" y="10402"/>
                    <a:pt x="8209" y="10896"/>
                    <a:pt x="8549" y="10927"/>
                  </a:cubicBezTo>
                  <a:lnTo>
                    <a:pt x="13950" y="10927"/>
                  </a:lnTo>
                  <a:lnTo>
                    <a:pt x="13950" y="11760"/>
                  </a:lnTo>
                  <a:cubicBezTo>
                    <a:pt x="13950" y="11945"/>
                    <a:pt x="13826" y="12069"/>
                    <a:pt x="13672" y="12069"/>
                  </a:cubicBezTo>
                  <a:lnTo>
                    <a:pt x="864" y="12069"/>
                  </a:lnTo>
                  <a:cubicBezTo>
                    <a:pt x="710" y="12069"/>
                    <a:pt x="556" y="11945"/>
                    <a:pt x="556" y="11791"/>
                  </a:cubicBezTo>
                  <a:lnTo>
                    <a:pt x="556" y="10927"/>
                  </a:lnTo>
                  <a:lnTo>
                    <a:pt x="5957" y="10927"/>
                  </a:lnTo>
                  <a:cubicBezTo>
                    <a:pt x="5976" y="10930"/>
                    <a:pt x="5995" y="10931"/>
                    <a:pt x="6013" y="10931"/>
                  </a:cubicBezTo>
                  <a:cubicBezTo>
                    <a:pt x="6379" y="10931"/>
                    <a:pt x="6370" y="10370"/>
                    <a:pt x="5986" y="10370"/>
                  </a:cubicBezTo>
                  <a:cubicBezTo>
                    <a:pt x="5976" y="10370"/>
                    <a:pt x="5967" y="10371"/>
                    <a:pt x="5957" y="10371"/>
                  </a:cubicBezTo>
                  <a:lnTo>
                    <a:pt x="556" y="10371"/>
                  </a:lnTo>
                  <a:lnTo>
                    <a:pt x="556" y="835"/>
                  </a:lnTo>
                  <a:cubicBezTo>
                    <a:pt x="556" y="681"/>
                    <a:pt x="710" y="526"/>
                    <a:pt x="864" y="526"/>
                  </a:cubicBezTo>
                  <a:close/>
                  <a:moveTo>
                    <a:pt x="8672" y="12655"/>
                  </a:moveTo>
                  <a:lnTo>
                    <a:pt x="8672" y="13951"/>
                  </a:lnTo>
                  <a:lnTo>
                    <a:pt x="5833" y="13951"/>
                  </a:lnTo>
                  <a:lnTo>
                    <a:pt x="5833" y="12655"/>
                  </a:lnTo>
                  <a:close/>
                  <a:moveTo>
                    <a:pt x="13722" y="0"/>
                  </a:moveTo>
                  <a:cubicBezTo>
                    <a:pt x="13706" y="0"/>
                    <a:pt x="13689" y="1"/>
                    <a:pt x="13672" y="2"/>
                  </a:cubicBezTo>
                  <a:lnTo>
                    <a:pt x="864" y="2"/>
                  </a:lnTo>
                  <a:cubicBezTo>
                    <a:pt x="371" y="2"/>
                    <a:pt x="0" y="372"/>
                    <a:pt x="0" y="835"/>
                  </a:cubicBezTo>
                  <a:lnTo>
                    <a:pt x="0" y="11791"/>
                  </a:lnTo>
                  <a:cubicBezTo>
                    <a:pt x="0" y="12254"/>
                    <a:pt x="371" y="12655"/>
                    <a:pt x="864" y="12655"/>
                  </a:cubicBezTo>
                  <a:lnTo>
                    <a:pt x="5278" y="12655"/>
                  </a:lnTo>
                  <a:lnTo>
                    <a:pt x="5278" y="13951"/>
                  </a:lnTo>
                  <a:lnTo>
                    <a:pt x="3858" y="13951"/>
                  </a:lnTo>
                  <a:cubicBezTo>
                    <a:pt x="3704" y="13951"/>
                    <a:pt x="3580" y="14075"/>
                    <a:pt x="3580" y="14229"/>
                  </a:cubicBezTo>
                  <a:cubicBezTo>
                    <a:pt x="3580" y="14383"/>
                    <a:pt x="3704" y="14507"/>
                    <a:pt x="3858" y="14507"/>
                  </a:cubicBezTo>
                  <a:lnTo>
                    <a:pt x="10678" y="14507"/>
                  </a:lnTo>
                  <a:cubicBezTo>
                    <a:pt x="10833" y="14507"/>
                    <a:pt x="10956" y="14383"/>
                    <a:pt x="10956" y="14229"/>
                  </a:cubicBezTo>
                  <a:cubicBezTo>
                    <a:pt x="10956" y="14075"/>
                    <a:pt x="10833" y="13951"/>
                    <a:pt x="10678" y="13951"/>
                  </a:cubicBezTo>
                  <a:lnTo>
                    <a:pt x="9259" y="13951"/>
                  </a:lnTo>
                  <a:lnTo>
                    <a:pt x="9259" y="12655"/>
                  </a:lnTo>
                  <a:lnTo>
                    <a:pt x="13672" y="12655"/>
                  </a:lnTo>
                  <a:cubicBezTo>
                    <a:pt x="14166" y="12655"/>
                    <a:pt x="14536" y="12254"/>
                    <a:pt x="14536" y="11791"/>
                  </a:cubicBezTo>
                  <a:lnTo>
                    <a:pt x="14536" y="835"/>
                  </a:lnTo>
                  <a:cubicBezTo>
                    <a:pt x="14536" y="389"/>
                    <a:pt x="14164" y="0"/>
                    <a:pt x="13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101"/>
            <p:cNvSpPr/>
            <p:nvPr/>
          </p:nvSpPr>
          <p:spPr>
            <a:xfrm>
              <a:off x="1789000" y="3097575"/>
              <a:ext cx="253100" cy="77950"/>
            </a:xfrm>
            <a:custGeom>
              <a:rect b="b" l="l" r="r" t="t"/>
              <a:pathLst>
                <a:path extrusionOk="0" h="3118" w="10124">
                  <a:moveTo>
                    <a:pt x="8055" y="587"/>
                  </a:moveTo>
                  <a:cubicBezTo>
                    <a:pt x="8611" y="587"/>
                    <a:pt x="9043" y="1019"/>
                    <a:pt x="9043" y="1575"/>
                  </a:cubicBezTo>
                  <a:cubicBezTo>
                    <a:pt x="9043" y="2130"/>
                    <a:pt x="8611" y="2562"/>
                    <a:pt x="8055" y="2562"/>
                  </a:cubicBezTo>
                  <a:lnTo>
                    <a:pt x="3303" y="2562"/>
                  </a:lnTo>
                  <a:cubicBezTo>
                    <a:pt x="3766" y="2007"/>
                    <a:pt x="3766" y="1174"/>
                    <a:pt x="3303" y="587"/>
                  </a:cubicBezTo>
                  <a:close/>
                  <a:moveTo>
                    <a:pt x="2099" y="587"/>
                  </a:moveTo>
                  <a:cubicBezTo>
                    <a:pt x="2994" y="587"/>
                    <a:pt x="3426" y="1667"/>
                    <a:pt x="2809" y="2285"/>
                  </a:cubicBezTo>
                  <a:cubicBezTo>
                    <a:pt x="2599" y="2484"/>
                    <a:pt x="2348" y="2574"/>
                    <a:pt x="2103" y="2574"/>
                  </a:cubicBezTo>
                  <a:cubicBezTo>
                    <a:pt x="1592" y="2574"/>
                    <a:pt x="1111" y="2181"/>
                    <a:pt x="1111" y="1575"/>
                  </a:cubicBezTo>
                  <a:cubicBezTo>
                    <a:pt x="1111" y="1019"/>
                    <a:pt x="1543" y="587"/>
                    <a:pt x="2099" y="587"/>
                  </a:cubicBezTo>
                  <a:close/>
                  <a:moveTo>
                    <a:pt x="2099" y="1"/>
                  </a:moveTo>
                  <a:cubicBezTo>
                    <a:pt x="0" y="1"/>
                    <a:pt x="0" y="3118"/>
                    <a:pt x="2099" y="3118"/>
                  </a:cubicBezTo>
                  <a:lnTo>
                    <a:pt x="8055" y="3118"/>
                  </a:lnTo>
                  <a:cubicBezTo>
                    <a:pt x="10123" y="3118"/>
                    <a:pt x="10123" y="1"/>
                    <a:pt x="8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101"/>
            <p:cNvSpPr/>
            <p:nvPr/>
          </p:nvSpPr>
          <p:spPr>
            <a:xfrm>
              <a:off x="1789000" y="3204050"/>
              <a:ext cx="240750" cy="77950"/>
            </a:xfrm>
            <a:custGeom>
              <a:rect b="b" l="l" r="r" t="t"/>
              <a:pathLst>
                <a:path extrusionOk="0" h="3118" w="9630">
                  <a:moveTo>
                    <a:pt x="8055" y="556"/>
                  </a:moveTo>
                  <a:cubicBezTo>
                    <a:pt x="8611" y="556"/>
                    <a:pt x="9043" y="1019"/>
                    <a:pt x="9043" y="1575"/>
                  </a:cubicBezTo>
                  <a:cubicBezTo>
                    <a:pt x="9043" y="2158"/>
                    <a:pt x="8552" y="2558"/>
                    <a:pt x="8042" y="2558"/>
                  </a:cubicBezTo>
                  <a:cubicBezTo>
                    <a:pt x="7796" y="2558"/>
                    <a:pt x="7546" y="2465"/>
                    <a:pt x="7346" y="2254"/>
                  </a:cubicBezTo>
                  <a:cubicBezTo>
                    <a:pt x="6728" y="1637"/>
                    <a:pt x="7160" y="556"/>
                    <a:pt x="8055" y="556"/>
                  </a:cubicBezTo>
                  <a:close/>
                  <a:moveTo>
                    <a:pt x="6852" y="556"/>
                  </a:moveTo>
                  <a:cubicBezTo>
                    <a:pt x="6358" y="1143"/>
                    <a:pt x="6358" y="1976"/>
                    <a:pt x="6852" y="2562"/>
                  </a:cubicBezTo>
                  <a:lnTo>
                    <a:pt x="2099" y="2562"/>
                  </a:lnTo>
                  <a:cubicBezTo>
                    <a:pt x="1543" y="2562"/>
                    <a:pt x="1111" y="2099"/>
                    <a:pt x="1111" y="1575"/>
                  </a:cubicBezTo>
                  <a:cubicBezTo>
                    <a:pt x="1111" y="1019"/>
                    <a:pt x="1543" y="556"/>
                    <a:pt x="2099" y="556"/>
                  </a:cubicBezTo>
                  <a:close/>
                  <a:moveTo>
                    <a:pt x="2099" y="1"/>
                  </a:moveTo>
                  <a:cubicBezTo>
                    <a:pt x="0" y="1"/>
                    <a:pt x="0" y="3118"/>
                    <a:pt x="2099" y="3118"/>
                  </a:cubicBezTo>
                  <a:lnTo>
                    <a:pt x="8055" y="3118"/>
                  </a:lnTo>
                  <a:cubicBezTo>
                    <a:pt x="8919" y="3118"/>
                    <a:pt x="9598" y="2439"/>
                    <a:pt x="9598" y="1575"/>
                  </a:cubicBezTo>
                  <a:lnTo>
                    <a:pt x="9629" y="1575"/>
                  </a:lnTo>
                  <a:cubicBezTo>
                    <a:pt x="9629" y="711"/>
                    <a:pt x="8919" y="1"/>
                    <a:pt x="8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101"/>
            <p:cNvSpPr/>
            <p:nvPr/>
          </p:nvSpPr>
          <p:spPr>
            <a:xfrm>
              <a:off x="1908575" y="3312200"/>
              <a:ext cx="14700" cy="14475"/>
            </a:xfrm>
            <a:custGeom>
              <a:rect b="b" l="l" r="r" t="t"/>
              <a:pathLst>
                <a:path extrusionOk="0" h="579" w="588">
                  <a:moveTo>
                    <a:pt x="289" y="0"/>
                  </a:moveTo>
                  <a:cubicBezTo>
                    <a:pt x="141" y="0"/>
                    <a:pt x="1" y="117"/>
                    <a:pt x="1" y="304"/>
                  </a:cubicBezTo>
                  <a:cubicBezTo>
                    <a:pt x="1" y="469"/>
                    <a:pt x="138" y="578"/>
                    <a:pt x="284" y="578"/>
                  </a:cubicBezTo>
                  <a:cubicBezTo>
                    <a:pt x="358" y="578"/>
                    <a:pt x="433" y="551"/>
                    <a:pt x="495" y="489"/>
                  </a:cubicBezTo>
                  <a:cubicBezTo>
                    <a:pt x="587" y="366"/>
                    <a:pt x="587" y="212"/>
                    <a:pt x="495" y="88"/>
                  </a:cubicBezTo>
                  <a:cubicBezTo>
                    <a:pt x="434" y="28"/>
                    <a:pt x="361"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5" name="Google Shape;21505;p101"/>
          <p:cNvGrpSpPr/>
          <p:nvPr/>
        </p:nvGrpSpPr>
        <p:grpSpPr>
          <a:xfrm>
            <a:off x="7728969" y="1766013"/>
            <a:ext cx="363400" cy="363225"/>
            <a:chOff x="975800" y="3053025"/>
            <a:chExt cx="363400" cy="363225"/>
          </a:xfrm>
        </p:grpSpPr>
        <p:sp>
          <p:nvSpPr>
            <p:cNvPr id="21506" name="Google Shape;21506;p101"/>
            <p:cNvSpPr/>
            <p:nvPr/>
          </p:nvSpPr>
          <p:spPr>
            <a:xfrm>
              <a:off x="1198775" y="3169350"/>
              <a:ext cx="47150" cy="42975"/>
            </a:xfrm>
            <a:custGeom>
              <a:rect b="b" l="l" r="r" t="t"/>
              <a:pathLst>
                <a:path extrusionOk="0" h="1719" w="1886">
                  <a:moveTo>
                    <a:pt x="293" y="0"/>
                  </a:moveTo>
                  <a:cubicBezTo>
                    <a:pt x="224" y="0"/>
                    <a:pt x="154" y="31"/>
                    <a:pt x="93" y="93"/>
                  </a:cubicBezTo>
                  <a:cubicBezTo>
                    <a:pt x="0" y="185"/>
                    <a:pt x="0" y="340"/>
                    <a:pt x="93" y="463"/>
                  </a:cubicBezTo>
                  <a:lnTo>
                    <a:pt x="494" y="864"/>
                  </a:lnTo>
                  <a:lnTo>
                    <a:pt x="93" y="1235"/>
                  </a:lnTo>
                  <a:cubicBezTo>
                    <a:pt x="0" y="1358"/>
                    <a:pt x="0" y="1512"/>
                    <a:pt x="93" y="1636"/>
                  </a:cubicBezTo>
                  <a:cubicBezTo>
                    <a:pt x="154" y="1682"/>
                    <a:pt x="224" y="1705"/>
                    <a:pt x="293" y="1705"/>
                  </a:cubicBezTo>
                  <a:cubicBezTo>
                    <a:pt x="363" y="1705"/>
                    <a:pt x="432" y="1682"/>
                    <a:pt x="494" y="1636"/>
                  </a:cubicBezTo>
                  <a:lnTo>
                    <a:pt x="864" y="1235"/>
                  </a:lnTo>
                  <a:lnTo>
                    <a:pt x="1265" y="1636"/>
                  </a:lnTo>
                  <a:cubicBezTo>
                    <a:pt x="1298" y="1694"/>
                    <a:pt x="1347" y="1719"/>
                    <a:pt x="1402" y="1719"/>
                  </a:cubicBezTo>
                  <a:cubicBezTo>
                    <a:pt x="1606" y="1719"/>
                    <a:pt x="1886" y="1381"/>
                    <a:pt x="1667" y="1235"/>
                  </a:cubicBezTo>
                  <a:lnTo>
                    <a:pt x="1265" y="864"/>
                  </a:lnTo>
                  <a:lnTo>
                    <a:pt x="1667" y="463"/>
                  </a:lnTo>
                  <a:cubicBezTo>
                    <a:pt x="1786" y="248"/>
                    <a:pt x="1628" y="33"/>
                    <a:pt x="1436" y="33"/>
                  </a:cubicBezTo>
                  <a:cubicBezTo>
                    <a:pt x="1380" y="33"/>
                    <a:pt x="1321" y="51"/>
                    <a:pt x="1265" y="93"/>
                  </a:cubicBezTo>
                  <a:lnTo>
                    <a:pt x="864" y="463"/>
                  </a:lnTo>
                  <a:lnTo>
                    <a:pt x="494" y="93"/>
                  </a:lnTo>
                  <a:cubicBezTo>
                    <a:pt x="432" y="31"/>
                    <a:pt x="363"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101"/>
            <p:cNvSpPr/>
            <p:nvPr/>
          </p:nvSpPr>
          <p:spPr>
            <a:xfrm>
              <a:off x="1072175" y="3253250"/>
              <a:ext cx="44050" cy="42075"/>
            </a:xfrm>
            <a:custGeom>
              <a:rect b="b" l="l" r="r" t="t"/>
              <a:pathLst>
                <a:path extrusionOk="0" h="1683" w="1762">
                  <a:moveTo>
                    <a:pt x="1469" y="0"/>
                  </a:moveTo>
                  <a:cubicBezTo>
                    <a:pt x="1399" y="0"/>
                    <a:pt x="1330" y="23"/>
                    <a:pt x="1268" y="70"/>
                  </a:cubicBezTo>
                  <a:lnTo>
                    <a:pt x="898" y="440"/>
                  </a:lnTo>
                  <a:lnTo>
                    <a:pt x="497" y="70"/>
                  </a:lnTo>
                  <a:cubicBezTo>
                    <a:pt x="451" y="47"/>
                    <a:pt x="405" y="37"/>
                    <a:pt x="360" y="37"/>
                  </a:cubicBezTo>
                  <a:cubicBezTo>
                    <a:pt x="162" y="37"/>
                    <a:pt x="0" y="239"/>
                    <a:pt x="126" y="440"/>
                  </a:cubicBezTo>
                  <a:lnTo>
                    <a:pt x="497" y="841"/>
                  </a:lnTo>
                  <a:lnTo>
                    <a:pt x="126" y="1212"/>
                  </a:lnTo>
                  <a:cubicBezTo>
                    <a:pt x="3" y="1335"/>
                    <a:pt x="3" y="1489"/>
                    <a:pt x="126" y="1613"/>
                  </a:cubicBezTo>
                  <a:cubicBezTo>
                    <a:pt x="172" y="1659"/>
                    <a:pt x="242" y="1682"/>
                    <a:pt x="311" y="1682"/>
                  </a:cubicBezTo>
                  <a:cubicBezTo>
                    <a:pt x="381" y="1682"/>
                    <a:pt x="450" y="1659"/>
                    <a:pt x="497" y="1613"/>
                  </a:cubicBezTo>
                  <a:lnTo>
                    <a:pt x="898" y="1212"/>
                  </a:lnTo>
                  <a:lnTo>
                    <a:pt x="1268" y="1613"/>
                  </a:lnTo>
                  <a:cubicBezTo>
                    <a:pt x="1330" y="1659"/>
                    <a:pt x="1399" y="1682"/>
                    <a:pt x="1469" y="1682"/>
                  </a:cubicBezTo>
                  <a:cubicBezTo>
                    <a:pt x="1538" y="1682"/>
                    <a:pt x="1608" y="1659"/>
                    <a:pt x="1669" y="1613"/>
                  </a:cubicBezTo>
                  <a:cubicBezTo>
                    <a:pt x="1762" y="1489"/>
                    <a:pt x="1762" y="1335"/>
                    <a:pt x="1669" y="1212"/>
                  </a:cubicBezTo>
                  <a:lnTo>
                    <a:pt x="1268" y="841"/>
                  </a:lnTo>
                  <a:lnTo>
                    <a:pt x="1669" y="440"/>
                  </a:lnTo>
                  <a:cubicBezTo>
                    <a:pt x="1762" y="348"/>
                    <a:pt x="1762" y="162"/>
                    <a:pt x="1669" y="70"/>
                  </a:cubicBezTo>
                  <a:cubicBezTo>
                    <a:pt x="1608" y="23"/>
                    <a:pt x="1538" y="0"/>
                    <a:pt x="1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101"/>
            <p:cNvSpPr/>
            <p:nvPr/>
          </p:nvSpPr>
          <p:spPr>
            <a:xfrm>
              <a:off x="1043675" y="3161100"/>
              <a:ext cx="227650" cy="142275"/>
            </a:xfrm>
            <a:custGeom>
              <a:rect b="b" l="l" r="r" t="t"/>
              <a:pathLst>
                <a:path extrusionOk="0" h="5691" w="9106">
                  <a:moveTo>
                    <a:pt x="1150" y="585"/>
                  </a:moveTo>
                  <a:cubicBezTo>
                    <a:pt x="1435" y="585"/>
                    <a:pt x="1698" y="812"/>
                    <a:pt x="1698" y="1163"/>
                  </a:cubicBezTo>
                  <a:cubicBezTo>
                    <a:pt x="1698" y="1472"/>
                    <a:pt x="1451" y="1719"/>
                    <a:pt x="1143" y="1719"/>
                  </a:cubicBezTo>
                  <a:cubicBezTo>
                    <a:pt x="649" y="1719"/>
                    <a:pt x="371" y="1102"/>
                    <a:pt x="742" y="762"/>
                  </a:cubicBezTo>
                  <a:cubicBezTo>
                    <a:pt x="864" y="640"/>
                    <a:pt x="1009" y="585"/>
                    <a:pt x="1150" y="585"/>
                  </a:cubicBezTo>
                  <a:close/>
                  <a:moveTo>
                    <a:pt x="7963" y="3972"/>
                  </a:moveTo>
                  <a:cubicBezTo>
                    <a:pt x="8457" y="3972"/>
                    <a:pt x="8704" y="4589"/>
                    <a:pt x="8364" y="4959"/>
                  </a:cubicBezTo>
                  <a:cubicBezTo>
                    <a:pt x="8246" y="5068"/>
                    <a:pt x="8103" y="5116"/>
                    <a:pt x="7963" y="5116"/>
                  </a:cubicBezTo>
                  <a:cubicBezTo>
                    <a:pt x="7663" y="5116"/>
                    <a:pt x="7377" y="4894"/>
                    <a:pt x="7377" y="4558"/>
                  </a:cubicBezTo>
                  <a:cubicBezTo>
                    <a:pt x="7377" y="4250"/>
                    <a:pt x="7655" y="4003"/>
                    <a:pt x="7963" y="4003"/>
                  </a:cubicBezTo>
                  <a:lnTo>
                    <a:pt x="7963" y="3972"/>
                  </a:lnTo>
                  <a:close/>
                  <a:moveTo>
                    <a:pt x="1156" y="0"/>
                  </a:moveTo>
                  <a:cubicBezTo>
                    <a:pt x="579" y="0"/>
                    <a:pt x="1" y="403"/>
                    <a:pt x="1" y="1133"/>
                  </a:cubicBezTo>
                  <a:cubicBezTo>
                    <a:pt x="1" y="1882"/>
                    <a:pt x="584" y="2293"/>
                    <a:pt x="1163" y="2293"/>
                  </a:cubicBezTo>
                  <a:cubicBezTo>
                    <a:pt x="1633" y="2293"/>
                    <a:pt x="2102" y="2022"/>
                    <a:pt x="2254" y="1441"/>
                  </a:cubicBezTo>
                  <a:lnTo>
                    <a:pt x="2840" y="1441"/>
                  </a:lnTo>
                  <a:cubicBezTo>
                    <a:pt x="3643" y="1441"/>
                    <a:pt x="4260" y="2058"/>
                    <a:pt x="4260" y="2861"/>
                  </a:cubicBezTo>
                  <a:cubicBezTo>
                    <a:pt x="4260" y="3941"/>
                    <a:pt x="5155" y="4836"/>
                    <a:pt x="6266" y="4836"/>
                  </a:cubicBezTo>
                  <a:lnTo>
                    <a:pt x="6852" y="4836"/>
                  </a:lnTo>
                  <a:cubicBezTo>
                    <a:pt x="7005" y="5420"/>
                    <a:pt x="7477" y="5691"/>
                    <a:pt x="7950" y="5691"/>
                  </a:cubicBezTo>
                  <a:cubicBezTo>
                    <a:pt x="8527" y="5691"/>
                    <a:pt x="9105" y="5287"/>
                    <a:pt x="9105" y="4558"/>
                  </a:cubicBezTo>
                  <a:cubicBezTo>
                    <a:pt x="9105" y="3829"/>
                    <a:pt x="8527" y="3426"/>
                    <a:pt x="7950" y="3426"/>
                  </a:cubicBezTo>
                  <a:cubicBezTo>
                    <a:pt x="7477" y="3426"/>
                    <a:pt x="7005" y="3697"/>
                    <a:pt x="6852" y="4280"/>
                  </a:cubicBezTo>
                  <a:lnTo>
                    <a:pt x="6266" y="4280"/>
                  </a:lnTo>
                  <a:cubicBezTo>
                    <a:pt x="5463" y="4280"/>
                    <a:pt x="4846" y="3632"/>
                    <a:pt x="4846" y="2861"/>
                  </a:cubicBezTo>
                  <a:cubicBezTo>
                    <a:pt x="4846" y="1750"/>
                    <a:pt x="3951" y="855"/>
                    <a:pt x="2840" y="855"/>
                  </a:cubicBezTo>
                  <a:lnTo>
                    <a:pt x="2254" y="855"/>
                  </a:lnTo>
                  <a:cubicBezTo>
                    <a:pt x="2101" y="271"/>
                    <a:pt x="1629"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101"/>
            <p:cNvSpPr/>
            <p:nvPr/>
          </p:nvSpPr>
          <p:spPr>
            <a:xfrm>
              <a:off x="1150150" y="3116375"/>
              <a:ext cx="17000" cy="14400"/>
            </a:xfrm>
            <a:custGeom>
              <a:rect b="b" l="l" r="r" t="t"/>
              <a:pathLst>
                <a:path extrusionOk="0" h="576" w="680">
                  <a:moveTo>
                    <a:pt x="302" y="1"/>
                  </a:moveTo>
                  <a:cubicBezTo>
                    <a:pt x="149" y="1"/>
                    <a:pt x="1" y="127"/>
                    <a:pt x="1" y="298"/>
                  </a:cubicBezTo>
                  <a:cubicBezTo>
                    <a:pt x="1" y="453"/>
                    <a:pt x="124" y="576"/>
                    <a:pt x="279" y="576"/>
                  </a:cubicBezTo>
                  <a:cubicBezTo>
                    <a:pt x="556" y="576"/>
                    <a:pt x="680" y="267"/>
                    <a:pt x="495" y="82"/>
                  </a:cubicBezTo>
                  <a:cubicBezTo>
                    <a:pt x="438" y="25"/>
                    <a:pt x="369" y="1"/>
                    <a:pt x="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101"/>
            <p:cNvSpPr/>
            <p:nvPr/>
          </p:nvSpPr>
          <p:spPr>
            <a:xfrm>
              <a:off x="975800" y="3053025"/>
              <a:ext cx="363400" cy="363225"/>
            </a:xfrm>
            <a:custGeom>
              <a:rect b="b" l="l" r="r" t="t"/>
              <a:pathLst>
                <a:path extrusionOk="0" h="14529" w="14536">
                  <a:moveTo>
                    <a:pt x="11697" y="556"/>
                  </a:moveTo>
                  <a:cubicBezTo>
                    <a:pt x="11974" y="556"/>
                    <a:pt x="12252" y="749"/>
                    <a:pt x="12252" y="1135"/>
                  </a:cubicBezTo>
                  <a:cubicBezTo>
                    <a:pt x="12252" y="1289"/>
                    <a:pt x="12376" y="1413"/>
                    <a:pt x="12561" y="1413"/>
                  </a:cubicBezTo>
                  <a:lnTo>
                    <a:pt x="13672" y="1413"/>
                  </a:lnTo>
                  <a:cubicBezTo>
                    <a:pt x="13826" y="1413"/>
                    <a:pt x="13950" y="1536"/>
                    <a:pt x="13980" y="1690"/>
                  </a:cubicBezTo>
                  <a:lnTo>
                    <a:pt x="13980" y="2277"/>
                  </a:lnTo>
                  <a:cubicBezTo>
                    <a:pt x="13950" y="2431"/>
                    <a:pt x="13826" y="2554"/>
                    <a:pt x="13672" y="2554"/>
                  </a:cubicBezTo>
                  <a:lnTo>
                    <a:pt x="8549" y="2554"/>
                  </a:lnTo>
                  <a:cubicBezTo>
                    <a:pt x="8209" y="2585"/>
                    <a:pt x="8209" y="3079"/>
                    <a:pt x="8549" y="3110"/>
                  </a:cubicBezTo>
                  <a:lnTo>
                    <a:pt x="13116" y="3110"/>
                  </a:lnTo>
                  <a:lnTo>
                    <a:pt x="13116" y="10949"/>
                  </a:lnTo>
                  <a:cubicBezTo>
                    <a:pt x="13116" y="11103"/>
                    <a:pt x="12993" y="11227"/>
                    <a:pt x="12839" y="11227"/>
                  </a:cubicBezTo>
                  <a:lnTo>
                    <a:pt x="1697" y="11227"/>
                  </a:lnTo>
                  <a:cubicBezTo>
                    <a:pt x="1543" y="11227"/>
                    <a:pt x="1420" y="11103"/>
                    <a:pt x="1420" y="10949"/>
                  </a:cubicBezTo>
                  <a:lnTo>
                    <a:pt x="1420" y="3110"/>
                  </a:lnTo>
                  <a:lnTo>
                    <a:pt x="5987" y="3110"/>
                  </a:lnTo>
                  <a:cubicBezTo>
                    <a:pt x="6006" y="3113"/>
                    <a:pt x="6024" y="3114"/>
                    <a:pt x="6041" y="3114"/>
                  </a:cubicBezTo>
                  <a:cubicBezTo>
                    <a:pt x="6401" y="3114"/>
                    <a:pt x="6401" y="2551"/>
                    <a:pt x="6041" y="2551"/>
                  </a:cubicBezTo>
                  <a:cubicBezTo>
                    <a:pt x="6024" y="2551"/>
                    <a:pt x="6006" y="2552"/>
                    <a:pt x="5987" y="2554"/>
                  </a:cubicBezTo>
                  <a:lnTo>
                    <a:pt x="864" y="2554"/>
                  </a:lnTo>
                  <a:cubicBezTo>
                    <a:pt x="710" y="2554"/>
                    <a:pt x="556" y="2431"/>
                    <a:pt x="556" y="2277"/>
                  </a:cubicBezTo>
                  <a:lnTo>
                    <a:pt x="556" y="1690"/>
                  </a:lnTo>
                  <a:cubicBezTo>
                    <a:pt x="556" y="1536"/>
                    <a:pt x="710" y="1413"/>
                    <a:pt x="864" y="1413"/>
                  </a:cubicBezTo>
                  <a:lnTo>
                    <a:pt x="1975" y="1413"/>
                  </a:lnTo>
                  <a:cubicBezTo>
                    <a:pt x="2129" y="1413"/>
                    <a:pt x="2284" y="1289"/>
                    <a:pt x="2284" y="1135"/>
                  </a:cubicBezTo>
                  <a:cubicBezTo>
                    <a:pt x="2284" y="749"/>
                    <a:pt x="2562" y="556"/>
                    <a:pt x="2839" y="556"/>
                  </a:cubicBezTo>
                  <a:cubicBezTo>
                    <a:pt x="3117" y="556"/>
                    <a:pt x="3395" y="749"/>
                    <a:pt x="3395" y="1135"/>
                  </a:cubicBezTo>
                  <a:cubicBezTo>
                    <a:pt x="3395" y="1289"/>
                    <a:pt x="3518" y="1413"/>
                    <a:pt x="3703" y="1413"/>
                  </a:cubicBezTo>
                  <a:lnTo>
                    <a:pt x="10833" y="1413"/>
                  </a:lnTo>
                  <a:cubicBezTo>
                    <a:pt x="10987" y="1413"/>
                    <a:pt x="11141" y="1289"/>
                    <a:pt x="11141" y="1135"/>
                  </a:cubicBezTo>
                  <a:cubicBezTo>
                    <a:pt x="11141" y="749"/>
                    <a:pt x="11419" y="556"/>
                    <a:pt x="11697" y="556"/>
                  </a:cubicBezTo>
                  <a:close/>
                  <a:moveTo>
                    <a:pt x="2839" y="1"/>
                  </a:moveTo>
                  <a:cubicBezTo>
                    <a:pt x="2361" y="1"/>
                    <a:pt x="1883" y="286"/>
                    <a:pt x="1728" y="857"/>
                  </a:cubicBezTo>
                  <a:lnTo>
                    <a:pt x="864" y="857"/>
                  </a:lnTo>
                  <a:cubicBezTo>
                    <a:pt x="370" y="857"/>
                    <a:pt x="0" y="1227"/>
                    <a:pt x="0" y="1690"/>
                  </a:cubicBezTo>
                  <a:lnTo>
                    <a:pt x="0" y="2277"/>
                  </a:lnTo>
                  <a:cubicBezTo>
                    <a:pt x="0" y="2740"/>
                    <a:pt x="370" y="3110"/>
                    <a:pt x="864" y="3110"/>
                  </a:cubicBezTo>
                  <a:lnTo>
                    <a:pt x="864" y="10949"/>
                  </a:lnTo>
                  <a:cubicBezTo>
                    <a:pt x="864" y="11412"/>
                    <a:pt x="1234" y="11782"/>
                    <a:pt x="1697" y="11813"/>
                  </a:cubicBezTo>
                  <a:lnTo>
                    <a:pt x="6975" y="11813"/>
                  </a:lnTo>
                  <a:lnTo>
                    <a:pt x="6975" y="13973"/>
                  </a:lnTo>
                  <a:lnTo>
                    <a:pt x="6419" y="13973"/>
                  </a:lnTo>
                  <a:cubicBezTo>
                    <a:pt x="6406" y="13971"/>
                    <a:pt x="6393" y="13969"/>
                    <a:pt x="6380" y="13969"/>
                  </a:cubicBezTo>
                  <a:cubicBezTo>
                    <a:pt x="6244" y="13969"/>
                    <a:pt x="6142" y="14110"/>
                    <a:pt x="6142" y="14251"/>
                  </a:cubicBezTo>
                  <a:cubicBezTo>
                    <a:pt x="6142" y="14405"/>
                    <a:pt x="6265" y="14529"/>
                    <a:pt x="6419" y="14529"/>
                  </a:cubicBezTo>
                  <a:lnTo>
                    <a:pt x="8117" y="14529"/>
                  </a:lnTo>
                  <a:cubicBezTo>
                    <a:pt x="8271" y="14529"/>
                    <a:pt x="8394" y="14405"/>
                    <a:pt x="8394" y="14251"/>
                  </a:cubicBezTo>
                  <a:cubicBezTo>
                    <a:pt x="8394" y="14110"/>
                    <a:pt x="8292" y="13969"/>
                    <a:pt x="8156" y="13969"/>
                  </a:cubicBezTo>
                  <a:cubicBezTo>
                    <a:pt x="8143" y="13969"/>
                    <a:pt x="8130" y="13971"/>
                    <a:pt x="8117" y="13973"/>
                  </a:cubicBezTo>
                  <a:lnTo>
                    <a:pt x="7561" y="13973"/>
                  </a:lnTo>
                  <a:lnTo>
                    <a:pt x="7561" y="11813"/>
                  </a:lnTo>
                  <a:lnTo>
                    <a:pt x="12839" y="11813"/>
                  </a:lnTo>
                  <a:cubicBezTo>
                    <a:pt x="13301" y="11813"/>
                    <a:pt x="13672" y="11412"/>
                    <a:pt x="13672" y="10949"/>
                  </a:cubicBezTo>
                  <a:lnTo>
                    <a:pt x="13672" y="3110"/>
                  </a:lnTo>
                  <a:cubicBezTo>
                    <a:pt x="14135" y="3110"/>
                    <a:pt x="14536" y="2740"/>
                    <a:pt x="14536" y="2277"/>
                  </a:cubicBezTo>
                  <a:lnTo>
                    <a:pt x="14536" y="1690"/>
                  </a:lnTo>
                  <a:cubicBezTo>
                    <a:pt x="14536" y="1227"/>
                    <a:pt x="14135" y="857"/>
                    <a:pt x="13672" y="857"/>
                  </a:cubicBezTo>
                  <a:lnTo>
                    <a:pt x="12808" y="857"/>
                  </a:lnTo>
                  <a:cubicBezTo>
                    <a:pt x="12653" y="286"/>
                    <a:pt x="12175" y="1"/>
                    <a:pt x="11697" y="1"/>
                  </a:cubicBezTo>
                  <a:cubicBezTo>
                    <a:pt x="11218" y="1"/>
                    <a:pt x="10740" y="286"/>
                    <a:pt x="10586" y="857"/>
                  </a:cubicBezTo>
                  <a:lnTo>
                    <a:pt x="3950" y="857"/>
                  </a:lnTo>
                  <a:cubicBezTo>
                    <a:pt x="3796" y="286"/>
                    <a:pt x="3318" y="1"/>
                    <a:pt x="2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1" name="Google Shape;21511;p101"/>
          <p:cNvGrpSpPr/>
          <p:nvPr/>
        </p:nvGrpSpPr>
        <p:grpSpPr>
          <a:xfrm>
            <a:off x="7728956" y="2328519"/>
            <a:ext cx="363425" cy="364700"/>
            <a:chOff x="7724500" y="2485750"/>
            <a:chExt cx="363425" cy="364700"/>
          </a:xfrm>
        </p:grpSpPr>
        <p:sp>
          <p:nvSpPr>
            <p:cNvPr id="21512" name="Google Shape;21512;p101"/>
            <p:cNvSpPr/>
            <p:nvPr/>
          </p:nvSpPr>
          <p:spPr>
            <a:xfrm>
              <a:off x="7724500" y="2485750"/>
              <a:ext cx="363425" cy="363425"/>
            </a:xfrm>
            <a:custGeom>
              <a:rect b="b" l="l" r="r" t="t"/>
              <a:pathLst>
                <a:path extrusionOk="0" h="14537" w="14537">
                  <a:moveTo>
                    <a:pt x="10401" y="556"/>
                  </a:moveTo>
                  <a:lnTo>
                    <a:pt x="10401" y="1698"/>
                  </a:lnTo>
                  <a:lnTo>
                    <a:pt x="2439" y="1698"/>
                  </a:lnTo>
                  <a:lnTo>
                    <a:pt x="2439" y="865"/>
                  </a:lnTo>
                  <a:cubicBezTo>
                    <a:pt x="2439" y="710"/>
                    <a:pt x="2562" y="556"/>
                    <a:pt x="2717" y="556"/>
                  </a:cubicBezTo>
                  <a:close/>
                  <a:moveTo>
                    <a:pt x="11821" y="556"/>
                  </a:moveTo>
                  <a:cubicBezTo>
                    <a:pt x="11975" y="556"/>
                    <a:pt x="12099" y="710"/>
                    <a:pt x="12099" y="865"/>
                  </a:cubicBezTo>
                  <a:lnTo>
                    <a:pt x="12099" y="1698"/>
                  </a:lnTo>
                  <a:lnTo>
                    <a:pt x="10957" y="1698"/>
                  </a:lnTo>
                  <a:lnTo>
                    <a:pt x="10957" y="556"/>
                  </a:lnTo>
                  <a:close/>
                  <a:moveTo>
                    <a:pt x="12654" y="5648"/>
                  </a:moveTo>
                  <a:lnTo>
                    <a:pt x="13734" y="6265"/>
                  </a:lnTo>
                  <a:lnTo>
                    <a:pt x="12654" y="7037"/>
                  </a:lnTo>
                  <a:lnTo>
                    <a:pt x="12654" y="5648"/>
                  </a:lnTo>
                  <a:close/>
                  <a:moveTo>
                    <a:pt x="1883" y="5679"/>
                  </a:moveTo>
                  <a:lnTo>
                    <a:pt x="1883" y="7068"/>
                  </a:lnTo>
                  <a:lnTo>
                    <a:pt x="803" y="6296"/>
                  </a:lnTo>
                  <a:lnTo>
                    <a:pt x="1883" y="5679"/>
                  </a:lnTo>
                  <a:close/>
                  <a:moveTo>
                    <a:pt x="12099" y="2284"/>
                  </a:moveTo>
                  <a:lnTo>
                    <a:pt x="12099" y="7469"/>
                  </a:lnTo>
                  <a:lnTo>
                    <a:pt x="7284" y="11018"/>
                  </a:lnTo>
                  <a:lnTo>
                    <a:pt x="2470" y="7469"/>
                  </a:lnTo>
                  <a:lnTo>
                    <a:pt x="2470" y="2284"/>
                  </a:lnTo>
                  <a:close/>
                  <a:moveTo>
                    <a:pt x="2717" y="1"/>
                  </a:moveTo>
                  <a:cubicBezTo>
                    <a:pt x="2254" y="1"/>
                    <a:pt x="1883" y="371"/>
                    <a:pt x="1883" y="865"/>
                  </a:cubicBezTo>
                  <a:lnTo>
                    <a:pt x="1883" y="5031"/>
                  </a:lnTo>
                  <a:lnTo>
                    <a:pt x="155" y="5988"/>
                  </a:lnTo>
                  <a:cubicBezTo>
                    <a:pt x="62" y="6049"/>
                    <a:pt x="1" y="6142"/>
                    <a:pt x="1" y="6235"/>
                  </a:cubicBezTo>
                  <a:lnTo>
                    <a:pt x="1" y="14259"/>
                  </a:lnTo>
                  <a:cubicBezTo>
                    <a:pt x="1" y="14413"/>
                    <a:pt x="124" y="14536"/>
                    <a:pt x="278" y="14536"/>
                  </a:cubicBezTo>
                  <a:lnTo>
                    <a:pt x="5988" y="14536"/>
                  </a:lnTo>
                  <a:cubicBezTo>
                    <a:pt x="6142" y="14536"/>
                    <a:pt x="6266" y="14413"/>
                    <a:pt x="6266" y="14259"/>
                  </a:cubicBezTo>
                  <a:cubicBezTo>
                    <a:pt x="6266" y="14118"/>
                    <a:pt x="6163" y="13977"/>
                    <a:pt x="6028" y="13977"/>
                  </a:cubicBezTo>
                  <a:cubicBezTo>
                    <a:pt x="6015" y="13977"/>
                    <a:pt x="6001" y="13978"/>
                    <a:pt x="5988" y="13981"/>
                  </a:cubicBezTo>
                  <a:lnTo>
                    <a:pt x="587" y="13981"/>
                  </a:lnTo>
                  <a:lnTo>
                    <a:pt x="587" y="6790"/>
                  </a:lnTo>
                  <a:lnTo>
                    <a:pt x="5093" y="10092"/>
                  </a:lnTo>
                  <a:lnTo>
                    <a:pt x="2562" y="11975"/>
                  </a:lnTo>
                  <a:cubicBezTo>
                    <a:pt x="2356" y="12181"/>
                    <a:pt x="2538" y="12474"/>
                    <a:pt x="2784" y="12474"/>
                  </a:cubicBezTo>
                  <a:cubicBezTo>
                    <a:pt x="2832" y="12474"/>
                    <a:pt x="2882" y="12463"/>
                    <a:pt x="2933" y="12438"/>
                  </a:cubicBezTo>
                  <a:lnTo>
                    <a:pt x="5556" y="10432"/>
                  </a:lnTo>
                  <a:lnTo>
                    <a:pt x="7099" y="11605"/>
                  </a:lnTo>
                  <a:cubicBezTo>
                    <a:pt x="7161" y="11635"/>
                    <a:pt x="7222" y="11666"/>
                    <a:pt x="7284" y="11666"/>
                  </a:cubicBezTo>
                  <a:cubicBezTo>
                    <a:pt x="7346" y="11666"/>
                    <a:pt x="7408" y="11635"/>
                    <a:pt x="7438" y="11605"/>
                  </a:cubicBezTo>
                  <a:lnTo>
                    <a:pt x="8982" y="10432"/>
                  </a:lnTo>
                  <a:lnTo>
                    <a:pt x="11636" y="12438"/>
                  </a:lnTo>
                  <a:cubicBezTo>
                    <a:pt x="11698" y="12494"/>
                    <a:pt x="11764" y="12517"/>
                    <a:pt x="11826" y="12517"/>
                  </a:cubicBezTo>
                  <a:cubicBezTo>
                    <a:pt x="12074" y="12517"/>
                    <a:pt x="12271" y="12148"/>
                    <a:pt x="11975" y="11975"/>
                  </a:cubicBezTo>
                  <a:lnTo>
                    <a:pt x="9475" y="10092"/>
                  </a:lnTo>
                  <a:lnTo>
                    <a:pt x="13981" y="6790"/>
                  </a:lnTo>
                  <a:lnTo>
                    <a:pt x="13981" y="13981"/>
                  </a:lnTo>
                  <a:lnTo>
                    <a:pt x="8549" y="13981"/>
                  </a:lnTo>
                  <a:cubicBezTo>
                    <a:pt x="8536" y="13978"/>
                    <a:pt x="8523" y="13977"/>
                    <a:pt x="8510" y="13977"/>
                  </a:cubicBezTo>
                  <a:cubicBezTo>
                    <a:pt x="8375" y="13977"/>
                    <a:pt x="8272" y="14118"/>
                    <a:pt x="8272" y="14259"/>
                  </a:cubicBezTo>
                  <a:cubicBezTo>
                    <a:pt x="8272" y="14413"/>
                    <a:pt x="8395" y="14536"/>
                    <a:pt x="8549" y="14536"/>
                  </a:cubicBezTo>
                  <a:lnTo>
                    <a:pt x="14259" y="14536"/>
                  </a:lnTo>
                  <a:cubicBezTo>
                    <a:pt x="14413" y="14536"/>
                    <a:pt x="14537" y="14413"/>
                    <a:pt x="14537" y="14259"/>
                  </a:cubicBezTo>
                  <a:lnTo>
                    <a:pt x="14537" y="6235"/>
                  </a:lnTo>
                  <a:cubicBezTo>
                    <a:pt x="14537" y="6142"/>
                    <a:pt x="14475" y="6049"/>
                    <a:pt x="14382" y="5988"/>
                  </a:cubicBezTo>
                  <a:lnTo>
                    <a:pt x="12654" y="5031"/>
                  </a:lnTo>
                  <a:lnTo>
                    <a:pt x="12654" y="865"/>
                  </a:lnTo>
                  <a:cubicBezTo>
                    <a:pt x="12654" y="371"/>
                    <a:pt x="12284" y="1"/>
                    <a:pt x="11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101"/>
            <p:cNvSpPr/>
            <p:nvPr/>
          </p:nvSpPr>
          <p:spPr>
            <a:xfrm>
              <a:off x="7834075" y="2656250"/>
              <a:ext cx="145075" cy="13925"/>
            </a:xfrm>
            <a:custGeom>
              <a:rect b="b" l="l" r="r" t="t"/>
              <a:pathLst>
                <a:path extrusionOk="0" h="557" w="5803">
                  <a:moveTo>
                    <a:pt x="340" y="1"/>
                  </a:moveTo>
                  <a:cubicBezTo>
                    <a:pt x="0" y="32"/>
                    <a:pt x="0" y="526"/>
                    <a:pt x="340" y="557"/>
                  </a:cubicBezTo>
                  <a:lnTo>
                    <a:pt x="5463" y="557"/>
                  </a:lnTo>
                  <a:cubicBezTo>
                    <a:pt x="5802" y="526"/>
                    <a:pt x="5802" y="32"/>
                    <a:pt x="54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101"/>
            <p:cNvSpPr/>
            <p:nvPr/>
          </p:nvSpPr>
          <p:spPr>
            <a:xfrm>
              <a:off x="7810400" y="2613725"/>
              <a:ext cx="191625" cy="14050"/>
            </a:xfrm>
            <a:custGeom>
              <a:rect b="b" l="l" r="r" t="t"/>
              <a:pathLst>
                <a:path extrusionOk="0" h="562" w="7665">
                  <a:moveTo>
                    <a:pt x="366" y="0"/>
                  </a:moveTo>
                  <a:cubicBezTo>
                    <a:pt x="0" y="0"/>
                    <a:pt x="9" y="561"/>
                    <a:pt x="393" y="561"/>
                  </a:cubicBezTo>
                  <a:cubicBezTo>
                    <a:pt x="403" y="561"/>
                    <a:pt x="412" y="561"/>
                    <a:pt x="422" y="560"/>
                  </a:cubicBezTo>
                  <a:lnTo>
                    <a:pt x="7243" y="560"/>
                  </a:lnTo>
                  <a:cubicBezTo>
                    <a:pt x="7253" y="561"/>
                    <a:pt x="7263" y="561"/>
                    <a:pt x="7272" y="561"/>
                  </a:cubicBezTo>
                  <a:cubicBezTo>
                    <a:pt x="7656" y="561"/>
                    <a:pt x="7665" y="0"/>
                    <a:pt x="7299" y="0"/>
                  </a:cubicBezTo>
                  <a:cubicBezTo>
                    <a:pt x="7281" y="0"/>
                    <a:pt x="7263" y="2"/>
                    <a:pt x="7243" y="5"/>
                  </a:cubicBezTo>
                  <a:lnTo>
                    <a:pt x="422" y="5"/>
                  </a:lnTo>
                  <a:cubicBezTo>
                    <a:pt x="403" y="2"/>
                    <a:pt x="384" y="0"/>
                    <a:pt x="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101"/>
            <p:cNvSpPr/>
            <p:nvPr/>
          </p:nvSpPr>
          <p:spPr>
            <a:xfrm>
              <a:off x="7810400" y="2570600"/>
              <a:ext cx="191650" cy="14725"/>
            </a:xfrm>
            <a:custGeom>
              <a:rect b="b" l="l" r="r" t="t"/>
              <a:pathLst>
                <a:path extrusionOk="0" h="589" w="7666">
                  <a:moveTo>
                    <a:pt x="393" y="0"/>
                  </a:moveTo>
                  <a:cubicBezTo>
                    <a:pt x="0" y="0"/>
                    <a:pt x="0" y="589"/>
                    <a:pt x="393" y="589"/>
                  </a:cubicBezTo>
                  <a:cubicBezTo>
                    <a:pt x="403" y="589"/>
                    <a:pt x="412" y="588"/>
                    <a:pt x="422" y="588"/>
                  </a:cubicBezTo>
                  <a:lnTo>
                    <a:pt x="7243" y="588"/>
                  </a:lnTo>
                  <a:cubicBezTo>
                    <a:pt x="7253" y="588"/>
                    <a:pt x="7263" y="589"/>
                    <a:pt x="7272" y="589"/>
                  </a:cubicBezTo>
                  <a:cubicBezTo>
                    <a:pt x="7665" y="589"/>
                    <a:pt x="7665" y="0"/>
                    <a:pt x="7272" y="0"/>
                  </a:cubicBezTo>
                  <a:cubicBezTo>
                    <a:pt x="7263" y="0"/>
                    <a:pt x="7253" y="1"/>
                    <a:pt x="7243" y="1"/>
                  </a:cubicBezTo>
                  <a:lnTo>
                    <a:pt x="422" y="1"/>
                  </a:lnTo>
                  <a:cubicBezTo>
                    <a:pt x="412"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101"/>
            <p:cNvSpPr/>
            <p:nvPr/>
          </p:nvSpPr>
          <p:spPr>
            <a:xfrm>
              <a:off x="7874625" y="2698600"/>
              <a:ext cx="63175" cy="14100"/>
            </a:xfrm>
            <a:custGeom>
              <a:rect b="b" l="l" r="r" t="t"/>
              <a:pathLst>
                <a:path extrusionOk="0" h="564" w="2527">
                  <a:moveTo>
                    <a:pt x="361" y="0"/>
                  </a:moveTo>
                  <a:cubicBezTo>
                    <a:pt x="1" y="0"/>
                    <a:pt x="1" y="564"/>
                    <a:pt x="361" y="564"/>
                  </a:cubicBezTo>
                  <a:cubicBezTo>
                    <a:pt x="378" y="564"/>
                    <a:pt x="396" y="563"/>
                    <a:pt x="415" y="560"/>
                  </a:cubicBezTo>
                  <a:lnTo>
                    <a:pt x="2112" y="560"/>
                  </a:lnTo>
                  <a:cubicBezTo>
                    <a:pt x="2131" y="563"/>
                    <a:pt x="2149" y="564"/>
                    <a:pt x="2166" y="564"/>
                  </a:cubicBezTo>
                  <a:cubicBezTo>
                    <a:pt x="2526" y="564"/>
                    <a:pt x="2526" y="0"/>
                    <a:pt x="2166" y="0"/>
                  </a:cubicBezTo>
                  <a:cubicBezTo>
                    <a:pt x="2149" y="0"/>
                    <a:pt x="2131" y="2"/>
                    <a:pt x="2112"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101"/>
            <p:cNvSpPr/>
            <p:nvPr/>
          </p:nvSpPr>
          <p:spPr>
            <a:xfrm>
              <a:off x="7896200" y="2835100"/>
              <a:ext cx="18125" cy="15350"/>
            </a:xfrm>
            <a:custGeom>
              <a:rect b="b" l="l" r="r" t="t"/>
              <a:pathLst>
                <a:path extrusionOk="0" h="614" w="725">
                  <a:moveTo>
                    <a:pt x="408" y="1"/>
                  </a:moveTo>
                  <a:cubicBezTo>
                    <a:pt x="293" y="1"/>
                    <a:pt x="183" y="80"/>
                    <a:pt x="138" y="192"/>
                  </a:cubicBezTo>
                  <a:cubicBezTo>
                    <a:pt x="1" y="428"/>
                    <a:pt x="201" y="614"/>
                    <a:pt x="397" y="614"/>
                  </a:cubicBezTo>
                  <a:cubicBezTo>
                    <a:pt x="508" y="614"/>
                    <a:pt x="618" y="554"/>
                    <a:pt x="663" y="408"/>
                  </a:cubicBezTo>
                  <a:cubicBezTo>
                    <a:pt x="725" y="254"/>
                    <a:pt x="663" y="69"/>
                    <a:pt x="509" y="7"/>
                  </a:cubicBezTo>
                  <a:lnTo>
                    <a:pt x="509" y="7"/>
                  </a:lnTo>
                  <a:lnTo>
                    <a:pt x="540" y="38"/>
                  </a:lnTo>
                  <a:cubicBezTo>
                    <a:pt x="497" y="12"/>
                    <a:pt x="452" y="1"/>
                    <a:pt x="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8" name="Google Shape;21518;p101"/>
          <p:cNvGrpSpPr/>
          <p:nvPr/>
        </p:nvGrpSpPr>
        <p:grpSpPr>
          <a:xfrm>
            <a:off x="6957013" y="2328869"/>
            <a:ext cx="363425" cy="364000"/>
            <a:chOff x="6979200" y="2485750"/>
            <a:chExt cx="363425" cy="364000"/>
          </a:xfrm>
        </p:grpSpPr>
        <p:sp>
          <p:nvSpPr>
            <p:cNvPr id="21519" name="Google Shape;21519;p101"/>
            <p:cNvSpPr/>
            <p:nvPr/>
          </p:nvSpPr>
          <p:spPr>
            <a:xfrm>
              <a:off x="7221450" y="2835850"/>
              <a:ext cx="15475" cy="13900"/>
            </a:xfrm>
            <a:custGeom>
              <a:rect b="b" l="l" r="r" t="t"/>
              <a:pathLst>
                <a:path extrusionOk="0" h="556" w="619">
                  <a:moveTo>
                    <a:pt x="309" y="0"/>
                  </a:moveTo>
                  <a:cubicBezTo>
                    <a:pt x="178" y="0"/>
                    <a:pt x="47" y="85"/>
                    <a:pt x="32" y="255"/>
                  </a:cubicBezTo>
                  <a:cubicBezTo>
                    <a:pt x="1" y="455"/>
                    <a:pt x="155" y="556"/>
                    <a:pt x="309" y="556"/>
                  </a:cubicBezTo>
                  <a:cubicBezTo>
                    <a:pt x="464" y="556"/>
                    <a:pt x="618" y="455"/>
                    <a:pt x="587"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101"/>
            <p:cNvSpPr/>
            <p:nvPr/>
          </p:nvSpPr>
          <p:spPr>
            <a:xfrm>
              <a:off x="6979200" y="2485750"/>
              <a:ext cx="363425" cy="363425"/>
            </a:xfrm>
            <a:custGeom>
              <a:rect b="b" l="l" r="r" t="t"/>
              <a:pathLst>
                <a:path extrusionOk="0" h="14537" w="14537">
                  <a:moveTo>
                    <a:pt x="1420" y="556"/>
                  </a:moveTo>
                  <a:cubicBezTo>
                    <a:pt x="1574" y="556"/>
                    <a:pt x="1698" y="710"/>
                    <a:pt x="1698" y="865"/>
                  </a:cubicBezTo>
                  <a:lnTo>
                    <a:pt x="1698" y="3118"/>
                  </a:lnTo>
                  <a:cubicBezTo>
                    <a:pt x="1698" y="3272"/>
                    <a:pt x="1574" y="3395"/>
                    <a:pt x="1420" y="3395"/>
                  </a:cubicBezTo>
                  <a:lnTo>
                    <a:pt x="864" y="3395"/>
                  </a:lnTo>
                  <a:cubicBezTo>
                    <a:pt x="710" y="3395"/>
                    <a:pt x="587" y="3272"/>
                    <a:pt x="587" y="3118"/>
                  </a:cubicBezTo>
                  <a:lnTo>
                    <a:pt x="587" y="865"/>
                  </a:lnTo>
                  <a:cubicBezTo>
                    <a:pt x="587" y="710"/>
                    <a:pt x="710" y="556"/>
                    <a:pt x="864" y="556"/>
                  </a:cubicBezTo>
                  <a:close/>
                  <a:moveTo>
                    <a:pt x="10277" y="556"/>
                  </a:moveTo>
                  <a:cubicBezTo>
                    <a:pt x="10431" y="556"/>
                    <a:pt x="10555" y="710"/>
                    <a:pt x="10555" y="865"/>
                  </a:cubicBezTo>
                  <a:lnTo>
                    <a:pt x="10555" y="3118"/>
                  </a:lnTo>
                  <a:cubicBezTo>
                    <a:pt x="10555" y="3272"/>
                    <a:pt x="10431" y="3395"/>
                    <a:pt x="10277" y="3395"/>
                  </a:cubicBezTo>
                  <a:lnTo>
                    <a:pt x="9413" y="3395"/>
                  </a:lnTo>
                  <a:lnTo>
                    <a:pt x="9413" y="2840"/>
                  </a:lnTo>
                  <a:cubicBezTo>
                    <a:pt x="9413" y="2223"/>
                    <a:pt x="8919" y="1729"/>
                    <a:pt x="8302" y="1698"/>
                  </a:cubicBezTo>
                  <a:cubicBezTo>
                    <a:pt x="7685" y="1698"/>
                    <a:pt x="7160" y="2223"/>
                    <a:pt x="7160" y="2840"/>
                  </a:cubicBezTo>
                  <a:lnTo>
                    <a:pt x="7160" y="3426"/>
                  </a:lnTo>
                  <a:lnTo>
                    <a:pt x="6296" y="3426"/>
                  </a:lnTo>
                  <a:cubicBezTo>
                    <a:pt x="6142" y="3426"/>
                    <a:pt x="6018" y="3272"/>
                    <a:pt x="6018" y="3118"/>
                  </a:cubicBezTo>
                  <a:lnTo>
                    <a:pt x="6018" y="865"/>
                  </a:lnTo>
                  <a:cubicBezTo>
                    <a:pt x="6018" y="710"/>
                    <a:pt x="6142" y="556"/>
                    <a:pt x="6296" y="556"/>
                  </a:cubicBezTo>
                  <a:close/>
                  <a:moveTo>
                    <a:pt x="1420" y="5833"/>
                  </a:moveTo>
                  <a:cubicBezTo>
                    <a:pt x="1574" y="5833"/>
                    <a:pt x="1698" y="5988"/>
                    <a:pt x="1698" y="6142"/>
                  </a:cubicBezTo>
                  <a:lnTo>
                    <a:pt x="1698" y="8395"/>
                  </a:lnTo>
                  <a:cubicBezTo>
                    <a:pt x="1698" y="8549"/>
                    <a:pt x="1574" y="8673"/>
                    <a:pt x="1420" y="8673"/>
                  </a:cubicBezTo>
                  <a:lnTo>
                    <a:pt x="864" y="8673"/>
                  </a:lnTo>
                  <a:cubicBezTo>
                    <a:pt x="710" y="8673"/>
                    <a:pt x="587" y="8549"/>
                    <a:pt x="587" y="8395"/>
                  </a:cubicBezTo>
                  <a:lnTo>
                    <a:pt x="587" y="6142"/>
                  </a:lnTo>
                  <a:cubicBezTo>
                    <a:pt x="587" y="5988"/>
                    <a:pt x="710" y="5833"/>
                    <a:pt x="864" y="5833"/>
                  </a:cubicBezTo>
                  <a:close/>
                  <a:moveTo>
                    <a:pt x="1459" y="11138"/>
                  </a:moveTo>
                  <a:cubicBezTo>
                    <a:pt x="1595" y="11138"/>
                    <a:pt x="1698" y="11279"/>
                    <a:pt x="1698" y="11419"/>
                  </a:cubicBezTo>
                  <a:lnTo>
                    <a:pt x="1698" y="13672"/>
                  </a:lnTo>
                  <a:cubicBezTo>
                    <a:pt x="1698" y="13827"/>
                    <a:pt x="1574" y="13981"/>
                    <a:pt x="1420" y="13981"/>
                  </a:cubicBezTo>
                  <a:lnTo>
                    <a:pt x="864" y="13981"/>
                  </a:lnTo>
                  <a:cubicBezTo>
                    <a:pt x="710" y="13950"/>
                    <a:pt x="587" y="13827"/>
                    <a:pt x="587" y="13672"/>
                  </a:cubicBezTo>
                  <a:lnTo>
                    <a:pt x="587" y="11419"/>
                  </a:lnTo>
                  <a:cubicBezTo>
                    <a:pt x="587" y="11265"/>
                    <a:pt x="710" y="11142"/>
                    <a:pt x="864" y="11142"/>
                  </a:cubicBezTo>
                  <a:lnTo>
                    <a:pt x="1420" y="11142"/>
                  </a:lnTo>
                  <a:cubicBezTo>
                    <a:pt x="1433" y="11139"/>
                    <a:pt x="1446" y="11138"/>
                    <a:pt x="1459" y="11138"/>
                  </a:cubicBezTo>
                  <a:close/>
                  <a:moveTo>
                    <a:pt x="864" y="1"/>
                  </a:moveTo>
                  <a:cubicBezTo>
                    <a:pt x="401" y="1"/>
                    <a:pt x="0" y="371"/>
                    <a:pt x="0" y="865"/>
                  </a:cubicBezTo>
                  <a:lnTo>
                    <a:pt x="0" y="3118"/>
                  </a:lnTo>
                  <a:cubicBezTo>
                    <a:pt x="0" y="3581"/>
                    <a:pt x="401" y="3982"/>
                    <a:pt x="864" y="3982"/>
                  </a:cubicBezTo>
                  <a:lnTo>
                    <a:pt x="1420" y="3982"/>
                  </a:lnTo>
                  <a:cubicBezTo>
                    <a:pt x="1883" y="3982"/>
                    <a:pt x="2284" y="3581"/>
                    <a:pt x="2284" y="3118"/>
                  </a:cubicBezTo>
                  <a:lnTo>
                    <a:pt x="2284" y="2284"/>
                  </a:lnTo>
                  <a:lnTo>
                    <a:pt x="3580" y="2284"/>
                  </a:lnTo>
                  <a:lnTo>
                    <a:pt x="3580" y="6975"/>
                  </a:lnTo>
                  <a:lnTo>
                    <a:pt x="2284" y="6975"/>
                  </a:lnTo>
                  <a:lnTo>
                    <a:pt x="2284" y="6142"/>
                  </a:lnTo>
                  <a:cubicBezTo>
                    <a:pt x="2284" y="5648"/>
                    <a:pt x="1883" y="5278"/>
                    <a:pt x="1420" y="5278"/>
                  </a:cubicBezTo>
                  <a:lnTo>
                    <a:pt x="864" y="5278"/>
                  </a:lnTo>
                  <a:cubicBezTo>
                    <a:pt x="401" y="5278"/>
                    <a:pt x="0" y="5648"/>
                    <a:pt x="0" y="6142"/>
                  </a:cubicBezTo>
                  <a:lnTo>
                    <a:pt x="0" y="8395"/>
                  </a:lnTo>
                  <a:cubicBezTo>
                    <a:pt x="0" y="8858"/>
                    <a:pt x="401" y="9259"/>
                    <a:pt x="864" y="9259"/>
                  </a:cubicBezTo>
                  <a:lnTo>
                    <a:pt x="1420" y="9259"/>
                  </a:lnTo>
                  <a:cubicBezTo>
                    <a:pt x="1883" y="9259"/>
                    <a:pt x="2284" y="8858"/>
                    <a:pt x="2284" y="8395"/>
                  </a:cubicBezTo>
                  <a:lnTo>
                    <a:pt x="2284" y="7562"/>
                  </a:lnTo>
                  <a:lnTo>
                    <a:pt x="3580" y="7562"/>
                  </a:lnTo>
                  <a:lnTo>
                    <a:pt x="3580" y="12253"/>
                  </a:lnTo>
                  <a:lnTo>
                    <a:pt x="2284" y="12253"/>
                  </a:lnTo>
                  <a:lnTo>
                    <a:pt x="2284" y="11419"/>
                  </a:lnTo>
                  <a:cubicBezTo>
                    <a:pt x="2284" y="10926"/>
                    <a:pt x="1883" y="10555"/>
                    <a:pt x="1420" y="10555"/>
                  </a:cubicBezTo>
                  <a:lnTo>
                    <a:pt x="864" y="10555"/>
                  </a:lnTo>
                  <a:cubicBezTo>
                    <a:pt x="401" y="10555"/>
                    <a:pt x="0" y="10926"/>
                    <a:pt x="0" y="11419"/>
                  </a:cubicBezTo>
                  <a:lnTo>
                    <a:pt x="0" y="13672"/>
                  </a:lnTo>
                  <a:cubicBezTo>
                    <a:pt x="0" y="14135"/>
                    <a:pt x="401" y="14536"/>
                    <a:pt x="864" y="14536"/>
                  </a:cubicBezTo>
                  <a:lnTo>
                    <a:pt x="1420" y="14536"/>
                  </a:lnTo>
                  <a:cubicBezTo>
                    <a:pt x="1883" y="14536"/>
                    <a:pt x="2284" y="14166"/>
                    <a:pt x="2284" y="13672"/>
                  </a:cubicBezTo>
                  <a:lnTo>
                    <a:pt x="2284" y="12839"/>
                  </a:lnTo>
                  <a:lnTo>
                    <a:pt x="3858" y="12839"/>
                  </a:lnTo>
                  <a:cubicBezTo>
                    <a:pt x="4012" y="12839"/>
                    <a:pt x="4136" y="12716"/>
                    <a:pt x="4167" y="12561"/>
                  </a:cubicBezTo>
                  <a:lnTo>
                    <a:pt x="4167" y="2284"/>
                  </a:lnTo>
                  <a:lnTo>
                    <a:pt x="5463" y="2284"/>
                  </a:lnTo>
                  <a:lnTo>
                    <a:pt x="5463" y="3118"/>
                  </a:lnTo>
                  <a:cubicBezTo>
                    <a:pt x="5463" y="3581"/>
                    <a:pt x="5833" y="3982"/>
                    <a:pt x="6296" y="3982"/>
                  </a:cubicBezTo>
                  <a:lnTo>
                    <a:pt x="7160" y="3982"/>
                  </a:lnTo>
                  <a:lnTo>
                    <a:pt x="7160" y="7839"/>
                  </a:lnTo>
                  <a:lnTo>
                    <a:pt x="6574" y="7839"/>
                  </a:lnTo>
                  <a:cubicBezTo>
                    <a:pt x="5957" y="7839"/>
                    <a:pt x="5432" y="8364"/>
                    <a:pt x="5432" y="8981"/>
                  </a:cubicBezTo>
                  <a:lnTo>
                    <a:pt x="5432" y="10000"/>
                  </a:lnTo>
                  <a:cubicBezTo>
                    <a:pt x="5463" y="12006"/>
                    <a:pt x="6759" y="13734"/>
                    <a:pt x="8641" y="14320"/>
                  </a:cubicBezTo>
                  <a:cubicBezTo>
                    <a:pt x="8674" y="14334"/>
                    <a:pt x="8707" y="14340"/>
                    <a:pt x="8740" y="14340"/>
                  </a:cubicBezTo>
                  <a:cubicBezTo>
                    <a:pt x="8858" y="14340"/>
                    <a:pt x="8963" y="14257"/>
                    <a:pt x="9012" y="14135"/>
                  </a:cubicBezTo>
                  <a:cubicBezTo>
                    <a:pt x="9043" y="13981"/>
                    <a:pt x="8981" y="13827"/>
                    <a:pt x="8827" y="13796"/>
                  </a:cubicBezTo>
                  <a:cubicBezTo>
                    <a:pt x="7160" y="13271"/>
                    <a:pt x="6018" y="11728"/>
                    <a:pt x="6018" y="10000"/>
                  </a:cubicBezTo>
                  <a:lnTo>
                    <a:pt x="6018" y="8981"/>
                  </a:lnTo>
                  <a:cubicBezTo>
                    <a:pt x="6018" y="8642"/>
                    <a:pt x="6265" y="8395"/>
                    <a:pt x="6574" y="8395"/>
                  </a:cubicBezTo>
                  <a:lnTo>
                    <a:pt x="7160" y="8395"/>
                  </a:lnTo>
                  <a:lnTo>
                    <a:pt x="7160" y="10000"/>
                  </a:lnTo>
                  <a:cubicBezTo>
                    <a:pt x="7160" y="10154"/>
                    <a:pt x="7284" y="10278"/>
                    <a:pt x="7438" y="10278"/>
                  </a:cubicBezTo>
                  <a:cubicBezTo>
                    <a:pt x="7592" y="10278"/>
                    <a:pt x="7716" y="10154"/>
                    <a:pt x="7716" y="10000"/>
                  </a:cubicBezTo>
                  <a:lnTo>
                    <a:pt x="7716" y="2840"/>
                  </a:lnTo>
                  <a:cubicBezTo>
                    <a:pt x="7716" y="2469"/>
                    <a:pt x="8001" y="2284"/>
                    <a:pt x="8287" y="2284"/>
                  </a:cubicBezTo>
                  <a:cubicBezTo>
                    <a:pt x="8572" y="2284"/>
                    <a:pt x="8858" y="2469"/>
                    <a:pt x="8858" y="2840"/>
                  </a:cubicBezTo>
                  <a:lnTo>
                    <a:pt x="8858" y="8117"/>
                  </a:lnTo>
                  <a:cubicBezTo>
                    <a:pt x="8827" y="8333"/>
                    <a:pt x="8981" y="8441"/>
                    <a:pt x="9135" y="8441"/>
                  </a:cubicBezTo>
                  <a:cubicBezTo>
                    <a:pt x="9290" y="8441"/>
                    <a:pt x="9444" y="8333"/>
                    <a:pt x="9413" y="8117"/>
                  </a:cubicBezTo>
                  <a:lnTo>
                    <a:pt x="9413" y="6698"/>
                  </a:lnTo>
                  <a:cubicBezTo>
                    <a:pt x="9413" y="6327"/>
                    <a:pt x="9699" y="6142"/>
                    <a:pt x="9984" y="6142"/>
                  </a:cubicBezTo>
                  <a:cubicBezTo>
                    <a:pt x="10269" y="6142"/>
                    <a:pt x="10555" y="6327"/>
                    <a:pt x="10555" y="6698"/>
                  </a:cubicBezTo>
                  <a:lnTo>
                    <a:pt x="10555" y="8117"/>
                  </a:lnTo>
                  <a:cubicBezTo>
                    <a:pt x="10555" y="8272"/>
                    <a:pt x="10678" y="8395"/>
                    <a:pt x="10833" y="8395"/>
                  </a:cubicBezTo>
                  <a:cubicBezTo>
                    <a:pt x="10987" y="8395"/>
                    <a:pt x="11110" y="8272"/>
                    <a:pt x="11110" y="8117"/>
                  </a:cubicBezTo>
                  <a:lnTo>
                    <a:pt x="11110" y="7284"/>
                  </a:lnTo>
                  <a:cubicBezTo>
                    <a:pt x="11141" y="6929"/>
                    <a:pt x="11411" y="6752"/>
                    <a:pt x="11681" y="6752"/>
                  </a:cubicBezTo>
                  <a:cubicBezTo>
                    <a:pt x="11951" y="6752"/>
                    <a:pt x="12221" y="6929"/>
                    <a:pt x="12252" y="7284"/>
                  </a:cubicBezTo>
                  <a:lnTo>
                    <a:pt x="12252" y="8117"/>
                  </a:lnTo>
                  <a:cubicBezTo>
                    <a:pt x="12221" y="8333"/>
                    <a:pt x="12376" y="8441"/>
                    <a:pt x="12530" y="8441"/>
                  </a:cubicBezTo>
                  <a:cubicBezTo>
                    <a:pt x="12684" y="8441"/>
                    <a:pt x="12839" y="8333"/>
                    <a:pt x="12808" y="8117"/>
                  </a:cubicBezTo>
                  <a:lnTo>
                    <a:pt x="12808" y="7839"/>
                  </a:lnTo>
                  <a:cubicBezTo>
                    <a:pt x="12808" y="7454"/>
                    <a:pt x="13093" y="7261"/>
                    <a:pt x="13379" y="7261"/>
                  </a:cubicBezTo>
                  <a:cubicBezTo>
                    <a:pt x="13664" y="7261"/>
                    <a:pt x="13950" y="7454"/>
                    <a:pt x="13950" y="7839"/>
                  </a:cubicBezTo>
                  <a:lnTo>
                    <a:pt x="13950" y="10000"/>
                  </a:lnTo>
                  <a:cubicBezTo>
                    <a:pt x="13950" y="11728"/>
                    <a:pt x="12808" y="13271"/>
                    <a:pt x="11172" y="13796"/>
                  </a:cubicBezTo>
                  <a:cubicBezTo>
                    <a:pt x="10788" y="13851"/>
                    <a:pt x="10916" y="14345"/>
                    <a:pt x="11210" y="14345"/>
                  </a:cubicBezTo>
                  <a:cubicBezTo>
                    <a:pt x="11247" y="14345"/>
                    <a:pt x="11286" y="14337"/>
                    <a:pt x="11326" y="14320"/>
                  </a:cubicBezTo>
                  <a:cubicBezTo>
                    <a:pt x="13240" y="13734"/>
                    <a:pt x="14536" y="11975"/>
                    <a:pt x="14536" y="10000"/>
                  </a:cubicBezTo>
                  <a:lnTo>
                    <a:pt x="14536" y="7839"/>
                  </a:lnTo>
                  <a:cubicBezTo>
                    <a:pt x="14536" y="7191"/>
                    <a:pt x="14011" y="6698"/>
                    <a:pt x="13394" y="6698"/>
                  </a:cubicBezTo>
                  <a:cubicBezTo>
                    <a:pt x="13178" y="6698"/>
                    <a:pt x="12962" y="6759"/>
                    <a:pt x="12777" y="6883"/>
                  </a:cubicBezTo>
                  <a:cubicBezTo>
                    <a:pt x="12623" y="6420"/>
                    <a:pt x="12191" y="6111"/>
                    <a:pt x="11697" y="6111"/>
                  </a:cubicBezTo>
                  <a:cubicBezTo>
                    <a:pt x="11481" y="6111"/>
                    <a:pt x="11265" y="6173"/>
                    <a:pt x="11080" y="6327"/>
                  </a:cubicBezTo>
                  <a:cubicBezTo>
                    <a:pt x="10894" y="5864"/>
                    <a:pt x="10493" y="5556"/>
                    <a:pt x="9999" y="5556"/>
                  </a:cubicBezTo>
                  <a:cubicBezTo>
                    <a:pt x="9962" y="5550"/>
                    <a:pt x="9926" y="5548"/>
                    <a:pt x="9891" y="5548"/>
                  </a:cubicBezTo>
                  <a:cubicBezTo>
                    <a:pt x="9721" y="5548"/>
                    <a:pt x="9572" y="5608"/>
                    <a:pt x="9444" y="5710"/>
                  </a:cubicBezTo>
                  <a:lnTo>
                    <a:pt x="9444" y="3982"/>
                  </a:lnTo>
                  <a:lnTo>
                    <a:pt x="10277" y="3982"/>
                  </a:lnTo>
                  <a:cubicBezTo>
                    <a:pt x="10740" y="3982"/>
                    <a:pt x="11141" y="3581"/>
                    <a:pt x="11141" y="3118"/>
                  </a:cubicBezTo>
                  <a:lnTo>
                    <a:pt x="11141" y="865"/>
                  </a:lnTo>
                  <a:cubicBezTo>
                    <a:pt x="11141" y="371"/>
                    <a:pt x="10740" y="1"/>
                    <a:pt x="10277" y="1"/>
                  </a:cubicBezTo>
                  <a:lnTo>
                    <a:pt x="6296" y="1"/>
                  </a:lnTo>
                  <a:cubicBezTo>
                    <a:pt x="5833" y="1"/>
                    <a:pt x="5463" y="371"/>
                    <a:pt x="5463" y="865"/>
                  </a:cubicBezTo>
                  <a:lnTo>
                    <a:pt x="5463" y="1698"/>
                  </a:lnTo>
                  <a:lnTo>
                    <a:pt x="2284" y="1698"/>
                  </a:lnTo>
                  <a:lnTo>
                    <a:pt x="2284" y="865"/>
                  </a:lnTo>
                  <a:cubicBezTo>
                    <a:pt x="2284" y="371"/>
                    <a:pt x="1883" y="1"/>
                    <a:pt x="1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1" name="Google Shape;21521;p101"/>
          <p:cNvGrpSpPr/>
          <p:nvPr/>
        </p:nvGrpSpPr>
        <p:grpSpPr>
          <a:xfrm>
            <a:off x="6229569" y="2329156"/>
            <a:ext cx="363425" cy="363425"/>
            <a:chOff x="6243125" y="2485750"/>
            <a:chExt cx="363425" cy="363425"/>
          </a:xfrm>
        </p:grpSpPr>
        <p:sp>
          <p:nvSpPr>
            <p:cNvPr id="21522" name="Google Shape;21522;p101"/>
            <p:cNvSpPr/>
            <p:nvPr/>
          </p:nvSpPr>
          <p:spPr>
            <a:xfrm>
              <a:off x="6243125" y="2681725"/>
              <a:ext cx="363425" cy="167450"/>
            </a:xfrm>
            <a:custGeom>
              <a:rect b="b" l="l" r="r" t="t"/>
              <a:pathLst>
                <a:path extrusionOk="0" h="6698" w="14537">
                  <a:moveTo>
                    <a:pt x="3550" y="988"/>
                  </a:moveTo>
                  <a:lnTo>
                    <a:pt x="4692" y="2130"/>
                  </a:lnTo>
                  <a:lnTo>
                    <a:pt x="3550" y="2130"/>
                  </a:lnTo>
                  <a:lnTo>
                    <a:pt x="3550" y="988"/>
                  </a:lnTo>
                  <a:close/>
                  <a:moveTo>
                    <a:pt x="12407" y="988"/>
                  </a:moveTo>
                  <a:lnTo>
                    <a:pt x="13549" y="2130"/>
                  </a:lnTo>
                  <a:lnTo>
                    <a:pt x="12407" y="2130"/>
                  </a:lnTo>
                  <a:lnTo>
                    <a:pt x="12407" y="988"/>
                  </a:lnTo>
                  <a:close/>
                  <a:moveTo>
                    <a:pt x="2964" y="556"/>
                  </a:moveTo>
                  <a:lnTo>
                    <a:pt x="2964" y="2408"/>
                  </a:lnTo>
                  <a:cubicBezTo>
                    <a:pt x="2964" y="2562"/>
                    <a:pt x="3087" y="2685"/>
                    <a:pt x="3241" y="2685"/>
                  </a:cubicBezTo>
                  <a:lnTo>
                    <a:pt x="5093" y="2685"/>
                  </a:lnTo>
                  <a:lnTo>
                    <a:pt x="5093" y="6142"/>
                  </a:lnTo>
                  <a:lnTo>
                    <a:pt x="556" y="6142"/>
                  </a:lnTo>
                  <a:lnTo>
                    <a:pt x="556" y="556"/>
                  </a:lnTo>
                  <a:close/>
                  <a:moveTo>
                    <a:pt x="11821" y="556"/>
                  </a:moveTo>
                  <a:lnTo>
                    <a:pt x="11821" y="2408"/>
                  </a:lnTo>
                  <a:cubicBezTo>
                    <a:pt x="11821" y="2562"/>
                    <a:pt x="11944" y="2685"/>
                    <a:pt x="12099" y="2685"/>
                  </a:cubicBezTo>
                  <a:lnTo>
                    <a:pt x="13951" y="2685"/>
                  </a:lnTo>
                  <a:lnTo>
                    <a:pt x="13951" y="6142"/>
                  </a:lnTo>
                  <a:lnTo>
                    <a:pt x="9414" y="6142"/>
                  </a:lnTo>
                  <a:lnTo>
                    <a:pt x="9414" y="556"/>
                  </a:lnTo>
                  <a:close/>
                  <a:moveTo>
                    <a:pt x="279" y="0"/>
                  </a:moveTo>
                  <a:cubicBezTo>
                    <a:pt x="124" y="0"/>
                    <a:pt x="1" y="124"/>
                    <a:pt x="1" y="278"/>
                  </a:cubicBezTo>
                  <a:lnTo>
                    <a:pt x="1" y="6420"/>
                  </a:lnTo>
                  <a:cubicBezTo>
                    <a:pt x="1" y="6574"/>
                    <a:pt x="124" y="6697"/>
                    <a:pt x="279" y="6697"/>
                  </a:cubicBezTo>
                  <a:lnTo>
                    <a:pt x="5371" y="6697"/>
                  </a:lnTo>
                  <a:cubicBezTo>
                    <a:pt x="5525" y="6697"/>
                    <a:pt x="5680" y="6574"/>
                    <a:pt x="5680" y="6420"/>
                  </a:cubicBezTo>
                  <a:lnTo>
                    <a:pt x="5680" y="4846"/>
                  </a:lnTo>
                  <a:lnTo>
                    <a:pt x="8858" y="4846"/>
                  </a:lnTo>
                  <a:lnTo>
                    <a:pt x="8858" y="6420"/>
                  </a:lnTo>
                  <a:cubicBezTo>
                    <a:pt x="8858" y="6574"/>
                    <a:pt x="8982" y="6697"/>
                    <a:pt x="9136" y="6697"/>
                  </a:cubicBezTo>
                  <a:lnTo>
                    <a:pt x="14228" y="6697"/>
                  </a:lnTo>
                  <a:cubicBezTo>
                    <a:pt x="14383" y="6697"/>
                    <a:pt x="14537" y="6574"/>
                    <a:pt x="14537" y="6420"/>
                  </a:cubicBezTo>
                  <a:lnTo>
                    <a:pt x="14537" y="2408"/>
                  </a:lnTo>
                  <a:cubicBezTo>
                    <a:pt x="14537" y="2346"/>
                    <a:pt x="14506" y="2253"/>
                    <a:pt x="14444" y="2222"/>
                  </a:cubicBezTo>
                  <a:lnTo>
                    <a:pt x="12315" y="93"/>
                  </a:lnTo>
                  <a:cubicBezTo>
                    <a:pt x="12253" y="31"/>
                    <a:pt x="12191" y="0"/>
                    <a:pt x="12099" y="0"/>
                  </a:cubicBezTo>
                  <a:lnTo>
                    <a:pt x="9136" y="0"/>
                  </a:lnTo>
                  <a:cubicBezTo>
                    <a:pt x="8982" y="0"/>
                    <a:pt x="8858" y="124"/>
                    <a:pt x="8858" y="278"/>
                  </a:cubicBezTo>
                  <a:lnTo>
                    <a:pt x="8858" y="4259"/>
                  </a:lnTo>
                  <a:lnTo>
                    <a:pt x="7531" y="4259"/>
                  </a:lnTo>
                  <a:lnTo>
                    <a:pt x="7531" y="2716"/>
                  </a:lnTo>
                  <a:cubicBezTo>
                    <a:pt x="7516" y="2547"/>
                    <a:pt x="7385" y="2462"/>
                    <a:pt x="7253" y="2462"/>
                  </a:cubicBezTo>
                  <a:cubicBezTo>
                    <a:pt x="7122" y="2462"/>
                    <a:pt x="6991" y="2547"/>
                    <a:pt x="6976" y="2716"/>
                  </a:cubicBezTo>
                  <a:lnTo>
                    <a:pt x="6976" y="4259"/>
                  </a:lnTo>
                  <a:lnTo>
                    <a:pt x="5680" y="4259"/>
                  </a:lnTo>
                  <a:lnTo>
                    <a:pt x="5680" y="2408"/>
                  </a:lnTo>
                  <a:cubicBezTo>
                    <a:pt x="5680" y="2346"/>
                    <a:pt x="5649" y="2253"/>
                    <a:pt x="5587" y="2222"/>
                  </a:cubicBezTo>
                  <a:lnTo>
                    <a:pt x="3457" y="93"/>
                  </a:lnTo>
                  <a:cubicBezTo>
                    <a:pt x="3396" y="31"/>
                    <a:pt x="3334" y="0"/>
                    <a:pt x="3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101"/>
            <p:cNvSpPr/>
            <p:nvPr/>
          </p:nvSpPr>
          <p:spPr>
            <a:xfrm>
              <a:off x="6417500" y="2710075"/>
              <a:ext cx="18400" cy="14175"/>
            </a:xfrm>
            <a:custGeom>
              <a:rect b="b" l="l" r="r" t="t"/>
              <a:pathLst>
                <a:path extrusionOk="0" h="567" w="736">
                  <a:moveTo>
                    <a:pt x="294" y="1"/>
                  </a:moveTo>
                  <a:cubicBezTo>
                    <a:pt x="224" y="1"/>
                    <a:pt x="155" y="24"/>
                    <a:pt x="93" y="70"/>
                  </a:cubicBezTo>
                  <a:cubicBezTo>
                    <a:pt x="1" y="193"/>
                    <a:pt x="1" y="348"/>
                    <a:pt x="93" y="471"/>
                  </a:cubicBezTo>
                  <a:cubicBezTo>
                    <a:pt x="127" y="539"/>
                    <a:pt x="180" y="566"/>
                    <a:pt x="239" y="566"/>
                  </a:cubicBezTo>
                  <a:cubicBezTo>
                    <a:pt x="449" y="566"/>
                    <a:pt x="736" y="215"/>
                    <a:pt x="495" y="70"/>
                  </a:cubicBezTo>
                  <a:cubicBezTo>
                    <a:pt x="433" y="24"/>
                    <a:pt x="363"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101"/>
            <p:cNvSpPr/>
            <p:nvPr/>
          </p:nvSpPr>
          <p:spPr>
            <a:xfrm>
              <a:off x="6353475" y="2485750"/>
              <a:ext cx="141975" cy="207175"/>
            </a:xfrm>
            <a:custGeom>
              <a:rect b="b" l="l" r="r" t="t"/>
              <a:pathLst>
                <a:path extrusionOk="0" h="8287" w="5679">
                  <a:moveTo>
                    <a:pt x="3549" y="957"/>
                  </a:moveTo>
                  <a:lnTo>
                    <a:pt x="4722" y="2130"/>
                  </a:lnTo>
                  <a:lnTo>
                    <a:pt x="3549" y="2130"/>
                  </a:lnTo>
                  <a:lnTo>
                    <a:pt x="3549" y="957"/>
                  </a:lnTo>
                  <a:close/>
                  <a:moveTo>
                    <a:pt x="2994" y="587"/>
                  </a:moveTo>
                  <a:lnTo>
                    <a:pt x="2994" y="2439"/>
                  </a:lnTo>
                  <a:cubicBezTo>
                    <a:pt x="2994" y="2593"/>
                    <a:pt x="3117" y="2716"/>
                    <a:pt x="3272" y="2716"/>
                  </a:cubicBezTo>
                  <a:lnTo>
                    <a:pt x="5123" y="2716"/>
                  </a:lnTo>
                  <a:lnTo>
                    <a:pt x="5123" y="6142"/>
                  </a:lnTo>
                  <a:lnTo>
                    <a:pt x="587" y="6142"/>
                  </a:lnTo>
                  <a:lnTo>
                    <a:pt x="587" y="587"/>
                  </a:lnTo>
                  <a:close/>
                  <a:moveTo>
                    <a:pt x="278" y="1"/>
                  </a:moveTo>
                  <a:cubicBezTo>
                    <a:pt x="124" y="1"/>
                    <a:pt x="0" y="124"/>
                    <a:pt x="0" y="278"/>
                  </a:cubicBezTo>
                  <a:lnTo>
                    <a:pt x="0" y="6420"/>
                  </a:lnTo>
                  <a:cubicBezTo>
                    <a:pt x="0" y="6574"/>
                    <a:pt x="124" y="6698"/>
                    <a:pt x="278" y="6698"/>
                  </a:cubicBezTo>
                  <a:lnTo>
                    <a:pt x="2562" y="6698"/>
                  </a:lnTo>
                  <a:lnTo>
                    <a:pt x="2562" y="7963"/>
                  </a:lnTo>
                  <a:cubicBezTo>
                    <a:pt x="2531" y="8179"/>
                    <a:pt x="2685" y="8287"/>
                    <a:pt x="2839" y="8287"/>
                  </a:cubicBezTo>
                  <a:cubicBezTo>
                    <a:pt x="2994" y="8287"/>
                    <a:pt x="3148" y="8179"/>
                    <a:pt x="3117" y="7963"/>
                  </a:cubicBezTo>
                  <a:lnTo>
                    <a:pt x="3117" y="6698"/>
                  </a:lnTo>
                  <a:lnTo>
                    <a:pt x="5401" y="6698"/>
                  </a:lnTo>
                  <a:cubicBezTo>
                    <a:pt x="5555" y="6698"/>
                    <a:pt x="5679" y="6574"/>
                    <a:pt x="5679" y="6420"/>
                  </a:cubicBezTo>
                  <a:lnTo>
                    <a:pt x="5679" y="2408"/>
                  </a:lnTo>
                  <a:cubicBezTo>
                    <a:pt x="5679" y="2346"/>
                    <a:pt x="5648" y="2253"/>
                    <a:pt x="5586" y="2223"/>
                  </a:cubicBezTo>
                  <a:lnTo>
                    <a:pt x="3457" y="93"/>
                  </a:lnTo>
                  <a:cubicBezTo>
                    <a:pt x="3426" y="31"/>
                    <a:pt x="3333"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5" name="Google Shape;21525;p101"/>
          <p:cNvGrpSpPr/>
          <p:nvPr/>
        </p:nvGrpSpPr>
        <p:grpSpPr>
          <a:xfrm>
            <a:off x="5464000" y="2329156"/>
            <a:ext cx="365375" cy="363425"/>
            <a:chOff x="5495100" y="2485750"/>
            <a:chExt cx="365375" cy="363425"/>
          </a:xfrm>
        </p:grpSpPr>
        <p:sp>
          <p:nvSpPr>
            <p:cNvPr id="21526" name="Google Shape;21526;p101"/>
            <p:cNvSpPr/>
            <p:nvPr/>
          </p:nvSpPr>
          <p:spPr>
            <a:xfrm>
              <a:off x="5579600" y="2792050"/>
              <a:ext cx="17000" cy="14600"/>
            </a:xfrm>
            <a:custGeom>
              <a:rect b="b" l="l" r="r" t="t"/>
              <a:pathLst>
                <a:path extrusionOk="0" h="584" w="680">
                  <a:moveTo>
                    <a:pt x="402" y="1"/>
                  </a:moveTo>
                  <a:cubicBezTo>
                    <a:pt x="124" y="1"/>
                    <a:pt x="1" y="309"/>
                    <a:pt x="186" y="494"/>
                  </a:cubicBezTo>
                  <a:cubicBezTo>
                    <a:pt x="248" y="556"/>
                    <a:pt x="323" y="584"/>
                    <a:pt x="396" y="584"/>
                  </a:cubicBezTo>
                  <a:cubicBezTo>
                    <a:pt x="543" y="584"/>
                    <a:pt x="680" y="474"/>
                    <a:pt x="680" y="30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101"/>
            <p:cNvSpPr/>
            <p:nvPr/>
          </p:nvSpPr>
          <p:spPr>
            <a:xfrm>
              <a:off x="5496275" y="2485750"/>
              <a:ext cx="364200" cy="363425"/>
            </a:xfrm>
            <a:custGeom>
              <a:rect b="b" l="l" r="r" t="t"/>
              <a:pathLst>
                <a:path extrusionOk="0" h="14537" w="14568">
                  <a:moveTo>
                    <a:pt x="4028" y="5817"/>
                  </a:moveTo>
                  <a:cubicBezTo>
                    <a:pt x="4158" y="5817"/>
                    <a:pt x="4293" y="5867"/>
                    <a:pt x="4414" y="5988"/>
                  </a:cubicBezTo>
                  <a:lnTo>
                    <a:pt x="8025" y="9599"/>
                  </a:lnTo>
                  <a:cubicBezTo>
                    <a:pt x="8066" y="9667"/>
                    <a:pt x="8123" y="9694"/>
                    <a:pt x="8184" y="9694"/>
                  </a:cubicBezTo>
                  <a:cubicBezTo>
                    <a:pt x="8401" y="9694"/>
                    <a:pt x="8667" y="9349"/>
                    <a:pt x="8426" y="9228"/>
                  </a:cubicBezTo>
                  <a:lnTo>
                    <a:pt x="7840" y="8611"/>
                  </a:lnTo>
                  <a:cubicBezTo>
                    <a:pt x="7416" y="8188"/>
                    <a:pt x="7781" y="7621"/>
                    <a:pt x="8225" y="7621"/>
                  </a:cubicBezTo>
                  <a:cubicBezTo>
                    <a:pt x="8364" y="7621"/>
                    <a:pt x="8510" y="7676"/>
                    <a:pt x="8642" y="7809"/>
                  </a:cubicBezTo>
                  <a:lnTo>
                    <a:pt x="9228" y="8395"/>
                  </a:lnTo>
                  <a:cubicBezTo>
                    <a:pt x="9274" y="8418"/>
                    <a:pt x="9320" y="8428"/>
                    <a:pt x="9365" y="8428"/>
                  </a:cubicBezTo>
                  <a:cubicBezTo>
                    <a:pt x="9564" y="8428"/>
                    <a:pt x="9730" y="8226"/>
                    <a:pt x="9630" y="8025"/>
                  </a:cubicBezTo>
                  <a:lnTo>
                    <a:pt x="9012" y="7407"/>
                  </a:lnTo>
                  <a:cubicBezTo>
                    <a:pt x="8796" y="7191"/>
                    <a:pt x="8796" y="6821"/>
                    <a:pt x="9012" y="6605"/>
                  </a:cubicBezTo>
                  <a:cubicBezTo>
                    <a:pt x="9120" y="6497"/>
                    <a:pt x="9267" y="6443"/>
                    <a:pt x="9414" y="6443"/>
                  </a:cubicBezTo>
                  <a:cubicBezTo>
                    <a:pt x="9560" y="6443"/>
                    <a:pt x="9707" y="6497"/>
                    <a:pt x="9815" y="6605"/>
                  </a:cubicBezTo>
                  <a:lnTo>
                    <a:pt x="10432" y="7222"/>
                  </a:lnTo>
                  <a:cubicBezTo>
                    <a:pt x="10478" y="7268"/>
                    <a:pt x="10548" y="7292"/>
                    <a:pt x="10617" y="7292"/>
                  </a:cubicBezTo>
                  <a:cubicBezTo>
                    <a:pt x="10687" y="7292"/>
                    <a:pt x="10756" y="7268"/>
                    <a:pt x="10802" y="7222"/>
                  </a:cubicBezTo>
                  <a:cubicBezTo>
                    <a:pt x="10895" y="7099"/>
                    <a:pt x="10895" y="6944"/>
                    <a:pt x="10802" y="6821"/>
                  </a:cubicBezTo>
                  <a:cubicBezTo>
                    <a:pt x="10586" y="6605"/>
                    <a:pt x="10586" y="6235"/>
                    <a:pt x="10802" y="6019"/>
                  </a:cubicBezTo>
                  <a:cubicBezTo>
                    <a:pt x="10910" y="5911"/>
                    <a:pt x="11057" y="5857"/>
                    <a:pt x="11204" y="5857"/>
                  </a:cubicBezTo>
                  <a:cubicBezTo>
                    <a:pt x="11350" y="5857"/>
                    <a:pt x="11497" y="5911"/>
                    <a:pt x="11605" y="6019"/>
                  </a:cubicBezTo>
                  <a:lnTo>
                    <a:pt x="12839" y="7191"/>
                  </a:lnTo>
                  <a:cubicBezTo>
                    <a:pt x="13580" y="7932"/>
                    <a:pt x="14012" y="8950"/>
                    <a:pt x="14012" y="10000"/>
                  </a:cubicBezTo>
                  <a:cubicBezTo>
                    <a:pt x="14012" y="12191"/>
                    <a:pt x="12253" y="13981"/>
                    <a:pt x="10062" y="13981"/>
                  </a:cubicBezTo>
                  <a:cubicBezTo>
                    <a:pt x="9043" y="13981"/>
                    <a:pt x="8086" y="13580"/>
                    <a:pt x="7346" y="12901"/>
                  </a:cubicBezTo>
                  <a:lnTo>
                    <a:pt x="6667" y="12222"/>
                  </a:lnTo>
                  <a:cubicBezTo>
                    <a:pt x="6451" y="11975"/>
                    <a:pt x="6451" y="11635"/>
                    <a:pt x="6667" y="11419"/>
                  </a:cubicBezTo>
                  <a:lnTo>
                    <a:pt x="7037" y="11018"/>
                  </a:lnTo>
                  <a:lnTo>
                    <a:pt x="8056" y="12037"/>
                  </a:lnTo>
                  <a:cubicBezTo>
                    <a:pt x="8102" y="12083"/>
                    <a:pt x="8171" y="12106"/>
                    <a:pt x="8241" y="12106"/>
                  </a:cubicBezTo>
                  <a:cubicBezTo>
                    <a:pt x="8310" y="12106"/>
                    <a:pt x="8380" y="12083"/>
                    <a:pt x="8426" y="12037"/>
                  </a:cubicBezTo>
                  <a:cubicBezTo>
                    <a:pt x="8519" y="11913"/>
                    <a:pt x="8519" y="11759"/>
                    <a:pt x="8426" y="11635"/>
                  </a:cubicBezTo>
                  <a:lnTo>
                    <a:pt x="3612" y="6790"/>
                  </a:lnTo>
                  <a:cubicBezTo>
                    <a:pt x="3207" y="6386"/>
                    <a:pt x="3591" y="5817"/>
                    <a:pt x="4028" y="5817"/>
                  </a:cubicBezTo>
                  <a:close/>
                  <a:moveTo>
                    <a:pt x="896" y="1"/>
                  </a:moveTo>
                  <a:cubicBezTo>
                    <a:pt x="402" y="1"/>
                    <a:pt x="32" y="371"/>
                    <a:pt x="32" y="834"/>
                  </a:cubicBezTo>
                  <a:lnTo>
                    <a:pt x="32" y="5988"/>
                  </a:lnTo>
                  <a:cubicBezTo>
                    <a:pt x="1" y="6204"/>
                    <a:pt x="155" y="6312"/>
                    <a:pt x="309" y="6312"/>
                  </a:cubicBezTo>
                  <a:cubicBezTo>
                    <a:pt x="464" y="6312"/>
                    <a:pt x="618" y="6204"/>
                    <a:pt x="587" y="5988"/>
                  </a:cubicBezTo>
                  <a:lnTo>
                    <a:pt x="587" y="865"/>
                  </a:lnTo>
                  <a:cubicBezTo>
                    <a:pt x="587" y="710"/>
                    <a:pt x="710" y="556"/>
                    <a:pt x="896" y="556"/>
                  </a:cubicBezTo>
                  <a:lnTo>
                    <a:pt x="6543" y="556"/>
                  </a:lnTo>
                  <a:cubicBezTo>
                    <a:pt x="6698" y="556"/>
                    <a:pt x="6852" y="710"/>
                    <a:pt x="6852" y="865"/>
                  </a:cubicBezTo>
                  <a:lnTo>
                    <a:pt x="6852" y="7623"/>
                  </a:lnTo>
                  <a:lnTo>
                    <a:pt x="4815" y="5587"/>
                  </a:lnTo>
                  <a:cubicBezTo>
                    <a:pt x="4563" y="5334"/>
                    <a:pt x="4281" y="5228"/>
                    <a:pt x="4012" y="5228"/>
                  </a:cubicBezTo>
                  <a:cubicBezTo>
                    <a:pt x="3131" y="5228"/>
                    <a:pt x="2383" y="6364"/>
                    <a:pt x="3210" y="7191"/>
                  </a:cubicBezTo>
                  <a:lnTo>
                    <a:pt x="6605" y="10617"/>
                  </a:lnTo>
                  <a:lnTo>
                    <a:pt x="6235" y="10987"/>
                  </a:lnTo>
                  <a:cubicBezTo>
                    <a:pt x="5803" y="11419"/>
                    <a:pt x="5803" y="12160"/>
                    <a:pt x="6235" y="12592"/>
                  </a:cubicBezTo>
                  <a:lnTo>
                    <a:pt x="6852" y="13209"/>
                  </a:lnTo>
                  <a:lnTo>
                    <a:pt x="6852" y="13672"/>
                  </a:lnTo>
                  <a:cubicBezTo>
                    <a:pt x="6852" y="13827"/>
                    <a:pt x="6729" y="13950"/>
                    <a:pt x="6574" y="13950"/>
                  </a:cubicBezTo>
                  <a:lnTo>
                    <a:pt x="896" y="13950"/>
                  </a:lnTo>
                  <a:cubicBezTo>
                    <a:pt x="710" y="13950"/>
                    <a:pt x="587" y="13827"/>
                    <a:pt x="587" y="13672"/>
                  </a:cubicBezTo>
                  <a:lnTo>
                    <a:pt x="587" y="8549"/>
                  </a:lnTo>
                  <a:cubicBezTo>
                    <a:pt x="572" y="8380"/>
                    <a:pt x="440" y="8295"/>
                    <a:pt x="309" y="8295"/>
                  </a:cubicBezTo>
                  <a:cubicBezTo>
                    <a:pt x="178" y="8295"/>
                    <a:pt x="47" y="8380"/>
                    <a:pt x="32" y="8549"/>
                  </a:cubicBezTo>
                  <a:lnTo>
                    <a:pt x="32" y="13672"/>
                  </a:lnTo>
                  <a:cubicBezTo>
                    <a:pt x="32" y="14166"/>
                    <a:pt x="402" y="14536"/>
                    <a:pt x="896" y="14536"/>
                  </a:cubicBezTo>
                  <a:lnTo>
                    <a:pt x="6574" y="14536"/>
                  </a:lnTo>
                  <a:cubicBezTo>
                    <a:pt x="7006" y="14536"/>
                    <a:pt x="7408" y="14166"/>
                    <a:pt x="7408" y="13703"/>
                  </a:cubicBezTo>
                  <a:cubicBezTo>
                    <a:pt x="8179" y="14259"/>
                    <a:pt x="9105" y="14536"/>
                    <a:pt x="10031" y="14536"/>
                  </a:cubicBezTo>
                  <a:cubicBezTo>
                    <a:pt x="12531" y="14536"/>
                    <a:pt x="14567" y="12500"/>
                    <a:pt x="14537" y="10000"/>
                  </a:cubicBezTo>
                  <a:cubicBezTo>
                    <a:pt x="14537" y="8796"/>
                    <a:pt x="14074" y="7654"/>
                    <a:pt x="13240" y="6821"/>
                  </a:cubicBezTo>
                  <a:lnTo>
                    <a:pt x="12037" y="5587"/>
                  </a:lnTo>
                  <a:cubicBezTo>
                    <a:pt x="11810" y="5359"/>
                    <a:pt x="11524" y="5253"/>
                    <a:pt x="11242" y="5253"/>
                  </a:cubicBezTo>
                  <a:cubicBezTo>
                    <a:pt x="10760" y="5253"/>
                    <a:pt x="10291" y="5565"/>
                    <a:pt x="10154" y="6111"/>
                  </a:cubicBezTo>
                  <a:cubicBezTo>
                    <a:pt x="9936" y="5936"/>
                    <a:pt x="9688" y="5858"/>
                    <a:pt x="9446" y="5858"/>
                  </a:cubicBezTo>
                  <a:cubicBezTo>
                    <a:pt x="8833" y="5858"/>
                    <a:pt x="8258" y="6360"/>
                    <a:pt x="8303" y="7068"/>
                  </a:cubicBezTo>
                  <a:cubicBezTo>
                    <a:pt x="7963" y="7068"/>
                    <a:pt x="7654" y="7160"/>
                    <a:pt x="7438" y="7407"/>
                  </a:cubicBezTo>
                  <a:lnTo>
                    <a:pt x="7438" y="834"/>
                  </a:lnTo>
                  <a:cubicBezTo>
                    <a:pt x="7438" y="371"/>
                    <a:pt x="7037" y="1"/>
                    <a:pt x="6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101"/>
            <p:cNvSpPr/>
            <p:nvPr/>
          </p:nvSpPr>
          <p:spPr>
            <a:xfrm>
              <a:off x="5558775" y="2528175"/>
              <a:ext cx="61750" cy="14700"/>
            </a:xfrm>
            <a:custGeom>
              <a:rect b="b" l="l" r="r" t="t"/>
              <a:pathLst>
                <a:path extrusionOk="0" h="588" w="2470">
                  <a:moveTo>
                    <a:pt x="371" y="1"/>
                  </a:moveTo>
                  <a:cubicBezTo>
                    <a:pt x="0" y="1"/>
                    <a:pt x="0" y="587"/>
                    <a:pt x="371" y="587"/>
                  </a:cubicBezTo>
                  <a:lnTo>
                    <a:pt x="2068" y="587"/>
                  </a:lnTo>
                  <a:cubicBezTo>
                    <a:pt x="2469" y="587"/>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101"/>
            <p:cNvSpPr/>
            <p:nvPr/>
          </p:nvSpPr>
          <p:spPr>
            <a:xfrm>
              <a:off x="5495100" y="2660300"/>
              <a:ext cx="17400" cy="14275"/>
            </a:xfrm>
            <a:custGeom>
              <a:rect b="b" l="l" r="r" t="t"/>
              <a:pathLst>
                <a:path extrusionOk="0" h="571" w="696">
                  <a:moveTo>
                    <a:pt x="357" y="1"/>
                  </a:moveTo>
                  <a:cubicBezTo>
                    <a:pt x="238" y="1"/>
                    <a:pt x="124" y="64"/>
                    <a:pt x="79" y="178"/>
                  </a:cubicBezTo>
                  <a:cubicBezTo>
                    <a:pt x="1" y="385"/>
                    <a:pt x="162" y="571"/>
                    <a:pt x="343" y="571"/>
                  </a:cubicBezTo>
                  <a:cubicBezTo>
                    <a:pt x="378" y="571"/>
                    <a:pt x="414" y="564"/>
                    <a:pt x="449" y="549"/>
                  </a:cubicBezTo>
                  <a:cubicBezTo>
                    <a:pt x="696" y="456"/>
                    <a:pt x="696" y="117"/>
                    <a:pt x="480" y="24"/>
                  </a:cubicBezTo>
                  <a:cubicBezTo>
                    <a:pt x="440" y="8"/>
                    <a:pt x="398"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0" name="Google Shape;21530;p101"/>
          <p:cNvGrpSpPr/>
          <p:nvPr/>
        </p:nvGrpSpPr>
        <p:grpSpPr>
          <a:xfrm>
            <a:off x="4749313" y="2328656"/>
            <a:ext cx="367600" cy="364425"/>
            <a:chOff x="4744475" y="2485325"/>
            <a:chExt cx="367600" cy="364425"/>
          </a:xfrm>
        </p:grpSpPr>
        <p:sp>
          <p:nvSpPr>
            <p:cNvPr id="21531" name="Google Shape;21531;p101"/>
            <p:cNvSpPr/>
            <p:nvPr/>
          </p:nvSpPr>
          <p:spPr>
            <a:xfrm>
              <a:off x="4744475" y="2813550"/>
              <a:ext cx="367600" cy="36200"/>
            </a:xfrm>
            <a:custGeom>
              <a:rect b="b" l="l" r="r" t="t"/>
              <a:pathLst>
                <a:path extrusionOk="0" h="1448" w="14704">
                  <a:moveTo>
                    <a:pt x="360" y="1"/>
                  </a:moveTo>
                  <a:cubicBezTo>
                    <a:pt x="0" y="1"/>
                    <a:pt x="0" y="564"/>
                    <a:pt x="360" y="564"/>
                  </a:cubicBezTo>
                  <a:cubicBezTo>
                    <a:pt x="378" y="564"/>
                    <a:pt x="396" y="563"/>
                    <a:pt x="414" y="560"/>
                  </a:cubicBezTo>
                  <a:lnTo>
                    <a:pt x="970" y="560"/>
                  </a:lnTo>
                  <a:lnTo>
                    <a:pt x="970" y="1147"/>
                  </a:lnTo>
                  <a:cubicBezTo>
                    <a:pt x="970" y="1332"/>
                    <a:pt x="1117" y="1424"/>
                    <a:pt x="1263" y="1424"/>
                  </a:cubicBezTo>
                  <a:cubicBezTo>
                    <a:pt x="1410" y="1424"/>
                    <a:pt x="1556" y="1332"/>
                    <a:pt x="1556" y="1147"/>
                  </a:cubicBezTo>
                  <a:lnTo>
                    <a:pt x="1556" y="560"/>
                  </a:lnTo>
                  <a:lnTo>
                    <a:pt x="2698" y="560"/>
                  </a:lnTo>
                  <a:lnTo>
                    <a:pt x="2698" y="1147"/>
                  </a:lnTo>
                  <a:cubicBezTo>
                    <a:pt x="2683" y="1347"/>
                    <a:pt x="2837" y="1448"/>
                    <a:pt x="2991" y="1448"/>
                  </a:cubicBezTo>
                  <a:cubicBezTo>
                    <a:pt x="3146" y="1448"/>
                    <a:pt x="3300" y="1347"/>
                    <a:pt x="3285" y="1147"/>
                  </a:cubicBezTo>
                  <a:lnTo>
                    <a:pt x="3285" y="560"/>
                  </a:lnTo>
                  <a:lnTo>
                    <a:pt x="4426" y="560"/>
                  </a:lnTo>
                  <a:lnTo>
                    <a:pt x="4426" y="1147"/>
                  </a:lnTo>
                  <a:cubicBezTo>
                    <a:pt x="4411" y="1347"/>
                    <a:pt x="4565" y="1448"/>
                    <a:pt x="4720" y="1448"/>
                  </a:cubicBezTo>
                  <a:cubicBezTo>
                    <a:pt x="4874" y="1448"/>
                    <a:pt x="5028" y="1347"/>
                    <a:pt x="5013" y="1147"/>
                  </a:cubicBezTo>
                  <a:lnTo>
                    <a:pt x="5013" y="560"/>
                  </a:lnTo>
                  <a:lnTo>
                    <a:pt x="6186" y="560"/>
                  </a:lnTo>
                  <a:lnTo>
                    <a:pt x="6186" y="1147"/>
                  </a:lnTo>
                  <a:cubicBezTo>
                    <a:pt x="6170" y="1347"/>
                    <a:pt x="6324" y="1448"/>
                    <a:pt x="6479" y="1448"/>
                  </a:cubicBezTo>
                  <a:cubicBezTo>
                    <a:pt x="6633" y="1448"/>
                    <a:pt x="6787" y="1347"/>
                    <a:pt x="6772" y="1147"/>
                  </a:cubicBezTo>
                  <a:lnTo>
                    <a:pt x="6772" y="560"/>
                  </a:lnTo>
                  <a:lnTo>
                    <a:pt x="7945" y="560"/>
                  </a:lnTo>
                  <a:lnTo>
                    <a:pt x="7945" y="1147"/>
                  </a:lnTo>
                  <a:cubicBezTo>
                    <a:pt x="7929" y="1347"/>
                    <a:pt x="8084" y="1448"/>
                    <a:pt x="8238" y="1448"/>
                  </a:cubicBezTo>
                  <a:cubicBezTo>
                    <a:pt x="8392" y="1448"/>
                    <a:pt x="8547" y="1347"/>
                    <a:pt x="8531" y="1147"/>
                  </a:cubicBezTo>
                  <a:lnTo>
                    <a:pt x="8531" y="560"/>
                  </a:lnTo>
                  <a:lnTo>
                    <a:pt x="9735" y="560"/>
                  </a:lnTo>
                  <a:lnTo>
                    <a:pt x="9735" y="1147"/>
                  </a:lnTo>
                  <a:cubicBezTo>
                    <a:pt x="9735" y="1332"/>
                    <a:pt x="9881" y="1424"/>
                    <a:pt x="10028" y="1424"/>
                  </a:cubicBezTo>
                  <a:cubicBezTo>
                    <a:pt x="10174" y="1424"/>
                    <a:pt x="10321" y="1332"/>
                    <a:pt x="10321" y="1147"/>
                  </a:cubicBezTo>
                  <a:lnTo>
                    <a:pt x="10321" y="560"/>
                  </a:lnTo>
                  <a:lnTo>
                    <a:pt x="11463" y="560"/>
                  </a:lnTo>
                  <a:lnTo>
                    <a:pt x="11463" y="1147"/>
                  </a:lnTo>
                  <a:cubicBezTo>
                    <a:pt x="11432" y="1347"/>
                    <a:pt x="11586" y="1448"/>
                    <a:pt x="11741" y="1448"/>
                  </a:cubicBezTo>
                  <a:cubicBezTo>
                    <a:pt x="11895" y="1448"/>
                    <a:pt x="12049" y="1347"/>
                    <a:pt x="12018" y="1147"/>
                  </a:cubicBezTo>
                  <a:lnTo>
                    <a:pt x="12018" y="560"/>
                  </a:lnTo>
                  <a:lnTo>
                    <a:pt x="13191" y="560"/>
                  </a:lnTo>
                  <a:lnTo>
                    <a:pt x="13191" y="1147"/>
                  </a:lnTo>
                  <a:cubicBezTo>
                    <a:pt x="13160" y="1347"/>
                    <a:pt x="13315" y="1448"/>
                    <a:pt x="13469" y="1448"/>
                  </a:cubicBezTo>
                  <a:cubicBezTo>
                    <a:pt x="13623" y="1448"/>
                    <a:pt x="13778" y="1347"/>
                    <a:pt x="13747" y="1147"/>
                  </a:cubicBezTo>
                  <a:lnTo>
                    <a:pt x="13747" y="560"/>
                  </a:lnTo>
                  <a:lnTo>
                    <a:pt x="14364" y="560"/>
                  </a:lnTo>
                  <a:cubicBezTo>
                    <a:pt x="14703" y="529"/>
                    <a:pt x="14703" y="36"/>
                    <a:pt x="14364"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101"/>
            <p:cNvSpPr/>
            <p:nvPr/>
          </p:nvSpPr>
          <p:spPr>
            <a:xfrm>
              <a:off x="4772575" y="2634650"/>
              <a:ext cx="57125" cy="150475"/>
            </a:xfrm>
            <a:custGeom>
              <a:rect b="b" l="l" r="r" t="t"/>
              <a:pathLst>
                <a:path extrusionOk="0" h="6019" w="2285">
                  <a:moveTo>
                    <a:pt x="1729" y="587"/>
                  </a:moveTo>
                  <a:lnTo>
                    <a:pt x="1729" y="5463"/>
                  </a:lnTo>
                  <a:lnTo>
                    <a:pt x="556" y="5463"/>
                  </a:lnTo>
                  <a:lnTo>
                    <a:pt x="556" y="587"/>
                  </a:lnTo>
                  <a:close/>
                  <a:moveTo>
                    <a:pt x="278" y="1"/>
                  </a:moveTo>
                  <a:cubicBezTo>
                    <a:pt x="124" y="1"/>
                    <a:pt x="0" y="124"/>
                    <a:pt x="0" y="279"/>
                  </a:cubicBezTo>
                  <a:lnTo>
                    <a:pt x="0" y="5741"/>
                  </a:lnTo>
                  <a:cubicBezTo>
                    <a:pt x="0" y="5895"/>
                    <a:pt x="124" y="6019"/>
                    <a:pt x="278" y="6019"/>
                  </a:cubicBezTo>
                  <a:lnTo>
                    <a:pt x="1975" y="6019"/>
                  </a:lnTo>
                  <a:cubicBezTo>
                    <a:pt x="2130" y="6019"/>
                    <a:pt x="2284" y="5895"/>
                    <a:pt x="2284" y="5741"/>
                  </a:cubicBezTo>
                  <a:lnTo>
                    <a:pt x="2284" y="279"/>
                  </a:ln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101"/>
            <p:cNvSpPr/>
            <p:nvPr/>
          </p:nvSpPr>
          <p:spPr>
            <a:xfrm>
              <a:off x="4857450" y="2592225"/>
              <a:ext cx="57100" cy="192900"/>
            </a:xfrm>
            <a:custGeom>
              <a:rect b="b" l="l" r="r" t="t"/>
              <a:pathLst>
                <a:path extrusionOk="0" h="7716" w="2284">
                  <a:moveTo>
                    <a:pt x="1728" y="556"/>
                  </a:moveTo>
                  <a:lnTo>
                    <a:pt x="1728" y="7160"/>
                  </a:lnTo>
                  <a:lnTo>
                    <a:pt x="586" y="7160"/>
                  </a:lnTo>
                  <a:lnTo>
                    <a:pt x="586" y="556"/>
                  </a:lnTo>
                  <a:close/>
                  <a:moveTo>
                    <a:pt x="309" y="0"/>
                  </a:moveTo>
                  <a:cubicBezTo>
                    <a:pt x="154" y="0"/>
                    <a:pt x="0" y="124"/>
                    <a:pt x="0" y="278"/>
                  </a:cubicBezTo>
                  <a:lnTo>
                    <a:pt x="0" y="7438"/>
                  </a:lnTo>
                  <a:cubicBezTo>
                    <a:pt x="0" y="7592"/>
                    <a:pt x="154" y="7716"/>
                    <a:pt x="309" y="7716"/>
                  </a:cubicBezTo>
                  <a:lnTo>
                    <a:pt x="2006" y="7716"/>
                  </a:lnTo>
                  <a:cubicBezTo>
                    <a:pt x="2160" y="7716"/>
                    <a:pt x="2284" y="7592"/>
                    <a:pt x="2284" y="7438"/>
                  </a:cubicBezTo>
                  <a:lnTo>
                    <a:pt x="2284" y="278"/>
                  </a:lnTo>
                  <a:cubicBezTo>
                    <a:pt x="2284" y="124"/>
                    <a:pt x="2160" y="0"/>
                    <a:pt x="20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101"/>
            <p:cNvSpPr/>
            <p:nvPr/>
          </p:nvSpPr>
          <p:spPr>
            <a:xfrm>
              <a:off x="4943075" y="2613825"/>
              <a:ext cx="56350" cy="171300"/>
            </a:xfrm>
            <a:custGeom>
              <a:rect b="b" l="l" r="r" t="t"/>
              <a:pathLst>
                <a:path extrusionOk="0" h="6852" w="2254">
                  <a:moveTo>
                    <a:pt x="1698" y="556"/>
                  </a:moveTo>
                  <a:lnTo>
                    <a:pt x="1698" y="6296"/>
                  </a:lnTo>
                  <a:lnTo>
                    <a:pt x="556" y="6296"/>
                  </a:lnTo>
                  <a:lnTo>
                    <a:pt x="556" y="556"/>
                  </a:lnTo>
                  <a:close/>
                  <a:moveTo>
                    <a:pt x="278" y="1"/>
                  </a:moveTo>
                  <a:cubicBezTo>
                    <a:pt x="124" y="1"/>
                    <a:pt x="1" y="124"/>
                    <a:pt x="1" y="278"/>
                  </a:cubicBezTo>
                  <a:lnTo>
                    <a:pt x="1" y="6574"/>
                  </a:lnTo>
                  <a:cubicBezTo>
                    <a:pt x="1" y="6728"/>
                    <a:pt x="124" y="6852"/>
                    <a:pt x="278" y="6852"/>
                  </a:cubicBezTo>
                  <a:lnTo>
                    <a:pt x="1976" y="6852"/>
                  </a:lnTo>
                  <a:cubicBezTo>
                    <a:pt x="2130" y="6852"/>
                    <a:pt x="2254" y="6728"/>
                    <a:pt x="2254" y="6574"/>
                  </a:cubicBezTo>
                  <a:lnTo>
                    <a:pt x="2254" y="278"/>
                  </a:lnTo>
                  <a:cubicBezTo>
                    <a:pt x="2254" y="124"/>
                    <a:pt x="2130" y="1"/>
                    <a:pt x="1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101"/>
            <p:cNvSpPr/>
            <p:nvPr/>
          </p:nvSpPr>
          <p:spPr>
            <a:xfrm>
              <a:off x="4766400" y="2485325"/>
              <a:ext cx="324575" cy="120800"/>
            </a:xfrm>
            <a:custGeom>
              <a:rect b="b" l="l" r="r" t="t"/>
              <a:pathLst>
                <a:path extrusionOk="0" h="4832" w="12983">
                  <a:moveTo>
                    <a:pt x="11604" y="604"/>
                  </a:moveTo>
                  <a:cubicBezTo>
                    <a:pt x="12098" y="604"/>
                    <a:pt x="12345" y="1221"/>
                    <a:pt x="12006" y="1561"/>
                  </a:cubicBezTo>
                  <a:cubicBezTo>
                    <a:pt x="11883" y="1683"/>
                    <a:pt x="11738" y="1738"/>
                    <a:pt x="11597" y="1738"/>
                  </a:cubicBezTo>
                  <a:cubicBezTo>
                    <a:pt x="11312" y="1738"/>
                    <a:pt x="11049" y="1511"/>
                    <a:pt x="11049" y="1159"/>
                  </a:cubicBezTo>
                  <a:cubicBezTo>
                    <a:pt x="11049" y="851"/>
                    <a:pt x="11296" y="604"/>
                    <a:pt x="11604" y="604"/>
                  </a:cubicBezTo>
                  <a:close/>
                  <a:moveTo>
                    <a:pt x="4784" y="1437"/>
                  </a:moveTo>
                  <a:lnTo>
                    <a:pt x="4784" y="1468"/>
                  </a:lnTo>
                  <a:cubicBezTo>
                    <a:pt x="4797" y="1467"/>
                    <a:pt x="4809" y="1467"/>
                    <a:pt x="4822" y="1467"/>
                  </a:cubicBezTo>
                  <a:cubicBezTo>
                    <a:pt x="5320" y="1467"/>
                    <a:pt x="5547" y="2063"/>
                    <a:pt x="5185" y="2425"/>
                  </a:cubicBezTo>
                  <a:cubicBezTo>
                    <a:pt x="5068" y="2542"/>
                    <a:pt x="4929" y="2594"/>
                    <a:pt x="4794" y="2594"/>
                  </a:cubicBezTo>
                  <a:cubicBezTo>
                    <a:pt x="4502" y="2594"/>
                    <a:pt x="4228" y="2351"/>
                    <a:pt x="4228" y="1993"/>
                  </a:cubicBezTo>
                  <a:cubicBezTo>
                    <a:pt x="4228" y="1684"/>
                    <a:pt x="4475" y="1437"/>
                    <a:pt x="4784" y="1437"/>
                  </a:cubicBezTo>
                  <a:close/>
                  <a:moveTo>
                    <a:pt x="8210" y="2301"/>
                  </a:moveTo>
                  <a:cubicBezTo>
                    <a:pt x="8703" y="2301"/>
                    <a:pt x="8950" y="2919"/>
                    <a:pt x="8580" y="3258"/>
                  </a:cubicBezTo>
                  <a:cubicBezTo>
                    <a:pt x="8467" y="3381"/>
                    <a:pt x="8323" y="3436"/>
                    <a:pt x="8181" y="3436"/>
                  </a:cubicBezTo>
                  <a:cubicBezTo>
                    <a:pt x="7898" y="3436"/>
                    <a:pt x="7623" y="3217"/>
                    <a:pt x="7623" y="2888"/>
                  </a:cubicBezTo>
                  <a:cubicBezTo>
                    <a:pt x="7623" y="2548"/>
                    <a:pt x="7870" y="2301"/>
                    <a:pt x="8210" y="2301"/>
                  </a:cubicBezTo>
                  <a:close/>
                  <a:moveTo>
                    <a:pt x="1389" y="3165"/>
                  </a:moveTo>
                  <a:cubicBezTo>
                    <a:pt x="1883" y="3165"/>
                    <a:pt x="2161" y="3783"/>
                    <a:pt x="1790" y="4122"/>
                  </a:cubicBezTo>
                  <a:cubicBezTo>
                    <a:pt x="1668" y="4244"/>
                    <a:pt x="1519" y="4299"/>
                    <a:pt x="1374" y="4299"/>
                  </a:cubicBezTo>
                  <a:cubicBezTo>
                    <a:pt x="1080" y="4299"/>
                    <a:pt x="803" y="4073"/>
                    <a:pt x="803" y="3721"/>
                  </a:cubicBezTo>
                  <a:cubicBezTo>
                    <a:pt x="803" y="3412"/>
                    <a:pt x="1081" y="3165"/>
                    <a:pt x="1389" y="3165"/>
                  </a:cubicBezTo>
                  <a:close/>
                  <a:moveTo>
                    <a:pt x="11599" y="0"/>
                  </a:moveTo>
                  <a:cubicBezTo>
                    <a:pt x="11029" y="0"/>
                    <a:pt x="10463" y="410"/>
                    <a:pt x="10463" y="1129"/>
                  </a:cubicBezTo>
                  <a:cubicBezTo>
                    <a:pt x="10463" y="1221"/>
                    <a:pt x="10463" y="1314"/>
                    <a:pt x="10493" y="1375"/>
                  </a:cubicBezTo>
                  <a:lnTo>
                    <a:pt x="9043" y="2085"/>
                  </a:lnTo>
                  <a:cubicBezTo>
                    <a:pt x="8825" y="1827"/>
                    <a:pt x="8512" y="1700"/>
                    <a:pt x="8198" y="1700"/>
                  </a:cubicBezTo>
                  <a:cubicBezTo>
                    <a:pt x="7799" y="1700"/>
                    <a:pt x="7398" y="1904"/>
                    <a:pt x="7191" y="2301"/>
                  </a:cubicBezTo>
                  <a:lnTo>
                    <a:pt x="5926" y="1993"/>
                  </a:lnTo>
                  <a:cubicBezTo>
                    <a:pt x="5880" y="1267"/>
                    <a:pt x="5332" y="905"/>
                    <a:pt x="4784" y="905"/>
                  </a:cubicBezTo>
                  <a:cubicBezTo>
                    <a:pt x="4236" y="905"/>
                    <a:pt x="3688" y="1267"/>
                    <a:pt x="3642" y="1993"/>
                  </a:cubicBezTo>
                  <a:cubicBezTo>
                    <a:pt x="3642" y="2054"/>
                    <a:pt x="3673" y="2147"/>
                    <a:pt x="3673" y="2240"/>
                  </a:cubicBezTo>
                  <a:lnTo>
                    <a:pt x="2222" y="2949"/>
                  </a:lnTo>
                  <a:cubicBezTo>
                    <a:pt x="2001" y="2689"/>
                    <a:pt x="1693" y="2566"/>
                    <a:pt x="1384" y="2566"/>
                  </a:cubicBezTo>
                  <a:cubicBezTo>
                    <a:pt x="960" y="2566"/>
                    <a:pt x="536" y="2799"/>
                    <a:pt x="340" y="3227"/>
                  </a:cubicBezTo>
                  <a:cubicBezTo>
                    <a:pt x="0" y="3968"/>
                    <a:pt x="556" y="4832"/>
                    <a:pt x="1389" y="4832"/>
                  </a:cubicBezTo>
                  <a:cubicBezTo>
                    <a:pt x="2006" y="4832"/>
                    <a:pt x="2531" y="4307"/>
                    <a:pt x="2531" y="3690"/>
                  </a:cubicBezTo>
                  <a:cubicBezTo>
                    <a:pt x="2531" y="3598"/>
                    <a:pt x="2500" y="3536"/>
                    <a:pt x="2500" y="3443"/>
                  </a:cubicBezTo>
                  <a:lnTo>
                    <a:pt x="3951" y="2733"/>
                  </a:lnTo>
                  <a:cubicBezTo>
                    <a:pt x="4168" y="2992"/>
                    <a:pt x="4476" y="3118"/>
                    <a:pt x="4786" y="3118"/>
                  </a:cubicBezTo>
                  <a:cubicBezTo>
                    <a:pt x="5180" y="3118"/>
                    <a:pt x="5578" y="2914"/>
                    <a:pt x="5802" y="2517"/>
                  </a:cubicBezTo>
                  <a:lnTo>
                    <a:pt x="7068" y="2857"/>
                  </a:lnTo>
                  <a:cubicBezTo>
                    <a:pt x="7068" y="3613"/>
                    <a:pt x="7631" y="3991"/>
                    <a:pt x="8194" y="3991"/>
                  </a:cubicBezTo>
                  <a:cubicBezTo>
                    <a:pt x="8757" y="3991"/>
                    <a:pt x="9321" y="3613"/>
                    <a:pt x="9321" y="2857"/>
                  </a:cubicBezTo>
                  <a:cubicBezTo>
                    <a:pt x="9321" y="2764"/>
                    <a:pt x="9321" y="2672"/>
                    <a:pt x="9321" y="2610"/>
                  </a:cubicBezTo>
                  <a:lnTo>
                    <a:pt x="10740" y="1900"/>
                  </a:lnTo>
                  <a:cubicBezTo>
                    <a:pt x="10982" y="2168"/>
                    <a:pt x="11283" y="2284"/>
                    <a:pt x="11578" y="2284"/>
                  </a:cubicBezTo>
                  <a:cubicBezTo>
                    <a:pt x="12300" y="2284"/>
                    <a:pt x="12982" y="1591"/>
                    <a:pt x="12654" y="758"/>
                  </a:cubicBezTo>
                  <a:cubicBezTo>
                    <a:pt x="12467" y="238"/>
                    <a:pt x="12032" y="0"/>
                    <a:pt x="115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101"/>
            <p:cNvSpPr/>
            <p:nvPr/>
          </p:nvSpPr>
          <p:spPr>
            <a:xfrm>
              <a:off x="5068075" y="2670925"/>
              <a:ext cx="17000" cy="14575"/>
            </a:xfrm>
            <a:custGeom>
              <a:rect b="b" l="l" r="r" t="t"/>
              <a:pathLst>
                <a:path extrusionOk="0" h="583" w="680">
                  <a:moveTo>
                    <a:pt x="402" y="0"/>
                  </a:moveTo>
                  <a:cubicBezTo>
                    <a:pt x="124" y="0"/>
                    <a:pt x="0" y="309"/>
                    <a:pt x="186" y="494"/>
                  </a:cubicBezTo>
                  <a:cubicBezTo>
                    <a:pt x="246" y="555"/>
                    <a:pt x="320" y="582"/>
                    <a:pt x="391" y="582"/>
                  </a:cubicBezTo>
                  <a:cubicBezTo>
                    <a:pt x="539" y="582"/>
                    <a:pt x="679" y="465"/>
                    <a:pt x="679" y="278"/>
                  </a:cubicBezTo>
                  <a:cubicBezTo>
                    <a:pt x="679"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101"/>
            <p:cNvSpPr/>
            <p:nvPr/>
          </p:nvSpPr>
          <p:spPr>
            <a:xfrm>
              <a:off x="5027950" y="2570625"/>
              <a:ext cx="57500" cy="214500"/>
            </a:xfrm>
            <a:custGeom>
              <a:rect b="b" l="l" r="r" t="t"/>
              <a:pathLst>
                <a:path extrusionOk="0" h="8580" w="2300">
                  <a:moveTo>
                    <a:pt x="278" y="0"/>
                  </a:moveTo>
                  <a:cubicBezTo>
                    <a:pt x="124" y="0"/>
                    <a:pt x="1" y="124"/>
                    <a:pt x="1" y="309"/>
                  </a:cubicBezTo>
                  <a:lnTo>
                    <a:pt x="1" y="8302"/>
                  </a:lnTo>
                  <a:cubicBezTo>
                    <a:pt x="1" y="8456"/>
                    <a:pt x="124" y="8580"/>
                    <a:pt x="278" y="8580"/>
                  </a:cubicBezTo>
                  <a:lnTo>
                    <a:pt x="2007" y="8580"/>
                  </a:lnTo>
                  <a:cubicBezTo>
                    <a:pt x="2161" y="8580"/>
                    <a:pt x="2284" y="8456"/>
                    <a:pt x="2284" y="8302"/>
                  </a:cubicBezTo>
                  <a:lnTo>
                    <a:pt x="2284" y="5586"/>
                  </a:lnTo>
                  <a:cubicBezTo>
                    <a:pt x="2300" y="5370"/>
                    <a:pt x="2145" y="5262"/>
                    <a:pt x="1991" y="5262"/>
                  </a:cubicBezTo>
                  <a:cubicBezTo>
                    <a:pt x="1837" y="5262"/>
                    <a:pt x="1682" y="5370"/>
                    <a:pt x="1698" y="5586"/>
                  </a:cubicBezTo>
                  <a:lnTo>
                    <a:pt x="1698" y="8024"/>
                  </a:lnTo>
                  <a:lnTo>
                    <a:pt x="587" y="8024"/>
                  </a:lnTo>
                  <a:lnTo>
                    <a:pt x="587" y="587"/>
                  </a:lnTo>
                  <a:lnTo>
                    <a:pt x="1698" y="587"/>
                  </a:lnTo>
                  <a:lnTo>
                    <a:pt x="1698" y="3025"/>
                  </a:lnTo>
                  <a:cubicBezTo>
                    <a:pt x="1698" y="3179"/>
                    <a:pt x="1821" y="3303"/>
                    <a:pt x="2007" y="3303"/>
                  </a:cubicBezTo>
                  <a:cubicBezTo>
                    <a:pt x="2161" y="3303"/>
                    <a:pt x="2284" y="3179"/>
                    <a:pt x="2284" y="3025"/>
                  </a:cubicBezTo>
                  <a:lnTo>
                    <a:pt x="2284" y="309"/>
                  </a:lnTo>
                  <a:cubicBezTo>
                    <a:pt x="2284" y="124"/>
                    <a:pt x="2161" y="0"/>
                    <a:pt x="2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8" name="Google Shape;21538;p101"/>
          <p:cNvGrpSpPr/>
          <p:nvPr/>
        </p:nvGrpSpPr>
        <p:grpSpPr>
          <a:xfrm>
            <a:off x="3990538" y="2329156"/>
            <a:ext cx="363400" cy="363425"/>
            <a:chOff x="3997175" y="2485750"/>
            <a:chExt cx="363400" cy="363425"/>
          </a:xfrm>
        </p:grpSpPr>
        <p:sp>
          <p:nvSpPr>
            <p:cNvPr id="21539" name="Google Shape;21539;p101"/>
            <p:cNvSpPr/>
            <p:nvPr/>
          </p:nvSpPr>
          <p:spPr>
            <a:xfrm>
              <a:off x="4190050" y="2702550"/>
              <a:ext cx="17000" cy="14600"/>
            </a:xfrm>
            <a:custGeom>
              <a:rect b="b" l="l" r="r" t="t"/>
              <a:pathLst>
                <a:path extrusionOk="0" h="584" w="680">
                  <a:moveTo>
                    <a:pt x="371" y="1"/>
                  </a:moveTo>
                  <a:cubicBezTo>
                    <a:pt x="124" y="1"/>
                    <a:pt x="1" y="309"/>
                    <a:pt x="186" y="494"/>
                  </a:cubicBezTo>
                  <a:cubicBezTo>
                    <a:pt x="247" y="556"/>
                    <a:pt x="323" y="584"/>
                    <a:pt x="396" y="584"/>
                  </a:cubicBezTo>
                  <a:cubicBezTo>
                    <a:pt x="542" y="584"/>
                    <a:pt x="679" y="474"/>
                    <a:pt x="679" y="309"/>
                  </a:cubicBezTo>
                  <a:cubicBezTo>
                    <a:pt x="679" y="155"/>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101"/>
            <p:cNvSpPr/>
            <p:nvPr/>
          </p:nvSpPr>
          <p:spPr>
            <a:xfrm>
              <a:off x="4041150" y="2702550"/>
              <a:ext cx="17000" cy="14600"/>
            </a:xfrm>
            <a:custGeom>
              <a:rect b="b" l="l" r="r" t="t"/>
              <a:pathLst>
                <a:path extrusionOk="0" h="584" w="680">
                  <a:moveTo>
                    <a:pt x="401" y="1"/>
                  </a:moveTo>
                  <a:cubicBezTo>
                    <a:pt x="124" y="1"/>
                    <a:pt x="0" y="309"/>
                    <a:pt x="185" y="494"/>
                  </a:cubicBezTo>
                  <a:cubicBezTo>
                    <a:pt x="247" y="556"/>
                    <a:pt x="323" y="584"/>
                    <a:pt x="396" y="584"/>
                  </a:cubicBezTo>
                  <a:cubicBezTo>
                    <a:pt x="542" y="584"/>
                    <a:pt x="679" y="474"/>
                    <a:pt x="679" y="309"/>
                  </a:cubicBezTo>
                  <a:cubicBezTo>
                    <a:pt x="679" y="155"/>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101"/>
            <p:cNvSpPr/>
            <p:nvPr/>
          </p:nvSpPr>
          <p:spPr>
            <a:xfrm>
              <a:off x="3997175" y="2485750"/>
              <a:ext cx="363400" cy="363425"/>
            </a:xfrm>
            <a:custGeom>
              <a:rect b="b" l="l" r="r" t="t"/>
              <a:pathLst>
                <a:path extrusionOk="0" h="14537" w="14536">
                  <a:moveTo>
                    <a:pt x="13672" y="556"/>
                  </a:moveTo>
                  <a:cubicBezTo>
                    <a:pt x="13826" y="556"/>
                    <a:pt x="13950" y="710"/>
                    <a:pt x="13950" y="865"/>
                  </a:cubicBezTo>
                  <a:lnTo>
                    <a:pt x="13950" y="10401"/>
                  </a:lnTo>
                  <a:lnTo>
                    <a:pt x="8549" y="10401"/>
                  </a:lnTo>
                  <a:cubicBezTo>
                    <a:pt x="8209" y="10432"/>
                    <a:pt x="8209" y="10926"/>
                    <a:pt x="8549" y="10956"/>
                  </a:cubicBezTo>
                  <a:lnTo>
                    <a:pt x="13950" y="10956"/>
                  </a:lnTo>
                  <a:lnTo>
                    <a:pt x="13950" y="11821"/>
                  </a:lnTo>
                  <a:cubicBezTo>
                    <a:pt x="13950" y="11975"/>
                    <a:pt x="13826" y="12098"/>
                    <a:pt x="13672" y="12098"/>
                  </a:cubicBezTo>
                  <a:lnTo>
                    <a:pt x="833" y="12098"/>
                  </a:lnTo>
                  <a:cubicBezTo>
                    <a:pt x="679" y="12098"/>
                    <a:pt x="556" y="11975"/>
                    <a:pt x="556" y="11821"/>
                  </a:cubicBezTo>
                  <a:lnTo>
                    <a:pt x="556" y="10956"/>
                  </a:lnTo>
                  <a:lnTo>
                    <a:pt x="5956" y="10956"/>
                  </a:lnTo>
                  <a:cubicBezTo>
                    <a:pt x="5975" y="10959"/>
                    <a:pt x="5993" y="10960"/>
                    <a:pt x="6010" y="10960"/>
                  </a:cubicBezTo>
                  <a:cubicBezTo>
                    <a:pt x="6370" y="10960"/>
                    <a:pt x="6370" y="10397"/>
                    <a:pt x="6010" y="10397"/>
                  </a:cubicBezTo>
                  <a:cubicBezTo>
                    <a:pt x="5993" y="10397"/>
                    <a:pt x="5975" y="10398"/>
                    <a:pt x="5956" y="10401"/>
                  </a:cubicBezTo>
                  <a:lnTo>
                    <a:pt x="556" y="10401"/>
                  </a:lnTo>
                  <a:lnTo>
                    <a:pt x="556" y="865"/>
                  </a:lnTo>
                  <a:cubicBezTo>
                    <a:pt x="556" y="710"/>
                    <a:pt x="679" y="556"/>
                    <a:pt x="833" y="556"/>
                  </a:cubicBezTo>
                  <a:close/>
                  <a:moveTo>
                    <a:pt x="8672" y="12685"/>
                  </a:moveTo>
                  <a:lnTo>
                    <a:pt x="8672" y="13981"/>
                  </a:lnTo>
                  <a:lnTo>
                    <a:pt x="5833" y="13981"/>
                  </a:lnTo>
                  <a:lnTo>
                    <a:pt x="5833" y="12685"/>
                  </a:lnTo>
                  <a:close/>
                  <a:moveTo>
                    <a:pt x="833" y="1"/>
                  </a:moveTo>
                  <a:cubicBezTo>
                    <a:pt x="370" y="1"/>
                    <a:pt x="0" y="371"/>
                    <a:pt x="0" y="865"/>
                  </a:cubicBezTo>
                  <a:lnTo>
                    <a:pt x="0" y="11821"/>
                  </a:lnTo>
                  <a:cubicBezTo>
                    <a:pt x="0" y="12284"/>
                    <a:pt x="370" y="12685"/>
                    <a:pt x="833" y="12685"/>
                  </a:cubicBezTo>
                  <a:lnTo>
                    <a:pt x="5277" y="12685"/>
                  </a:lnTo>
                  <a:lnTo>
                    <a:pt x="5277" y="13981"/>
                  </a:lnTo>
                  <a:lnTo>
                    <a:pt x="3858" y="13981"/>
                  </a:lnTo>
                  <a:cubicBezTo>
                    <a:pt x="3703" y="13981"/>
                    <a:pt x="3580" y="14104"/>
                    <a:pt x="3580" y="14259"/>
                  </a:cubicBezTo>
                  <a:cubicBezTo>
                    <a:pt x="3580" y="14413"/>
                    <a:pt x="3703" y="14536"/>
                    <a:pt x="3858" y="14536"/>
                  </a:cubicBezTo>
                  <a:lnTo>
                    <a:pt x="10678" y="14536"/>
                  </a:lnTo>
                  <a:cubicBezTo>
                    <a:pt x="10833" y="14536"/>
                    <a:pt x="10956" y="14413"/>
                    <a:pt x="10956" y="14259"/>
                  </a:cubicBezTo>
                  <a:cubicBezTo>
                    <a:pt x="10956" y="14104"/>
                    <a:pt x="10833" y="13981"/>
                    <a:pt x="10678" y="13981"/>
                  </a:cubicBezTo>
                  <a:lnTo>
                    <a:pt x="9259" y="13981"/>
                  </a:lnTo>
                  <a:lnTo>
                    <a:pt x="9259" y="12685"/>
                  </a:lnTo>
                  <a:lnTo>
                    <a:pt x="13672" y="12685"/>
                  </a:lnTo>
                  <a:cubicBezTo>
                    <a:pt x="14135" y="12654"/>
                    <a:pt x="14536" y="12284"/>
                    <a:pt x="14536" y="11821"/>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101"/>
            <p:cNvSpPr/>
            <p:nvPr/>
          </p:nvSpPr>
          <p:spPr>
            <a:xfrm>
              <a:off x="4061450" y="2528175"/>
              <a:ext cx="232025" cy="146650"/>
            </a:xfrm>
            <a:custGeom>
              <a:rect b="b" l="l" r="r" t="t"/>
              <a:pathLst>
                <a:path extrusionOk="0" h="5866" w="9281">
                  <a:moveTo>
                    <a:pt x="2706" y="3118"/>
                  </a:moveTo>
                  <a:lnTo>
                    <a:pt x="2706" y="5278"/>
                  </a:lnTo>
                  <a:lnTo>
                    <a:pt x="1565" y="5278"/>
                  </a:lnTo>
                  <a:lnTo>
                    <a:pt x="1565" y="3118"/>
                  </a:lnTo>
                  <a:close/>
                  <a:moveTo>
                    <a:pt x="4404" y="587"/>
                  </a:moveTo>
                  <a:lnTo>
                    <a:pt x="4404" y="5278"/>
                  </a:lnTo>
                  <a:lnTo>
                    <a:pt x="3262" y="5278"/>
                  </a:lnTo>
                  <a:lnTo>
                    <a:pt x="3262" y="587"/>
                  </a:lnTo>
                  <a:close/>
                  <a:moveTo>
                    <a:pt x="6101" y="2285"/>
                  </a:moveTo>
                  <a:lnTo>
                    <a:pt x="6101" y="5278"/>
                  </a:lnTo>
                  <a:lnTo>
                    <a:pt x="4959" y="5278"/>
                  </a:lnTo>
                  <a:lnTo>
                    <a:pt x="4959" y="2285"/>
                  </a:lnTo>
                  <a:close/>
                  <a:moveTo>
                    <a:pt x="7799" y="3982"/>
                  </a:moveTo>
                  <a:lnTo>
                    <a:pt x="7799" y="5278"/>
                  </a:lnTo>
                  <a:lnTo>
                    <a:pt x="6688" y="5278"/>
                  </a:lnTo>
                  <a:lnTo>
                    <a:pt x="6688" y="3982"/>
                  </a:lnTo>
                  <a:close/>
                  <a:moveTo>
                    <a:pt x="2984" y="1"/>
                  </a:moveTo>
                  <a:cubicBezTo>
                    <a:pt x="2830" y="1"/>
                    <a:pt x="2706" y="124"/>
                    <a:pt x="2706" y="279"/>
                  </a:cubicBezTo>
                  <a:lnTo>
                    <a:pt x="2706" y="2562"/>
                  </a:lnTo>
                  <a:lnTo>
                    <a:pt x="1287" y="2562"/>
                  </a:lnTo>
                  <a:cubicBezTo>
                    <a:pt x="1132" y="2562"/>
                    <a:pt x="1009" y="2686"/>
                    <a:pt x="1009" y="2840"/>
                  </a:cubicBezTo>
                  <a:lnTo>
                    <a:pt x="1009" y="5278"/>
                  </a:lnTo>
                  <a:lnTo>
                    <a:pt x="423" y="5278"/>
                  </a:lnTo>
                  <a:cubicBezTo>
                    <a:pt x="413" y="5278"/>
                    <a:pt x="403" y="5277"/>
                    <a:pt x="393" y="5277"/>
                  </a:cubicBezTo>
                  <a:cubicBezTo>
                    <a:pt x="0" y="5277"/>
                    <a:pt x="0" y="5866"/>
                    <a:pt x="393" y="5866"/>
                  </a:cubicBezTo>
                  <a:cubicBezTo>
                    <a:pt x="403" y="5866"/>
                    <a:pt x="413" y="5865"/>
                    <a:pt x="423" y="5865"/>
                  </a:cubicBezTo>
                  <a:lnTo>
                    <a:pt x="8941" y="5865"/>
                  </a:lnTo>
                  <a:cubicBezTo>
                    <a:pt x="9280" y="5803"/>
                    <a:pt x="9280" y="5340"/>
                    <a:pt x="8941" y="5278"/>
                  </a:cubicBezTo>
                  <a:lnTo>
                    <a:pt x="8385" y="5278"/>
                  </a:lnTo>
                  <a:lnTo>
                    <a:pt x="8385" y="3704"/>
                  </a:lnTo>
                  <a:cubicBezTo>
                    <a:pt x="8385" y="3550"/>
                    <a:pt x="8262" y="3427"/>
                    <a:pt x="8076" y="3427"/>
                  </a:cubicBezTo>
                  <a:lnTo>
                    <a:pt x="6657" y="3427"/>
                  </a:lnTo>
                  <a:lnTo>
                    <a:pt x="6657" y="2007"/>
                  </a:lnTo>
                  <a:cubicBezTo>
                    <a:pt x="6657" y="1822"/>
                    <a:pt x="6533" y="1698"/>
                    <a:pt x="6379" y="1698"/>
                  </a:cubicBezTo>
                  <a:lnTo>
                    <a:pt x="4959" y="1698"/>
                  </a:lnTo>
                  <a:lnTo>
                    <a:pt x="4959" y="279"/>
                  </a:lnTo>
                  <a:cubicBezTo>
                    <a:pt x="4959" y="124"/>
                    <a:pt x="4836"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101"/>
            <p:cNvSpPr/>
            <p:nvPr/>
          </p:nvSpPr>
          <p:spPr>
            <a:xfrm>
              <a:off x="4085125" y="2702550"/>
              <a:ext cx="81025" cy="14700"/>
            </a:xfrm>
            <a:custGeom>
              <a:rect b="b" l="l" r="r" t="t"/>
              <a:pathLst>
                <a:path extrusionOk="0" h="588" w="3241">
                  <a:moveTo>
                    <a:pt x="340" y="1"/>
                  </a:moveTo>
                  <a:cubicBezTo>
                    <a:pt x="0" y="62"/>
                    <a:pt x="0" y="525"/>
                    <a:pt x="340" y="587"/>
                  </a:cubicBezTo>
                  <a:lnTo>
                    <a:pt x="2901" y="587"/>
                  </a:lnTo>
                  <a:cubicBezTo>
                    <a:pt x="3241" y="525"/>
                    <a:pt x="3241" y="62"/>
                    <a:pt x="2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101"/>
            <p:cNvSpPr/>
            <p:nvPr/>
          </p:nvSpPr>
          <p:spPr>
            <a:xfrm>
              <a:off x="4235575" y="2702525"/>
              <a:ext cx="81550" cy="14750"/>
            </a:xfrm>
            <a:custGeom>
              <a:rect b="b" l="l" r="r" t="t"/>
              <a:pathLst>
                <a:path extrusionOk="0" h="590" w="3262">
                  <a:moveTo>
                    <a:pt x="2869" y="1"/>
                  </a:moveTo>
                  <a:cubicBezTo>
                    <a:pt x="2860" y="1"/>
                    <a:pt x="2850" y="1"/>
                    <a:pt x="2840" y="2"/>
                  </a:cubicBezTo>
                  <a:lnTo>
                    <a:pt x="278" y="2"/>
                  </a:lnTo>
                  <a:cubicBezTo>
                    <a:pt x="124" y="2"/>
                    <a:pt x="0" y="156"/>
                    <a:pt x="0" y="310"/>
                  </a:cubicBezTo>
                  <a:cubicBezTo>
                    <a:pt x="0" y="465"/>
                    <a:pt x="124" y="588"/>
                    <a:pt x="278" y="588"/>
                  </a:cubicBezTo>
                  <a:lnTo>
                    <a:pt x="2840" y="588"/>
                  </a:lnTo>
                  <a:cubicBezTo>
                    <a:pt x="2850" y="589"/>
                    <a:pt x="2860" y="589"/>
                    <a:pt x="2869" y="589"/>
                  </a:cubicBezTo>
                  <a:cubicBezTo>
                    <a:pt x="3262" y="589"/>
                    <a:pt x="3262" y="1"/>
                    <a:pt x="2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101"/>
            <p:cNvSpPr/>
            <p:nvPr/>
          </p:nvSpPr>
          <p:spPr>
            <a:xfrm>
              <a:off x="4169225" y="2745750"/>
              <a:ext cx="16225" cy="13850"/>
            </a:xfrm>
            <a:custGeom>
              <a:rect b="b" l="l" r="r" t="t"/>
              <a:pathLst>
                <a:path extrusionOk="0" h="554" w="649">
                  <a:moveTo>
                    <a:pt x="371" y="1"/>
                  </a:moveTo>
                  <a:cubicBezTo>
                    <a:pt x="124" y="1"/>
                    <a:pt x="0" y="310"/>
                    <a:pt x="185" y="464"/>
                  </a:cubicBezTo>
                  <a:cubicBezTo>
                    <a:pt x="247" y="526"/>
                    <a:pt x="319" y="553"/>
                    <a:pt x="388" y="553"/>
                  </a:cubicBezTo>
                  <a:cubicBezTo>
                    <a:pt x="525" y="553"/>
                    <a:pt x="648" y="443"/>
                    <a:pt x="648" y="279"/>
                  </a:cubicBezTo>
                  <a:cubicBezTo>
                    <a:pt x="648"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6" name="Google Shape;21546;p101"/>
          <p:cNvGrpSpPr/>
          <p:nvPr/>
        </p:nvGrpSpPr>
        <p:grpSpPr>
          <a:xfrm>
            <a:off x="3305713" y="2329144"/>
            <a:ext cx="227650" cy="363450"/>
            <a:chOff x="6311025" y="3602925"/>
            <a:chExt cx="227650" cy="363450"/>
          </a:xfrm>
        </p:grpSpPr>
        <p:sp>
          <p:nvSpPr>
            <p:cNvPr id="21547" name="Google Shape;21547;p101"/>
            <p:cNvSpPr/>
            <p:nvPr/>
          </p:nvSpPr>
          <p:spPr>
            <a:xfrm>
              <a:off x="6415200" y="3906925"/>
              <a:ext cx="16225" cy="14575"/>
            </a:xfrm>
            <a:custGeom>
              <a:rect b="b" l="l" r="r" t="t"/>
              <a:pathLst>
                <a:path extrusionOk="0" h="583" w="649">
                  <a:moveTo>
                    <a:pt x="370" y="1"/>
                  </a:moveTo>
                  <a:cubicBezTo>
                    <a:pt x="124" y="1"/>
                    <a:pt x="0" y="310"/>
                    <a:pt x="154" y="495"/>
                  </a:cubicBezTo>
                  <a:cubicBezTo>
                    <a:pt x="215" y="555"/>
                    <a:pt x="289" y="583"/>
                    <a:pt x="360" y="583"/>
                  </a:cubicBezTo>
                  <a:cubicBezTo>
                    <a:pt x="508" y="583"/>
                    <a:pt x="648" y="466"/>
                    <a:pt x="648" y="279"/>
                  </a:cubicBezTo>
                  <a:cubicBezTo>
                    <a:pt x="648" y="124"/>
                    <a:pt x="525"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101"/>
            <p:cNvSpPr/>
            <p:nvPr/>
          </p:nvSpPr>
          <p:spPr>
            <a:xfrm>
              <a:off x="6393600" y="3646925"/>
              <a:ext cx="61725" cy="14675"/>
            </a:xfrm>
            <a:custGeom>
              <a:rect b="b" l="l" r="r" t="t"/>
              <a:pathLst>
                <a:path extrusionOk="0" h="587" w="2469">
                  <a:moveTo>
                    <a:pt x="401" y="1"/>
                  </a:moveTo>
                  <a:cubicBezTo>
                    <a:pt x="0" y="1"/>
                    <a:pt x="0" y="587"/>
                    <a:pt x="401" y="587"/>
                  </a:cubicBezTo>
                  <a:lnTo>
                    <a:pt x="2099" y="587"/>
                  </a:lnTo>
                  <a:cubicBezTo>
                    <a:pt x="2469" y="587"/>
                    <a:pt x="2469" y="1"/>
                    <a:pt x="2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101"/>
            <p:cNvSpPr/>
            <p:nvPr/>
          </p:nvSpPr>
          <p:spPr>
            <a:xfrm>
              <a:off x="6311025" y="3602925"/>
              <a:ext cx="227650" cy="362675"/>
            </a:xfrm>
            <a:custGeom>
              <a:rect b="b" l="l" r="r" t="t"/>
              <a:pathLst>
                <a:path extrusionOk="0" h="14507" w="9106">
                  <a:moveTo>
                    <a:pt x="7099" y="557"/>
                  </a:moveTo>
                  <a:cubicBezTo>
                    <a:pt x="7408" y="557"/>
                    <a:pt x="7655" y="804"/>
                    <a:pt x="7655" y="1112"/>
                  </a:cubicBezTo>
                  <a:lnTo>
                    <a:pt x="7655" y="3551"/>
                  </a:lnTo>
                  <a:lnTo>
                    <a:pt x="1420" y="3551"/>
                  </a:lnTo>
                  <a:lnTo>
                    <a:pt x="1420" y="1112"/>
                  </a:lnTo>
                  <a:cubicBezTo>
                    <a:pt x="1420" y="804"/>
                    <a:pt x="1667" y="557"/>
                    <a:pt x="1976" y="557"/>
                  </a:cubicBezTo>
                  <a:close/>
                  <a:moveTo>
                    <a:pt x="6821" y="4137"/>
                  </a:moveTo>
                  <a:lnTo>
                    <a:pt x="6821" y="5279"/>
                  </a:lnTo>
                  <a:lnTo>
                    <a:pt x="556" y="5279"/>
                  </a:lnTo>
                  <a:lnTo>
                    <a:pt x="556" y="4415"/>
                  </a:lnTo>
                  <a:cubicBezTo>
                    <a:pt x="556" y="4260"/>
                    <a:pt x="680" y="4137"/>
                    <a:pt x="865" y="4137"/>
                  </a:cubicBezTo>
                  <a:close/>
                  <a:moveTo>
                    <a:pt x="8241" y="4137"/>
                  </a:moveTo>
                  <a:cubicBezTo>
                    <a:pt x="8395" y="4137"/>
                    <a:pt x="8519" y="4260"/>
                    <a:pt x="8519" y="4415"/>
                  </a:cubicBezTo>
                  <a:lnTo>
                    <a:pt x="8519" y="5279"/>
                  </a:lnTo>
                  <a:lnTo>
                    <a:pt x="7377" y="5279"/>
                  </a:lnTo>
                  <a:lnTo>
                    <a:pt x="7377" y="4137"/>
                  </a:lnTo>
                  <a:close/>
                  <a:moveTo>
                    <a:pt x="8519" y="5834"/>
                  </a:moveTo>
                  <a:lnTo>
                    <a:pt x="8519" y="10093"/>
                  </a:lnTo>
                  <a:cubicBezTo>
                    <a:pt x="8519" y="10248"/>
                    <a:pt x="8395" y="10371"/>
                    <a:pt x="8241" y="10371"/>
                  </a:cubicBezTo>
                  <a:lnTo>
                    <a:pt x="865" y="10371"/>
                  </a:lnTo>
                  <a:cubicBezTo>
                    <a:pt x="680" y="10371"/>
                    <a:pt x="556" y="10248"/>
                    <a:pt x="556" y="10093"/>
                  </a:cubicBezTo>
                  <a:lnTo>
                    <a:pt x="556" y="5834"/>
                  </a:lnTo>
                  <a:close/>
                  <a:moveTo>
                    <a:pt x="1924" y="0"/>
                  </a:moveTo>
                  <a:cubicBezTo>
                    <a:pt x="1330" y="0"/>
                    <a:pt x="834" y="513"/>
                    <a:pt x="834" y="1112"/>
                  </a:cubicBezTo>
                  <a:lnTo>
                    <a:pt x="865" y="1112"/>
                  </a:lnTo>
                  <a:lnTo>
                    <a:pt x="865" y="3551"/>
                  </a:lnTo>
                  <a:cubicBezTo>
                    <a:pt x="371" y="3551"/>
                    <a:pt x="1" y="3952"/>
                    <a:pt x="1" y="4415"/>
                  </a:cubicBezTo>
                  <a:lnTo>
                    <a:pt x="1" y="10093"/>
                  </a:lnTo>
                  <a:cubicBezTo>
                    <a:pt x="1" y="10556"/>
                    <a:pt x="371" y="10927"/>
                    <a:pt x="865" y="10957"/>
                  </a:cubicBezTo>
                  <a:lnTo>
                    <a:pt x="865" y="13395"/>
                  </a:lnTo>
                  <a:cubicBezTo>
                    <a:pt x="865" y="14013"/>
                    <a:pt x="1390" y="14506"/>
                    <a:pt x="2007" y="14506"/>
                  </a:cubicBezTo>
                  <a:lnTo>
                    <a:pt x="3272" y="14506"/>
                  </a:lnTo>
                  <a:cubicBezTo>
                    <a:pt x="3426" y="14506"/>
                    <a:pt x="3581" y="14383"/>
                    <a:pt x="3550" y="14229"/>
                  </a:cubicBezTo>
                  <a:cubicBezTo>
                    <a:pt x="3550" y="14074"/>
                    <a:pt x="3426" y="13951"/>
                    <a:pt x="3272" y="13951"/>
                  </a:cubicBezTo>
                  <a:lnTo>
                    <a:pt x="2007" y="13951"/>
                  </a:lnTo>
                  <a:cubicBezTo>
                    <a:pt x="1698" y="13951"/>
                    <a:pt x="1420" y="13704"/>
                    <a:pt x="1420" y="13395"/>
                  </a:cubicBezTo>
                  <a:lnTo>
                    <a:pt x="1420" y="10957"/>
                  </a:lnTo>
                  <a:lnTo>
                    <a:pt x="7685" y="10957"/>
                  </a:lnTo>
                  <a:lnTo>
                    <a:pt x="7685" y="13395"/>
                  </a:lnTo>
                  <a:cubicBezTo>
                    <a:pt x="7685" y="13704"/>
                    <a:pt x="7439" y="13951"/>
                    <a:pt x="7130" y="13951"/>
                  </a:cubicBezTo>
                  <a:lnTo>
                    <a:pt x="5834" y="13951"/>
                  </a:lnTo>
                  <a:cubicBezTo>
                    <a:pt x="5679" y="13951"/>
                    <a:pt x="5556" y="14074"/>
                    <a:pt x="5556" y="14229"/>
                  </a:cubicBezTo>
                  <a:cubicBezTo>
                    <a:pt x="5556" y="14383"/>
                    <a:pt x="5679" y="14506"/>
                    <a:pt x="5834" y="14506"/>
                  </a:cubicBezTo>
                  <a:lnTo>
                    <a:pt x="7130" y="14506"/>
                  </a:lnTo>
                  <a:cubicBezTo>
                    <a:pt x="7747" y="14506"/>
                    <a:pt x="8241" y="14013"/>
                    <a:pt x="8241" y="13395"/>
                  </a:cubicBezTo>
                  <a:lnTo>
                    <a:pt x="8241" y="10957"/>
                  </a:lnTo>
                  <a:cubicBezTo>
                    <a:pt x="8735" y="10957"/>
                    <a:pt x="9105" y="10556"/>
                    <a:pt x="9105" y="10093"/>
                  </a:cubicBezTo>
                  <a:lnTo>
                    <a:pt x="9105" y="4415"/>
                  </a:lnTo>
                  <a:cubicBezTo>
                    <a:pt x="9105" y="3952"/>
                    <a:pt x="8735" y="3551"/>
                    <a:pt x="8241" y="3551"/>
                  </a:cubicBezTo>
                  <a:lnTo>
                    <a:pt x="8241" y="1112"/>
                  </a:lnTo>
                  <a:cubicBezTo>
                    <a:pt x="8241" y="495"/>
                    <a:pt x="7747" y="1"/>
                    <a:pt x="7130" y="1"/>
                  </a:cubicBezTo>
                  <a:lnTo>
                    <a:pt x="1976" y="1"/>
                  </a:lnTo>
                  <a:cubicBezTo>
                    <a:pt x="1959" y="1"/>
                    <a:pt x="1941"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101"/>
            <p:cNvSpPr/>
            <p:nvPr/>
          </p:nvSpPr>
          <p:spPr>
            <a:xfrm>
              <a:off x="6350800" y="3777225"/>
              <a:ext cx="146200" cy="14100"/>
            </a:xfrm>
            <a:custGeom>
              <a:rect b="b" l="l" r="r" t="t"/>
              <a:pathLst>
                <a:path extrusionOk="0" h="564" w="5848">
                  <a:moveTo>
                    <a:pt x="335" y="0"/>
                  </a:moveTo>
                  <a:cubicBezTo>
                    <a:pt x="0" y="0"/>
                    <a:pt x="0" y="564"/>
                    <a:pt x="335" y="564"/>
                  </a:cubicBezTo>
                  <a:cubicBezTo>
                    <a:pt x="351" y="564"/>
                    <a:pt x="367" y="562"/>
                    <a:pt x="385" y="560"/>
                  </a:cubicBezTo>
                  <a:lnTo>
                    <a:pt x="5508" y="560"/>
                  </a:lnTo>
                  <a:cubicBezTo>
                    <a:pt x="5848" y="529"/>
                    <a:pt x="5848" y="35"/>
                    <a:pt x="5508" y="4"/>
                  </a:cubicBezTo>
                  <a:lnTo>
                    <a:pt x="385" y="4"/>
                  </a:lnTo>
                  <a:cubicBezTo>
                    <a:pt x="367" y="2"/>
                    <a:pt x="351"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101"/>
            <p:cNvSpPr/>
            <p:nvPr/>
          </p:nvSpPr>
          <p:spPr>
            <a:xfrm>
              <a:off x="6350800" y="3819650"/>
              <a:ext cx="146200" cy="14125"/>
            </a:xfrm>
            <a:custGeom>
              <a:rect b="b" l="l" r="r" t="t"/>
              <a:pathLst>
                <a:path extrusionOk="0" h="565" w="5848">
                  <a:moveTo>
                    <a:pt x="335" y="1"/>
                  </a:moveTo>
                  <a:cubicBezTo>
                    <a:pt x="0" y="1"/>
                    <a:pt x="0" y="564"/>
                    <a:pt x="335" y="564"/>
                  </a:cubicBezTo>
                  <a:cubicBezTo>
                    <a:pt x="351" y="564"/>
                    <a:pt x="367" y="563"/>
                    <a:pt x="385" y="560"/>
                  </a:cubicBezTo>
                  <a:lnTo>
                    <a:pt x="5508" y="560"/>
                  </a:lnTo>
                  <a:cubicBezTo>
                    <a:pt x="5848" y="529"/>
                    <a:pt x="5848" y="35"/>
                    <a:pt x="5508" y="5"/>
                  </a:cubicBezTo>
                  <a:lnTo>
                    <a:pt x="385" y="5"/>
                  </a:lnTo>
                  <a:cubicBezTo>
                    <a:pt x="367"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101"/>
            <p:cNvSpPr/>
            <p:nvPr/>
          </p:nvSpPr>
          <p:spPr>
            <a:xfrm>
              <a:off x="6415200" y="3951675"/>
              <a:ext cx="19300" cy="14700"/>
            </a:xfrm>
            <a:custGeom>
              <a:rect b="b" l="l" r="r" t="t"/>
              <a:pathLst>
                <a:path extrusionOk="0" h="588" w="772">
                  <a:moveTo>
                    <a:pt x="386" y="1"/>
                  </a:moveTo>
                  <a:cubicBezTo>
                    <a:pt x="316" y="1"/>
                    <a:pt x="247" y="32"/>
                    <a:pt x="185" y="94"/>
                  </a:cubicBezTo>
                  <a:cubicBezTo>
                    <a:pt x="0" y="248"/>
                    <a:pt x="124" y="587"/>
                    <a:pt x="370" y="587"/>
                  </a:cubicBezTo>
                  <a:cubicBezTo>
                    <a:pt x="648" y="587"/>
                    <a:pt x="772" y="248"/>
                    <a:pt x="587" y="94"/>
                  </a:cubicBezTo>
                  <a:cubicBezTo>
                    <a:pt x="525" y="32"/>
                    <a:pt x="455" y="1"/>
                    <a:pt x="3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3" name="Google Shape;21553;p101"/>
          <p:cNvGrpSpPr/>
          <p:nvPr/>
        </p:nvGrpSpPr>
        <p:grpSpPr>
          <a:xfrm>
            <a:off x="2457875" y="2329156"/>
            <a:ext cx="362650" cy="363425"/>
            <a:chOff x="3247225" y="2485750"/>
            <a:chExt cx="362650" cy="363425"/>
          </a:xfrm>
        </p:grpSpPr>
        <p:sp>
          <p:nvSpPr>
            <p:cNvPr id="21554" name="Google Shape;21554;p101"/>
            <p:cNvSpPr/>
            <p:nvPr/>
          </p:nvSpPr>
          <p:spPr>
            <a:xfrm>
              <a:off x="3247225" y="2485750"/>
              <a:ext cx="98775" cy="99550"/>
            </a:xfrm>
            <a:custGeom>
              <a:rect b="b" l="l" r="r" t="t"/>
              <a:pathLst>
                <a:path extrusionOk="0" h="3982" w="3951">
                  <a:moveTo>
                    <a:pt x="3117" y="556"/>
                  </a:moveTo>
                  <a:cubicBezTo>
                    <a:pt x="3272" y="556"/>
                    <a:pt x="3395" y="710"/>
                    <a:pt x="3395" y="865"/>
                  </a:cubicBezTo>
                  <a:lnTo>
                    <a:pt x="3395" y="3118"/>
                  </a:lnTo>
                  <a:cubicBezTo>
                    <a:pt x="3395" y="3272"/>
                    <a:pt x="3272" y="3395"/>
                    <a:pt x="3117" y="3395"/>
                  </a:cubicBezTo>
                  <a:lnTo>
                    <a:pt x="864" y="3395"/>
                  </a:lnTo>
                  <a:cubicBezTo>
                    <a:pt x="710" y="3395"/>
                    <a:pt x="556" y="3272"/>
                    <a:pt x="587" y="3118"/>
                  </a:cubicBezTo>
                  <a:lnTo>
                    <a:pt x="587" y="865"/>
                  </a:lnTo>
                  <a:cubicBezTo>
                    <a:pt x="556" y="710"/>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101"/>
            <p:cNvSpPr/>
            <p:nvPr/>
          </p:nvSpPr>
          <p:spPr>
            <a:xfrm>
              <a:off x="3379150" y="2485750"/>
              <a:ext cx="98800" cy="99550"/>
            </a:xfrm>
            <a:custGeom>
              <a:rect b="b" l="l" r="r" t="t"/>
              <a:pathLst>
                <a:path extrusionOk="0" h="3982" w="3952">
                  <a:moveTo>
                    <a:pt x="3118" y="556"/>
                  </a:moveTo>
                  <a:cubicBezTo>
                    <a:pt x="3272" y="556"/>
                    <a:pt x="3396" y="710"/>
                    <a:pt x="3396" y="865"/>
                  </a:cubicBezTo>
                  <a:lnTo>
                    <a:pt x="3396" y="3118"/>
                  </a:lnTo>
                  <a:cubicBezTo>
                    <a:pt x="3396" y="3272"/>
                    <a:pt x="3272" y="3395"/>
                    <a:pt x="3118" y="3395"/>
                  </a:cubicBezTo>
                  <a:lnTo>
                    <a:pt x="834" y="3395"/>
                  </a:lnTo>
                  <a:cubicBezTo>
                    <a:pt x="680" y="3395"/>
                    <a:pt x="556" y="3272"/>
                    <a:pt x="556" y="3118"/>
                  </a:cubicBezTo>
                  <a:lnTo>
                    <a:pt x="556" y="865"/>
                  </a:lnTo>
                  <a:cubicBezTo>
                    <a:pt x="556" y="710"/>
                    <a:pt x="680" y="556"/>
                    <a:pt x="834" y="556"/>
                  </a:cubicBezTo>
                  <a:close/>
                  <a:moveTo>
                    <a:pt x="834" y="1"/>
                  </a:moveTo>
                  <a:cubicBezTo>
                    <a:pt x="371" y="1"/>
                    <a:pt x="1" y="371"/>
                    <a:pt x="1" y="865"/>
                  </a:cubicBezTo>
                  <a:lnTo>
                    <a:pt x="1" y="3118"/>
                  </a:lnTo>
                  <a:cubicBezTo>
                    <a:pt x="1" y="3581"/>
                    <a:pt x="371" y="3982"/>
                    <a:pt x="834" y="3982"/>
                  </a:cubicBezTo>
                  <a:lnTo>
                    <a:pt x="3118" y="3982"/>
                  </a:lnTo>
                  <a:cubicBezTo>
                    <a:pt x="3581" y="3982"/>
                    <a:pt x="3951" y="3581"/>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101"/>
            <p:cNvSpPr/>
            <p:nvPr/>
          </p:nvSpPr>
          <p:spPr>
            <a:xfrm>
              <a:off x="3511100" y="2485750"/>
              <a:ext cx="98775" cy="99550"/>
            </a:xfrm>
            <a:custGeom>
              <a:rect b="b" l="l" r="r" t="t"/>
              <a:pathLst>
                <a:path extrusionOk="0" h="3982" w="3951">
                  <a:moveTo>
                    <a:pt x="3117" y="556"/>
                  </a:moveTo>
                  <a:cubicBezTo>
                    <a:pt x="3271" y="556"/>
                    <a:pt x="3395" y="710"/>
                    <a:pt x="3395" y="865"/>
                  </a:cubicBezTo>
                  <a:lnTo>
                    <a:pt x="3395" y="3118"/>
                  </a:lnTo>
                  <a:cubicBezTo>
                    <a:pt x="3395" y="3272"/>
                    <a:pt x="3271" y="3395"/>
                    <a:pt x="3117" y="3395"/>
                  </a:cubicBezTo>
                  <a:lnTo>
                    <a:pt x="833" y="3395"/>
                  </a:lnTo>
                  <a:cubicBezTo>
                    <a:pt x="679" y="3395"/>
                    <a:pt x="556" y="3272"/>
                    <a:pt x="556" y="3118"/>
                  </a:cubicBezTo>
                  <a:lnTo>
                    <a:pt x="556" y="865"/>
                  </a:lnTo>
                  <a:cubicBezTo>
                    <a:pt x="556" y="710"/>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101"/>
            <p:cNvSpPr/>
            <p:nvPr/>
          </p:nvSpPr>
          <p:spPr>
            <a:xfrm>
              <a:off x="3511100" y="2617675"/>
              <a:ext cx="98775" cy="99575"/>
            </a:xfrm>
            <a:custGeom>
              <a:rect b="b" l="l" r="r" t="t"/>
              <a:pathLst>
                <a:path extrusionOk="0" h="3983" w="3951">
                  <a:moveTo>
                    <a:pt x="3117" y="556"/>
                  </a:moveTo>
                  <a:cubicBezTo>
                    <a:pt x="3271" y="556"/>
                    <a:pt x="3395" y="711"/>
                    <a:pt x="3395" y="865"/>
                  </a:cubicBezTo>
                  <a:lnTo>
                    <a:pt x="3395" y="3118"/>
                  </a:lnTo>
                  <a:cubicBezTo>
                    <a:pt x="3395" y="3272"/>
                    <a:pt x="3271" y="3396"/>
                    <a:pt x="3117" y="3396"/>
                  </a:cubicBezTo>
                  <a:lnTo>
                    <a:pt x="833" y="3396"/>
                  </a:lnTo>
                  <a:cubicBezTo>
                    <a:pt x="679" y="3396"/>
                    <a:pt x="556" y="3272"/>
                    <a:pt x="556" y="3118"/>
                  </a:cubicBezTo>
                  <a:lnTo>
                    <a:pt x="556" y="865"/>
                  </a:lnTo>
                  <a:cubicBezTo>
                    <a:pt x="556" y="711"/>
                    <a:pt x="679" y="556"/>
                    <a:pt x="833" y="556"/>
                  </a:cubicBezTo>
                  <a:close/>
                  <a:moveTo>
                    <a:pt x="833" y="1"/>
                  </a:moveTo>
                  <a:cubicBezTo>
                    <a:pt x="370" y="1"/>
                    <a:pt x="0" y="371"/>
                    <a:pt x="0" y="865"/>
                  </a:cubicBezTo>
                  <a:lnTo>
                    <a:pt x="0" y="3118"/>
                  </a:lnTo>
                  <a:cubicBezTo>
                    <a:pt x="0" y="3581"/>
                    <a:pt x="370" y="3982"/>
                    <a:pt x="833" y="3982"/>
                  </a:cubicBezTo>
                  <a:lnTo>
                    <a:pt x="3117" y="3982"/>
                  </a:lnTo>
                  <a:cubicBezTo>
                    <a:pt x="3580" y="3982"/>
                    <a:pt x="3950" y="3581"/>
                    <a:pt x="3950" y="3118"/>
                  </a:cubicBezTo>
                  <a:lnTo>
                    <a:pt x="3950" y="865"/>
                  </a:lnTo>
                  <a:cubicBezTo>
                    <a:pt x="3950"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101"/>
            <p:cNvSpPr/>
            <p:nvPr/>
          </p:nvSpPr>
          <p:spPr>
            <a:xfrm>
              <a:off x="3247225" y="2617675"/>
              <a:ext cx="98775" cy="99575"/>
            </a:xfrm>
            <a:custGeom>
              <a:rect b="b" l="l" r="r" t="t"/>
              <a:pathLst>
                <a:path extrusionOk="0" h="3983" w="3951">
                  <a:moveTo>
                    <a:pt x="3117" y="556"/>
                  </a:moveTo>
                  <a:cubicBezTo>
                    <a:pt x="3272" y="556"/>
                    <a:pt x="3395" y="711"/>
                    <a:pt x="3395" y="865"/>
                  </a:cubicBezTo>
                  <a:lnTo>
                    <a:pt x="3395" y="3118"/>
                  </a:lnTo>
                  <a:cubicBezTo>
                    <a:pt x="3395" y="3272"/>
                    <a:pt x="3272" y="3396"/>
                    <a:pt x="3117" y="3396"/>
                  </a:cubicBezTo>
                  <a:lnTo>
                    <a:pt x="864" y="3396"/>
                  </a:lnTo>
                  <a:cubicBezTo>
                    <a:pt x="710" y="3396"/>
                    <a:pt x="587" y="3272"/>
                    <a:pt x="587" y="3118"/>
                  </a:cubicBezTo>
                  <a:lnTo>
                    <a:pt x="587" y="865"/>
                  </a:lnTo>
                  <a:cubicBezTo>
                    <a:pt x="556" y="711"/>
                    <a:pt x="710" y="556"/>
                    <a:pt x="864" y="556"/>
                  </a:cubicBezTo>
                  <a:close/>
                  <a:moveTo>
                    <a:pt x="834" y="1"/>
                  </a:moveTo>
                  <a:cubicBezTo>
                    <a:pt x="371" y="1"/>
                    <a:pt x="0" y="371"/>
                    <a:pt x="0" y="865"/>
                  </a:cubicBezTo>
                  <a:lnTo>
                    <a:pt x="0" y="3118"/>
                  </a:lnTo>
                  <a:cubicBezTo>
                    <a:pt x="0" y="3581"/>
                    <a:pt x="371" y="3982"/>
                    <a:pt x="834" y="3982"/>
                  </a:cubicBezTo>
                  <a:lnTo>
                    <a:pt x="3117" y="3982"/>
                  </a:lnTo>
                  <a:cubicBezTo>
                    <a:pt x="3580" y="3982"/>
                    <a:pt x="3951" y="3581"/>
                    <a:pt x="3951" y="3118"/>
                  </a:cubicBezTo>
                  <a:lnTo>
                    <a:pt x="3951" y="865"/>
                  </a:lnTo>
                  <a:cubicBezTo>
                    <a:pt x="3951" y="371"/>
                    <a:pt x="3580" y="1"/>
                    <a:pt x="31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101"/>
            <p:cNvSpPr/>
            <p:nvPr/>
          </p:nvSpPr>
          <p:spPr>
            <a:xfrm>
              <a:off x="3247225" y="2749625"/>
              <a:ext cx="98775" cy="99550"/>
            </a:xfrm>
            <a:custGeom>
              <a:rect b="b" l="l" r="r" t="t"/>
              <a:pathLst>
                <a:path extrusionOk="0" h="3982" w="3951">
                  <a:moveTo>
                    <a:pt x="3157" y="583"/>
                  </a:moveTo>
                  <a:cubicBezTo>
                    <a:pt x="3292" y="583"/>
                    <a:pt x="3395" y="724"/>
                    <a:pt x="3395" y="864"/>
                  </a:cubicBezTo>
                  <a:lnTo>
                    <a:pt x="3395" y="3117"/>
                  </a:lnTo>
                  <a:cubicBezTo>
                    <a:pt x="3395" y="3272"/>
                    <a:pt x="3272" y="3395"/>
                    <a:pt x="3117" y="3426"/>
                  </a:cubicBezTo>
                  <a:lnTo>
                    <a:pt x="834" y="3426"/>
                  </a:lnTo>
                  <a:cubicBezTo>
                    <a:pt x="679" y="3395"/>
                    <a:pt x="556" y="3272"/>
                    <a:pt x="556" y="3117"/>
                  </a:cubicBezTo>
                  <a:lnTo>
                    <a:pt x="556" y="864"/>
                  </a:lnTo>
                  <a:cubicBezTo>
                    <a:pt x="556" y="710"/>
                    <a:pt x="679" y="587"/>
                    <a:pt x="834" y="587"/>
                  </a:cubicBezTo>
                  <a:lnTo>
                    <a:pt x="3117" y="587"/>
                  </a:lnTo>
                  <a:cubicBezTo>
                    <a:pt x="3131" y="584"/>
                    <a:pt x="3144" y="583"/>
                    <a:pt x="3157" y="583"/>
                  </a:cubicBezTo>
                  <a:close/>
                  <a:moveTo>
                    <a:pt x="834" y="0"/>
                  </a:moveTo>
                  <a:cubicBezTo>
                    <a:pt x="371" y="0"/>
                    <a:pt x="0" y="371"/>
                    <a:pt x="0" y="864"/>
                  </a:cubicBezTo>
                  <a:lnTo>
                    <a:pt x="0" y="3117"/>
                  </a:lnTo>
                  <a:cubicBezTo>
                    <a:pt x="0" y="3611"/>
                    <a:pt x="371" y="3981"/>
                    <a:pt x="834" y="3981"/>
                  </a:cubicBezTo>
                  <a:lnTo>
                    <a:pt x="3117" y="3981"/>
                  </a:lnTo>
                  <a:cubicBezTo>
                    <a:pt x="3580" y="3981"/>
                    <a:pt x="3951" y="3580"/>
                    <a:pt x="3951" y="3117"/>
                  </a:cubicBezTo>
                  <a:lnTo>
                    <a:pt x="3951" y="864"/>
                  </a:lnTo>
                  <a:cubicBezTo>
                    <a:pt x="3951"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101"/>
            <p:cNvSpPr/>
            <p:nvPr/>
          </p:nvSpPr>
          <p:spPr>
            <a:xfrm>
              <a:off x="3379150" y="2749625"/>
              <a:ext cx="98800" cy="99550"/>
            </a:xfrm>
            <a:custGeom>
              <a:rect b="b" l="l" r="r" t="t"/>
              <a:pathLst>
                <a:path extrusionOk="0" h="3982" w="3952">
                  <a:moveTo>
                    <a:pt x="3157" y="583"/>
                  </a:moveTo>
                  <a:cubicBezTo>
                    <a:pt x="3293" y="583"/>
                    <a:pt x="3396" y="724"/>
                    <a:pt x="3396" y="864"/>
                  </a:cubicBezTo>
                  <a:lnTo>
                    <a:pt x="3396" y="3117"/>
                  </a:lnTo>
                  <a:cubicBezTo>
                    <a:pt x="3396" y="3272"/>
                    <a:pt x="3272" y="3426"/>
                    <a:pt x="3118" y="3426"/>
                  </a:cubicBezTo>
                  <a:lnTo>
                    <a:pt x="834" y="3426"/>
                  </a:lnTo>
                  <a:cubicBezTo>
                    <a:pt x="680" y="3395"/>
                    <a:pt x="556" y="3272"/>
                    <a:pt x="556" y="3117"/>
                  </a:cubicBezTo>
                  <a:lnTo>
                    <a:pt x="556" y="864"/>
                  </a:lnTo>
                  <a:cubicBezTo>
                    <a:pt x="556" y="710"/>
                    <a:pt x="680" y="587"/>
                    <a:pt x="834" y="587"/>
                  </a:cubicBezTo>
                  <a:lnTo>
                    <a:pt x="3118" y="587"/>
                  </a:lnTo>
                  <a:cubicBezTo>
                    <a:pt x="3131" y="584"/>
                    <a:pt x="3144" y="583"/>
                    <a:pt x="3157" y="583"/>
                  </a:cubicBezTo>
                  <a:close/>
                  <a:moveTo>
                    <a:pt x="834" y="0"/>
                  </a:moveTo>
                  <a:cubicBezTo>
                    <a:pt x="371" y="0"/>
                    <a:pt x="1" y="371"/>
                    <a:pt x="1" y="864"/>
                  </a:cubicBezTo>
                  <a:lnTo>
                    <a:pt x="1" y="3117"/>
                  </a:lnTo>
                  <a:cubicBezTo>
                    <a:pt x="1" y="3580"/>
                    <a:pt x="371" y="3981"/>
                    <a:pt x="834" y="3981"/>
                  </a:cubicBezTo>
                  <a:lnTo>
                    <a:pt x="3118" y="3981"/>
                  </a:lnTo>
                  <a:cubicBezTo>
                    <a:pt x="3581" y="3981"/>
                    <a:pt x="3951" y="3611"/>
                    <a:pt x="3951" y="3117"/>
                  </a:cubicBezTo>
                  <a:lnTo>
                    <a:pt x="3951" y="864"/>
                  </a:lnTo>
                  <a:cubicBezTo>
                    <a:pt x="3951" y="371"/>
                    <a:pt x="3581" y="0"/>
                    <a:pt x="3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101"/>
            <p:cNvSpPr/>
            <p:nvPr/>
          </p:nvSpPr>
          <p:spPr>
            <a:xfrm>
              <a:off x="3511100" y="2749625"/>
              <a:ext cx="98775" cy="99550"/>
            </a:xfrm>
            <a:custGeom>
              <a:rect b="b" l="l" r="r" t="t"/>
              <a:pathLst>
                <a:path extrusionOk="0" h="3982" w="3951">
                  <a:moveTo>
                    <a:pt x="3157" y="583"/>
                  </a:moveTo>
                  <a:cubicBezTo>
                    <a:pt x="3292" y="583"/>
                    <a:pt x="3395" y="724"/>
                    <a:pt x="3395" y="864"/>
                  </a:cubicBezTo>
                  <a:lnTo>
                    <a:pt x="3395" y="3117"/>
                  </a:lnTo>
                  <a:cubicBezTo>
                    <a:pt x="3395" y="3272"/>
                    <a:pt x="3271" y="3426"/>
                    <a:pt x="3117" y="3426"/>
                  </a:cubicBezTo>
                  <a:lnTo>
                    <a:pt x="833" y="3426"/>
                  </a:lnTo>
                  <a:cubicBezTo>
                    <a:pt x="679" y="3426"/>
                    <a:pt x="556" y="3272"/>
                    <a:pt x="556" y="3117"/>
                  </a:cubicBezTo>
                  <a:lnTo>
                    <a:pt x="556" y="864"/>
                  </a:lnTo>
                  <a:cubicBezTo>
                    <a:pt x="556" y="724"/>
                    <a:pt x="658" y="583"/>
                    <a:pt x="794" y="583"/>
                  </a:cubicBezTo>
                  <a:cubicBezTo>
                    <a:pt x="807" y="583"/>
                    <a:pt x="820" y="584"/>
                    <a:pt x="833" y="587"/>
                  </a:cubicBezTo>
                  <a:lnTo>
                    <a:pt x="3117" y="587"/>
                  </a:lnTo>
                  <a:cubicBezTo>
                    <a:pt x="3131" y="584"/>
                    <a:pt x="3144" y="583"/>
                    <a:pt x="3157" y="583"/>
                  </a:cubicBezTo>
                  <a:close/>
                  <a:moveTo>
                    <a:pt x="833" y="0"/>
                  </a:moveTo>
                  <a:cubicBezTo>
                    <a:pt x="370" y="0"/>
                    <a:pt x="0" y="371"/>
                    <a:pt x="0" y="864"/>
                  </a:cubicBezTo>
                  <a:lnTo>
                    <a:pt x="0" y="3117"/>
                  </a:lnTo>
                  <a:cubicBezTo>
                    <a:pt x="0" y="3611"/>
                    <a:pt x="370" y="3981"/>
                    <a:pt x="833" y="3981"/>
                  </a:cubicBezTo>
                  <a:lnTo>
                    <a:pt x="3117" y="3981"/>
                  </a:lnTo>
                  <a:cubicBezTo>
                    <a:pt x="3580" y="3981"/>
                    <a:pt x="3950" y="3611"/>
                    <a:pt x="3950" y="3117"/>
                  </a:cubicBezTo>
                  <a:lnTo>
                    <a:pt x="3950" y="864"/>
                  </a:lnTo>
                  <a:cubicBezTo>
                    <a:pt x="3950" y="371"/>
                    <a:pt x="3580" y="0"/>
                    <a:pt x="3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101"/>
            <p:cNvSpPr/>
            <p:nvPr/>
          </p:nvSpPr>
          <p:spPr>
            <a:xfrm>
              <a:off x="3419600" y="2702800"/>
              <a:ext cx="16675" cy="13900"/>
            </a:xfrm>
            <a:custGeom>
              <a:rect b="b" l="l" r="r" t="t"/>
              <a:pathLst>
                <a:path extrusionOk="0" h="556" w="667">
                  <a:moveTo>
                    <a:pt x="364" y="1"/>
                  </a:moveTo>
                  <a:cubicBezTo>
                    <a:pt x="266" y="1"/>
                    <a:pt x="167" y="48"/>
                    <a:pt x="111" y="145"/>
                  </a:cubicBezTo>
                  <a:cubicBezTo>
                    <a:pt x="1" y="338"/>
                    <a:pt x="137" y="556"/>
                    <a:pt x="343" y="556"/>
                  </a:cubicBezTo>
                  <a:cubicBezTo>
                    <a:pt x="368" y="556"/>
                    <a:pt x="393" y="553"/>
                    <a:pt x="420" y="546"/>
                  </a:cubicBezTo>
                  <a:cubicBezTo>
                    <a:pt x="574" y="515"/>
                    <a:pt x="666" y="361"/>
                    <a:pt x="636" y="207"/>
                  </a:cubicBezTo>
                  <a:cubicBezTo>
                    <a:pt x="602" y="71"/>
                    <a:pt x="484"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101"/>
            <p:cNvSpPr/>
            <p:nvPr/>
          </p:nvSpPr>
          <p:spPr>
            <a:xfrm>
              <a:off x="3379150" y="2617675"/>
              <a:ext cx="98800" cy="99050"/>
            </a:xfrm>
            <a:custGeom>
              <a:rect b="b" l="l" r="r" t="t"/>
              <a:pathLst>
                <a:path extrusionOk="0" h="3962" w="3952">
                  <a:moveTo>
                    <a:pt x="834" y="1"/>
                  </a:moveTo>
                  <a:cubicBezTo>
                    <a:pt x="371" y="1"/>
                    <a:pt x="1" y="371"/>
                    <a:pt x="1" y="865"/>
                  </a:cubicBezTo>
                  <a:lnTo>
                    <a:pt x="1" y="3118"/>
                  </a:lnTo>
                  <a:cubicBezTo>
                    <a:pt x="1" y="3519"/>
                    <a:pt x="248" y="3859"/>
                    <a:pt x="618" y="3951"/>
                  </a:cubicBezTo>
                  <a:lnTo>
                    <a:pt x="711" y="3951"/>
                  </a:lnTo>
                  <a:cubicBezTo>
                    <a:pt x="1019" y="3920"/>
                    <a:pt x="1081" y="3488"/>
                    <a:pt x="772" y="3396"/>
                  </a:cubicBezTo>
                  <a:cubicBezTo>
                    <a:pt x="649" y="3365"/>
                    <a:pt x="556" y="3241"/>
                    <a:pt x="556" y="3118"/>
                  </a:cubicBezTo>
                  <a:lnTo>
                    <a:pt x="556" y="865"/>
                  </a:lnTo>
                  <a:cubicBezTo>
                    <a:pt x="556" y="711"/>
                    <a:pt x="680" y="556"/>
                    <a:pt x="834" y="556"/>
                  </a:cubicBezTo>
                  <a:lnTo>
                    <a:pt x="3118" y="556"/>
                  </a:lnTo>
                  <a:cubicBezTo>
                    <a:pt x="3272" y="556"/>
                    <a:pt x="3396" y="711"/>
                    <a:pt x="3396" y="865"/>
                  </a:cubicBezTo>
                  <a:lnTo>
                    <a:pt x="3396" y="3118"/>
                  </a:lnTo>
                  <a:cubicBezTo>
                    <a:pt x="3396" y="3241"/>
                    <a:pt x="3303" y="3365"/>
                    <a:pt x="3179" y="3396"/>
                  </a:cubicBezTo>
                  <a:cubicBezTo>
                    <a:pt x="2837" y="3481"/>
                    <a:pt x="2943" y="3962"/>
                    <a:pt x="3253" y="3962"/>
                  </a:cubicBezTo>
                  <a:cubicBezTo>
                    <a:pt x="3278" y="3962"/>
                    <a:pt x="3305" y="3958"/>
                    <a:pt x="3334" y="3951"/>
                  </a:cubicBezTo>
                  <a:cubicBezTo>
                    <a:pt x="3704" y="3859"/>
                    <a:pt x="3951" y="3519"/>
                    <a:pt x="3951" y="3118"/>
                  </a:cubicBezTo>
                  <a:lnTo>
                    <a:pt x="3951" y="865"/>
                  </a:lnTo>
                  <a:cubicBezTo>
                    <a:pt x="3951" y="371"/>
                    <a:pt x="3581" y="1"/>
                    <a:pt x="3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4" name="Google Shape;21564;p101"/>
          <p:cNvGrpSpPr/>
          <p:nvPr/>
        </p:nvGrpSpPr>
        <p:grpSpPr>
          <a:xfrm>
            <a:off x="1715313" y="2329156"/>
            <a:ext cx="363425" cy="363425"/>
            <a:chOff x="2492650" y="2485750"/>
            <a:chExt cx="363425" cy="363425"/>
          </a:xfrm>
        </p:grpSpPr>
        <p:sp>
          <p:nvSpPr>
            <p:cNvPr id="21565" name="Google Shape;21565;p101"/>
            <p:cNvSpPr/>
            <p:nvPr/>
          </p:nvSpPr>
          <p:spPr>
            <a:xfrm>
              <a:off x="2539725" y="2575250"/>
              <a:ext cx="121150" cy="114600"/>
            </a:xfrm>
            <a:custGeom>
              <a:rect b="b" l="l" r="r" t="t"/>
              <a:pathLst>
                <a:path extrusionOk="0" h="4584" w="4846">
                  <a:moveTo>
                    <a:pt x="2407" y="926"/>
                  </a:moveTo>
                  <a:lnTo>
                    <a:pt x="2778" y="1729"/>
                  </a:lnTo>
                  <a:cubicBezTo>
                    <a:pt x="2808" y="1821"/>
                    <a:pt x="2901" y="1883"/>
                    <a:pt x="2994" y="1883"/>
                  </a:cubicBezTo>
                  <a:lnTo>
                    <a:pt x="3889" y="2007"/>
                  </a:lnTo>
                  <a:lnTo>
                    <a:pt x="3240" y="2655"/>
                  </a:lnTo>
                  <a:cubicBezTo>
                    <a:pt x="3179" y="2716"/>
                    <a:pt x="3148" y="2809"/>
                    <a:pt x="3179" y="2902"/>
                  </a:cubicBezTo>
                  <a:lnTo>
                    <a:pt x="3333" y="3797"/>
                  </a:lnTo>
                  <a:lnTo>
                    <a:pt x="2500" y="3364"/>
                  </a:lnTo>
                  <a:cubicBezTo>
                    <a:pt x="2469" y="3364"/>
                    <a:pt x="2438" y="3334"/>
                    <a:pt x="2376" y="3334"/>
                  </a:cubicBezTo>
                  <a:cubicBezTo>
                    <a:pt x="2346" y="3334"/>
                    <a:pt x="2284" y="3364"/>
                    <a:pt x="2253" y="3364"/>
                  </a:cubicBezTo>
                  <a:lnTo>
                    <a:pt x="1481" y="3797"/>
                  </a:lnTo>
                  <a:lnTo>
                    <a:pt x="1636" y="2902"/>
                  </a:lnTo>
                  <a:cubicBezTo>
                    <a:pt x="1667" y="2809"/>
                    <a:pt x="1636" y="2716"/>
                    <a:pt x="1543" y="2655"/>
                  </a:cubicBezTo>
                  <a:lnTo>
                    <a:pt x="895" y="2007"/>
                  </a:lnTo>
                  <a:lnTo>
                    <a:pt x="1790" y="1883"/>
                  </a:lnTo>
                  <a:cubicBezTo>
                    <a:pt x="1883" y="1883"/>
                    <a:pt x="1975" y="1821"/>
                    <a:pt x="2006" y="1729"/>
                  </a:cubicBezTo>
                  <a:lnTo>
                    <a:pt x="2407" y="926"/>
                  </a:lnTo>
                  <a:close/>
                  <a:moveTo>
                    <a:pt x="2407" y="1"/>
                  </a:moveTo>
                  <a:cubicBezTo>
                    <a:pt x="2315" y="1"/>
                    <a:pt x="2191" y="62"/>
                    <a:pt x="2160" y="155"/>
                  </a:cubicBezTo>
                  <a:lnTo>
                    <a:pt x="1574" y="1358"/>
                  </a:lnTo>
                  <a:lnTo>
                    <a:pt x="247" y="1544"/>
                  </a:lnTo>
                  <a:cubicBezTo>
                    <a:pt x="154" y="1544"/>
                    <a:pt x="62" y="1636"/>
                    <a:pt x="31" y="1729"/>
                  </a:cubicBezTo>
                  <a:cubicBezTo>
                    <a:pt x="0" y="1821"/>
                    <a:pt x="0" y="1945"/>
                    <a:pt x="93" y="2037"/>
                  </a:cubicBezTo>
                  <a:lnTo>
                    <a:pt x="1049" y="2963"/>
                  </a:lnTo>
                  <a:lnTo>
                    <a:pt x="833" y="4259"/>
                  </a:lnTo>
                  <a:cubicBezTo>
                    <a:pt x="802" y="4383"/>
                    <a:pt x="833" y="4475"/>
                    <a:pt x="926" y="4537"/>
                  </a:cubicBezTo>
                  <a:cubicBezTo>
                    <a:pt x="972" y="4568"/>
                    <a:pt x="1026" y="4583"/>
                    <a:pt x="1080" y="4583"/>
                  </a:cubicBezTo>
                  <a:cubicBezTo>
                    <a:pt x="1134" y="4583"/>
                    <a:pt x="1188" y="4568"/>
                    <a:pt x="1234" y="4537"/>
                  </a:cubicBezTo>
                  <a:lnTo>
                    <a:pt x="2407" y="3920"/>
                  </a:lnTo>
                  <a:lnTo>
                    <a:pt x="3580" y="4537"/>
                  </a:lnTo>
                  <a:cubicBezTo>
                    <a:pt x="3626" y="4568"/>
                    <a:pt x="3680" y="4583"/>
                    <a:pt x="3734" y="4583"/>
                  </a:cubicBezTo>
                  <a:cubicBezTo>
                    <a:pt x="3788" y="4583"/>
                    <a:pt x="3842" y="4568"/>
                    <a:pt x="3889" y="4537"/>
                  </a:cubicBezTo>
                  <a:cubicBezTo>
                    <a:pt x="3981" y="4475"/>
                    <a:pt x="4012" y="4383"/>
                    <a:pt x="4012" y="4259"/>
                  </a:cubicBezTo>
                  <a:lnTo>
                    <a:pt x="3765" y="2963"/>
                  </a:lnTo>
                  <a:lnTo>
                    <a:pt x="4722" y="2037"/>
                  </a:lnTo>
                  <a:cubicBezTo>
                    <a:pt x="4814" y="1945"/>
                    <a:pt x="4845" y="1821"/>
                    <a:pt x="4814" y="1729"/>
                  </a:cubicBezTo>
                  <a:cubicBezTo>
                    <a:pt x="4753" y="1636"/>
                    <a:pt x="4691" y="1544"/>
                    <a:pt x="4568" y="1544"/>
                  </a:cubicBezTo>
                  <a:lnTo>
                    <a:pt x="3240" y="1358"/>
                  </a:lnTo>
                  <a:lnTo>
                    <a:pt x="2654" y="155"/>
                  </a:lnTo>
                  <a:cubicBezTo>
                    <a:pt x="2623" y="62"/>
                    <a:pt x="2531" y="1"/>
                    <a:pt x="2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101"/>
            <p:cNvSpPr/>
            <p:nvPr/>
          </p:nvSpPr>
          <p:spPr>
            <a:xfrm>
              <a:off x="2687850" y="2575250"/>
              <a:ext cx="121150" cy="114600"/>
            </a:xfrm>
            <a:custGeom>
              <a:rect b="b" l="l" r="r" t="t"/>
              <a:pathLst>
                <a:path extrusionOk="0" h="4584" w="4846">
                  <a:moveTo>
                    <a:pt x="2408" y="926"/>
                  </a:moveTo>
                  <a:lnTo>
                    <a:pt x="2809" y="1729"/>
                  </a:lnTo>
                  <a:cubicBezTo>
                    <a:pt x="2840" y="1821"/>
                    <a:pt x="2932" y="1883"/>
                    <a:pt x="3025" y="1883"/>
                  </a:cubicBezTo>
                  <a:lnTo>
                    <a:pt x="3920" y="2007"/>
                  </a:lnTo>
                  <a:lnTo>
                    <a:pt x="3303" y="2655"/>
                  </a:lnTo>
                  <a:cubicBezTo>
                    <a:pt x="3210" y="2716"/>
                    <a:pt x="3179" y="2809"/>
                    <a:pt x="3210" y="2902"/>
                  </a:cubicBezTo>
                  <a:lnTo>
                    <a:pt x="3364" y="3797"/>
                  </a:lnTo>
                  <a:lnTo>
                    <a:pt x="2562" y="3364"/>
                  </a:lnTo>
                  <a:cubicBezTo>
                    <a:pt x="2531" y="3364"/>
                    <a:pt x="2469" y="3334"/>
                    <a:pt x="2439" y="3334"/>
                  </a:cubicBezTo>
                  <a:cubicBezTo>
                    <a:pt x="2377" y="3334"/>
                    <a:pt x="2346" y="3364"/>
                    <a:pt x="2284" y="3364"/>
                  </a:cubicBezTo>
                  <a:lnTo>
                    <a:pt x="1482" y="3797"/>
                  </a:lnTo>
                  <a:lnTo>
                    <a:pt x="1482" y="3797"/>
                  </a:lnTo>
                  <a:lnTo>
                    <a:pt x="1636" y="2902"/>
                  </a:lnTo>
                  <a:cubicBezTo>
                    <a:pt x="1667" y="2809"/>
                    <a:pt x="1636" y="2716"/>
                    <a:pt x="1574" y="2655"/>
                  </a:cubicBezTo>
                  <a:lnTo>
                    <a:pt x="926" y="2007"/>
                  </a:lnTo>
                  <a:lnTo>
                    <a:pt x="1821" y="1883"/>
                  </a:lnTo>
                  <a:cubicBezTo>
                    <a:pt x="1914" y="1883"/>
                    <a:pt x="1976" y="1821"/>
                    <a:pt x="2037" y="1729"/>
                  </a:cubicBezTo>
                  <a:lnTo>
                    <a:pt x="2408" y="926"/>
                  </a:lnTo>
                  <a:close/>
                  <a:moveTo>
                    <a:pt x="2439" y="1"/>
                  </a:moveTo>
                  <a:cubicBezTo>
                    <a:pt x="2315" y="1"/>
                    <a:pt x="2223" y="62"/>
                    <a:pt x="2161" y="155"/>
                  </a:cubicBezTo>
                  <a:lnTo>
                    <a:pt x="1574" y="1358"/>
                  </a:lnTo>
                  <a:lnTo>
                    <a:pt x="278" y="1544"/>
                  </a:lnTo>
                  <a:cubicBezTo>
                    <a:pt x="155" y="1544"/>
                    <a:pt x="62" y="1636"/>
                    <a:pt x="31" y="1729"/>
                  </a:cubicBezTo>
                  <a:cubicBezTo>
                    <a:pt x="0" y="1821"/>
                    <a:pt x="31" y="1945"/>
                    <a:pt x="124" y="2037"/>
                  </a:cubicBezTo>
                  <a:lnTo>
                    <a:pt x="1081" y="2963"/>
                  </a:lnTo>
                  <a:lnTo>
                    <a:pt x="834" y="4259"/>
                  </a:lnTo>
                  <a:cubicBezTo>
                    <a:pt x="834" y="4383"/>
                    <a:pt x="865" y="4475"/>
                    <a:pt x="957" y="4537"/>
                  </a:cubicBezTo>
                  <a:cubicBezTo>
                    <a:pt x="1003" y="4568"/>
                    <a:pt x="1057" y="4583"/>
                    <a:pt x="1112" y="4583"/>
                  </a:cubicBezTo>
                  <a:cubicBezTo>
                    <a:pt x="1166" y="4583"/>
                    <a:pt x="1220" y="4568"/>
                    <a:pt x="1266" y="4537"/>
                  </a:cubicBezTo>
                  <a:lnTo>
                    <a:pt x="2408" y="3920"/>
                  </a:lnTo>
                  <a:lnTo>
                    <a:pt x="3580" y="4537"/>
                  </a:lnTo>
                  <a:cubicBezTo>
                    <a:pt x="3627" y="4568"/>
                    <a:pt x="3681" y="4583"/>
                    <a:pt x="3735" y="4583"/>
                  </a:cubicBezTo>
                  <a:cubicBezTo>
                    <a:pt x="3789" y="4583"/>
                    <a:pt x="3843" y="4568"/>
                    <a:pt x="3889" y="4537"/>
                  </a:cubicBezTo>
                  <a:cubicBezTo>
                    <a:pt x="3982" y="4475"/>
                    <a:pt x="4013" y="4383"/>
                    <a:pt x="4013" y="4259"/>
                  </a:cubicBezTo>
                  <a:lnTo>
                    <a:pt x="3766" y="2963"/>
                  </a:lnTo>
                  <a:lnTo>
                    <a:pt x="4722" y="2037"/>
                  </a:lnTo>
                  <a:cubicBezTo>
                    <a:pt x="4815" y="1945"/>
                    <a:pt x="4846" y="1821"/>
                    <a:pt x="4815" y="1729"/>
                  </a:cubicBezTo>
                  <a:lnTo>
                    <a:pt x="4846" y="1729"/>
                  </a:lnTo>
                  <a:cubicBezTo>
                    <a:pt x="4815" y="1636"/>
                    <a:pt x="4722" y="1544"/>
                    <a:pt x="4599" y="1544"/>
                  </a:cubicBezTo>
                  <a:lnTo>
                    <a:pt x="3272" y="1358"/>
                  </a:lnTo>
                  <a:lnTo>
                    <a:pt x="2685" y="155"/>
                  </a:lnTo>
                  <a:cubicBezTo>
                    <a:pt x="2624" y="62"/>
                    <a:pt x="2531" y="1"/>
                    <a:pt x="24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101"/>
            <p:cNvSpPr/>
            <p:nvPr/>
          </p:nvSpPr>
          <p:spPr>
            <a:xfrm>
              <a:off x="2613775" y="2681525"/>
              <a:ext cx="121175" cy="115250"/>
            </a:xfrm>
            <a:custGeom>
              <a:rect b="b" l="l" r="r" t="t"/>
              <a:pathLst>
                <a:path extrusionOk="0" h="4610" w="4847">
                  <a:moveTo>
                    <a:pt x="2408" y="934"/>
                  </a:moveTo>
                  <a:lnTo>
                    <a:pt x="2809" y="1737"/>
                  </a:lnTo>
                  <a:cubicBezTo>
                    <a:pt x="2840" y="1829"/>
                    <a:pt x="2933" y="1891"/>
                    <a:pt x="3025" y="1891"/>
                  </a:cubicBezTo>
                  <a:lnTo>
                    <a:pt x="3920" y="2014"/>
                  </a:lnTo>
                  <a:lnTo>
                    <a:pt x="3272" y="2663"/>
                  </a:lnTo>
                  <a:cubicBezTo>
                    <a:pt x="3180" y="2724"/>
                    <a:pt x="3149" y="2817"/>
                    <a:pt x="3180" y="2909"/>
                  </a:cubicBezTo>
                  <a:lnTo>
                    <a:pt x="3334" y="3804"/>
                  </a:lnTo>
                  <a:lnTo>
                    <a:pt x="2531" y="3372"/>
                  </a:lnTo>
                  <a:cubicBezTo>
                    <a:pt x="2501" y="3372"/>
                    <a:pt x="2439" y="3342"/>
                    <a:pt x="2408" y="3342"/>
                  </a:cubicBezTo>
                  <a:cubicBezTo>
                    <a:pt x="2346" y="3342"/>
                    <a:pt x="2315" y="3372"/>
                    <a:pt x="2254" y="3372"/>
                  </a:cubicBezTo>
                  <a:lnTo>
                    <a:pt x="1451" y="3804"/>
                  </a:lnTo>
                  <a:lnTo>
                    <a:pt x="1606" y="2909"/>
                  </a:lnTo>
                  <a:cubicBezTo>
                    <a:pt x="1636" y="2817"/>
                    <a:pt x="1606" y="2724"/>
                    <a:pt x="1544" y="2663"/>
                  </a:cubicBezTo>
                  <a:lnTo>
                    <a:pt x="927" y="2014"/>
                  </a:lnTo>
                  <a:lnTo>
                    <a:pt x="1822" y="1891"/>
                  </a:lnTo>
                  <a:cubicBezTo>
                    <a:pt x="1914" y="1891"/>
                    <a:pt x="1976" y="1829"/>
                    <a:pt x="2038" y="1737"/>
                  </a:cubicBezTo>
                  <a:lnTo>
                    <a:pt x="2408" y="934"/>
                  </a:lnTo>
                  <a:close/>
                  <a:moveTo>
                    <a:pt x="2423" y="1"/>
                  </a:moveTo>
                  <a:cubicBezTo>
                    <a:pt x="2323" y="1"/>
                    <a:pt x="2223" y="55"/>
                    <a:pt x="2161" y="163"/>
                  </a:cubicBezTo>
                  <a:lnTo>
                    <a:pt x="1575" y="1366"/>
                  </a:lnTo>
                  <a:lnTo>
                    <a:pt x="278" y="1552"/>
                  </a:lnTo>
                  <a:cubicBezTo>
                    <a:pt x="155" y="1582"/>
                    <a:pt x="62" y="1644"/>
                    <a:pt x="32" y="1768"/>
                  </a:cubicBezTo>
                  <a:cubicBezTo>
                    <a:pt x="1" y="1860"/>
                    <a:pt x="32" y="1953"/>
                    <a:pt x="124" y="2045"/>
                  </a:cubicBezTo>
                  <a:lnTo>
                    <a:pt x="1050" y="2971"/>
                  </a:lnTo>
                  <a:lnTo>
                    <a:pt x="834" y="4298"/>
                  </a:lnTo>
                  <a:cubicBezTo>
                    <a:pt x="803" y="4391"/>
                    <a:pt x="865" y="4483"/>
                    <a:pt x="957" y="4576"/>
                  </a:cubicBezTo>
                  <a:lnTo>
                    <a:pt x="957" y="4545"/>
                  </a:lnTo>
                  <a:cubicBezTo>
                    <a:pt x="1015" y="4583"/>
                    <a:pt x="1072" y="4610"/>
                    <a:pt x="1129" y="4610"/>
                  </a:cubicBezTo>
                  <a:cubicBezTo>
                    <a:pt x="1164" y="4610"/>
                    <a:pt x="1200" y="4600"/>
                    <a:pt x="1235" y="4576"/>
                  </a:cubicBezTo>
                  <a:lnTo>
                    <a:pt x="2439" y="3959"/>
                  </a:lnTo>
                  <a:lnTo>
                    <a:pt x="3612" y="4576"/>
                  </a:lnTo>
                  <a:cubicBezTo>
                    <a:pt x="3655" y="4594"/>
                    <a:pt x="3699" y="4603"/>
                    <a:pt x="3742" y="4603"/>
                  </a:cubicBezTo>
                  <a:cubicBezTo>
                    <a:pt x="3914" y="4603"/>
                    <a:pt x="4062" y="4465"/>
                    <a:pt x="4013" y="4267"/>
                  </a:cubicBezTo>
                  <a:lnTo>
                    <a:pt x="3797" y="2971"/>
                  </a:lnTo>
                  <a:lnTo>
                    <a:pt x="4753" y="2045"/>
                  </a:lnTo>
                  <a:cubicBezTo>
                    <a:pt x="4815" y="1953"/>
                    <a:pt x="4846" y="1829"/>
                    <a:pt x="4815" y="1737"/>
                  </a:cubicBezTo>
                  <a:cubicBezTo>
                    <a:pt x="4784" y="1644"/>
                    <a:pt x="4692" y="1552"/>
                    <a:pt x="4599" y="1552"/>
                  </a:cubicBezTo>
                  <a:lnTo>
                    <a:pt x="3272" y="1366"/>
                  </a:lnTo>
                  <a:lnTo>
                    <a:pt x="2686" y="163"/>
                  </a:lnTo>
                  <a:cubicBezTo>
                    <a:pt x="2624" y="55"/>
                    <a:pt x="2524" y="1"/>
                    <a:pt x="2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101"/>
            <p:cNvSpPr/>
            <p:nvPr/>
          </p:nvSpPr>
          <p:spPr>
            <a:xfrm>
              <a:off x="2667025" y="2834675"/>
              <a:ext cx="14675" cy="14500"/>
            </a:xfrm>
            <a:custGeom>
              <a:rect b="b" l="l" r="r" t="t"/>
              <a:pathLst>
                <a:path extrusionOk="0" h="580" w="587">
                  <a:moveTo>
                    <a:pt x="293" y="1"/>
                  </a:moveTo>
                  <a:cubicBezTo>
                    <a:pt x="147" y="1"/>
                    <a:pt x="0" y="101"/>
                    <a:pt x="0" y="302"/>
                  </a:cubicBezTo>
                  <a:cubicBezTo>
                    <a:pt x="0" y="487"/>
                    <a:pt x="147" y="579"/>
                    <a:pt x="293" y="579"/>
                  </a:cubicBezTo>
                  <a:cubicBezTo>
                    <a:pt x="440" y="579"/>
                    <a:pt x="587" y="487"/>
                    <a:pt x="587" y="302"/>
                  </a:cubicBezTo>
                  <a:cubicBezTo>
                    <a:pt x="587" y="101"/>
                    <a:pt x="440" y="1"/>
                    <a:pt x="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101"/>
            <p:cNvSpPr/>
            <p:nvPr/>
          </p:nvSpPr>
          <p:spPr>
            <a:xfrm>
              <a:off x="2492650" y="2485750"/>
              <a:ext cx="363425" cy="363425"/>
            </a:xfrm>
            <a:custGeom>
              <a:rect b="b" l="l" r="r" t="t"/>
              <a:pathLst>
                <a:path extrusionOk="0" h="14537" w="14537">
                  <a:moveTo>
                    <a:pt x="11234" y="556"/>
                  </a:moveTo>
                  <a:lnTo>
                    <a:pt x="11234" y="1698"/>
                  </a:lnTo>
                  <a:lnTo>
                    <a:pt x="556" y="1698"/>
                  </a:lnTo>
                  <a:lnTo>
                    <a:pt x="556" y="865"/>
                  </a:lnTo>
                  <a:cubicBezTo>
                    <a:pt x="556" y="710"/>
                    <a:pt x="679" y="556"/>
                    <a:pt x="834" y="556"/>
                  </a:cubicBezTo>
                  <a:close/>
                  <a:moveTo>
                    <a:pt x="13672" y="556"/>
                  </a:moveTo>
                  <a:cubicBezTo>
                    <a:pt x="13827" y="556"/>
                    <a:pt x="13950" y="710"/>
                    <a:pt x="13950" y="865"/>
                  </a:cubicBezTo>
                  <a:lnTo>
                    <a:pt x="13950" y="1698"/>
                  </a:lnTo>
                  <a:lnTo>
                    <a:pt x="11790" y="1698"/>
                  </a:lnTo>
                  <a:lnTo>
                    <a:pt x="11790" y="556"/>
                  </a:lnTo>
                  <a:close/>
                  <a:moveTo>
                    <a:pt x="834" y="1"/>
                  </a:moveTo>
                  <a:cubicBezTo>
                    <a:pt x="371" y="1"/>
                    <a:pt x="0" y="371"/>
                    <a:pt x="0" y="865"/>
                  </a:cubicBezTo>
                  <a:lnTo>
                    <a:pt x="0" y="13672"/>
                  </a:lnTo>
                  <a:cubicBezTo>
                    <a:pt x="0" y="14135"/>
                    <a:pt x="371" y="14536"/>
                    <a:pt x="834" y="14536"/>
                  </a:cubicBezTo>
                  <a:lnTo>
                    <a:pt x="5988" y="14536"/>
                  </a:lnTo>
                  <a:cubicBezTo>
                    <a:pt x="6142" y="14536"/>
                    <a:pt x="6265" y="14413"/>
                    <a:pt x="6265" y="14259"/>
                  </a:cubicBezTo>
                  <a:cubicBezTo>
                    <a:pt x="6265" y="14118"/>
                    <a:pt x="6163" y="13977"/>
                    <a:pt x="6027" y="13977"/>
                  </a:cubicBezTo>
                  <a:cubicBezTo>
                    <a:pt x="6014" y="13977"/>
                    <a:pt x="6001" y="13978"/>
                    <a:pt x="5988" y="13981"/>
                  </a:cubicBezTo>
                  <a:lnTo>
                    <a:pt x="834" y="13981"/>
                  </a:lnTo>
                  <a:cubicBezTo>
                    <a:pt x="679" y="13950"/>
                    <a:pt x="556" y="13827"/>
                    <a:pt x="556" y="13672"/>
                  </a:cubicBezTo>
                  <a:lnTo>
                    <a:pt x="556" y="2284"/>
                  </a:lnTo>
                  <a:lnTo>
                    <a:pt x="13950" y="2284"/>
                  </a:lnTo>
                  <a:lnTo>
                    <a:pt x="13950" y="13672"/>
                  </a:lnTo>
                  <a:cubicBezTo>
                    <a:pt x="13950" y="13827"/>
                    <a:pt x="13827" y="13950"/>
                    <a:pt x="13672" y="13981"/>
                  </a:cubicBezTo>
                  <a:lnTo>
                    <a:pt x="8549" y="13981"/>
                  </a:lnTo>
                  <a:cubicBezTo>
                    <a:pt x="8536" y="13978"/>
                    <a:pt x="8523" y="13977"/>
                    <a:pt x="8510" y="13977"/>
                  </a:cubicBezTo>
                  <a:cubicBezTo>
                    <a:pt x="8374" y="13977"/>
                    <a:pt x="8271" y="14118"/>
                    <a:pt x="8271" y="14259"/>
                  </a:cubicBezTo>
                  <a:cubicBezTo>
                    <a:pt x="8271" y="14413"/>
                    <a:pt x="8395" y="14536"/>
                    <a:pt x="8549" y="14536"/>
                  </a:cubicBezTo>
                  <a:lnTo>
                    <a:pt x="13672" y="14536"/>
                  </a:lnTo>
                  <a:cubicBezTo>
                    <a:pt x="14135" y="14536"/>
                    <a:pt x="14536" y="14135"/>
                    <a:pt x="14536" y="13672"/>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0" name="Google Shape;21570;p101"/>
          <p:cNvGrpSpPr/>
          <p:nvPr/>
        </p:nvGrpSpPr>
        <p:grpSpPr>
          <a:xfrm>
            <a:off x="1048338" y="2329544"/>
            <a:ext cx="371900" cy="362650"/>
            <a:chOff x="1734225" y="2485750"/>
            <a:chExt cx="371900" cy="362650"/>
          </a:xfrm>
        </p:grpSpPr>
        <p:sp>
          <p:nvSpPr>
            <p:cNvPr id="21571" name="Google Shape;21571;p101"/>
            <p:cNvSpPr/>
            <p:nvPr/>
          </p:nvSpPr>
          <p:spPr>
            <a:xfrm>
              <a:off x="1868475" y="2603450"/>
              <a:ext cx="82575" cy="71350"/>
            </a:xfrm>
            <a:custGeom>
              <a:rect b="b" l="l" r="r" t="t"/>
              <a:pathLst>
                <a:path extrusionOk="0" h="2854" w="3303">
                  <a:moveTo>
                    <a:pt x="1883" y="572"/>
                  </a:moveTo>
                  <a:cubicBezTo>
                    <a:pt x="2321" y="572"/>
                    <a:pt x="2747" y="911"/>
                    <a:pt x="2747" y="1434"/>
                  </a:cubicBezTo>
                  <a:cubicBezTo>
                    <a:pt x="2747" y="1897"/>
                    <a:pt x="2377" y="2267"/>
                    <a:pt x="1883" y="2267"/>
                  </a:cubicBezTo>
                  <a:cubicBezTo>
                    <a:pt x="1142" y="2267"/>
                    <a:pt x="741" y="1341"/>
                    <a:pt x="1296" y="817"/>
                  </a:cubicBezTo>
                  <a:cubicBezTo>
                    <a:pt x="1465" y="648"/>
                    <a:pt x="1675" y="572"/>
                    <a:pt x="1883" y="572"/>
                  </a:cubicBezTo>
                  <a:close/>
                  <a:moveTo>
                    <a:pt x="1877" y="0"/>
                  </a:moveTo>
                  <a:cubicBezTo>
                    <a:pt x="1533" y="0"/>
                    <a:pt x="1182" y="128"/>
                    <a:pt x="895" y="416"/>
                  </a:cubicBezTo>
                  <a:cubicBezTo>
                    <a:pt x="0" y="1311"/>
                    <a:pt x="617" y="2854"/>
                    <a:pt x="1883" y="2854"/>
                  </a:cubicBezTo>
                  <a:cubicBezTo>
                    <a:pt x="2685" y="2854"/>
                    <a:pt x="3302" y="2206"/>
                    <a:pt x="3302" y="1434"/>
                  </a:cubicBezTo>
                  <a:cubicBezTo>
                    <a:pt x="3302" y="575"/>
                    <a:pt x="2605" y="0"/>
                    <a:pt x="1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101"/>
            <p:cNvSpPr/>
            <p:nvPr/>
          </p:nvSpPr>
          <p:spPr>
            <a:xfrm>
              <a:off x="1734225" y="2485750"/>
              <a:ext cx="371900" cy="362650"/>
            </a:xfrm>
            <a:custGeom>
              <a:rect b="b" l="l" r="r" t="t"/>
              <a:pathLst>
                <a:path extrusionOk="0" h="14506" w="14876">
                  <a:moveTo>
                    <a:pt x="7259" y="564"/>
                  </a:moveTo>
                  <a:cubicBezTo>
                    <a:pt x="7400" y="564"/>
                    <a:pt x="7542" y="619"/>
                    <a:pt x="7654" y="741"/>
                  </a:cubicBezTo>
                  <a:cubicBezTo>
                    <a:pt x="8024" y="1081"/>
                    <a:pt x="7777" y="1698"/>
                    <a:pt x="7253" y="1698"/>
                  </a:cubicBezTo>
                  <a:cubicBezTo>
                    <a:pt x="6944" y="1698"/>
                    <a:pt x="6697" y="1451"/>
                    <a:pt x="6697" y="1142"/>
                  </a:cubicBezTo>
                  <a:cubicBezTo>
                    <a:pt x="6697" y="791"/>
                    <a:pt x="6974" y="564"/>
                    <a:pt x="7259" y="564"/>
                  </a:cubicBezTo>
                  <a:close/>
                  <a:moveTo>
                    <a:pt x="2978" y="2391"/>
                  </a:moveTo>
                  <a:cubicBezTo>
                    <a:pt x="3109" y="2391"/>
                    <a:pt x="3244" y="2442"/>
                    <a:pt x="3364" y="2562"/>
                  </a:cubicBezTo>
                  <a:cubicBezTo>
                    <a:pt x="3768" y="2966"/>
                    <a:pt x="3385" y="3535"/>
                    <a:pt x="2948" y="3535"/>
                  </a:cubicBezTo>
                  <a:cubicBezTo>
                    <a:pt x="2817" y="3535"/>
                    <a:pt x="2682" y="3485"/>
                    <a:pt x="2562" y="3364"/>
                  </a:cubicBezTo>
                  <a:cubicBezTo>
                    <a:pt x="2158" y="2960"/>
                    <a:pt x="2541" y="2391"/>
                    <a:pt x="2978" y="2391"/>
                  </a:cubicBezTo>
                  <a:close/>
                  <a:moveTo>
                    <a:pt x="11573" y="2400"/>
                  </a:moveTo>
                  <a:cubicBezTo>
                    <a:pt x="11720" y="2400"/>
                    <a:pt x="11867" y="2454"/>
                    <a:pt x="11975" y="2562"/>
                  </a:cubicBezTo>
                  <a:cubicBezTo>
                    <a:pt x="12379" y="2966"/>
                    <a:pt x="11995" y="3535"/>
                    <a:pt x="11558" y="3535"/>
                  </a:cubicBezTo>
                  <a:cubicBezTo>
                    <a:pt x="11428" y="3535"/>
                    <a:pt x="11293" y="3485"/>
                    <a:pt x="11172" y="3364"/>
                  </a:cubicBezTo>
                  <a:cubicBezTo>
                    <a:pt x="10925" y="3148"/>
                    <a:pt x="10925" y="2778"/>
                    <a:pt x="11172" y="2562"/>
                  </a:cubicBezTo>
                  <a:cubicBezTo>
                    <a:pt x="11280" y="2454"/>
                    <a:pt x="11427" y="2400"/>
                    <a:pt x="11573" y="2400"/>
                  </a:cubicBezTo>
                  <a:close/>
                  <a:moveTo>
                    <a:pt x="1117" y="6696"/>
                  </a:moveTo>
                  <a:cubicBezTo>
                    <a:pt x="1409" y="6696"/>
                    <a:pt x="1698" y="6925"/>
                    <a:pt x="1698" y="7284"/>
                  </a:cubicBezTo>
                  <a:cubicBezTo>
                    <a:pt x="1698" y="7593"/>
                    <a:pt x="1451" y="7839"/>
                    <a:pt x="1142" y="7839"/>
                  </a:cubicBezTo>
                  <a:cubicBezTo>
                    <a:pt x="617" y="7839"/>
                    <a:pt x="371" y="7222"/>
                    <a:pt x="741" y="6852"/>
                  </a:cubicBezTo>
                  <a:cubicBezTo>
                    <a:pt x="848" y="6745"/>
                    <a:pt x="983" y="6696"/>
                    <a:pt x="1117" y="6696"/>
                  </a:cubicBezTo>
                  <a:close/>
                  <a:moveTo>
                    <a:pt x="13383" y="6696"/>
                  </a:moveTo>
                  <a:cubicBezTo>
                    <a:pt x="13675" y="6696"/>
                    <a:pt x="13950" y="6925"/>
                    <a:pt x="13950" y="7284"/>
                  </a:cubicBezTo>
                  <a:cubicBezTo>
                    <a:pt x="13950" y="7593"/>
                    <a:pt x="13703" y="7839"/>
                    <a:pt x="13394" y="7839"/>
                  </a:cubicBezTo>
                  <a:cubicBezTo>
                    <a:pt x="12900" y="7839"/>
                    <a:pt x="12623" y="7222"/>
                    <a:pt x="12993" y="6852"/>
                  </a:cubicBezTo>
                  <a:cubicBezTo>
                    <a:pt x="13110" y="6745"/>
                    <a:pt x="13248" y="6696"/>
                    <a:pt x="13383" y="6696"/>
                  </a:cubicBezTo>
                  <a:close/>
                  <a:moveTo>
                    <a:pt x="7257" y="4128"/>
                  </a:moveTo>
                  <a:cubicBezTo>
                    <a:pt x="8055" y="4128"/>
                    <a:pt x="8858" y="4429"/>
                    <a:pt x="9475" y="5031"/>
                  </a:cubicBezTo>
                  <a:cubicBezTo>
                    <a:pt x="10678" y="6265"/>
                    <a:pt x="10678" y="8241"/>
                    <a:pt x="9475" y="9444"/>
                  </a:cubicBezTo>
                  <a:lnTo>
                    <a:pt x="9475" y="9475"/>
                  </a:lnTo>
                  <a:cubicBezTo>
                    <a:pt x="9413" y="9537"/>
                    <a:pt x="9320" y="9599"/>
                    <a:pt x="9259" y="9691"/>
                  </a:cubicBezTo>
                  <a:lnTo>
                    <a:pt x="9259" y="9599"/>
                  </a:lnTo>
                  <a:cubicBezTo>
                    <a:pt x="9274" y="9383"/>
                    <a:pt x="9120" y="9275"/>
                    <a:pt x="8966" y="9275"/>
                  </a:cubicBezTo>
                  <a:cubicBezTo>
                    <a:pt x="8811" y="9275"/>
                    <a:pt x="8657" y="9383"/>
                    <a:pt x="8672" y="9599"/>
                  </a:cubicBezTo>
                  <a:lnTo>
                    <a:pt x="8672" y="10061"/>
                  </a:lnTo>
                  <a:cubicBezTo>
                    <a:pt x="8240" y="10278"/>
                    <a:pt x="7754" y="10386"/>
                    <a:pt x="7264" y="10386"/>
                  </a:cubicBezTo>
                  <a:cubicBezTo>
                    <a:pt x="6774" y="10386"/>
                    <a:pt x="6281" y="10278"/>
                    <a:pt x="5833" y="10061"/>
                  </a:cubicBezTo>
                  <a:lnTo>
                    <a:pt x="5833" y="9537"/>
                  </a:lnTo>
                  <a:cubicBezTo>
                    <a:pt x="5833" y="8765"/>
                    <a:pt x="6481" y="8117"/>
                    <a:pt x="7253" y="8117"/>
                  </a:cubicBezTo>
                  <a:lnTo>
                    <a:pt x="7376" y="8117"/>
                  </a:lnTo>
                  <a:cubicBezTo>
                    <a:pt x="7716" y="8117"/>
                    <a:pt x="7777" y="7593"/>
                    <a:pt x="7407" y="7562"/>
                  </a:cubicBezTo>
                  <a:lnTo>
                    <a:pt x="7253" y="7562"/>
                  </a:lnTo>
                  <a:cubicBezTo>
                    <a:pt x="6173" y="7562"/>
                    <a:pt x="5278" y="8426"/>
                    <a:pt x="5278" y="9537"/>
                  </a:cubicBezTo>
                  <a:lnTo>
                    <a:pt x="5278" y="9691"/>
                  </a:lnTo>
                  <a:cubicBezTo>
                    <a:pt x="3858" y="8488"/>
                    <a:pt x="3734" y="6358"/>
                    <a:pt x="5062" y="5031"/>
                  </a:cubicBezTo>
                  <a:cubicBezTo>
                    <a:pt x="5663" y="4429"/>
                    <a:pt x="6458" y="4128"/>
                    <a:pt x="7257" y="4128"/>
                  </a:cubicBezTo>
                  <a:close/>
                  <a:moveTo>
                    <a:pt x="2964" y="10985"/>
                  </a:moveTo>
                  <a:cubicBezTo>
                    <a:pt x="3099" y="10985"/>
                    <a:pt x="3239" y="11040"/>
                    <a:pt x="3364" y="11173"/>
                  </a:cubicBezTo>
                  <a:cubicBezTo>
                    <a:pt x="3580" y="11389"/>
                    <a:pt x="3580" y="11759"/>
                    <a:pt x="3364" y="11975"/>
                  </a:cubicBezTo>
                  <a:cubicBezTo>
                    <a:pt x="3256" y="12083"/>
                    <a:pt x="3110" y="12137"/>
                    <a:pt x="2963" y="12137"/>
                  </a:cubicBezTo>
                  <a:cubicBezTo>
                    <a:pt x="2816" y="12137"/>
                    <a:pt x="2670" y="12083"/>
                    <a:pt x="2562" y="11975"/>
                  </a:cubicBezTo>
                  <a:cubicBezTo>
                    <a:pt x="2162" y="11552"/>
                    <a:pt x="2533" y="10985"/>
                    <a:pt x="2964" y="10985"/>
                  </a:cubicBezTo>
                  <a:close/>
                  <a:moveTo>
                    <a:pt x="11558" y="10985"/>
                  </a:moveTo>
                  <a:cubicBezTo>
                    <a:pt x="11696" y="10985"/>
                    <a:pt x="11842" y="11040"/>
                    <a:pt x="11975" y="11173"/>
                  </a:cubicBezTo>
                  <a:cubicBezTo>
                    <a:pt x="12379" y="11577"/>
                    <a:pt x="11995" y="12146"/>
                    <a:pt x="11558" y="12146"/>
                  </a:cubicBezTo>
                  <a:cubicBezTo>
                    <a:pt x="11428" y="12146"/>
                    <a:pt x="11293" y="12095"/>
                    <a:pt x="11172" y="11975"/>
                  </a:cubicBezTo>
                  <a:cubicBezTo>
                    <a:pt x="10749" y="11552"/>
                    <a:pt x="11114" y="10985"/>
                    <a:pt x="11558" y="10985"/>
                  </a:cubicBezTo>
                  <a:close/>
                  <a:moveTo>
                    <a:pt x="7253" y="12839"/>
                  </a:moveTo>
                  <a:cubicBezTo>
                    <a:pt x="7592" y="12839"/>
                    <a:pt x="7839" y="13086"/>
                    <a:pt x="7839" y="13395"/>
                  </a:cubicBezTo>
                  <a:cubicBezTo>
                    <a:pt x="7839" y="13730"/>
                    <a:pt x="7554" y="13966"/>
                    <a:pt x="7254" y="13966"/>
                  </a:cubicBezTo>
                  <a:cubicBezTo>
                    <a:pt x="7114" y="13966"/>
                    <a:pt x="6970" y="13914"/>
                    <a:pt x="6852" y="13796"/>
                  </a:cubicBezTo>
                  <a:cubicBezTo>
                    <a:pt x="6512" y="13425"/>
                    <a:pt x="6759" y="12839"/>
                    <a:pt x="7253" y="12839"/>
                  </a:cubicBezTo>
                  <a:close/>
                  <a:moveTo>
                    <a:pt x="7253" y="1"/>
                  </a:moveTo>
                  <a:cubicBezTo>
                    <a:pt x="5926" y="1"/>
                    <a:pt x="5679" y="1914"/>
                    <a:pt x="6975" y="2253"/>
                  </a:cubicBezTo>
                  <a:lnTo>
                    <a:pt x="6975" y="3611"/>
                  </a:lnTo>
                  <a:cubicBezTo>
                    <a:pt x="6203" y="3673"/>
                    <a:pt x="5463" y="3982"/>
                    <a:pt x="4876" y="4475"/>
                  </a:cubicBezTo>
                  <a:lnTo>
                    <a:pt x="3951" y="3550"/>
                  </a:lnTo>
                  <a:cubicBezTo>
                    <a:pt x="4458" y="2697"/>
                    <a:pt x="3742" y="1827"/>
                    <a:pt x="2949" y="1827"/>
                  </a:cubicBezTo>
                  <a:cubicBezTo>
                    <a:pt x="2680" y="1827"/>
                    <a:pt x="2403" y="1927"/>
                    <a:pt x="2161" y="2161"/>
                  </a:cubicBezTo>
                  <a:cubicBezTo>
                    <a:pt x="1396" y="2951"/>
                    <a:pt x="2063" y="4121"/>
                    <a:pt x="2962" y="4121"/>
                  </a:cubicBezTo>
                  <a:cubicBezTo>
                    <a:pt x="3151" y="4121"/>
                    <a:pt x="3351" y="4069"/>
                    <a:pt x="3549" y="3951"/>
                  </a:cubicBezTo>
                  <a:lnTo>
                    <a:pt x="4475" y="4877"/>
                  </a:lnTo>
                  <a:cubicBezTo>
                    <a:pt x="3951" y="5463"/>
                    <a:pt x="3642" y="6204"/>
                    <a:pt x="3611" y="6975"/>
                  </a:cubicBezTo>
                  <a:lnTo>
                    <a:pt x="2222" y="6975"/>
                  </a:lnTo>
                  <a:cubicBezTo>
                    <a:pt x="2084" y="6394"/>
                    <a:pt x="1623" y="6123"/>
                    <a:pt x="1157" y="6123"/>
                  </a:cubicBezTo>
                  <a:cubicBezTo>
                    <a:pt x="583" y="6123"/>
                    <a:pt x="0" y="6535"/>
                    <a:pt x="0" y="7284"/>
                  </a:cubicBezTo>
                  <a:cubicBezTo>
                    <a:pt x="0" y="8013"/>
                    <a:pt x="578" y="8416"/>
                    <a:pt x="1150" y="8416"/>
                  </a:cubicBezTo>
                  <a:cubicBezTo>
                    <a:pt x="1619" y="8416"/>
                    <a:pt x="2083" y="8146"/>
                    <a:pt x="2222" y="7562"/>
                  </a:cubicBezTo>
                  <a:lnTo>
                    <a:pt x="3580" y="7562"/>
                  </a:lnTo>
                  <a:cubicBezTo>
                    <a:pt x="3642" y="8333"/>
                    <a:pt x="3951" y="9074"/>
                    <a:pt x="4475" y="9660"/>
                  </a:cubicBezTo>
                  <a:lnTo>
                    <a:pt x="3549" y="10586"/>
                  </a:lnTo>
                  <a:cubicBezTo>
                    <a:pt x="3341" y="10460"/>
                    <a:pt x="3133" y="10405"/>
                    <a:pt x="2937" y="10405"/>
                  </a:cubicBezTo>
                  <a:cubicBezTo>
                    <a:pt x="2028" y="10405"/>
                    <a:pt x="1374" y="11589"/>
                    <a:pt x="2161" y="12376"/>
                  </a:cubicBezTo>
                  <a:cubicBezTo>
                    <a:pt x="2395" y="12610"/>
                    <a:pt x="2669" y="12710"/>
                    <a:pt x="2936" y="12710"/>
                  </a:cubicBezTo>
                  <a:cubicBezTo>
                    <a:pt x="3723" y="12710"/>
                    <a:pt x="4450" y="11840"/>
                    <a:pt x="3920" y="10987"/>
                  </a:cubicBezTo>
                  <a:lnTo>
                    <a:pt x="4846" y="10061"/>
                  </a:lnTo>
                  <a:cubicBezTo>
                    <a:pt x="5432" y="10555"/>
                    <a:pt x="6173" y="10864"/>
                    <a:pt x="6975" y="10926"/>
                  </a:cubicBezTo>
                  <a:lnTo>
                    <a:pt x="6975" y="12284"/>
                  </a:lnTo>
                  <a:cubicBezTo>
                    <a:pt x="5679" y="12623"/>
                    <a:pt x="5926" y="14506"/>
                    <a:pt x="7253" y="14506"/>
                  </a:cubicBezTo>
                  <a:cubicBezTo>
                    <a:pt x="8580" y="14506"/>
                    <a:pt x="8827" y="12623"/>
                    <a:pt x="7531" y="12284"/>
                  </a:cubicBezTo>
                  <a:lnTo>
                    <a:pt x="7531" y="10926"/>
                  </a:lnTo>
                  <a:cubicBezTo>
                    <a:pt x="8302" y="10864"/>
                    <a:pt x="9043" y="10555"/>
                    <a:pt x="9660" y="10061"/>
                  </a:cubicBezTo>
                  <a:lnTo>
                    <a:pt x="10586" y="10987"/>
                  </a:lnTo>
                  <a:cubicBezTo>
                    <a:pt x="10056" y="11840"/>
                    <a:pt x="10765" y="12710"/>
                    <a:pt x="11557" y="12710"/>
                  </a:cubicBezTo>
                  <a:cubicBezTo>
                    <a:pt x="11825" y="12710"/>
                    <a:pt x="12103" y="12610"/>
                    <a:pt x="12345" y="12376"/>
                  </a:cubicBezTo>
                  <a:cubicBezTo>
                    <a:pt x="13135" y="11586"/>
                    <a:pt x="12451" y="10416"/>
                    <a:pt x="11546" y="10416"/>
                  </a:cubicBezTo>
                  <a:cubicBezTo>
                    <a:pt x="11355" y="10416"/>
                    <a:pt x="11155" y="10468"/>
                    <a:pt x="10956" y="10586"/>
                  </a:cubicBezTo>
                  <a:lnTo>
                    <a:pt x="10030" y="9660"/>
                  </a:lnTo>
                  <a:cubicBezTo>
                    <a:pt x="10555" y="9074"/>
                    <a:pt x="10864" y="8333"/>
                    <a:pt x="10956" y="7562"/>
                  </a:cubicBezTo>
                  <a:lnTo>
                    <a:pt x="12283" y="7562"/>
                  </a:lnTo>
                  <a:cubicBezTo>
                    <a:pt x="12431" y="8096"/>
                    <a:pt x="12908" y="8399"/>
                    <a:pt x="13394" y="8399"/>
                  </a:cubicBezTo>
                  <a:cubicBezTo>
                    <a:pt x="13722" y="8399"/>
                    <a:pt x="14053" y="8261"/>
                    <a:pt x="14289" y="7963"/>
                  </a:cubicBezTo>
                  <a:cubicBezTo>
                    <a:pt x="14876" y="7222"/>
                    <a:pt x="14351" y="6142"/>
                    <a:pt x="13394" y="6142"/>
                  </a:cubicBezTo>
                  <a:cubicBezTo>
                    <a:pt x="12870" y="6142"/>
                    <a:pt x="12438" y="6482"/>
                    <a:pt x="12283" y="6975"/>
                  </a:cubicBezTo>
                  <a:lnTo>
                    <a:pt x="10956" y="6975"/>
                  </a:lnTo>
                  <a:cubicBezTo>
                    <a:pt x="10894" y="6204"/>
                    <a:pt x="10586" y="5463"/>
                    <a:pt x="10061" y="4877"/>
                  </a:cubicBezTo>
                  <a:lnTo>
                    <a:pt x="10987" y="3951"/>
                  </a:lnTo>
                  <a:cubicBezTo>
                    <a:pt x="11186" y="4069"/>
                    <a:pt x="11385" y="4121"/>
                    <a:pt x="11574" y="4121"/>
                  </a:cubicBezTo>
                  <a:cubicBezTo>
                    <a:pt x="12473" y="4121"/>
                    <a:pt x="13141" y="2951"/>
                    <a:pt x="12376" y="2161"/>
                  </a:cubicBezTo>
                  <a:cubicBezTo>
                    <a:pt x="12129" y="1914"/>
                    <a:pt x="11845" y="1809"/>
                    <a:pt x="11572" y="1809"/>
                  </a:cubicBezTo>
                  <a:cubicBezTo>
                    <a:pt x="10785" y="1809"/>
                    <a:pt x="10082" y="2679"/>
                    <a:pt x="10586" y="3550"/>
                  </a:cubicBezTo>
                  <a:lnTo>
                    <a:pt x="9660" y="4475"/>
                  </a:lnTo>
                  <a:cubicBezTo>
                    <a:pt x="9074" y="3951"/>
                    <a:pt x="8333" y="3642"/>
                    <a:pt x="7531" y="3581"/>
                  </a:cubicBezTo>
                  <a:lnTo>
                    <a:pt x="7531" y="2253"/>
                  </a:lnTo>
                  <a:cubicBezTo>
                    <a:pt x="8858" y="1914"/>
                    <a:pt x="8611" y="1"/>
                    <a:pt x="7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101"/>
            <p:cNvSpPr/>
            <p:nvPr/>
          </p:nvSpPr>
          <p:spPr>
            <a:xfrm>
              <a:off x="1937900" y="2688675"/>
              <a:ext cx="17000" cy="14400"/>
            </a:xfrm>
            <a:custGeom>
              <a:rect b="b" l="l" r="r" t="t"/>
              <a:pathLst>
                <a:path extrusionOk="0" h="576" w="680">
                  <a:moveTo>
                    <a:pt x="402" y="0"/>
                  </a:moveTo>
                  <a:cubicBezTo>
                    <a:pt x="155" y="0"/>
                    <a:pt x="1" y="309"/>
                    <a:pt x="186" y="494"/>
                  </a:cubicBezTo>
                  <a:cubicBezTo>
                    <a:pt x="243" y="551"/>
                    <a:pt x="311" y="576"/>
                    <a:pt x="379" y="576"/>
                  </a:cubicBezTo>
                  <a:cubicBezTo>
                    <a:pt x="531" y="576"/>
                    <a:pt x="680" y="449"/>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4" name="Google Shape;21574;p101"/>
          <p:cNvGrpSpPr/>
          <p:nvPr/>
        </p:nvGrpSpPr>
        <p:grpSpPr>
          <a:xfrm>
            <a:off x="1052588" y="2935221"/>
            <a:ext cx="363400" cy="364000"/>
            <a:chOff x="975800" y="2485750"/>
            <a:chExt cx="363400" cy="364000"/>
          </a:xfrm>
        </p:grpSpPr>
        <p:sp>
          <p:nvSpPr>
            <p:cNvPr id="21575" name="Google Shape;21575;p101"/>
            <p:cNvSpPr/>
            <p:nvPr/>
          </p:nvSpPr>
          <p:spPr>
            <a:xfrm>
              <a:off x="975800" y="2485750"/>
              <a:ext cx="363400" cy="363425"/>
            </a:xfrm>
            <a:custGeom>
              <a:rect b="b" l="l" r="r" t="t"/>
              <a:pathLst>
                <a:path extrusionOk="0" h="14537" w="14536">
                  <a:moveTo>
                    <a:pt x="10400" y="556"/>
                  </a:moveTo>
                  <a:lnTo>
                    <a:pt x="10400" y="1698"/>
                  </a:lnTo>
                  <a:lnTo>
                    <a:pt x="556" y="1698"/>
                  </a:lnTo>
                  <a:lnTo>
                    <a:pt x="556" y="865"/>
                  </a:lnTo>
                  <a:cubicBezTo>
                    <a:pt x="556" y="710"/>
                    <a:pt x="710" y="556"/>
                    <a:pt x="864" y="556"/>
                  </a:cubicBezTo>
                  <a:close/>
                  <a:moveTo>
                    <a:pt x="13672" y="556"/>
                  </a:moveTo>
                  <a:cubicBezTo>
                    <a:pt x="13826" y="556"/>
                    <a:pt x="13980" y="710"/>
                    <a:pt x="13980" y="865"/>
                  </a:cubicBezTo>
                  <a:lnTo>
                    <a:pt x="13980" y="1698"/>
                  </a:lnTo>
                  <a:lnTo>
                    <a:pt x="10956" y="1698"/>
                  </a:lnTo>
                  <a:lnTo>
                    <a:pt x="10956" y="556"/>
                  </a:lnTo>
                  <a:close/>
                  <a:moveTo>
                    <a:pt x="13980" y="2284"/>
                  </a:moveTo>
                  <a:lnTo>
                    <a:pt x="13980" y="10278"/>
                  </a:lnTo>
                  <a:cubicBezTo>
                    <a:pt x="13950" y="10432"/>
                    <a:pt x="13826" y="10555"/>
                    <a:pt x="13672" y="10555"/>
                  </a:cubicBezTo>
                  <a:lnTo>
                    <a:pt x="12653" y="10555"/>
                  </a:lnTo>
                  <a:lnTo>
                    <a:pt x="12653" y="5741"/>
                  </a:lnTo>
                  <a:cubicBezTo>
                    <a:pt x="12653" y="5556"/>
                    <a:pt x="12530" y="5432"/>
                    <a:pt x="12376" y="5432"/>
                  </a:cubicBezTo>
                  <a:lnTo>
                    <a:pt x="2160" y="5432"/>
                  </a:lnTo>
                  <a:cubicBezTo>
                    <a:pt x="2006" y="5432"/>
                    <a:pt x="1883" y="5556"/>
                    <a:pt x="1883" y="5741"/>
                  </a:cubicBezTo>
                  <a:lnTo>
                    <a:pt x="1883" y="10555"/>
                  </a:lnTo>
                  <a:lnTo>
                    <a:pt x="864" y="10555"/>
                  </a:lnTo>
                  <a:cubicBezTo>
                    <a:pt x="710" y="10555"/>
                    <a:pt x="556" y="10432"/>
                    <a:pt x="556" y="10278"/>
                  </a:cubicBezTo>
                  <a:lnTo>
                    <a:pt x="556" y="2284"/>
                  </a:lnTo>
                  <a:close/>
                  <a:moveTo>
                    <a:pt x="864" y="1"/>
                  </a:moveTo>
                  <a:cubicBezTo>
                    <a:pt x="370" y="1"/>
                    <a:pt x="0" y="371"/>
                    <a:pt x="0" y="865"/>
                  </a:cubicBezTo>
                  <a:lnTo>
                    <a:pt x="0" y="10278"/>
                  </a:lnTo>
                  <a:cubicBezTo>
                    <a:pt x="0" y="10740"/>
                    <a:pt x="370" y="11142"/>
                    <a:pt x="864" y="11142"/>
                  </a:cubicBezTo>
                  <a:lnTo>
                    <a:pt x="1883" y="11142"/>
                  </a:lnTo>
                  <a:lnTo>
                    <a:pt x="1883" y="14259"/>
                  </a:lnTo>
                  <a:cubicBezTo>
                    <a:pt x="1883" y="14413"/>
                    <a:pt x="2006" y="14536"/>
                    <a:pt x="2160" y="14536"/>
                  </a:cubicBezTo>
                  <a:lnTo>
                    <a:pt x="5987" y="14536"/>
                  </a:lnTo>
                  <a:cubicBezTo>
                    <a:pt x="6142" y="14536"/>
                    <a:pt x="6265" y="14413"/>
                    <a:pt x="6265" y="14259"/>
                  </a:cubicBezTo>
                  <a:cubicBezTo>
                    <a:pt x="6265" y="14118"/>
                    <a:pt x="6162" y="13977"/>
                    <a:pt x="6027" y="13977"/>
                  </a:cubicBezTo>
                  <a:cubicBezTo>
                    <a:pt x="6014" y="13977"/>
                    <a:pt x="6001" y="13978"/>
                    <a:pt x="5987" y="13981"/>
                  </a:cubicBezTo>
                  <a:lnTo>
                    <a:pt x="2438" y="13981"/>
                  </a:lnTo>
                  <a:lnTo>
                    <a:pt x="2438" y="6019"/>
                  </a:lnTo>
                  <a:lnTo>
                    <a:pt x="12098" y="6019"/>
                  </a:lnTo>
                  <a:lnTo>
                    <a:pt x="12098" y="13981"/>
                  </a:lnTo>
                  <a:lnTo>
                    <a:pt x="8549" y="13981"/>
                  </a:lnTo>
                  <a:cubicBezTo>
                    <a:pt x="8394" y="13981"/>
                    <a:pt x="8271" y="14104"/>
                    <a:pt x="8271" y="14259"/>
                  </a:cubicBezTo>
                  <a:cubicBezTo>
                    <a:pt x="8240" y="14413"/>
                    <a:pt x="8394" y="14536"/>
                    <a:pt x="8549" y="14536"/>
                  </a:cubicBezTo>
                  <a:lnTo>
                    <a:pt x="12376" y="14536"/>
                  </a:lnTo>
                  <a:cubicBezTo>
                    <a:pt x="12530" y="14536"/>
                    <a:pt x="12653" y="14413"/>
                    <a:pt x="12653" y="14259"/>
                  </a:cubicBezTo>
                  <a:lnTo>
                    <a:pt x="12653" y="11142"/>
                  </a:lnTo>
                  <a:lnTo>
                    <a:pt x="13672" y="11142"/>
                  </a:lnTo>
                  <a:cubicBezTo>
                    <a:pt x="14135" y="11142"/>
                    <a:pt x="14536" y="10740"/>
                    <a:pt x="14536" y="10278"/>
                  </a:cubicBezTo>
                  <a:lnTo>
                    <a:pt x="14536" y="865"/>
                  </a:lnTo>
                  <a:cubicBezTo>
                    <a:pt x="14536" y="371"/>
                    <a:pt x="14135" y="1"/>
                    <a:pt x="136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101"/>
            <p:cNvSpPr/>
            <p:nvPr/>
          </p:nvSpPr>
          <p:spPr>
            <a:xfrm>
              <a:off x="1061875" y="2664650"/>
              <a:ext cx="126475" cy="14100"/>
            </a:xfrm>
            <a:custGeom>
              <a:rect b="b" l="l" r="r" t="t"/>
              <a:pathLst>
                <a:path extrusionOk="0" h="564" w="5059">
                  <a:moveTo>
                    <a:pt x="361" y="1"/>
                  </a:moveTo>
                  <a:cubicBezTo>
                    <a:pt x="1" y="1"/>
                    <a:pt x="1" y="564"/>
                    <a:pt x="361" y="564"/>
                  </a:cubicBezTo>
                  <a:cubicBezTo>
                    <a:pt x="378" y="564"/>
                    <a:pt x="396" y="563"/>
                    <a:pt x="415" y="560"/>
                  </a:cubicBezTo>
                  <a:lnTo>
                    <a:pt x="4674" y="560"/>
                  </a:lnTo>
                  <a:cubicBezTo>
                    <a:pt x="4691" y="563"/>
                    <a:pt x="4708" y="564"/>
                    <a:pt x="4724" y="564"/>
                  </a:cubicBezTo>
                  <a:cubicBezTo>
                    <a:pt x="5058" y="564"/>
                    <a:pt x="5058" y="1"/>
                    <a:pt x="4724" y="1"/>
                  </a:cubicBezTo>
                  <a:cubicBezTo>
                    <a:pt x="4708" y="1"/>
                    <a:pt x="4691" y="2"/>
                    <a:pt x="4674" y="4"/>
                  </a:cubicBezTo>
                  <a:lnTo>
                    <a:pt x="415" y="4"/>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101"/>
            <p:cNvSpPr/>
            <p:nvPr/>
          </p:nvSpPr>
          <p:spPr>
            <a:xfrm>
              <a:off x="1061875" y="2707075"/>
              <a:ext cx="191250" cy="14125"/>
            </a:xfrm>
            <a:custGeom>
              <a:rect b="b" l="l" r="r" t="t"/>
              <a:pathLst>
                <a:path extrusionOk="0" h="565" w="7650">
                  <a:moveTo>
                    <a:pt x="361" y="1"/>
                  </a:moveTo>
                  <a:cubicBezTo>
                    <a:pt x="1" y="1"/>
                    <a:pt x="1" y="564"/>
                    <a:pt x="361" y="564"/>
                  </a:cubicBezTo>
                  <a:cubicBezTo>
                    <a:pt x="378" y="564"/>
                    <a:pt x="396" y="563"/>
                    <a:pt x="415" y="560"/>
                  </a:cubicBezTo>
                  <a:lnTo>
                    <a:pt x="7235" y="560"/>
                  </a:lnTo>
                  <a:cubicBezTo>
                    <a:pt x="7254" y="563"/>
                    <a:pt x="7272" y="564"/>
                    <a:pt x="7289" y="564"/>
                  </a:cubicBezTo>
                  <a:cubicBezTo>
                    <a:pt x="7649" y="564"/>
                    <a:pt x="7649" y="1"/>
                    <a:pt x="7289" y="1"/>
                  </a:cubicBezTo>
                  <a:cubicBezTo>
                    <a:pt x="7272" y="1"/>
                    <a:pt x="7254" y="2"/>
                    <a:pt x="7235"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101"/>
            <p:cNvSpPr/>
            <p:nvPr/>
          </p:nvSpPr>
          <p:spPr>
            <a:xfrm>
              <a:off x="1061675" y="2749600"/>
              <a:ext cx="191650" cy="14725"/>
            </a:xfrm>
            <a:custGeom>
              <a:rect b="b" l="l" r="r" t="t"/>
              <a:pathLst>
                <a:path extrusionOk="0" h="589" w="7666">
                  <a:moveTo>
                    <a:pt x="393" y="0"/>
                  </a:moveTo>
                  <a:cubicBezTo>
                    <a:pt x="0" y="0"/>
                    <a:pt x="0" y="589"/>
                    <a:pt x="393" y="589"/>
                  </a:cubicBezTo>
                  <a:cubicBezTo>
                    <a:pt x="403" y="589"/>
                    <a:pt x="413" y="588"/>
                    <a:pt x="423" y="588"/>
                  </a:cubicBezTo>
                  <a:lnTo>
                    <a:pt x="7243" y="588"/>
                  </a:lnTo>
                  <a:cubicBezTo>
                    <a:pt x="7253" y="588"/>
                    <a:pt x="7263" y="589"/>
                    <a:pt x="7273" y="589"/>
                  </a:cubicBezTo>
                  <a:cubicBezTo>
                    <a:pt x="7665" y="589"/>
                    <a:pt x="7665" y="0"/>
                    <a:pt x="7273" y="0"/>
                  </a:cubicBezTo>
                  <a:cubicBezTo>
                    <a:pt x="7263" y="0"/>
                    <a:pt x="7253" y="1"/>
                    <a:pt x="7243" y="1"/>
                  </a:cubicBezTo>
                  <a:lnTo>
                    <a:pt x="423" y="1"/>
                  </a:lnTo>
                  <a:cubicBezTo>
                    <a:pt x="413" y="1"/>
                    <a:pt x="403" y="0"/>
                    <a:pt x="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101"/>
            <p:cNvSpPr/>
            <p:nvPr/>
          </p:nvSpPr>
          <p:spPr>
            <a:xfrm>
              <a:off x="1061675" y="2792025"/>
              <a:ext cx="191650" cy="14750"/>
            </a:xfrm>
            <a:custGeom>
              <a:rect b="b" l="l" r="r" t="t"/>
              <a:pathLst>
                <a:path extrusionOk="0" h="590" w="7666">
                  <a:moveTo>
                    <a:pt x="393" y="1"/>
                  </a:moveTo>
                  <a:cubicBezTo>
                    <a:pt x="0" y="1"/>
                    <a:pt x="0" y="589"/>
                    <a:pt x="393" y="589"/>
                  </a:cubicBezTo>
                  <a:cubicBezTo>
                    <a:pt x="403" y="589"/>
                    <a:pt x="413" y="589"/>
                    <a:pt x="423" y="588"/>
                  </a:cubicBezTo>
                  <a:lnTo>
                    <a:pt x="7243" y="588"/>
                  </a:lnTo>
                  <a:cubicBezTo>
                    <a:pt x="7253" y="589"/>
                    <a:pt x="7263" y="589"/>
                    <a:pt x="7273" y="589"/>
                  </a:cubicBezTo>
                  <a:cubicBezTo>
                    <a:pt x="7665" y="589"/>
                    <a:pt x="7665" y="1"/>
                    <a:pt x="7273" y="1"/>
                  </a:cubicBezTo>
                  <a:cubicBezTo>
                    <a:pt x="7263" y="1"/>
                    <a:pt x="7253" y="1"/>
                    <a:pt x="7243"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101"/>
            <p:cNvSpPr/>
            <p:nvPr/>
          </p:nvSpPr>
          <p:spPr>
            <a:xfrm>
              <a:off x="1149775" y="2835850"/>
              <a:ext cx="15450" cy="13900"/>
            </a:xfrm>
            <a:custGeom>
              <a:rect b="b" l="l" r="r" t="t"/>
              <a:pathLst>
                <a:path extrusionOk="0" h="556" w="618">
                  <a:moveTo>
                    <a:pt x="309" y="0"/>
                  </a:moveTo>
                  <a:cubicBezTo>
                    <a:pt x="178" y="0"/>
                    <a:pt x="47" y="85"/>
                    <a:pt x="16" y="255"/>
                  </a:cubicBezTo>
                  <a:cubicBezTo>
                    <a:pt x="0" y="455"/>
                    <a:pt x="155" y="556"/>
                    <a:pt x="309" y="556"/>
                  </a:cubicBezTo>
                  <a:cubicBezTo>
                    <a:pt x="463" y="556"/>
                    <a:pt x="618" y="455"/>
                    <a:pt x="602" y="255"/>
                  </a:cubicBezTo>
                  <a:cubicBezTo>
                    <a:pt x="571" y="85"/>
                    <a:pt x="440"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1" name="Google Shape;21581;p101"/>
          <p:cNvGrpSpPr/>
          <p:nvPr/>
        </p:nvGrpSpPr>
        <p:grpSpPr>
          <a:xfrm>
            <a:off x="1714550" y="2935421"/>
            <a:ext cx="364950" cy="363600"/>
            <a:chOff x="7722975" y="4171400"/>
            <a:chExt cx="364950" cy="363600"/>
          </a:xfrm>
        </p:grpSpPr>
        <p:sp>
          <p:nvSpPr>
            <p:cNvPr id="21582" name="Google Shape;21582;p101"/>
            <p:cNvSpPr/>
            <p:nvPr/>
          </p:nvSpPr>
          <p:spPr>
            <a:xfrm>
              <a:off x="7746100" y="4372400"/>
              <a:ext cx="90300" cy="77725"/>
            </a:xfrm>
            <a:custGeom>
              <a:rect b="b" l="l" r="r" t="t"/>
              <a:pathLst>
                <a:path extrusionOk="0" h="3109" w="3612">
                  <a:moveTo>
                    <a:pt x="1544" y="547"/>
                  </a:moveTo>
                  <a:cubicBezTo>
                    <a:pt x="2439" y="547"/>
                    <a:pt x="2871" y="1596"/>
                    <a:pt x="2254" y="2245"/>
                  </a:cubicBezTo>
                  <a:cubicBezTo>
                    <a:pt x="2054" y="2444"/>
                    <a:pt x="1806" y="2534"/>
                    <a:pt x="1562" y="2534"/>
                  </a:cubicBezTo>
                  <a:cubicBezTo>
                    <a:pt x="1051" y="2534"/>
                    <a:pt x="556" y="2140"/>
                    <a:pt x="556" y="1535"/>
                  </a:cubicBezTo>
                  <a:cubicBezTo>
                    <a:pt x="556" y="979"/>
                    <a:pt x="988" y="547"/>
                    <a:pt x="1544" y="547"/>
                  </a:cubicBezTo>
                  <a:close/>
                  <a:moveTo>
                    <a:pt x="1558" y="1"/>
                  </a:moveTo>
                  <a:cubicBezTo>
                    <a:pt x="770" y="1"/>
                    <a:pt x="22" y="600"/>
                    <a:pt x="1" y="1535"/>
                  </a:cubicBezTo>
                  <a:cubicBezTo>
                    <a:pt x="1" y="2399"/>
                    <a:pt x="680" y="3078"/>
                    <a:pt x="1544" y="3109"/>
                  </a:cubicBezTo>
                  <a:cubicBezTo>
                    <a:pt x="2902" y="3078"/>
                    <a:pt x="3612" y="1442"/>
                    <a:pt x="2655" y="455"/>
                  </a:cubicBezTo>
                  <a:cubicBezTo>
                    <a:pt x="2332" y="142"/>
                    <a:pt x="1940" y="1"/>
                    <a:pt x="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101"/>
            <p:cNvSpPr/>
            <p:nvPr/>
          </p:nvSpPr>
          <p:spPr>
            <a:xfrm>
              <a:off x="7722975" y="4453975"/>
              <a:ext cx="123450" cy="81025"/>
            </a:xfrm>
            <a:custGeom>
              <a:rect b="b" l="l" r="r" t="t"/>
              <a:pathLst>
                <a:path extrusionOk="0" h="3241" w="4938">
                  <a:moveTo>
                    <a:pt x="2481" y="772"/>
                  </a:moveTo>
                  <a:cubicBezTo>
                    <a:pt x="3379" y="772"/>
                    <a:pt x="4274" y="1358"/>
                    <a:pt x="4321" y="2531"/>
                  </a:cubicBezTo>
                  <a:lnTo>
                    <a:pt x="4321" y="2685"/>
                  </a:lnTo>
                  <a:lnTo>
                    <a:pt x="617" y="2685"/>
                  </a:lnTo>
                  <a:lnTo>
                    <a:pt x="617" y="2531"/>
                  </a:lnTo>
                  <a:cubicBezTo>
                    <a:pt x="679" y="1358"/>
                    <a:pt x="1582" y="772"/>
                    <a:pt x="2481" y="772"/>
                  </a:cubicBezTo>
                  <a:close/>
                  <a:moveTo>
                    <a:pt x="2469" y="0"/>
                  </a:moveTo>
                  <a:cubicBezTo>
                    <a:pt x="1080" y="0"/>
                    <a:pt x="0" y="1142"/>
                    <a:pt x="62" y="2531"/>
                  </a:cubicBezTo>
                  <a:lnTo>
                    <a:pt x="62" y="2963"/>
                  </a:lnTo>
                  <a:cubicBezTo>
                    <a:pt x="62" y="3117"/>
                    <a:pt x="185" y="3240"/>
                    <a:pt x="339" y="3240"/>
                  </a:cubicBezTo>
                  <a:lnTo>
                    <a:pt x="4598" y="3240"/>
                  </a:lnTo>
                  <a:cubicBezTo>
                    <a:pt x="4753" y="3240"/>
                    <a:pt x="4876" y="3117"/>
                    <a:pt x="4876" y="2963"/>
                  </a:cubicBezTo>
                  <a:lnTo>
                    <a:pt x="4876" y="2531"/>
                  </a:lnTo>
                  <a:cubicBezTo>
                    <a:pt x="4938" y="1142"/>
                    <a:pt x="3827"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101"/>
            <p:cNvSpPr/>
            <p:nvPr/>
          </p:nvSpPr>
          <p:spPr>
            <a:xfrm>
              <a:off x="7976025" y="4371400"/>
              <a:ext cx="90300" cy="77550"/>
            </a:xfrm>
            <a:custGeom>
              <a:rect b="b" l="l" r="r" t="t"/>
              <a:pathLst>
                <a:path extrusionOk="0" h="3102" w="3612">
                  <a:moveTo>
                    <a:pt x="2050" y="575"/>
                  </a:moveTo>
                  <a:cubicBezTo>
                    <a:pt x="2561" y="575"/>
                    <a:pt x="3056" y="969"/>
                    <a:pt x="3056" y="1575"/>
                  </a:cubicBezTo>
                  <a:cubicBezTo>
                    <a:pt x="3056" y="2130"/>
                    <a:pt x="2593" y="2562"/>
                    <a:pt x="2068" y="2562"/>
                  </a:cubicBezTo>
                  <a:cubicBezTo>
                    <a:pt x="1173" y="2562"/>
                    <a:pt x="711" y="1482"/>
                    <a:pt x="1359" y="865"/>
                  </a:cubicBezTo>
                  <a:cubicBezTo>
                    <a:pt x="1558" y="665"/>
                    <a:pt x="1806" y="575"/>
                    <a:pt x="2050" y="575"/>
                  </a:cubicBezTo>
                  <a:close/>
                  <a:moveTo>
                    <a:pt x="2068" y="1"/>
                  </a:moveTo>
                  <a:cubicBezTo>
                    <a:pt x="680" y="1"/>
                    <a:pt x="1" y="1667"/>
                    <a:pt x="957" y="2655"/>
                  </a:cubicBezTo>
                  <a:cubicBezTo>
                    <a:pt x="1275" y="2963"/>
                    <a:pt x="1663" y="3101"/>
                    <a:pt x="2043" y="3101"/>
                  </a:cubicBezTo>
                  <a:cubicBezTo>
                    <a:pt x="2845" y="3101"/>
                    <a:pt x="3612" y="2486"/>
                    <a:pt x="3612" y="1544"/>
                  </a:cubicBezTo>
                  <a:cubicBezTo>
                    <a:pt x="3612" y="711"/>
                    <a:pt x="2902"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101"/>
            <p:cNvSpPr/>
            <p:nvPr/>
          </p:nvSpPr>
          <p:spPr>
            <a:xfrm>
              <a:off x="7967550" y="4457050"/>
              <a:ext cx="120375" cy="77950"/>
            </a:xfrm>
            <a:custGeom>
              <a:rect b="b" l="l" r="r" t="t"/>
              <a:pathLst>
                <a:path extrusionOk="0" h="3118" w="4815">
                  <a:moveTo>
                    <a:pt x="2377" y="0"/>
                  </a:moveTo>
                  <a:cubicBezTo>
                    <a:pt x="2382" y="0"/>
                    <a:pt x="2387" y="0"/>
                    <a:pt x="2392" y="1"/>
                  </a:cubicBezTo>
                  <a:lnTo>
                    <a:pt x="2392" y="1"/>
                  </a:lnTo>
                  <a:cubicBezTo>
                    <a:pt x="2397" y="0"/>
                    <a:pt x="2402" y="0"/>
                    <a:pt x="2407" y="0"/>
                  </a:cubicBezTo>
                  <a:close/>
                  <a:moveTo>
                    <a:pt x="2392" y="649"/>
                  </a:moveTo>
                  <a:cubicBezTo>
                    <a:pt x="3287" y="649"/>
                    <a:pt x="4182" y="1235"/>
                    <a:pt x="4228" y="2408"/>
                  </a:cubicBezTo>
                  <a:lnTo>
                    <a:pt x="4228" y="2531"/>
                  </a:lnTo>
                  <a:lnTo>
                    <a:pt x="556" y="2531"/>
                  </a:lnTo>
                  <a:lnTo>
                    <a:pt x="556" y="2408"/>
                  </a:lnTo>
                  <a:cubicBezTo>
                    <a:pt x="602" y="1235"/>
                    <a:pt x="1497" y="649"/>
                    <a:pt x="2392" y="649"/>
                  </a:cubicBezTo>
                  <a:close/>
                  <a:moveTo>
                    <a:pt x="2392" y="1"/>
                  </a:moveTo>
                  <a:cubicBezTo>
                    <a:pt x="1072" y="9"/>
                    <a:pt x="0" y="1086"/>
                    <a:pt x="0" y="2408"/>
                  </a:cubicBezTo>
                  <a:lnTo>
                    <a:pt x="0" y="2840"/>
                  </a:lnTo>
                  <a:cubicBezTo>
                    <a:pt x="0" y="2994"/>
                    <a:pt x="124" y="3117"/>
                    <a:pt x="278" y="3117"/>
                  </a:cubicBezTo>
                  <a:lnTo>
                    <a:pt x="4506" y="3117"/>
                  </a:lnTo>
                  <a:cubicBezTo>
                    <a:pt x="4660" y="3117"/>
                    <a:pt x="4815" y="2994"/>
                    <a:pt x="4815" y="2840"/>
                  </a:cubicBezTo>
                  <a:lnTo>
                    <a:pt x="4815" y="2408"/>
                  </a:lnTo>
                  <a:cubicBezTo>
                    <a:pt x="4784" y="1086"/>
                    <a:pt x="3743" y="9"/>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101"/>
            <p:cNvSpPr/>
            <p:nvPr/>
          </p:nvSpPr>
          <p:spPr>
            <a:xfrm>
              <a:off x="7792400" y="4214000"/>
              <a:ext cx="229950" cy="14700"/>
            </a:xfrm>
            <a:custGeom>
              <a:rect b="b" l="l" r="r" t="t"/>
              <a:pathLst>
                <a:path extrusionOk="0" h="588" w="9198">
                  <a:moveTo>
                    <a:pt x="309" y="1"/>
                  </a:moveTo>
                  <a:cubicBezTo>
                    <a:pt x="124" y="1"/>
                    <a:pt x="1" y="124"/>
                    <a:pt x="1" y="279"/>
                  </a:cubicBezTo>
                  <a:cubicBezTo>
                    <a:pt x="1" y="433"/>
                    <a:pt x="124" y="587"/>
                    <a:pt x="309" y="587"/>
                  </a:cubicBezTo>
                  <a:lnTo>
                    <a:pt x="8796" y="587"/>
                  </a:lnTo>
                  <a:cubicBezTo>
                    <a:pt x="9197" y="587"/>
                    <a:pt x="9197" y="1"/>
                    <a:pt x="87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101"/>
            <p:cNvSpPr/>
            <p:nvPr/>
          </p:nvSpPr>
          <p:spPr>
            <a:xfrm>
              <a:off x="7789550" y="4256425"/>
              <a:ext cx="233325" cy="14725"/>
            </a:xfrm>
            <a:custGeom>
              <a:rect b="b" l="l" r="r" t="t"/>
              <a:pathLst>
                <a:path extrusionOk="0" h="589" w="9333">
                  <a:moveTo>
                    <a:pt x="394" y="0"/>
                  </a:moveTo>
                  <a:cubicBezTo>
                    <a:pt x="1" y="0"/>
                    <a:pt x="1" y="589"/>
                    <a:pt x="394" y="589"/>
                  </a:cubicBezTo>
                  <a:cubicBezTo>
                    <a:pt x="403" y="589"/>
                    <a:pt x="413" y="588"/>
                    <a:pt x="423" y="588"/>
                  </a:cubicBezTo>
                  <a:lnTo>
                    <a:pt x="8910" y="588"/>
                  </a:lnTo>
                  <a:cubicBezTo>
                    <a:pt x="8920" y="588"/>
                    <a:pt x="8930" y="589"/>
                    <a:pt x="8940" y="589"/>
                  </a:cubicBezTo>
                  <a:cubicBezTo>
                    <a:pt x="9332" y="589"/>
                    <a:pt x="9332" y="0"/>
                    <a:pt x="8940" y="0"/>
                  </a:cubicBezTo>
                  <a:cubicBezTo>
                    <a:pt x="8930" y="0"/>
                    <a:pt x="8920" y="1"/>
                    <a:pt x="8910"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101"/>
            <p:cNvSpPr/>
            <p:nvPr/>
          </p:nvSpPr>
          <p:spPr>
            <a:xfrm>
              <a:off x="7897975" y="4171400"/>
              <a:ext cx="16150" cy="14275"/>
            </a:xfrm>
            <a:custGeom>
              <a:rect b="b" l="l" r="r" t="t"/>
              <a:pathLst>
                <a:path extrusionOk="0" h="571" w="646">
                  <a:moveTo>
                    <a:pt x="323" y="0"/>
                  </a:moveTo>
                  <a:cubicBezTo>
                    <a:pt x="163" y="0"/>
                    <a:pt x="1" y="132"/>
                    <a:pt x="37" y="347"/>
                  </a:cubicBezTo>
                  <a:cubicBezTo>
                    <a:pt x="75" y="502"/>
                    <a:pt x="195" y="571"/>
                    <a:pt x="315" y="571"/>
                  </a:cubicBezTo>
                  <a:cubicBezTo>
                    <a:pt x="481" y="571"/>
                    <a:pt x="646" y="439"/>
                    <a:pt x="592" y="224"/>
                  </a:cubicBezTo>
                  <a:cubicBezTo>
                    <a:pt x="553" y="68"/>
                    <a:pt x="439"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101"/>
            <p:cNvSpPr/>
            <p:nvPr/>
          </p:nvSpPr>
          <p:spPr>
            <a:xfrm>
              <a:off x="7749975" y="4172250"/>
              <a:ext cx="311725" cy="184400"/>
            </a:xfrm>
            <a:custGeom>
              <a:rect b="b" l="l" r="r" t="t"/>
              <a:pathLst>
                <a:path extrusionOk="0" h="7376" w="12469">
                  <a:moveTo>
                    <a:pt x="5025" y="0"/>
                  </a:moveTo>
                  <a:cubicBezTo>
                    <a:pt x="5007" y="0"/>
                    <a:pt x="4989" y="2"/>
                    <a:pt x="4969" y="4"/>
                  </a:cubicBezTo>
                  <a:lnTo>
                    <a:pt x="864" y="4"/>
                  </a:lnTo>
                  <a:cubicBezTo>
                    <a:pt x="371" y="4"/>
                    <a:pt x="0" y="375"/>
                    <a:pt x="0" y="838"/>
                  </a:cubicBezTo>
                  <a:lnTo>
                    <a:pt x="0" y="4819"/>
                  </a:lnTo>
                  <a:cubicBezTo>
                    <a:pt x="0" y="5282"/>
                    <a:pt x="401" y="5652"/>
                    <a:pt x="864" y="5652"/>
                  </a:cubicBezTo>
                  <a:lnTo>
                    <a:pt x="2562" y="5652"/>
                  </a:lnTo>
                  <a:lnTo>
                    <a:pt x="2562" y="7072"/>
                  </a:lnTo>
                  <a:cubicBezTo>
                    <a:pt x="2562" y="7259"/>
                    <a:pt x="2688" y="7376"/>
                    <a:pt x="2826" y="7376"/>
                  </a:cubicBezTo>
                  <a:cubicBezTo>
                    <a:pt x="2894" y="7376"/>
                    <a:pt x="2964" y="7348"/>
                    <a:pt x="3025" y="7288"/>
                  </a:cubicBezTo>
                  <a:lnTo>
                    <a:pt x="4660" y="5652"/>
                  </a:lnTo>
                  <a:lnTo>
                    <a:pt x="7808" y="5652"/>
                  </a:lnTo>
                  <a:lnTo>
                    <a:pt x="9444" y="7288"/>
                  </a:lnTo>
                  <a:cubicBezTo>
                    <a:pt x="9504" y="7348"/>
                    <a:pt x="9578" y="7376"/>
                    <a:pt x="9650" y="7376"/>
                  </a:cubicBezTo>
                  <a:cubicBezTo>
                    <a:pt x="9798" y="7376"/>
                    <a:pt x="9938" y="7259"/>
                    <a:pt x="9938" y="7072"/>
                  </a:cubicBezTo>
                  <a:lnTo>
                    <a:pt x="9938" y="5652"/>
                  </a:lnTo>
                  <a:lnTo>
                    <a:pt x="11635" y="5652"/>
                  </a:lnTo>
                  <a:cubicBezTo>
                    <a:pt x="12098" y="5652"/>
                    <a:pt x="12468" y="5282"/>
                    <a:pt x="12468" y="4819"/>
                  </a:cubicBezTo>
                  <a:lnTo>
                    <a:pt x="12468" y="838"/>
                  </a:lnTo>
                  <a:cubicBezTo>
                    <a:pt x="12468" y="375"/>
                    <a:pt x="12098" y="4"/>
                    <a:pt x="11635" y="4"/>
                  </a:cubicBezTo>
                  <a:lnTo>
                    <a:pt x="7530" y="4"/>
                  </a:lnTo>
                  <a:cubicBezTo>
                    <a:pt x="7511" y="2"/>
                    <a:pt x="7492" y="0"/>
                    <a:pt x="7474" y="0"/>
                  </a:cubicBezTo>
                  <a:cubicBezTo>
                    <a:pt x="7108" y="0"/>
                    <a:pt x="7117" y="561"/>
                    <a:pt x="7501" y="561"/>
                  </a:cubicBezTo>
                  <a:cubicBezTo>
                    <a:pt x="7511" y="561"/>
                    <a:pt x="7520" y="561"/>
                    <a:pt x="7530" y="560"/>
                  </a:cubicBezTo>
                  <a:lnTo>
                    <a:pt x="11635" y="560"/>
                  </a:lnTo>
                  <a:cubicBezTo>
                    <a:pt x="11789" y="560"/>
                    <a:pt x="11913" y="683"/>
                    <a:pt x="11913" y="838"/>
                  </a:cubicBezTo>
                  <a:lnTo>
                    <a:pt x="11913" y="4819"/>
                  </a:lnTo>
                  <a:cubicBezTo>
                    <a:pt x="11913" y="4973"/>
                    <a:pt x="11789" y="5097"/>
                    <a:pt x="11635" y="5097"/>
                  </a:cubicBezTo>
                  <a:lnTo>
                    <a:pt x="9660" y="5097"/>
                  </a:lnTo>
                  <a:cubicBezTo>
                    <a:pt x="9506" y="5097"/>
                    <a:pt x="9382" y="5220"/>
                    <a:pt x="9382" y="5374"/>
                  </a:cubicBezTo>
                  <a:lnTo>
                    <a:pt x="9382" y="6393"/>
                  </a:lnTo>
                  <a:lnTo>
                    <a:pt x="8148" y="5189"/>
                  </a:lnTo>
                  <a:cubicBezTo>
                    <a:pt x="8086" y="5128"/>
                    <a:pt x="8024" y="5097"/>
                    <a:pt x="7963" y="5097"/>
                  </a:cubicBezTo>
                  <a:lnTo>
                    <a:pt x="4537" y="5097"/>
                  </a:lnTo>
                  <a:cubicBezTo>
                    <a:pt x="4475" y="5097"/>
                    <a:pt x="4383" y="5128"/>
                    <a:pt x="4352" y="5189"/>
                  </a:cubicBezTo>
                  <a:lnTo>
                    <a:pt x="3117" y="6393"/>
                  </a:lnTo>
                  <a:lnTo>
                    <a:pt x="3117" y="5374"/>
                  </a:lnTo>
                  <a:cubicBezTo>
                    <a:pt x="3117" y="5220"/>
                    <a:pt x="2994" y="5097"/>
                    <a:pt x="2839" y="5097"/>
                  </a:cubicBezTo>
                  <a:lnTo>
                    <a:pt x="864" y="5097"/>
                  </a:lnTo>
                  <a:cubicBezTo>
                    <a:pt x="710" y="5097"/>
                    <a:pt x="587" y="4973"/>
                    <a:pt x="587" y="4819"/>
                  </a:cubicBezTo>
                  <a:lnTo>
                    <a:pt x="587" y="838"/>
                  </a:lnTo>
                  <a:cubicBezTo>
                    <a:pt x="587" y="683"/>
                    <a:pt x="710" y="560"/>
                    <a:pt x="864" y="560"/>
                  </a:cubicBezTo>
                  <a:lnTo>
                    <a:pt x="4969" y="560"/>
                  </a:lnTo>
                  <a:cubicBezTo>
                    <a:pt x="4979" y="561"/>
                    <a:pt x="4989" y="561"/>
                    <a:pt x="4998" y="561"/>
                  </a:cubicBezTo>
                  <a:cubicBezTo>
                    <a:pt x="5382" y="561"/>
                    <a:pt x="5391" y="0"/>
                    <a:pt x="5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0" name="Google Shape;21590;p101"/>
          <p:cNvGrpSpPr/>
          <p:nvPr/>
        </p:nvGrpSpPr>
        <p:grpSpPr>
          <a:xfrm>
            <a:off x="2457488" y="2935508"/>
            <a:ext cx="363425" cy="363425"/>
            <a:chOff x="6979200" y="4171575"/>
            <a:chExt cx="363425" cy="363425"/>
          </a:xfrm>
        </p:grpSpPr>
        <p:sp>
          <p:nvSpPr>
            <p:cNvPr id="21591" name="Google Shape;21591;p101"/>
            <p:cNvSpPr/>
            <p:nvPr/>
          </p:nvSpPr>
          <p:spPr>
            <a:xfrm>
              <a:off x="7144300" y="4235625"/>
              <a:ext cx="66375" cy="56800"/>
            </a:xfrm>
            <a:custGeom>
              <a:rect b="b" l="l" r="r" t="t"/>
              <a:pathLst>
                <a:path extrusionOk="0" h="2272" w="2655">
                  <a:moveTo>
                    <a:pt x="1509" y="554"/>
                  </a:moveTo>
                  <a:cubicBezTo>
                    <a:pt x="1810" y="554"/>
                    <a:pt x="2099" y="783"/>
                    <a:pt x="2099" y="1142"/>
                  </a:cubicBezTo>
                  <a:cubicBezTo>
                    <a:pt x="2099" y="1451"/>
                    <a:pt x="1821" y="1698"/>
                    <a:pt x="1513" y="1698"/>
                  </a:cubicBezTo>
                  <a:cubicBezTo>
                    <a:pt x="1019" y="1698"/>
                    <a:pt x="741" y="1080"/>
                    <a:pt x="1112" y="710"/>
                  </a:cubicBezTo>
                  <a:cubicBezTo>
                    <a:pt x="1229" y="603"/>
                    <a:pt x="1370" y="554"/>
                    <a:pt x="1509" y="554"/>
                  </a:cubicBezTo>
                  <a:close/>
                  <a:moveTo>
                    <a:pt x="1513" y="0"/>
                  </a:moveTo>
                  <a:cubicBezTo>
                    <a:pt x="494" y="0"/>
                    <a:pt x="1" y="1204"/>
                    <a:pt x="710" y="1944"/>
                  </a:cubicBezTo>
                  <a:cubicBezTo>
                    <a:pt x="937" y="2171"/>
                    <a:pt x="1217" y="2272"/>
                    <a:pt x="1494" y="2272"/>
                  </a:cubicBezTo>
                  <a:cubicBezTo>
                    <a:pt x="2083" y="2272"/>
                    <a:pt x="2655" y="1814"/>
                    <a:pt x="2655" y="1142"/>
                  </a:cubicBezTo>
                  <a:cubicBezTo>
                    <a:pt x="2655" y="494"/>
                    <a:pt x="2161"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101"/>
            <p:cNvSpPr/>
            <p:nvPr/>
          </p:nvSpPr>
          <p:spPr>
            <a:xfrm>
              <a:off x="7172850" y="4520900"/>
              <a:ext cx="19325" cy="14100"/>
            </a:xfrm>
            <a:custGeom>
              <a:rect b="b" l="l" r="r" t="t"/>
              <a:pathLst>
                <a:path extrusionOk="0" h="564" w="773">
                  <a:moveTo>
                    <a:pt x="386" y="0"/>
                  </a:moveTo>
                  <a:cubicBezTo>
                    <a:pt x="317" y="0"/>
                    <a:pt x="247" y="23"/>
                    <a:pt x="186" y="70"/>
                  </a:cubicBezTo>
                  <a:cubicBezTo>
                    <a:pt x="1" y="255"/>
                    <a:pt x="124" y="563"/>
                    <a:pt x="371" y="563"/>
                  </a:cubicBezTo>
                  <a:cubicBezTo>
                    <a:pt x="649" y="563"/>
                    <a:pt x="772" y="255"/>
                    <a:pt x="587" y="70"/>
                  </a:cubicBezTo>
                  <a:cubicBezTo>
                    <a:pt x="525" y="23"/>
                    <a:pt x="456" y="0"/>
                    <a:pt x="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101"/>
            <p:cNvSpPr/>
            <p:nvPr/>
          </p:nvSpPr>
          <p:spPr>
            <a:xfrm>
              <a:off x="6979200" y="4171575"/>
              <a:ext cx="363425" cy="361875"/>
            </a:xfrm>
            <a:custGeom>
              <a:rect b="b" l="l" r="r" t="t"/>
              <a:pathLst>
                <a:path extrusionOk="0" h="14475" w="14537">
                  <a:moveTo>
                    <a:pt x="8703" y="556"/>
                  </a:moveTo>
                  <a:lnTo>
                    <a:pt x="8703" y="1297"/>
                  </a:lnTo>
                  <a:cubicBezTo>
                    <a:pt x="8672" y="1420"/>
                    <a:pt x="8765" y="1513"/>
                    <a:pt x="8888" y="1544"/>
                  </a:cubicBezTo>
                  <a:cubicBezTo>
                    <a:pt x="9135" y="1667"/>
                    <a:pt x="9382" y="1791"/>
                    <a:pt x="9598" y="1976"/>
                  </a:cubicBezTo>
                  <a:cubicBezTo>
                    <a:pt x="9655" y="2014"/>
                    <a:pt x="9724" y="2040"/>
                    <a:pt x="9791" y="2040"/>
                  </a:cubicBezTo>
                  <a:cubicBezTo>
                    <a:pt x="9832" y="2040"/>
                    <a:pt x="9871" y="2030"/>
                    <a:pt x="9907" y="2007"/>
                  </a:cubicBezTo>
                  <a:lnTo>
                    <a:pt x="10555" y="1636"/>
                  </a:lnTo>
                  <a:lnTo>
                    <a:pt x="11110" y="2624"/>
                  </a:lnTo>
                  <a:lnTo>
                    <a:pt x="10493" y="2963"/>
                  </a:lnTo>
                  <a:cubicBezTo>
                    <a:pt x="10370" y="3025"/>
                    <a:pt x="10339" y="3148"/>
                    <a:pt x="10339" y="3272"/>
                  </a:cubicBezTo>
                  <a:cubicBezTo>
                    <a:pt x="10401" y="3550"/>
                    <a:pt x="10401" y="3827"/>
                    <a:pt x="10339" y="4105"/>
                  </a:cubicBezTo>
                  <a:cubicBezTo>
                    <a:pt x="10339" y="4229"/>
                    <a:pt x="10370" y="4352"/>
                    <a:pt x="10493" y="4414"/>
                  </a:cubicBezTo>
                  <a:lnTo>
                    <a:pt x="11110" y="4753"/>
                  </a:lnTo>
                  <a:lnTo>
                    <a:pt x="10555" y="5741"/>
                  </a:lnTo>
                  <a:lnTo>
                    <a:pt x="9938" y="5371"/>
                  </a:lnTo>
                  <a:cubicBezTo>
                    <a:pt x="9891" y="5347"/>
                    <a:pt x="9843" y="5337"/>
                    <a:pt x="9798" y="5337"/>
                  </a:cubicBezTo>
                  <a:cubicBezTo>
                    <a:pt x="9724" y="5337"/>
                    <a:pt x="9655" y="5363"/>
                    <a:pt x="9598" y="5401"/>
                  </a:cubicBezTo>
                  <a:cubicBezTo>
                    <a:pt x="9382" y="5587"/>
                    <a:pt x="9166" y="5741"/>
                    <a:pt x="8888" y="5833"/>
                  </a:cubicBezTo>
                  <a:cubicBezTo>
                    <a:pt x="8765" y="5864"/>
                    <a:pt x="8703" y="5957"/>
                    <a:pt x="8703" y="6080"/>
                  </a:cubicBezTo>
                  <a:lnTo>
                    <a:pt x="8703" y="6821"/>
                  </a:lnTo>
                  <a:lnTo>
                    <a:pt x="7561" y="6821"/>
                  </a:lnTo>
                  <a:lnTo>
                    <a:pt x="7561" y="6080"/>
                  </a:lnTo>
                  <a:cubicBezTo>
                    <a:pt x="7561" y="5957"/>
                    <a:pt x="7500" y="5864"/>
                    <a:pt x="7376" y="5833"/>
                  </a:cubicBezTo>
                  <a:cubicBezTo>
                    <a:pt x="7129" y="5741"/>
                    <a:pt x="6882" y="5587"/>
                    <a:pt x="6666" y="5401"/>
                  </a:cubicBezTo>
                  <a:cubicBezTo>
                    <a:pt x="6609" y="5363"/>
                    <a:pt x="6540" y="5337"/>
                    <a:pt x="6467" y="5337"/>
                  </a:cubicBezTo>
                  <a:cubicBezTo>
                    <a:pt x="6421" y="5337"/>
                    <a:pt x="6374" y="5347"/>
                    <a:pt x="6327" y="5371"/>
                  </a:cubicBezTo>
                  <a:lnTo>
                    <a:pt x="5710" y="5741"/>
                  </a:lnTo>
                  <a:lnTo>
                    <a:pt x="5154" y="4753"/>
                  </a:lnTo>
                  <a:lnTo>
                    <a:pt x="5771" y="4414"/>
                  </a:lnTo>
                  <a:cubicBezTo>
                    <a:pt x="5864" y="4352"/>
                    <a:pt x="5926" y="4229"/>
                    <a:pt x="5895" y="4105"/>
                  </a:cubicBezTo>
                  <a:cubicBezTo>
                    <a:pt x="5864" y="3827"/>
                    <a:pt x="5864" y="3550"/>
                    <a:pt x="5895" y="3272"/>
                  </a:cubicBezTo>
                  <a:cubicBezTo>
                    <a:pt x="5926" y="3148"/>
                    <a:pt x="5864" y="3025"/>
                    <a:pt x="5771" y="2963"/>
                  </a:cubicBezTo>
                  <a:lnTo>
                    <a:pt x="5154" y="2624"/>
                  </a:lnTo>
                  <a:lnTo>
                    <a:pt x="5710" y="1636"/>
                  </a:lnTo>
                  <a:lnTo>
                    <a:pt x="6327" y="2007"/>
                  </a:lnTo>
                  <a:cubicBezTo>
                    <a:pt x="6374" y="2030"/>
                    <a:pt x="6421" y="2040"/>
                    <a:pt x="6467" y="2040"/>
                  </a:cubicBezTo>
                  <a:cubicBezTo>
                    <a:pt x="6540" y="2040"/>
                    <a:pt x="6609" y="2014"/>
                    <a:pt x="6666" y="1976"/>
                  </a:cubicBezTo>
                  <a:cubicBezTo>
                    <a:pt x="6882" y="1791"/>
                    <a:pt x="7129" y="1667"/>
                    <a:pt x="7376" y="1544"/>
                  </a:cubicBezTo>
                  <a:cubicBezTo>
                    <a:pt x="7500" y="1513"/>
                    <a:pt x="7561" y="1420"/>
                    <a:pt x="7561" y="1297"/>
                  </a:cubicBezTo>
                  <a:lnTo>
                    <a:pt x="7561" y="556"/>
                  </a:lnTo>
                  <a:close/>
                  <a:moveTo>
                    <a:pt x="1698" y="3982"/>
                  </a:moveTo>
                  <a:lnTo>
                    <a:pt x="1698" y="11419"/>
                  </a:lnTo>
                  <a:lnTo>
                    <a:pt x="1574" y="11419"/>
                  </a:lnTo>
                  <a:cubicBezTo>
                    <a:pt x="1204" y="11419"/>
                    <a:pt x="864" y="11543"/>
                    <a:pt x="587" y="11759"/>
                  </a:cubicBezTo>
                  <a:lnTo>
                    <a:pt x="587" y="4969"/>
                  </a:lnTo>
                  <a:cubicBezTo>
                    <a:pt x="587" y="4414"/>
                    <a:pt x="1019" y="3982"/>
                    <a:pt x="1574" y="3982"/>
                  </a:cubicBezTo>
                  <a:close/>
                  <a:moveTo>
                    <a:pt x="6975" y="11142"/>
                  </a:moveTo>
                  <a:lnTo>
                    <a:pt x="6975" y="12253"/>
                  </a:lnTo>
                  <a:lnTo>
                    <a:pt x="4136" y="12253"/>
                  </a:lnTo>
                  <a:lnTo>
                    <a:pt x="4136" y="11142"/>
                  </a:lnTo>
                  <a:close/>
                  <a:moveTo>
                    <a:pt x="12098" y="11142"/>
                  </a:moveTo>
                  <a:lnTo>
                    <a:pt x="12098" y="12253"/>
                  </a:lnTo>
                  <a:lnTo>
                    <a:pt x="9259" y="12253"/>
                  </a:lnTo>
                  <a:lnTo>
                    <a:pt x="9259" y="11142"/>
                  </a:lnTo>
                  <a:close/>
                  <a:moveTo>
                    <a:pt x="7253" y="1"/>
                  </a:moveTo>
                  <a:cubicBezTo>
                    <a:pt x="7098" y="1"/>
                    <a:pt x="6975" y="124"/>
                    <a:pt x="6975" y="278"/>
                  </a:cubicBezTo>
                  <a:lnTo>
                    <a:pt x="6975" y="1112"/>
                  </a:lnTo>
                  <a:cubicBezTo>
                    <a:pt x="6790" y="1173"/>
                    <a:pt x="6605" y="1297"/>
                    <a:pt x="6450" y="1420"/>
                  </a:cubicBezTo>
                  <a:lnTo>
                    <a:pt x="5740" y="1019"/>
                  </a:lnTo>
                  <a:cubicBezTo>
                    <a:pt x="5683" y="984"/>
                    <a:pt x="5625" y="967"/>
                    <a:pt x="5570" y="967"/>
                  </a:cubicBezTo>
                  <a:cubicBezTo>
                    <a:pt x="5479" y="967"/>
                    <a:pt x="5397" y="1015"/>
                    <a:pt x="5339" y="1112"/>
                  </a:cubicBezTo>
                  <a:lnTo>
                    <a:pt x="4506" y="2593"/>
                  </a:lnTo>
                  <a:cubicBezTo>
                    <a:pt x="4413" y="2716"/>
                    <a:pt x="4475" y="2902"/>
                    <a:pt x="4599" y="2963"/>
                  </a:cubicBezTo>
                  <a:lnTo>
                    <a:pt x="5308" y="3365"/>
                  </a:lnTo>
                  <a:cubicBezTo>
                    <a:pt x="5278" y="3457"/>
                    <a:pt x="5278" y="3550"/>
                    <a:pt x="5278" y="3673"/>
                  </a:cubicBezTo>
                  <a:cubicBezTo>
                    <a:pt x="5278" y="3766"/>
                    <a:pt x="5278" y="3889"/>
                    <a:pt x="5308" y="3982"/>
                  </a:cubicBezTo>
                  <a:lnTo>
                    <a:pt x="4599" y="4383"/>
                  </a:lnTo>
                  <a:cubicBezTo>
                    <a:pt x="4537" y="4414"/>
                    <a:pt x="4475" y="4476"/>
                    <a:pt x="4475" y="4537"/>
                  </a:cubicBezTo>
                  <a:cubicBezTo>
                    <a:pt x="4444" y="4630"/>
                    <a:pt x="4444" y="4692"/>
                    <a:pt x="4506" y="4753"/>
                  </a:cubicBezTo>
                  <a:lnTo>
                    <a:pt x="4660" y="5062"/>
                  </a:lnTo>
                  <a:lnTo>
                    <a:pt x="2253" y="5062"/>
                  </a:lnTo>
                  <a:lnTo>
                    <a:pt x="2253" y="3642"/>
                  </a:lnTo>
                  <a:cubicBezTo>
                    <a:pt x="2253" y="3488"/>
                    <a:pt x="2130" y="3365"/>
                    <a:pt x="1975" y="3365"/>
                  </a:cubicBezTo>
                  <a:lnTo>
                    <a:pt x="1543" y="3365"/>
                  </a:lnTo>
                  <a:cubicBezTo>
                    <a:pt x="710" y="3365"/>
                    <a:pt x="0" y="4074"/>
                    <a:pt x="0" y="4908"/>
                  </a:cubicBezTo>
                  <a:lnTo>
                    <a:pt x="0" y="12932"/>
                  </a:lnTo>
                  <a:cubicBezTo>
                    <a:pt x="0" y="13765"/>
                    <a:pt x="710" y="14475"/>
                    <a:pt x="1543" y="14475"/>
                  </a:cubicBezTo>
                  <a:lnTo>
                    <a:pt x="6852" y="14475"/>
                  </a:lnTo>
                  <a:cubicBezTo>
                    <a:pt x="7006" y="14475"/>
                    <a:pt x="7129" y="14351"/>
                    <a:pt x="7129" y="14197"/>
                  </a:cubicBezTo>
                  <a:cubicBezTo>
                    <a:pt x="7129" y="14043"/>
                    <a:pt x="7006" y="13919"/>
                    <a:pt x="6852" y="13919"/>
                  </a:cubicBezTo>
                  <a:lnTo>
                    <a:pt x="1574" y="13919"/>
                  </a:lnTo>
                  <a:cubicBezTo>
                    <a:pt x="309" y="13827"/>
                    <a:pt x="309" y="12006"/>
                    <a:pt x="1574" y="11913"/>
                  </a:cubicBezTo>
                  <a:lnTo>
                    <a:pt x="2006" y="11913"/>
                  </a:lnTo>
                  <a:cubicBezTo>
                    <a:pt x="2161" y="11913"/>
                    <a:pt x="2284" y="11790"/>
                    <a:pt x="2284" y="11635"/>
                  </a:cubicBezTo>
                  <a:lnTo>
                    <a:pt x="2284" y="5617"/>
                  </a:lnTo>
                  <a:lnTo>
                    <a:pt x="5000" y="5617"/>
                  </a:lnTo>
                  <a:lnTo>
                    <a:pt x="5370" y="6235"/>
                  </a:lnTo>
                  <a:cubicBezTo>
                    <a:pt x="5411" y="6317"/>
                    <a:pt x="5507" y="6358"/>
                    <a:pt x="5603" y="6358"/>
                  </a:cubicBezTo>
                  <a:cubicBezTo>
                    <a:pt x="5651" y="6358"/>
                    <a:pt x="5699" y="6348"/>
                    <a:pt x="5740" y="6327"/>
                  </a:cubicBezTo>
                  <a:lnTo>
                    <a:pt x="6450" y="5926"/>
                  </a:lnTo>
                  <a:cubicBezTo>
                    <a:pt x="6605" y="6049"/>
                    <a:pt x="6790" y="6142"/>
                    <a:pt x="6975" y="6235"/>
                  </a:cubicBezTo>
                  <a:lnTo>
                    <a:pt x="6975" y="7037"/>
                  </a:lnTo>
                  <a:cubicBezTo>
                    <a:pt x="6975" y="7191"/>
                    <a:pt x="7129" y="7315"/>
                    <a:pt x="7284" y="7315"/>
                  </a:cubicBezTo>
                  <a:lnTo>
                    <a:pt x="7839" y="7315"/>
                  </a:lnTo>
                  <a:lnTo>
                    <a:pt x="7839" y="8642"/>
                  </a:lnTo>
                  <a:lnTo>
                    <a:pt x="5586" y="8642"/>
                  </a:lnTo>
                  <a:cubicBezTo>
                    <a:pt x="5401" y="8642"/>
                    <a:pt x="5278" y="8765"/>
                    <a:pt x="5278" y="8920"/>
                  </a:cubicBezTo>
                  <a:lnTo>
                    <a:pt x="5278" y="10494"/>
                  </a:lnTo>
                  <a:lnTo>
                    <a:pt x="3858" y="10494"/>
                  </a:lnTo>
                  <a:cubicBezTo>
                    <a:pt x="3704" y="10494"/>
                    <a:pt x="3580" y="10617"/>
                    <a:pt x="3580" y="10802"/>
                  </a:cubicBezTo>
                  <a:lnTo>
                    <a:pt x="3580" y="12500"/>
                  </a:lnTo>
                  <a:cubicBezTo>
                    <a:pt x="3580" y="12654"/>
                    <a:pt x="3704" y="12777"/>
                    <a:pt x="3858" y="12777"/>
                  </a:cubicBezTo>
                  <a:lnTo>
                    <a:pt x="7284" y="12777"/>
                  </a:lnTo>
                  <a:cubicBezTo>
                    <a:pt x="7438" y="12777"/>
                    <a:pt x="7561" y="12654"/>
                    <a:pt x="7561" y="12500"/>
                  </a:cubicBezTo>
                  <a:lnTo>
                    <a:pt x="7561" y="10802"/>
                  </a:lnTo>
                  <a:cubicBezTo>
                    <a:pt x="7561" y="10617"/>
                    <a:pt x="7438" y="10494"/>
                    <a:pt x="7284" y="10494"/>
                  </a:cubicBezTo>
                  <a:lnTo>
                    <a:pt x="5864" y="10494"/>
                  </a:lnTo>
                  <a:lnTo>
                    <a:pt x="5864" y="9197"/>
                  </a:lnTo>
                  <a:lnTo>
                    <a:pt x="10401" y="9197"/>
                  </a:lnTo>
                  <a:lnTo>
                    <a:pt x="10401" y="10494"/>
                  </a:lnTo>
                  <a:lnTo>
                    <a:pt x="8981" y="10494"/>
                  </a:lnTo>
                  <a:cubicBezTo>
                    <a:pt x="8827" y="10494"/>
                    <a:pt x="8703" y="10617"/>
                    <a:pt x="8703" y="10802"/>
                  </a:cubicBezTo>
                  <a:lnTo>
                    <a:pt x="8703" y="12500"/>
                  </a:lnTo>
                  <a:cubicBezTo>
                    <a:pt x="8703" y="12654"/>
                    <a:pt x="8827" y="12777"/>
                    <a:pt x="8981" y="12777"/>
                  </a:cubicBezTo>
                  <a:lnTo>
                    <a:pt x="12376" y="12777"/>
                  </a:lnTo>
                  <a:cubicBezTo>
                    <a:pt x="12530" y="12777"/>
                    <a:pt x="12654" y="12654"/>
                    <a:pt x="12654" y="12500"/>
                  </a:cubicBezTo>
                  <a:lnTo>
                    <a:pt x="12654" y="10802"/>
                  </a:lnTo>
                  <a:cubicBezTo>
                    <a:pt x="12654" y="10617"/>
                    <a:pt x="12530" y="10494"/>
                    <a:pt x="12376" y="10494"/>
                  </a:cubicBezTo>
                  <a:lnTo>
                    <a:pt x="10956" y="10494"/>
                  </a:lnTo>
                  <a:lnTo>
                    <a:pt x="10956" y="8920"/>
                  </a:lnTo>
                  <a:cubicBezTo>
                    <a:pt x="10956" y="8765"/>
                    <a:pt x="10833" y="8642"/>
                    <a:pt x="10678" y="8642"/>
                  </a:cubicBezTo>
                  <a:lnTo>
                    <a:pt x="8395" y="8642"/>
                  </a:lnTo>
                  <a:lnTo>
                    <a:pt x="8395" y="7315"/>
                  </a:lnTo>
                  <a:lnTo>
                    <a:pt x="8981" y="7315"/>
                  </a:lnTo>
                  <a:cubicBezTo>
                    <a:pt x="9135" y="7315"/>
                    <a:pt x="9259" y="7191"/>
                    <a:pt x="9259" y="7037"/>
                  </a:cubicBezTo>
                  <a:lnTo>
                    <a:pt x="9259" y="6235"/>
                  </a:lnTo>
                  <a:cubicBezTo>
                    <a:pt x="9444" y="6142"/>
                    <a:pt x="9629" y="6049"/>
                    <a:pt x="9814" y="5926"/>
                  </a:cubicBezTo>
                  <a:lnTo>
                    <a:pt x="10493" y="6327"/>
                  </a:lnTo>
                  <a:cubicBezTo>
                    <a:pt x="10545" y="6348"/>
                    <a:pt x="10596" y="6358"/>
                    <a:pt x="10645" y="6358"/>
                  </a:cubicBezTo>
                  <a:cubicBezTo>
                    <a:pt x="10744" y="6358"/>
                    <a:pt x="10833" y="6317"/>
                    <a:pt x="10894" y="6235"/>
                  </a:cubicBezTo>
                  <a:lnTo>
                    <a:pt x="11234" y="5617"/>
                  </a:lnTo>
                  <a:lnTo>
                    <a:pt x="13981" y="5617"/>
                  </a:lnTo>
                  <a:lnTo>
                    <a:pt x="13981" y="13919"/>
                  </a:lnTo>
                  <a:lnTo>
                    <a:pt x="9413" y="13919"/>
                  </a:lnTo>
                  <a:cubicBezTo>
                    <a:pt x="9259" y="13919"/>
                    <a:pt x="9104" y="14043"/>
                    <a:pt x="9104" y="14197"/>
                  </a:cubicBezTo>
                  <a:cubicBezTo>
                    <a:pt x="9104" y="14351"/>
                    <a:pt x="9259" y="14475"/>
                    <a:pt x="9413" y="14475"/>
                  </a:cubicBezTo>
                  <a:lnTo>
                    <a:pt x="14258" y="14475"/>
                  </a:lnTo>
                  <a:cubicBezTo>
                    <a:pt x="14413" y="14475"/>
                    <a:pt x="14536" y="14351"/>
                    <a:pt x="14536" y="14197"/>
                  </a:cubicBezTo>
                  <a:lnTo>
                    <a:pt x="14536" y="5401"/>
                  </a:lnTo>
                  <a:cubicBezTo>
                    <a:pt x="14536" y="5247"/>
                    <a:pt x="14413" y="5124"/>
                    <a:pt x="14258" y="5124"/>
                  </a:cubicBezTo>
                  <a:lnTo>
                    <a:pt x="11543" y="5124"/>
                  </a:lnTo>
                  <a:lnTo>
                    <a:pt x="11728" y="4784"/>
                  </a:lnTo>
                  <a:cubicBezTo>
                    <a:pt x="11759" y="4722"/>
                    <a:pt x="11789" y="4661"/>
                    <a:pt x="11759" y="4568"/>
                  </a:cubicBezTo>
                  <a:cubicBezTo>
                    <a:pt x="11728" y="4506"/>
                    <a:pt x="11697" y="4445"/>
                    <a:pt x="11635" y="4414"/>
                  </a:cubicBezTo>
                  <a:lnTo>
                    <a:pt x="10925" y="4013"/>
                  </a:lnTo>
                  <a:cubicBezTo>
                    <a:pt x="10925" y="3920"/>
                    <a:pt x="10925" y="3827"/>
                    <a:pt x="10925" y="3704"/>
                  </a:cubicBezTo>
                  <a:cubicBezTo>
                    <a:pt x="10925" y="3611"/>
                    <a:pt x="10925" y="3488"/>
                    <a:pt x="10925" y="3395"/>
                  </a:cubicBezTo>
                  <a:lnTo>
                    <a:pt x="11635" y="2994"/>
                  </a:lnTo>
                  <a:cubicBezTo>
                    <a:pt x="11697" y="2963"/>
                    <a:pt x="11728" y="2902"/>
                    <a:pt x="11759" y="2840"/>
                  </a:cubicBezTo>
                  <a:cubicBezTo>
                    <a:pt x="11789" y="2747"/>
                    <a:pt x="11759" y="2686"/>
                    <a:pt x="11728" y="2624"/>
                  </a:cubicBezTo>
                  <a:lnTo>
                    <a:pt x="10894" y="1142"/>
                  </a:lnTo>
                  <a:cubicBezTo>
                    <a:pt x="10833" y="1060"/>
                    <a:pt x="10744" y="1005"/>
                    <a:pt x="10645" y="1005"/>
                  </a:cubicBezTo>
                  <a:cubicBezTo>
                    <a:pt x="10596" y="1005"/>
                    <a:pt x="10545" y="1019"/>
                    <a:pt x="10493" y="1050"/>
                  </a:cubicBezTo>
                  <a:lnTo>
                    <a:pt x="9783" y="1451"/>
                  </a:lnTo>
                  <a:cubicBezTo>
                    <a:pt x="9629" y="1328"/>
                    <a:pt x="9444" y="1235"/>
                    <a:pt x="9259" y="1142"/>
                  </a:cubicBezTo>
                  <a:lnTo>
                    <a:pt x="9259" y="278"/>
                  </a:lnTo>
                  <a:cubicBezTo>
                    <a:pt x="9259" y="124"/>
                    <a:pt x="9135"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4" name="Google Shape;21594;p101"/>
          <p:cNvGrpSpPr/>
          <p:nvPr/>
        </p:nvGrpSpPr>
        <p:grpSpPr>
          <a:xfrm>
            <a:off x="3316525" y="2935121"/>
            <a:ext cx="206025" cy="364200"/>
            <a:chOff x="7057900" y="3602175"/>
            <a:chExt cx="206025" cy="364200"/>
          </a:xfrm>
        </p:grpSpPr>
        <p:sp>
          <p:nvSpPr>
            <p:cNvPr id="21595" name="Google Shape;21595;p101"/>
            <p:cNvSpPr/>
            <p:nvPr/>
          </p:nvSpPr>
          <p:spPr>
            <a:xfrm>
              <a:off x="7151250" y="3909250"/>
              <a:ext cx="17000" cy="14075"/>
            </a:xfrm>
            <a:custGeom>
              <a:rect b="b" l="l" r="r" t="t"/>
              <a:pathLst>
                <a:path extrusionOk="0" h="563" w="680">
                  <a:moveTo>
                    <a:pt x="402" y="1"/>
                  </a:moveTo>
                  <a:cubicBezTo>
                    <a:pt x="124" y="1"/>
                    <a:pt x="0" y="309"/>
                    <a:pt x="186" y="494"/>
                  </a:cubicBezTo>
                  <a:cubicBezTo>
                    <a:pt x="242" y="541"/>
                    <a:pt x="309" y="562"/>
                    <a:pt x="376" y="562"/>
                  </a:cubicBezTo>
                  <a:cubicBezTo>
                    <a:pt x="530" y="562"/>
                    <a:pt x="679" y="450"/>
                    <a:pt x="679" y="278"/>
                  </a:cubicBezTo>
                  <a:cubicBezTo>
                    <a:pt x="679"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101"/>
            <p:cNvSpPr/>
            <p:nvPr/>
          </p:nvSpPr>
          <p:spPr>
            <a:xfrm>
              <a:off x="7130425" y="3645375"/>
              <a:ext cx="61750" cy="13925"/>
            </a:xfrm>
            <a:custGeom>
              <a:rect b="b" l="l" r="r" t="t"/>
              <a:pathLst>
                <a:path extrusionOk="0" h="557" w="2470">
                  <a:moveTo>
                    <a:pt x="370" y="1"/>
                  </a:moveTo>
                  <a:cubicBezTo>
                    <a:pt x="0" y="1"/>
                    <a:pt x="0" y="556"/>
                    <a:pt x="370" y="556"/>
                  </a:cubicBezTo>
                  <a:lnTo>
                    <a:pt x="2068" y="556"/>
                  </a:lnTo>
                  <a:cubicBezTo>
                    <a:pt x="2469" y="556"/>
                    <a:pt x="2469"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101"/>
            <p:cNvSpPr/>
            <p:nvPr/>
          </p:nvSpPr>
          <p:spPr>
            <a:xfrm>
              <a:off x="7096475" y="3727175"/>
              <a:ext cx="130400" cy="114200"/>
            </a:xfrm>
            <a:custGeom>
              <a:rect b="b" l="l" r="r" t="t"/>
              <a:pathLst>
                <a:path extrusionOk="0" h="4568" w="5216">
                  <a:moveTo>
                    <a:pt x="3734" y="587"/>
                  </a:moveTo>
                  <a:cubicBezTo>
                    <a:pt x="4228" y="587"/>
                    <a:pt x="4629" y="1049"/>
                    <a:pt x="4599" y="1543"/>
                  </a:cubicBezTo>
                  <a:cubicBezTo>
                    <a:pt x="4599" y="2315"/>
                    <a:pt x="3734" y="2932"/>
                    <a:pt x="2593" y="3889"/>
                  </a:cubicBezTo>
                  <a:cubicBezTo>
                    <a:pt x="1389" y="2839"/>
                    <a:pt x="617" y="2284"/>
                    <a:pt x="617" y="1543"/>
                  </a:cubicBezTo>
                  <a:cubicBezTo>
                    <a:pt x="587" y="1049"/>
                    <a:pt x="957" y="587"/>
                    <a:pt x="1482" y="587"/>
                  </a:cubicBezTo>
                  <a:cubicBezTo>
                    <a:pt x="2099" y="587"/>
                    <a:pt x="2315" y="1358"/>
                    <a:pt x="2315" y="1358"/>
                  </a:cubicBezTo>
                  <a:cubicBezTo>
                    <a:pt x="2361" y="1497"/>
                    <a:pt x="2485" y="1566"/>
                    <a:pt x="2604" y="1566"/>
                  </a:cubicBezTo>
                  <a:cubicBezTo>
                    <a:pt x="2724" y="1566"/>
                    <a:pt x="2839" y="1497"/>
                    <a:pt x="2870" y="1358"/>
                  </a:cubicBezTo>
                  <a:cubicBezTo>
                    <a:pt x="2870" y="1358"/>
                    <a:pt x="3086" y="587"/>
                    <a:pt x="3734" y="587"/>
                  </a:cubicBezTo>
                  <a:close/>
                  <a:moveTo>
                    <a:pt x="1482" y="0"/>
                  </a:moveTo>
                  <a:cubicBezTo>
                    <a:pt x="648" y="0"/>
                    <a:pt x="0" y="710"/>
                    <a:pt x="62" y="1543"/>
                  </a:cubicBezTo>
                  <a:cubicBezTo>
                    <a:pt x="62" y="2623"/>
                    <a:pt x="1019" y="3272"/>
                    <a:pt x="2407" y="4475"/>
                  </a:cubicBezTo>
                  <a:cubicBezTo>
                    <a:pt x="2469" y="4537"/>
                    <a:pt x="2539" y="4568"/>
                    <a:pt x="2608" y="4568"/>
                  </a:cubicBezTo>
                  <a:cubicBezTo>
                    <a:pt x="2677" y="4568"/>
                    <a:pt x="2747" y="4537"/>
                    <a:pt x="2809" y="4475"/>
                  </a:cubicBezTo>
                  <a:cubicBezTo>
                    <a:pt x="4197" y="3272"/>
                    <a:pt x="5185" y="2623"/>
                    <a:pt x="5185" y="1543"/>
                  </a:cubicBezTo>
                  <a:lnTo>
                    <a:pt x="5154" y="1543"/>
                  </a:lnTo>
                  <a:cubicBezTo>
                    <a:pt x="5216" y="710"/>
                    <a:pt x="4568" y="0"/>
                    <a:pt x="3734" y="0"/>
                  </a:cubicBezTo>
                  <a:cubicBezTo>
                    <a:pt x="3472" y="417"/>
                    <a:pt x="3032" y="625"/>
                    <a:pt x="2596" y="625"/>
                  </a:cubicBezTo>
                  <a:cubicBezTo>
                    <a:pt x="2161" y="625"/>
                    <a:pt x="1728" y="417"/>
                    <a:pt x="1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101"/>
            <p:cNvSpPr/>
            <p:nvPr/>
          </p:nvSpPr>
          <p:spPr>
            <a:xfrm>
              <a:off x="7153550" y="3951675"/>
              <a:ext cx="14700" cy="13925"/>
            </a:xfrm>
            <a:custGeom>
              <a:rect b="b" l="l" r="r" t="t"/>
              <a:pathLst>
                <a:path extrusionOk="0" h="557" w="588">
                  <a:moveTo>
                    <a:pt x="294" y="1"/>
                  </a:moveTo>
                  <a:cubicBezTo>
                    <a:pt x="148" y="1"/>
                    <a:pt x="1" y="94"/>
                    <a:pt x="1" y="279"/>
                  </a:cubicBezTo>
                  <a:cubicBezTo>
                    <a:pt x="1" y="464"/>
                    <a:pt x="148" y="556"/>
                    <a:pt x="294" y="556"/>
                  </a:cubicBezTo>
                  <a:cubicBezTo>
                    <a:pt x="441" y="556"/>
                    <a:pt x="587" y="464"/>
                    <a:pt x="587" y="279"/>
                  </a:cubicBezTo>
                  <a:cubicBezTo>
                    <a:pt x="587" y="94"/>
                    <a:pt x="441"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101"/>
            <p:cNvSpPr/>
            <p:nvPr/>
          </p:nvSpPr>
          <p:spPr>
            <a:xfrm>
              <a:off x="7057900" y="3602175"/>
              <a:ext cx="206025" cy="364200"/>
            </a:xfrm>
            <a:custGeom>
              <a:rect b="b" l="l" r="r" t="t"/>
              <a:pathLst>
                <a:path extrusionOk="0" h="14568" w="8241">
                  <a:moveTo>
                    <a:pt x="7376" y="1"/>
                  </a:moveTo>
                  <a:lnTo>
                    <a:pt x="7376" y="31"/>
                  </a:lnTo>
                  <a:lnTo>
                    <a:pt x="864" y="31"/>
                  </a:lnTo>
                  <a:cubicBezTo>
                    <a:pt x="401" y="31"/>
                    <a:pt x="0" y="402"/>
                    <a:pt x="0" y="896"/>
                  </a:cubicBezTo>
                  <a:lnTo>
                    <a:pt x="0" y="13703"/>
                  </a:lnTo>
                  <a:cubicBezTo>
                    <a:pt x="0" y="14197"/>
                    <a:pt x="401" y="14567"/>
                    <a:pt x="864" y="14567"/>
                  </a:cubicBezTo>
                  <a:lnTo>
                    <a:pt x="2839" y="14567"/>
                  </a:lnTo>
                  <a:cubicBezTo>
                    <a:pt x="2994" y="14567"/>
                    <a:pt x="3117" y="14444"/>
                    <a:pt x="3117" y="14290"/>
                  </a:cubicBezTo>
                  <a:cubicBezTo>
                    <a:pt x="3117" y="14149"/>
                    <a:pt x="3014" y="14008"/>
                    <a:pt x="2879" y="14008"/>
                  </a:cubicBezTo>
                  <a:cubicBezTo>
                    <a:pt x="2866" y="14008"/>
                    <a:pt x="2853" y="14009"/>
                    <a:pt x="2839" y="14012"/>
                  </a:cubicBezTo>
                  <a:lnTo>
                    <a:pt x="864" y="14012"/>
                  </a:lnTo>
                  <a:cubicBezTo>
                    <a:pt x="710" y="14012"/>
                    <a:pt x="556" y="13858"/>
                    <a:pt x="556" y="13703"/>
                  </a:cubicBezTo>
                  <a:lnTo>
                    <a:pt x="556" y="865"/>
                  </a:lnTo>
                  <a:cubicBezTo>
                    <a:pt x="556" y="710"/>
                    <a:pt x="710" y="587"/>
                    <a:pt x="864" y="587"/>
                  </a:cubicBezTo>
                  <a:lnTo>
                    <a:pt x="7376" y="587"/>
                  </a:lnTo>
                  <a:cubicBezTo>
                    <a:pt x="7530" y="587"/>
                    <a:pt x="7654" y="710"/>
                    <a:pt x="7654" y="865"/>
                  </a:cubicBezTo>
                  <a:lnTo>
                    <a:pt x="7654" y="13703"/>
                  </a:lnTo>
                  <a:cubicBezTo>
                    <a:pt x="7654" y="13858"/>
                    <a:pt x="7530" y="13981"/>
                    <a:pt x="7376" y="13981"/>
                  </a:cubicBezTo>
                  <a:lnTo>
                    <a:pt x="5401" y="13981"/>
                  </a:lnTo>
                  <a:cubicBezTo>
                    <a:pt x="5247" y="13981"/>
                    <a:pt x="5092" y="14104"/>
                    <a:pt x="5123" y="14259"/>
                  </a:cubicBezTo>
                  <a:cubicBezTo>
                    <a:pt x="5123" y="14413"/>
                    <a:pt x="5247" y="14536"/>
                    <a:pt x="5401" y="14536"/>
                  </a:cubicBezTo>
                  <a:lnTo>
                    <a:pt x="7376" y="14536"/>
                  </a:lnTo>
                  <a:cubicBezTo>
                    <a:pt x="7839" y="14536"/>
                    <a:pt x="8240" y="14166"/>
                    <a:pt x="8240" y="13703"/>
                  </a:cubicBezTo>
                  <a:lnTo>
                    <a:pt x="8240" y="865"/>
                  </a:lnTo>
                  <a:cubicBezTo>
                    <a:pt x="8240" y="402"/>
                    <a:pt x="7839" y="1"/>
                    <a:pt x="7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0" name="Google Shape;21600;p101"/>
          <p:cNvGrpSpPr/>
          <p:nvPr/>
        </p:nvGrpSpPr>
        <p:grpSpPr>
          <a:xfrm>
            <a:off x="3990525" y="2935508"/>
            <a:ext cx="363425" cy="363425"/>
            <a:chOff x="6242375" y="4171575"/>
            <a:chExt cx="363425" cy="363425"/>
          </a:xfrm>
        </p:grpSpPr>
        <p:sp>
          <p:nvSpPr>
            <p:cNvPr id="21601" name="Google Shape;21601;p101"/>
            <p:cNvSpPr/>
            <p:nvPr/>
          </p:nvSpPr>
          <p:spPr>
            <a:xfrm>
              <a:off x="6479225" y="4367550"/>
              <a:ext cx="86450" cy="13900"/>
            </a:xfrm>
            <a:custGeom>
              <a:rect b="b" l="l" r="r" t="t"/>
              <a:pathLst>
                <a:path extrusionOk="0" h="556" w="3458">
                  <a:moveTo>
                    <a:pt x="371" y="0"/>
                  </a:moveTo>
                  <a:cubicBezTo>
                    <a:pt x="1" y="0"/>
                    <a:pt x="1" y="556"/>
                    <a:pt x="371" y="556"/>
                  </a:cubicBezTo>
                  <a:lnTo>
                    <a:pt x="3087" y="556"/>
                  </a:lnTo>
                  <a:cubicBezTo>
                    <a:pt x="3457" y="556"/>
                    <a:pt x="3457"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101"/>
            <p:cNvSpPr/>
            <p:nvPr/>
          </p:nvSpPr>
          <p:spPr>
            <a:xfrm>
              <a:off x="6499700" y="4409875"/>
              <a:ext cx="67050" cy="14125"/>
            </a:xfrm>
            <a:custGeom>
              <a:rect b="b" l="l" r="r" t="t"/>
              <a:pathLst>
                <a:path extrusionOk="0" h="565" w="2682">
                  <a:moveTo>
                    <a:pt x="335" y="1"/>
                  </a:moveTo>
                  <a:cubicBezTo>
                    <a:pt x="1" y="1"/>
                    <a:pt x="1" y="564"/>
                    <a:pt x="335" y="564"/>
                  </a:cubicBezTo>
                  <a:cubicBezTo>
                    <a:pt x="351" y="564"/>
                    <a:pt x="368" y="563"/>
                    <a:pt x="385" y="560"/>
                  </a:cubicBezTo>
                  <a:lnTo>
                    <a:pt x="2268" y="560"/>
                  </a:lnTo>
                  <a:cubicBezTo>
                    <a:pt x="2287" y="563"/>
                    <a:pt x="2305" y="564"/>
                    <a:pt x="2322" y="564"/>
                  </a:cubicBezTo>
                  <a:cubicBezTo>
                    <a:pt x="2682" y="564"/>
                    <a:pt x="2682" y="1"/>
                    <a:pt x="2322" y="1"/>
                  </a:cubicBezTo>
                  <a:cubicBezTo>
                    <a:pt x="2305" y="1"/>
                    <a:pt x="2287" y="2"/>
                    <a:pt x="2268" y="5"/>
                  </a:cubicBezTo>
                  <a:lnTo>
                    <a:pt x="385" y="5"/>
                  </a:lnTo>
                  <a:cubicBezTo>
                    <a:pt x="368" y="2"/>
                    <a:pt x="351" y="1"/>
                    <a:pt x="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101"/>
            <p:cNvSpPr/>
            <p:nvPr/>
          </p:nvSpPr>
          <p:spPr>
            <a:xfrm>
              <a:off x="6477925" y="4452400"/>
              <a:ext cx="89050" cy="14725"/>
            </a:xfrm>
            <a:custGeom>
              <a:rect b="b" l="l" r="r" t="t"/>
              <a:pathLst>
                <a:path extrusionOk="0" h="589" w="3562">
                  <a:moveTo>
                    <a:pt x="394" y="0"/>
                  </a:moveTo>
                  <a:cubicBezTo>
                    <a:pt x="1" y="0"/>
                    <a:pt x="1" y="589"/>
                    <a:pt x="394" y="589"/>
                  </a:cubicBezTo>
                  <a:cubicBezTo>
                    <a:pt x="403" y="589"/>
                    <a:pt x="413" y="588"/>
                    <a:pt x="423" y="588"/>
                  </a:cubicBezTo>
                  <a:lnTo>
                    <a:pt x="3139" y="588"/>
                  </a:lnTo>
                  <a:cubicBezTo>
                    <a:pt x="3149" y="588"/>
                    <a:pt x="3159" y="589"/>
                    <a:pt x="3168" y="589"/>
                  </a:cubicBezTo>
                  <a:cubicBezTo>
                    <a:pt x="3561" y="589"/>
                    <a:pt x="3561" y="0"/>
                    <a:pt x="3168" y="0"/>
                  </a:cubicBezTo>
                  <a:cubicBezTo>
                    <a:pt x="3159" y="0"/>
                    <a:pt x="3149" y="1"/>
                    <a:pt x="3139" y="1"/>
                  </a:cubicBezTo>
                  <a:lnTo>
                    <a:pt x="423" y="1"/>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101"/>
            <p:cNvSpPr/>
            <p:nvPr/>
          </p:nvSpPr>
          <p:spPr>
            <a:xfrm>
              <a:off x="6459950" y="4520325"/>
              <a:ext cx="14675" cy="14675"/>
            </a:xfrm>
            <a:custGeom>
              <a:rect b="b" l="l" r="r" t="t"/>
              <a:pathLst>
                <a:path extrusionOk="0" h="587" w="587">
                  <a:moveTo>
                    <a:pt x="278" y="0"/>
                  </a:moveTo>
                  <a:cubicBezTo>
                    <a:pt x="124" y="0"/>
                    <a:pt x="0" y="154"/>
                    <a:pt x="0" y="309"/>
                  </a:cubicBezTo>
                  <a:cubicBezTo>
                    <a:pt x="0" y="463"/>
                    <a:pt x="124" y="586"/>
                    <a:pt x="278" y="586"/>
                  </a:cubicBezTo>
                  <a:cubicBezTo>
                    <a:pt x="432" y="586"/>
                    <a:pt x="587" y="463"/>
                    <a:pt x="587" y="309"/>
                  </a:cubicBezTo>
                  <a:cubicBezTo>
                    <a:pt x="587" y="154"/>
                    <a:pt x="432"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101"/>
            <p:cNvSpPr/>
            <p:nvPr/>
          </p:nvSpPr>
          <p:spPr>
            <a:xfrm>
              <a:off x="6242375" y="4171575"/>
              <a:ext cx="363425" cy="363425"/>
            </a:xfrm>
            <a:custGeom>
              <a:rect b="b" l="l" r="r" t="t"/>
              <a:pathLst>
                <a:path extrusionOk="0" h="14537" w="14537">
                  <a:moveTo>
                    <a:pt x="8703" y="556"/>
                  </a:moveTo>
                  <a:lnTo>
                    <a:pt x="8703" y="1698"/>
                  </a:lnTo>
                  <a:lnTo>
                    <a:pt x="617" y="1698"/>
                  </a:lnTo>
                  <a:lnTo>
                    <a:pt x="617" y="865"/>
                  </a:lnTo>
                  <a:cubicBezTo>
                    <a:pt x="617" y="710"/>
                    <a:pt x="741" y="556"/>
                    <a:pt x="895" y="556"/>
                  </a:cubicBezTo>
                  <a:close/>
                  <a:moveTo>
                    <a:pt x="10123" y="556"/>
                  </a:moveTo>
                  <a:cubicBezTo>
                    <a:pt x="10277" y="556"/>
                    <a:pt x="10401" y="710"/>
                    <a:pt x="10401" y="865"/>
                  </a:cubicBezTo>
                  <a:lnTo>
                    <a:pt x="10401" y="1698"/>
                  </a:lnTo>
                  <a:lnTo>
                    <a:pt x="9290" y="1698"/>
                  </a:lnTo>
                  <a:lnTo>
                    <a:pt x="9290" y="556"/>
                  </a:lnTo>
                  <a:close/>
                  <a:moveTo>
                    <a:pt x="12283" y="4815"/>
                  </a:moveTo>
                  <a:lnTo>
                    <a:pt x="12283" y="5957"/>
                  </a:lnTo>
                  <a:lnTo>
                    <a:pt x="4166" y="5957"/>
                  </a:lnTo>
                  <a:lnTo>
                    <a:pt x="4166" y="5124"/>
                  </a:lnTo>
                  <a:cubicBezTo>
                    <a:pt x="4166" y="4938"/>
                    <a:pt x="4290" y="4815"/>
                    <a:pt x="4444" y="4815"/>
                  </a:cubicBezTo>
                  <a:close/>
                  <a:moveTo>
                    <a:pt x="13703" y="4815"/>
                  </a:moveTo>
                  <a:cubicBezTo>
                    <a:pt x="13857" y="4815"/>
                    <a:pt x="13981" y="4938"/>
                    <a:pt x="13981" y="5124"/>
                  </a:cubicBezTo>
                  <a:lnTo>
                    <a:pt x="13981" y="5957"/>
                  </a:lnTo>
                  <a:lnTo>
                    <a:pt x="12839" y="5957"/>
                  </a:lnTo>
                  <a:lnTo>
                    <a:pt x="12839" y="4815"/>
                  </a:lnTo>
                  <a:close/>
                  <a:moveTo>
                    <a:pt x="10401" y="2284"/>
                  </a:moveTo>
                  <a:lnTo>
                    <a:pt x="10401" y="4260"/>
                  </a:lnTo>
                  <a:lnTo>
                    <a:pt x="4444" y="4260"/>
                  </a:lnTo>
                  <a:cubicBezTo>
                    <a:pt x="3981" y="4260"/>
                    <a:pt x="3611" y="4630"/>
                    <a:pt x="3611" y="5124"/>
                  </a:cubicBezTo>
                  <a:lnTo>
                    <a:pt x="3611" y="8673"/>
                  </a:lnTo>
                  <a:lnTo>
                    <a:pt x="2870" y="8673"/>
                  </a:lnTo>
                  <a:cubicBezTo>
                    <a:pt x="2853" y="8674"/>
                    <a:pt x="2836" y="8675"/>
                    <a:pt x="2819" y="8675"/>
                  </a:cubicBezTo>
                  <a:cubicBezTo>
                    <a:pt x="2506" y="8675"/>
                    <a:pt x="2284" y="8410"/>
                    <a:pt x="2284" y="8117"/>
                  </a:cubicBezTo>
                  <a:cubicBezTo>
                    <a:pt x="2315" y="7901"/>
                    <a:pt x="2160" y="7793"/>
                    <a:pt x="2006" y="7793"/>
                  </a:cubicBezTo>
                  <a:cubicBezTo>
                    <a:pt x="1852" y="7793"/>
                    <a:pt x="1697" y="7901"/>
                    <a:pt x="1728" y="8117"/>
                  </a:cubicBezTo>
                  <a:lnTo>
                    <a:pt x="1728" y="9537"/>
                  </a:lnTo>
                  <a:lnTo>
                    <a:pt x="864" y="9537"/>
                  </a:lnTo>
                  <a:cubicBezTo>
                    <a:pt x="710" y="9537"/>
                    <a:pt x="586" y="9413"/>
                    <a:pt x="586" y="9259"/>
                  </a:cubicBezTo>
                  <a:lnTo>
                    <a:pt x="586" y="2284"/>
                  </a:lnTo>
                  <a:close/>
                  <a:moveTo>
                    <a:pt x="6728" y="8642"/>
                  </a:moveTo>
                  <a:lnTo>
                    <a:pt x="8487" y="9815"/>
                  </a:lnTo>
                  <a:lnTo>
                    <a:pt x="6728" y="10957"/>
                  </a:lnTo>
                  <a:lnTo>
                    <a:pt x="6728" y="10648"/>
                  </a:lnTo>
                  <a:cubicBezTo>
                    <a:pt x="6728" y="10494"/>
                    <a:pt x="6605" y="10370"/>
                    <a:pt x="6450" y="10370"/>
                  </a:cubicBezTo>
                  <a:lnTo>
                    <a:pt x="2870" y="10370"/>
                  </a:lnTo>
                  <a:cubicBezTo>
                    <a:pt x="2531" y="10370"/>
                    <a:pt x="2284" y="10092"/>
                    <a:pt x="2284" y="9784"/>
                  </a:cubicBezTo>
                  <a:lnTo>
                    <a:pt x="2284" y="9074"/>
                  </a:lnTo>
                  <a:cubicBezTo>
                    <a:pt x="2469" y="9167"/>
                    <a:pt x="2654" y="9228"/>
                    <a:pt x="2870" y="9228"/>
                  </a:cubicBezTo>
                  <a:lnTo>
                    <a:pt x="6450" y="9259"/>
                  </a:lnTo>
                  <a:cubicBezTo>
                    <a:pt x="6605" y="9259"/>
                    <a:pt x="6728" y="9136"/>
                    <a:pt x="6728" y="8981"/>
                  </a:cubicBezTo>
                  <a:lnTo>
                    <a:pt x="6728" y="8642"/>
                  </a:lnTo>
                  <a:close/>
                  <a:moveTo>
                    <a:pt x="864" y="1"/>
                  </a:moveTo>
                  <a:cubicBezTo>
                    <a:pt x="401" y="1"/>
                    <a:pt x="0" y="371"/>
                    <a:pt x="0" y="865"/>
                  </a:cubicBezTo>
                  <a:lnTo>
                    <a:pt x="0" y="9259"/>
                  </a:lnTo>
                  <a:cubicBezTo>
                    <a:pt x="0" y="9722"/>
                    <a:pt x="401" y="10092"/>
                    <a:pt x="864" y="10092"/>
                  </a:cubicBezTo>
                  <a:lnTo>
                    <a:pt x="1759" y="10092"/>
                  </a:lnTo>
                  <a:cubicBezTo>
                    <a:pt x="1883" y="10586"/>
                    <a:pt x="2346" y="10957"/>
                    <a:pt x="2839" y="10957"/>
                  </a:cubicBezTo>
                  <a:lnTo>
                    <a:pt x="3580" y="10957"/>
                  </a:lnTo>
                  <a:lnTo>
                    <a:pt x="3580" y="13672"/>
                  </a:lnTo>
                  <a:cubicBezTo>
                    <a:pt x="3580" y="14166"/>
                    <a:pt x="3981" y="14536"/>
                    <a:pt x="4444" y="14536"/>
                  </a:cubicBezTo>
                  <a:lnTo>
                    <a:pt x="7716" y="14536"/>
                  </a:lnTo>
                  <a:cubicBezTo>
                    <a:pt x="7870" y="14536"/>
                    <a:pt x="7993" y="14413"/>
                    <a:pt x="7993" y="14259"/>
                  </a:cubicBezTo>
                  <a:cubicBezTo>
                    <a:pt x="7993" y="14104"/>
                    <a:pt x="7870" y="13950"/>
                    <a:pt x="7716" y="13950"/>
                  </a:cubicBezTo>
                  <a:lnTo>
                    <a:pt x="4444" y="13950"/>
                  </a:lnTo>
                  <a:cubicBezTo>
                    <a:pt x="4290" y="13950"/>
                    <a:pt x="4166" y="13827"/>
                    <a:pt x="4166" y="13672"/>
                  </a:cubicBezTo>
                  <a:lnTo>
                    <a:pt x="4166" y="10957"/>
                  </a:lnTo>
                  <a:lnTo>
                    <a:pt x="6142" y="10957"/>
                  </a:lnTo>
                  <a:lnTo>
                    <a:pt x="6142" y="11512"/>
                  </a:lnTo>
                  <a:cubicBezTo>
                    <a:pt x="6142" y="11635"/>
                    <a:pt x="6203" y="11728"/>
                    <a:pt x="6296" y="11759"/>
                  </a:cubicBezTo>
                  <a:cubicBezTo>
                    <a:pt x="6342" y="11790"/>
                    <a:pt x="6388" y="11805"/>
                    <a:pt x="6435" y="11805"/>
                  </a:cubicBezTo>
                  <a:cubicBezTo>
                    <a:pt x="6481" y="11805"/>
                    <a:pt x="6527" y="11790"/>
                    <a:pt x="6574" y="11759"/>
                  </a:cubicBezTo>
                  <a:lnTo>
                    <a:pt x="9135" y="10062"/>
                  </a:lnTo>
                  <a:cubicBezTo>
                    <a:pt x="9320" y="9969"/>
                    <a:pt x="9320" y="9722"/>
                    <a:pt x="9135" y="9599"/>
                  </a:cubicBezTo>
                  <a:lnTo>
                    <a:pt x="6574" y="7901"/>
                  </a:lnTo>
                  <a:cubicBezTo>
                    <a:pt x="6523" y="7867"/>
                    <a:pt x="6468" y="7852"/>
                    <a:pt x="6414" y="7852"/>
                  </a:cubicBezTo>
                  <a:cubicBezTo>
                    <a:pt x="6272" y="7852"/>
                    <a:pt x="6142" y="7960"/>
                    <a:pt x="6142" y="8117"/>
                  </a:cubicBezTo>
                  <a:lnTo>
                    <a:pt x="6142" y="8673"/>
                  </a:lnTo>
                  <a:lnTo>
                    <a:pt x="4166" y="8673"/>
                  </a:lnTo>
                  <a:lnTo>
                    <a:pt x="4166" y="6543"/>
                  </a:lnTo>
                  <a:lnTo>
                    <a:pt x="13981" y="6543"/>
                  </a:lnTo>
                  <a:lnTo>
                    <a:pt x="13981" y="13672"/>
                  </a:lnTo>
                  <a:cubicBezTo>
                    <a:pt x="13981" y="13827"/>
                    <a:pt x="13857" y="13981"/>
                    <a:pt x="13703" y="13981"/>
                  </a:cubicBezTo>
                  <a:lnTo>
                    <a:pt x="10246" y="13981"/>
                  </a:lnTo>
                  <a:cubicBezTo>
                    <a:pt x="10092" y="13981"/>
                    <a:pt x="9968" y="14104"/>
                    <a:pt x="9968" y="14259"/>
                  </a:cubicBezTo>
                  <a:cubicBezTo>
                    <a:pt x="9968" y="14413"/>
                    <a:pt x="10092" y="14536"/>
                    <a:pt x="10246" y="14536"/>
                  </a:cubicBezTo>
                  <a:lnTo>
                    <a:pt x="13703" y="14536"/>
                  </a:lnTo>
                  <a:cubicBezTo>
                    <a:pt x="14166" y="14536"/>
                    <a:pt x="14536" y="14166"/>
                    <a:pt x="14536" y="13672"/>
                  </a:cubicBezTo>
                  <a:lnTo>
                    <a:pt x="14536" y="5124"/>
                  </a:lnTo>
                  <a:cubicBezTo>
                    <a:pt x="14536" y="4630"/>
                    <a:pt x="14166" y="4260"/>
                    <a:pt x="13703" y="4260"/>
                  </a:cubicBezTo>
                  <a:lnTo>
                    <a:pt x="10987" y="4260"/>
                  </a:lnTo>
                  <a:lnTo>
                    <a:pt x="10987" y="865"/>
                  </a:lnTo>
                  <a:cubicBezTo>
                    <a:pt x="10987" y="371"/>
                    <a:pt x="10586" y="1"/>
                    <a:pt x="10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6" name="Google Shape;21606;p101"/>
          <p:cNvGrpSpPr/>
          <p:nvPr/>
        </p:nvGrpSpPr>
        <p:grpSpPr>
          <a:xfrm>
            <a:off x="4751400" y="2935508"/>
            <a:ext cx="363425" cy="363425"/>
            <a:chOff x="5497050" y="4171575"/>
            <a:chExt cx="363425" cy="363425"/>
          </a:xfrm>
        </p:grpSpPr>
        <p:sp>
          <p:nvSpPr>
            <p:cNvPr id="21607" name="Google Shape;21607;p101"/>
            <p:cNvSpPr/>
            <p:nvPr/>
          </p:nvSpPr>
          <p:spPr>
            <a:xfrm>
              <a:off x="5769400" y="4214000"/>
              <a:ext cx="40150" cy="14700"/>
            </a:xfrm>
            <a:custGeom>
              <a:rect b="b" l="l" r="r" t="t"/>
              <a:pathLst>
                <a:path extrusionOk="0" h="588" w="1606">
                  <a:moveTo>
                    <a:pt x="371" y="1"/>
                  </a:moveTo>
                  <a:cubicBezTo>
                    <a:pt x="1" y="1"/>
                    <a:pt x="1" y="587"/>
                    <a:pt x="371" y="587"/>
                  </a:cubicBezTo>
                  <a:lnTo>
                    <a:pt x="1235" y="587"/>
                  </a:lnTo>
                  <a:cubicBezTo>
                    <a:pt x="1606" y="587"/>
                    <a:pt x="1606" y="1"/>
                    <a:pt x="1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101"/>
            <p:cNvSpPr/>
            <p:nvPr/>
          </p:nvSpPr>
          <p:spPr>
            <a:xfrm>
              <a:off x="5497050" y="4171575"/>
              <a:ext cx="363425" cy="363425"/>
            </a:xfrm>
            <a:custGeom>
              <a:rect b="b" l="l" r="r" t="t"/>
              <a:pathLst>
                <a:path extrusionOk="0" h="14537" w="14537">
                  <a:moveTo>
                    <a:pt x="13395" y="587"/>
                  </a:moveTo>
                  <a:cubicBezTo>
                    <a:pt x="13703" y="587"/>
                    <a:pt x="13950" y="834"/>
                    <a:pt x="13981" y="1142"/>
                  </a:cubicBezTo>
                  <a:lnTo>
                    <a:pt x="13981" y="6975"/>
                  </a:lnTo>
                  <a:lnTo>
                    <a:pt x="9413" y="6975"/>
                  </a:lnTo>
                  <a:lnTo>
                    <a:pt x="9413" y="1142"/>
                  </a:lnTo>
                  <a:cubicBezTo>
                    <a:pt x="9413" y="834"/>
                    <a:pt x="9691" y="587"/>
                    <a:pt x="10000" y="587"/>
                  </a:cubicBezTo>
                  <a:close/>
                  <a:moveTo>
                    <a:pt x="13981" y="7562"/>
                  </a:moveTo>
                  <a:lnTo>
                    <a:pt x="13981" y="8117"/>
                  </a:lnTo>
                  <a:cubicBezTo>
                    <a:pt x="13981" y="8426"/>
                    <a:pt x="13703" y="8673"/>
                    <a:pt x="13395" y="8673"/>
                  </a:cubicBezTo>
                  <a:lnTo>
                    <a:pt x="13395" y="8704"/>
                  </a:lnTo>
                  <a:lnTo>
                    <a:pt x="10000" y="8704"/>
                  </a:lnTo>
                  <a:cubicBezTo>
                    <a:pt x="9691" y="8704"/>
                    <a:pt x="9413" y="8457"/>
                    <a:pt x="9413" y="8148"/>
                  </a:cubicBezTo>
                  <a:lnTo>
                    <a:pt x="9413" y="7562"/>
                  </a:lnTo>
                  <a:close/>
                  <a:moveTo>
                    <a:pt x="8858" y="3148"/>
                  </a:moveTo>
                  <a:lnTo>
                    <a:pt x="8858" y="8117"/>
                  </a:lnTo>
                  <a:cubicBezTo>
                    <a:pt x="8858" y="8734"/>
                    <a:pt x="9383" y="9228"/>
                    <a:pt x="10000" y="9259"/>
                  </a:cubicBezTo>
                  <a:lnTo>
                    <a:pt x="12253" y="9259"/>
                  </a:lnTo>
                  <a:lnTo>
                    <a:pt x="12253" y="10401"/>
                  </a:lnTo>
                  <a:lnTo>
                    <a:pt x="7685" y="10401"/>
                  </a:lnTo>
                  <a:cubicBezTo>
                    <a:pt x="7676" y="10400"/>
                    <a:pt x="7667" y="10400"/>
                    <a:pt x="7658" y="10400"/>
                  </a:cubicBezTo>
                  <a:cubicBezTo>
                    <a:pt x="7293" y="10400"/>
                    <a:pt x="7293" y="10988"/>
                    <a:pt x="7658" y="10988"/>
                  </a:cubicBezTo>
                  <a:cubicBezTo>
                    <a:pt x="7667" y="10988"/>
                    <a:pt x="7676" y="10988"/>
                    <a:pt x="7685" y="10987"/>
                  </a:cubicBezTo>
                  <a:lnTo>
                    <a:pt x="12253" y="10987"/>
                  </a:lnTo>
                  <a:lnTo>
                    <a:pt x="12253" y="11821"/>
                  </a:lnTo>
                  <a:cubicBezTo>
                    <a:pt x="12253" y="11975"/>
                    <a:pt x="12129" y="12098"/>
                    <a:pt x="11975" y="12098"/>
                  </a:cubicBezTo>
                  <a:lnTo>
                    <a:pt x="865" y="12098"/>
                  </a:lnTo>
                  <a:cubicBezTo>
                    <a:pt x="679" y="12098"/>
                    <a:pt x="556" y="11975"/>
                    <a:pt x="556" y="11821"/>
                  </a:cubicBezTo>
                  <a:lnTo>
                    <a:pt x="556" y="10987"/>
                  </a:lnTo>
                  <a:lnTo>
                    <a:pt x="5124" y="10987"/>
                  </a:lnTo>
                  <a:cubicBezTo>
                    <a:pt x="5463" y="10926"/>
                    <a:pt x="5463" y="10432"/>
                    <a:pt x="5124" y="10401"/>
                  </a:cubicBezTo>
                  <a:lnTo>
                    <a:pt x="587" y="10401"/>
                  </a:lnTo>
                  <a:lnTo>
                    <a:pt x="587" y="3426"/>
                  </a:lnTo>
                  <a:cubicBezTo>
                    <a:pt x="587" y="3272"/>
                    <a:pt x="710" y="3148"/>
                    <a:pt x="865" y="3148"/>
                  </a:cubicBezTo>
                  <a:close/>
                  <a:moveTo>
                    <a:pt x="7839" y="12685"/>
                  </a:moveTo>
                  <a:lnTo>
                    <a:pt x="7839" y="13981"/>
                  </a:lnTo>
                  <a:lnTo>
                    <a:pt x="5000" y="13981"/>
                  </a:lnTo>
                  <a:lnTo>
                    <a:pt x="5000" y="12685"/>
                  </a:lnTo>
                  <a:close/>
                  <a:moveTo>
                    <a:pt x="13395" y="1"/>
                  </a:moveTo>
                  <a:lnTo>
                    <a:pt x="13395" y="31"/>
                  </a:lnTo>
                  <a:lnTo>
                    <a:pt x="10000" y="31"/>
                  </a:lnTo>
                  <a:cubicBezTo>
                    <a:pt x="9383" y="31"/>
                    <a:pt x="8858" y="525"/>
                    <a:pt x="8858" y="1142"/>
                  </a:cubicBezTo>
                  <a:lnTo>
                    <a:pt x="8858" y="2562"/>
                  </a:lnTo>
                  <a:lnTo>
                    <a:pt x="865" y="2562"/>
                  </a:lnTo>
                  <a:cubicBezTo>
                    <a:pt x="371" y="2562"/>
                    <a:pt x="1" y="2963"/>
                    <a:pt x="1" y="3426"/>
                  </a:cubicBezTo>
                  <a:lnTo>
                    <a:pt x="1" y="11821"/>
                  </a:lnTo>
                  <a:cubicBezTo>
                    <a:pt x="1" y="12284"/>
                    <a:pt x="371" y="12685"/>
                    <a:pt x="865" y="12685"/>
                  </a:cubicBezTo>
                  <a:lnTo>
                    <a:pt x="4414" y="12685"/>
                  </a:lnTo>
                  <a:lnTo>
                    <a:pt x="4414" y="13981"/>
                  </a:lnTo>
                  <a:lnTo>
                    <a:pt x="2994" y="13981"/>
                  </a:lnTo>
                  <a:cubicBezTo>
                    <a:pt x="2840" y="13981"/>
                    <a:pt x="2716" y="14104"/>
                    <a:pt x="2716" y="14259"/>
                  </a:cubicBezTo>
                  <a:cubicBezTo>
                    <a:pt x="2716" y="14413"/>
                    <a:pt x="2840" y="14536"/>
                    <a:pt x="2994" y="14536"/>
                  </a:cubicBezTo>
                  <a:lnTo>
                    <a:pt x="9815" y="14536"/>
                  </a:lnTo>
                  <a:cubicBezTo>
                    <a:pt x="9969" y="14536"/>
                    <a:pt x="10092" y="14413"/>
                    <a:pt x="10092" y="14259"/>
                  </a:cubicBezTo>
                  <a:cubicBezTo>
                    <a:pt x="10092" y="14104"/>
                    <a:pt x="9969" y="13981"/>
                    <a:pt x="9815" y="13981"/>
                  </a:cubicBezTo>
                  <a:lnTo>
                    <a:pt x="8395" y="13981"/>
                  </a:lnTo>
                  <a:lnTo>
                    <a:pt x="8395" y="12685"/>
                  </a:lnTo>
                  <a:lnTo>
                    <a:pt x="11975" y="12685"/>
                  </a:lnTo>
                  <a:cubicBezTo>
                    <a:pt x="12438" y="12685"/>
                    <a:pt x="12839" y="12284"/>
                    <a:pt x="12808" y="11821"/>
                  </a:cubicBezTo>
                  <a:lnTo>
                    <a:pt x="12808" y="9259"/>
                  </a:lnTo>
                  <a:lnTo>
                    <a:pt x="13395" y="9259"/>
                  </a:lnTo>
                  <a:cubicBezTo>
                    <a:pt x="14012" y="9259"/>
                    <a:pt x="14536" y="8765"/>
                    <a:pt x="14536" y="8148"/>
                  </a:cubicBezTo>
                  <a:lnTo>
                    <a:pt x="14536" y="1142"/>
                  </a:lnTo>
                  <a:cubicBezTo>
                    <a:pt x="14536" y="494"/>
                    <a:pt x="14012" y="1"/>
                    <a:pt x="13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101"/>
            <p:cNvSpPr/>
            <p:nvPr/>
          </p:nvSpPr>
          <p:spPr>
            <a:xfrm>
              <a:off x="5647500" y="4431600"/>
              <a:ext cx="17000" cy="13825"/>
            </a:xfrm>
            <a:custGeom>
              <a:rect b="b" l="l" r="r" t="t"/>
              <a:pathLst>
                <a:path extrusionOk="0" h="553" w="680">
                  <a:moveTo>
                    <a:pt x="402" y="0"/>
                  </a:moveTo>
                  <a:cubicBezTo>
                    <a:pt x="155" y="0"/>
                    <a:pt x="1" y="309"/>
                    <a:pt x="186" y="463"/>
                  </a:cubicBezTo>
                  <a:cubicBezTo>
                    <a:pt x="247" y="525"/>
                    <a:pt x="323" y="552"/>
                    <a:pt x="396" y="552"/>
                  </a:cubicBezTo>
                  <a:cubicBezTo>
                    <a:pt x="542" y="552"/>
                    <a:pt x="680" y="442"/>
                    <a:pt x="680" y="278"/>
                  </a:cubicBezTo>
                  <a:cubicBezTo>
                    <a:pt x="680" y="123"/>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0" name="Google Shape;21610;p101"/>
          <p:cNvGrpSpPr/>
          <p:nvPr/>
        </p:nvGrpSpPr>
        <p:grpSpPr>
          <a:xfrm>
            <a:off x="5464975" y="2960958"/>
            <a:ext cx="363425" cy="312525"/>
            <a:chOff x="4747100" y="4197050"/>
            <a:chExt cx="363425" cy="312525"/>
          </a:xfrm>
        </p:grpSpPr>
        <p:sp>
          <p:nvSpPr>
            <p:cNvPr id="21611" name="Google Shape;21611;p101"/>
            <p:cNvSpPr/>
            <p:nvPr/>
          </p:nvSpPr>
          <p:spPr>
            <a:xfrm>
              <a:off x="5006350" y="4323950"/>
              <a:ext cx="15075" cy="78525"/>
            </a:xfrm>
            <a:custGeom>
              <a:rect b="b" l="l" r="r" t="t"/>
              <a:pathLst>
                <a:path extrusionOk="0" h="3141" w="603">
                  <a:moveTo>
                    <a:pt x="297" y="1"/>
                  </a:moveTo>
                  <a:cubicBezTo>
                    <a:pt x="147" y="1"/>
                    <a:pt x="0" y="109"/>
                    <a:pt x="31" y="325"/>
                  </a:cubicBezTo>
                  <a:lnTo>
                    <a:pt x="31" y="2886"/>
                  </a:lnTo>
                  <a:cubicBezTo>
                    <a:pt x="47" y="3056"/>
                    <a:pt x="178" y="3141"/>
                    <a:pt x="309" y="3141"/>
                  </a:cubicBezTo>
                  <a:cubicBezTo>
                    <a:pt x="440" y="3141"/>
                    <a:pt x="571" y="3056"/>
                    <a:pt x="587" y="2886"/>
                  </a:cubicBezTo>
                  <a:lnTo>
                    <a:pt x="587" y="325"/>
                  </a:lnTo>
                  <a:cubicBezTo>
                    <a:pt x="602" y="109"/>
                    <a:pt x="448"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101"/>
            <p:cNvSpPr/>
            <p:nvPr/>
          </p:nvSpPr>
          <p:spPr>
            <a:xfrm>
              <a:off x="5049550" y="4303700"/>
              <a:ext cx="13925" cy="120200"/>
            </a:xfrm>
            <a:custGeom>
              <a:rect b="b" l="l" r="r" t="t"/>
              <a:pathLst>
                <a:path extrusionOk="0" h="4808" w="557">
                  <a:moveTo>
                    <a:pt x="278" y="1"/>
                  </a:moveTo>
                  <a:cubicBezTo>
                    <a:pt x="140" y="1"/>
                    <a:pt x="1" y="101"/>
                    <a:pt x="1" y="302"/>
                  </a:cubicBezTo>
                  <a:lnTo>
                    <a:pt x="1" y="4530"/>
                  </a:lnTo>
                  <a:cubicBezTo>
                    <a:pt x="1" y="4715"/>
                    <a:pt x="140" y="4807"/>
                    <a:pt x="278" y="4807"/>
                  </a:cubicBezTo>
                  <a:cubicBezTo>
                    <a:pt x="417" y="4807"/>
                    <a:pt x="556" y="4715"/>
                    <a:pt x="556" y="4530"/>
                  </a:cubicBezTo>
                  <a:lnTo>
                    <a:pt x="556" y="302"/>
                  </a:lnTo>
                  <a:cubicBezTo>
                    <a:pt x="556" y="101"/>
                    <a:pt x="41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101"/>
            <p:cNvSpPr/>
            <p:nvPr/>
          </p:nvSpPr>
          <p:spPr>
            <a:xfrm>
              <a:off x="4781050" y="4282350"/>
              <a:ext cx="197550" cy="184750"/>
            </a:xfrm>
            <a:custGeom>
              <a:rect b="b" l="l" r="r" t="t"/>
              <a:pathLst>
                <a:path extrusionOk="0" h="7390" w="7902">
                  <a:moveTo>
                    <a:pt x="4198" y="2267"/>
                  </a:moveTo>
                  <a:lnTo>
                    <a:pt x="4198" y="4242"/>
                  </a:lnTo>
                  <a:lnTo>
                    <a:pt x="2068" y="4242"/>
                  </a:lnTo>
                  <a:cubicBezTo>
                    <a:pt x="1513" y="4242"/>
                    <a:pt x="1081" y="3810"/>
                    <a:pt x="1081" y="3254"/>
                  </a:cubicBezTo>
                  <a:cubicBezTo>
                    <a:pt x="1050" y="2699"/>
                    <a:pt x="1513" y="2267"/>
                    <a:pt x="2068" y="2267"/>
                  </a:cubicBezTo>
                  <a:close/>
                  <a:moveTo>
                    <a:pt x="7315" y="754"/>
                  </a:moveTo>
                  <a:lnTo>
                    <a:pt x="7315" y="5754"/>
                  </a:lnTo>
                  <a:lnTo>
                    <a:pt x="4753" y="4365"/>
                  </a:lnTo>
                  <a:lnTo>
                    <a:pt x="4753" y="2143"/>
                  </a:lnTo>
                  <a:lnTo>
                    <a:pt x="7315" y="754"/>
                  </a:lnTo>
                  <a:close/>
                  <a:moveTo>
                    <a:pt x="3334" y="4828"/>
                  </a:moveTo>
                  <a:lnTo>
                    <a:pt x="3334" y="6803"/>
                  </a:lnTo>
                  <a:lnTo>
                    <a:pt x="2778" y="6803"/>
                  </a:lnTo>
                  <a:lnTo>
                    <a:pt x="2778" y="4828"/>
                  </a:lnTo>
                  <a:close/>
                  <a:moveTo>
                    <a:pt x="7612" y="1"/>
                  </a:moveTo>
                  <a:cubicBezTo>
                    <a:pt x="7564" y="1"/>
                    <a:pt x="7515" y="14"/>
                    <a:pt x="7469" y="45"/>
                  </a:cubicBezTo>
                  <a:lnTo>
                    <a:pt x="4414" y="1711"/>
                  </a:lnTo>
                  <a:lnTo>
                    <a:pt x="2068" y="1711"/>
                  </a:lnTo>
                  <a:cubicBezTo>
                    <a:pt x="1" y="1711"/>
                    <a:pt x="1" y="4828"/>
                    <a:pt x="2068" y="4828"/>
                  </a:cubicBezTo>
                  <a:lnTo>
                    <a:pt x="2223" y="4828"/>
                  </a:lnTo>
                  <a:lnTo>
                    <a:pt x="2223" y="7081"/>
                  </a:lnTo>
                  <a:cubicBezTo>
                    <a:pt x="2223" y="7235"/>
                    <a:pt x="2346" y="7390"/>
                    <a:pt x="2501" y="7390"/>
                  </a:cubicBezTo>
                  <a:lnTo>
                    <a:pt x="3642" y="7390"/>
                  </a:lnTo>
                  <a:cubicBezTo>
                    <a:pt x="3797" y="7390"/>
                    <a:pt x="3920" y="7235"/>
                    <a:pt x="3920" y="7081"/>
                  </a:cubicBezTo>
                  <a:lnTo>
                    <a:pt x="3920" y="4828"/>
                  </a:lnTo>
                  <a:lnTo>
                    <a:pt x="4414" y="4828"/>
                  </a:lnTo>
                  <a:lnTo>
                    <a:pt x="7469" y="6495"/>
                  </a:lnTo>
                  <a:cubicBezTo>
                    <a:pt x="7512" y="6516"/>
                    <a:pt x="7557" y="6526"/>
                    <a:pt x="7603" y="6526"/>
                  </a:cubicBezTo>
                  <a:cubicBezTo>
                    <a:pt x="7755" y="6526"/>
                    <a:pt x="7901" y="6414"/>
                    <a:pt x="7901" y="6248"/>
                  </a:cubicBezTo>
                  <a:lnTo>
                    <a:pt x="7901" y="291"/>
                  </a:lnTo>
                  <a:cubicBezTo>
                    <a:pt x="7901" y="128"/>
                    <a:pt x="7761" y="1"/>
                    <a:pt x="7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101"/>
            <p:cNvSpPr/>
            <p:nvPr/>
          </p:nvSpPr>
          <p:spPr>
            <a:xfrm>
              <a:off x="4919150" y="4494850"/>
              <a:ext cx="17000" cy="14600"/>
            </a:xfrm>
            <a:custGeom>
              <a:rect b="b" l="l" r="r" t="t"/>
              <a:pathLst>
                <a:path extrusionOk="0" h="584" w="680">
                  <a:moveTo>
                    <a:pt x="371" y="1"/>
                  </a:moveTo>
                  <a:cubicBezTo>
                    <a:pt x="124" y="1"/>
                    <a:pt x="1" y="309"/>
                    <a:pt x="186" y="494"/>
                  </a:cubicBezTo>
                  <a:cubicBezTo>
                    <a:pt x="248" y="556"/>
                    <a:pt x="323" y="584"/>
                    <a:pt x="396" y="584"/>
                  </a:cubicBezTo>
                  <a:cubicBezTo>
                    <a:pt x="543" y="584"/>
                    <a:pt x="680" y="474"/>
                    <a:pt x="680" y="309"/>
                  </a:cubicBezTo>
                  <a:cubicBezTo>
                    <a:pt x="649" y="124"/>
                    <a:pt x="526"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101"/>
            <p:cNvSpPr/>
            <p:nvPr/>
          </p:nvSpPr>
          <p:spPr>
            <a:xfrm>
              <a:off x="4747100" y="4197050"/>
              <a:ext cx="363425" cy="312525"/>
            </a:xfrm>
            <a:custGeom>
              <a:rect b="b" l="l" r="r" t="t"/>
              <a:pathLst>
                <a:path extrusionOk="0" h="12501" w="14537">
                  <a:moveTo>
                    <a:pt x="10401" y="586"/>
                  </a:moveTo>
                  <a:lnTo>
                    <a:pt x="10401" y="1697"/>
                  </a:lnTo>
                  <a:lnTo>
                    <a:pt x="556" y="1697"/>
                  </a:lnTo>
                  <a:lnTo>
                    <a:pt x="556" y="864"/>
                  </a:lnTo>
                  <a:cubicBezTo>
                    <a:pt x="556" y="710"/>
                    <a:pt x="680" y="586"/>
                    <a:pt x="834" y="586"/>
                  </a:cubicBezTo>
                  <a:close/>
                  <a:moveTo>
                    <a:pt x="13673" y="586"/>
                  </a:moveTo>
                  <a:cubicBezTo>
                    <a:pt x="13827" y="586"/>
                    <a:pt x="13950" y="710"/>
                    <a:pt x="13950" y="864"/>
                  </a:cubicBezTo>
                  <a:lnTo>
                    <a:pt x="13950" y="1697"/>
                  </a:lnTo>
                  <a:lnTo>
                    <a:pt x="10957" y="1697"/>
                  </a:lnTo>
                  <a:lnTo>
                    <a:pt x="10957" y="586"/>
                  </a:lnTo>
                  <a:close/>
                  <a:moveTo>
                    <a:pt x="865" y="0"/>
                  </a:moveTo>
                  <a:cubicBezTo>
                    <a:pt x="371" y="0"/>
                    <a:pt x="1" y="370"/>
                    <a:pt x="1" y="864"/>
                  </a:cubicBezTo>
                  <a:lnTo>
                    <a:pt x="1" y="11635"/>
                  </a:lnTo>
                  <a:cubicBezTo>
                    <a:pt x="1" y="12098"/>
                    <a:pt x="371" y="12499"/>
                    <a:pt x="865" y="12499"/>
                  </a:cubicBezTo>
                  <a:lnTo>
                    <a:pt x="5988" y="12499"/>
                  </a:lnTo>
                  <a:cubicBezTo>
                    <a:pt x="6327" y="12437"/>
                    <a:pt x="6327" y="11974"/>
                    <a:pt x="5988" y="11913"/>
                  </a:cubicBezTo>
                  <a:lnTo>
                    <a:pt x="865" y="11913"/>
                  </a:lnTo>
                  <a:cubicBezTo>
                    <a:pt x="680" y="11913"/>
                    <a:pt x="556" y="11789"/>
                    <a:pt x="556" y="11635"/>
                  </a:cubicBezTo>
                  <a:lnTo>
                    <a:pt x="556" y="2284"/>
                  </a:lnTo>
                  <a:lnTo>
                    <a:pt x="13950" y="2284"/>
                  </a:lnTo>
                  <a:lnTo>
                    <a:pt x="13950" y="11635"/>
                  </a:lnTo>
                  <a:cubicBezTo>
                    <a:pt x="13950" y="11789"/>
                    <a:pt x="13827" y="11913"/>
                    <a:pt x="13673" y="11913"/>
                  </a:cubicBezTo>
                  <a:lnTo>
                    <a:pt x="8550" y="11913"/>
                  </a:lnTo>
                  <a:cubicBezTo>
                    <a:pt x="8539" y="11912"/>
                    <a:pt x="8530" y="11912"/>
                    <a:pt x="8520" y="11912"/>
                  </a:cubicBezTo>
                  <a:cubicBezTo>
                    <a:pt x="8127" y="11912"/>
                    <a:pt x="8127" y="12500"/>
                    <a:pt x="8520" y="12500"/>
                  </a:cubicBezTo>
                  <a:cubicBezTo>
                    <a:pt x="8530" y="12500"/>
                    <a:pt x="8539" y="12500"/>
                    <a:pt x="8550" y="12499"/>
                  </a:cubicBezTo>
                  <a:lnTo>
                    <a:pt x="13673" y="12499"/>
                  </a:lnTo>
                  <a:cubicBezTo>
                    <a:pt x="14136" y="12499"/>
                    <a:pt x="14537" y="12098"/>
                    <a:pt x="14537" y="11635"/>
                  </a:cubicBezTo>
                  <a:lnTo>
                    <a:pt x="14537" y="864"/>
                  </a:lnTo>
                  <a:cubicBezTo>
                    <a:pt x="14537" y="370"/>
                    <a:pt x="1413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6" name="Google Shape;21616;p101"/>
          <p:cNvGrpSpPr/>
          <p:nvPr/>
        </p:nvGrpSpPr>
        <p:grpSpPr>
          <a:xfrm>
            <a:off x="6199969" y="2935471"/>
            <a:ext cx="422625" cy="363500"/>
            <a:chOff x="3971700" y="4171500"/>
            <a:chExt cx="422625" cy="363500"/>
          </a:xfrm>
        </p:grpSpPr>
        <p:sp>
          <p:nvSpPr>
            <p:cNvPr id="21617" name="Google Shape;21617;p101"/>
            <p:cNvSpPr/>
            <p:nvPr/>
          </p:nvSpPr>
          <p:spPr>
            <a:xfrm>
              <a:off x="3971700" y="4176500"/>
              <a:ext cx="422625" cy="358500"/>
            </a:xfrm>
            <a:custGeom>
              <a:rect b="b" l="l" r="r" t="t"/>
              <a:pathLst>
                <a:path extrusionOk="0" h="14340" w="16905">
                  <a:moveTo>
                    <a:pt x="11024" y="5690"/>
                  </a:moveTo>
                  <a:cubicBezTo>
                    <a:pt x="14170" y="5690"/>
                    <a:pt x="16418" y="9597"/>
                    <a:pt x="14012" y="12395"/>
                  </a:cubicBezTo>
                  <a:lnTo>
                    <a:pt x="13981" y="12395"/>
                  </a:lnTo>
                  <a:cubicBezTo>
                    <a:pt x="13919" y="12488"/>
                    <a:pt x="13919" y="12642"/>
                    <a:pt x="13981" y="12735"/>
                  </a:cubicBezTo>
                  <a:lnTo>
                    <a:pt x="14722" y="13784"/>
                  </a:lnTo>
                  <a:lnTo>
                    <a:pt x="11018" y="13784"/>
                  </a:lnTo>
                  <a:cubicBezTo>
                    <a:pt x="11007" y="13784"/>
                    <a:pt x="10996" y="13784"/>
                    <a:pt x="10984" y="13784"/>
                  </a:cubicBezTo>
                  <a:cubicBezTo>
                    <a:pt x="6660" y="13784"/>
                    <a:pt x="5350" y="7915"/>
                    <a:pt x="9259" y="6099"/>
                  </a:cubicBezTo>
                  <a:cubicBezTo>
                    <a:pt x="9862" y="5817"/>
                    <a:pt x="10457" y="5690"/>
                    <a:pt x="11024" y="5690"/>
                  </a:cubicBezTo>
                  <a:close/>
                  <a:moveTo>
                    <a:pt x="6785" y="0"/>
                  </a:moveTo>
                  <a:cubicBezTo>
                    <a:pt x="6668" y="0"/>
                    <a:pt x="6568" y="83"/>
                    <a:pt x="6543" y="205"/>
                  </a:cubicBezTo>
                  <a:cubicBezTo>
                    <a:pt x="6482" y="328"/>
                    <a:pt x="6574" y="513"/>
                    <a:pt x="6729" y="544"/>
                  </a:cubicBezTo>
                  <a:cubicBezTo>
                    <a:pt x="8827" y="1192"/>
                    <a:pt x="10000" y="3445"/>
                    <a:pt x="9321" y="5575"/>
                  </a:cubicBezTo>
                  <a:cubicBezTo>
                    <a:pt x="8148" y="6038"/>
                    <a:pt x="7222" y="6933"/>
                    <a:pt x="6759" y="8105"/>
                  </a:cubicBezTo>
                  <a:cubicBezTo>
                    <a:pt x="6389" y="8260"/>
                    <a:pt x="5957" y="8321"/>
                    <a:pt x="5556" y="8321"/>
                  </a:cubicBezTo>
                  <a:lnTo>
                    <a:pt x="1821" y="8321"/>
                  </a:lnTo>
                  <a:lnTo>
                    <a:pt x="2562" y="7272"/>
                  </a:lnTo>
                  <a:cubicBezTo>
                    <a:pt x="2655" y="7180"/>
                    <a:pt x="2655" y="7025"/>
                    <a:pt x="2562" y="6933"/>
                  </a:cubicBezTo>
                  <a:cubicBezTo>
                    <a:pt x="680" y="4772"/>
                    <a:pt x="1636" y="1378"/>
                    <a:pt x="4383" y="544"/>
                  </a:cubicBezTo>
                  <a:cubicBezTo>
                    <a:pt x="4717" y="461"/>
                    <a:pt x="4599" y="2"/>
                    <a:pt x="4325" y="2"/>
                  </a:cubicBezTo>
                  <a:cubicBezTo>
                    <a:pt x="4295" y="2"/>
                    <a:pt x="4262" y="7"/>
                    <a:pt x="4229" y="20"/>
                  </a:cubicBezTo>
                  <a:cubicBezTo>
                    <a:pt x="1143" y="915"/>
                    <a:pt x="1" y="4649"/>
                    <a:pt x="2007" y="7149"/>
                  </a:cubicBezTo>
                  <a:lnTo>
                    <a:pt x="1050" y="8445"/>
                  </a:lnTo>
                  <a:cubicBezTo>
                    <a:pt x="988" y="8537"/>
                    <a:pt x="988" y="8661"/>
                    <a:pt x="1050" y="8754"/>
                  </a:cubicBezTo>
                  <a:cubicBezTo>
                    <a:pt x="1081" y="8846"/>
                    <a:pt x="1173" y="8908"/>
                    <a:pt x="1297" y="8908"/>
                  </a:cubicBezTo>
                  <a:lnTo>
                    <a:pt x="5525" y="8908"/>
                  </a:lnTo>
                  <a:cubicBezTo>
                    <a:pt x="5895" y="8908"/>
                    <a:pt x="6235" y="8877"/>
                    <a:pt x="6574" y="8784"/>
                  </a:cubicBezTo>
                  <a:lnTo>
                    <a:pt x="6574" y="8784"/>
                  </a:lnTo>
                  <a:cubicBezTo>
                    <a:pt x="5899" y="11608"/>
                    <a:pt x="8032" y="14340"/>
                    <a:pt x="10939" y="14340"/>
                  </a:cubicBezTo>
                  <a:cubicBezTo>
                    <a:pt x="10955" y="14340"/>
                    <a:pt x="10971" y="14340"/>
                    <a:pt x="10987" y="14339"/>
                  </a:cubicBezTo>
                  <a:lnTo>
                    <a:pt x="15216" y="14339"/>
                  </a:lnTo>
                  <a:cubicBezTo>
                    <a:pt x="15339" y="14339"/>
                    <a:pt x="15432" y="14278"/>
                    <a:pt x="15462" y="14185"/>
                  </a:cubicBezTo>
                  <a:cubicBezTo>
                    <a:pt x="15524" y="14093"/>
                    <a:pt x="15524" y="14000"/>
                    <a:pt x="15462" y="13907"/>
                  </a:cubicBezTo>
                  <a:lnTo>
                    <a:pt x="14537" y="12611"/>
                  </a:lnTo>
                  <a:cubicBezTo>
                    <a:pt x="16905" y="9628"/>
                    <a:pt x="14798" y="5266"/>
                    <a:pt x="11027" y="5266"/>
                  </a:cubicBezTo>
                  <a:cubicBezTo>
                    <a:pt x="11014" y="5266"/>
                    <a:pt x="11001" y="5266"/>
                    <a:pt x="10987" y="5266"/>
                  </a:cubicBezTo>
                  <a:cubicBezTo>
                    <a:pt x="10648" y="5266"/>
                    <a:pt x="10308" y="5297"/>
                    <a:pt x="9969" y="5359"/>
                  </a:cubicBezTo>
                  <a:cubicBezTo>
                    <a:pt x="10525" y="3044"/>
                    <a:pt x="9167" y="699"/>
                    <a:pt x="6883" y="20"/>
                  </a:cubicBezTo>
                  <a:cubicBezTo>
                    <a:pt x="6850" y="6"/>
                    <a:pt x="6817" y="0"/>
                    <a:pt x="67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101"/>
            <p:cNvSpPr/>
            <p:nvPr/>
          </p:nvSpPr>
          <p:spPr>
            <a:xfrm>
              <a:off x="4174625" y="4414625"/>
              <a:ext cx="144300" cy="13900"/>
            </a:xfrm>
            <a:custGeom>
              <a:rect b="b" l="l" r="r" t="t"/>
              <a:pathLst>
                <a:path extrusionOk="0" h="556" w="5772">
                  <a:moveTo>
                    <a:pt x="340" y="0"/>
                  </a:moveTo>
                  <a:cubicBezTo>
                    <a:pt x="0" y="31"/>
                    <a:pt x="0" y="525"/>
                    <a:pt x="340" y="556"/>
                  </a:cubicBezTo>
                  <a:lnTo>
                    <a:pt x="5432" y="556"/>
                  </a:lnTo>
                  <a:cubicBezTo>
                    <a:pt x="5771" y="525"/>
                    <a:pt x="5771" y="31"/>
                    <a:pt x="5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101"/>
            <p:cNvSpPr/>
            <p:nvPr/>
          </p:nvSpPr>
          <p:spPr>
            <a:xfrm>
              <a:off x="4194675" y="4457050"/>
              <a:ext cx="104200" cy="13900"/>
            </a:xfrm>
            <a:custGeom>
              <a:rect b="b" l="l" r="r" t="t"/>
              <a:pathLst>
                <a:path extrusionOk="0" h="556" w="4168">
                  <a:moveTo>
                    <a:pt x="371" y="0"/>
                  </a:moveTo>
                  <a:cubicBezTo>
                    <a:pt x="1" y="0"/>
                    <a:pt x="1" y="556"/>
                    <a:pt x="371" y="556"/>
                  </a:cubicBezTo>
                  <a:lnTo>
                    <a:pt x="3797" y="556"/>
                  </a:lnTo>
                  <a:cubicBezTo>
                    <a:pt x="4167" y="556"/>
                    <a:pt x="4167" y="0"/>
                    <a:pt x="3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101"/>
            <p:cNvSpPr/>
            <p:nvPr/>
          </p:nvSpPr>
          <p:spPr>
            <a:xfrm>
              <a:off x="4195450" y="4371400"/>
              <a:ext cx="102650" cy="14700"/>
            </a:xfrm>
            <a:custGeom>
              <a:rect b="b" l="l" r="r" t="t"/>
              <a:pathLst>
                <a:path extrusionOk="0" h="588" w="4106">
                  <a:moveTo>
                    <a:pt x="340" y="1"/>
                  </a:moveTo>
                  <a:cubicBezTo>
                    <a:pt x="1" y="63"/>
                    <a:pt x="1" y="525"/>
                    <a:pt x="340" y="587"/>
                  </a:cubicBezTo>
                  <a:lnTo>
                    <a:pt x="3766" y="587"/>
                  </a:lnTo>
                  <a:cubicBezTo>
                    <a:pt x="4105" y="525"/>
                    <a:pt x="4105" y="63"/>
                    <a:pt x="3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101"/>
            <p:cNvSpPr/>
            <p:nvPr/>
          </p:nvSpPr>
          <p:spPr>
            <a:xfrm>
              <a:off x="4099925" y="4171500"/>
              <a:ext cx="18400" cy="13400"/>
            </a:xfrm>
            <a:custGeom>
              <a:rect b="b" l="l" r="r" t="t"/>
              <a:pathLst>
                <a:path extrusionOk="0" h="536" w="736">
                  <a:moveTo>
                    <a:pt x="469" y="1"/>
                  </a:moveTo>
                  <a:cubicBezTo>
                    <a:pt x="267" y="1"/>
                    <a:pt x="1" y="346"/>
                    <a:pt x="242" y="467"/>
                  </a:cubicBezTo>
                  <a:cubicBezTo>
                    <a:pt x="288" y="513"/>
                    <a:pt x="357" y="536"/>
                    <a:pt x="427" y="536"/>
                  </a:cubicBezTo>
                  <a:cubicBezTo>
                    <a:pt x="496" y="536"/>
                    <a:pt x="566" y="513"/>
                    <a:pt x="612" y="467"/>
                  </a:cubicBezTo>
                  <a:cubicBezTo>
                    <a:pt x="735" y="374"/>
                    <a:pt x="735" y="189"/>
                    <a:pt x="612" y="96"/>
                  </a:cubicBezTo>
                  <a:cubicBezTo>
                    <a:pt x="578" y="28"/>
                    <a:pt x="526"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2" name="Google Shape;21622;p101"/>
          <p:cNvGrpSpPr/>
          <p:nvPr/>
        </p:nvGrpSpPr>
        <p:grpSpPr>
          <a:xfrm>
            <a:off x="6957400" y="2960971"/>
            <a:ext cx="362650" cy="312500"/>
            <a:chOff x="3247225" y="4197050"/>
            <a:chExt cx="362650" cy="312500"/>
          </a:xfrm>
        </p:grpSpPr>
        <p:sp>
          <p:nvSpPr>
            <p:cNvPr id="21623" name="Google Shape;21623;p101"/>
            <p:cNvSpPr/>
            <p:nvPr/>
          </p:nvSpPr>
          <p:spPr>
            <a:xfrm>
              <a:off x="3357550" y="4282575"/>
              <a:ext cx="57125" cy="56450"/>
            </a:xfrm>
            <a:custGeom>
              <a:rect b="b" l="l" r="r" t="t"/>
              <a:pathLst>
                <a:path extrusionOk="0" h="2258" w="2285">
                  <a:moveTo>
                    <a:pt x="1698" y="560"/>
                  </a:moveTo>
                  <a:lnTo>
                    <a:pt x="1698" y="1702"/>
                  </a:lnTo>
                  <a:lnTo>
                    <a:pt x="556" y="1702"/>
                  </a:lnTo>
                  <a:lnTo>
                    <a:pt x="556" y="560"/>
                  </a:lnTo>
                  <a:close/>
                  <a:moveTo>
                    <a:pt x="239" y="1"/>
                  </a:moveTo>
                  <a:cubicBezTo>
                    <a:pt x="103" y="1"/>
                    <a:pt x="1" y="142"/>
                    <a:pt x="1" y="282"/>
                  </a:cubicBezTo>
                  <a:lnTo>
                    <a:pt x="1" y="1980"/>
                  </a:lnTo>
                  <a:cubicBezTo>
                    <a:pt x="1" y="2134"/>
                    <a:pt x="124" y="2258"/>
                    <a:pt x="278" y="2258"/>
                  </a:cubicBezTo>
                  <a:lnTo>
                    <a:pt x="1976" y="2258"/>
                  </a:lnTo>
                  <a:cubicBezTo>
                    <a:pt x="2130" y="2258"/>
                    <a:pt x="2284" y="2134"/>
                    <a:pt x="2284" y="1980"/>
                  </a:cubicBezTo>
                  <a:lnTo>
                    <a:pt x="2284" y="282"/>
                  </a:lnTo>
                  <a:cubicBezTo>
                    <a:pt x="2284" y="142"/>
                    <a:pt x="2156" y="1"/>
                    <a:pt x="2016" y="1"/>
                  </a:cubicBezTo>
                  <a:cubicBezTo>
                    <a:pt x="2003" y="1"/>
                    <a:pt x="1989" y="2"/>
                    <a:pt x="1976" y="5"/>
                  </a:cubicBezTo>
                  <a:lnTo>
                    <a:pt x="278" y="5"/>
                  </a:lnTo>
                  <a:cubicBezTo>
                    <a:pt x="265" y="2"/>
                    <a:pt x="25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101"/>
            <p:cNvSpPr/>
            <p:nvPr/>
          </p:nvSpPr>
          <p:spPr>
            <a:xfrm>
              <a:off x="3441650" y="4282675"/>
              <a:ext cx="59425" cy="13925"/>
            </a:xfrm>
            <a:custGeom>
              <a:rect b="b" l="l" r="r" t="t"/>
              <a:pathLst>
                <a:path extrusionOk="0" h="557" w="2377">
                  <a:moveTo>
                    <a:pt x="340" y="1"/>
                  </a:moveTo>
                  <a:cubicBezTo>
                    <a:pt x="1" y="32"/>
                    <a:pt x="1" y="525"/>
                    <a:pt x="340" y="556"/>
                  </a:cubicBezTo>
                  <a:lnTo>
                    <a:pt x="2037" y="556"/>
                  </a:lnTo>
                  <a:cubicBezTo>
                    <a:pt x="2377" y="525"/>
                    <a:pt x="2377" y="32"/>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101"/>
            <p:cNvSpPr/>
            <p:nvPr/>
          </p:nvSpPr>
          <p:spPr>
            <a:xfrm>
              <a:off x="3441650" y="4325125"/>
              <a:ext cx="59425" cy="13900"/>
            </a:xfrm>
            <a:custGeom>
              <a:rect b="b" l="l" r="r" t="t"/>
              <a:pathLst>
                <a:path extrusionOk="0" h="556" w="2377">
                  <a:moveTo>
                    <a:pt x="340" y="0"/>
                  </a:moveTo>
                  <a:cubicBezTo>
                    <a:pt x="1" y="31"/>
                    <a:pt x="1" y="525"/>
                    <a:pt x="340" y="556"/>
                  </a:cubicBezTo>
                  <a:lnTo>
                    <a:pt x="2037" y="556"/>
                  </a:lnTo>
                  <a:cubicBezTo>
                    <a:pt x="2377" y="525"/>
                    <a:pt x="2377" y="31"/>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101"/>
            <p:cNvSpPr/>
            <p:nvPr/>
          </p:nvSpPr>
          <p:spPr>
            <a:xfrm>
              <a:off x="3355225" y="4367550"/>
              <a:ext cx="146625" cy="13900"/>
            </a:xfrm>
            <a:custGeom>
              <a:rect b="b" l="l" r="r" t="t"/>
              <a:pathLst>
                <a:path extrusionOk="0" h="556" w="5865">
                  <a:moveTo>
                    <a:pt x="371" y="0"/>
                  </a:moveTo>
                  <a:cubicBezTo>
                    <a:pt x="1" y="0"/>
                    <a:pt x="1" y="556"/>
                    <a:pt x="371" y="556"/>
                  </a:cubicBezTo>
                  <a:lnTo>
                    <a:pt x="5494" y="556"/>
                  </a:lnTo>
                  <a:cubicBezTo>
                    <a:pt x="5865" y="556"/>
                    <a:pt x="5865" y="0"/>
                    <a:pt x="5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101"/>
            <p:cNvSpPr/>
            <p:nvPr/>
          </p:nvSpPr>
          <p:spPr>
            <a:xfrm>
              <a:off x="3419275" y="4495425"/>
              <a:ext cx="19325" cy="14125"/>
            </a:xfrm>
            <a:custGeom>
              <a:rect b="b" l="l" r="r" t="t"/>
              <a:pathLst>
                <a:path extrusionOk="0" h="565" w="773">
                  <a:moveTo>
                    <a:pt x="371" y="1"/>
                  </a:moveTo>
                  <a:cubicBezTo>
                    <a:pt x="301" y="1"/>
                    <a:pt x="232" y="24"/>
                    <a:pt x="186" y="70"/>
                  </a:cubicBezTo>
                  <a:cubicBezTo>
                    <a:pt x="1" y="255"/>
                    <a:pt x="124" y="564"/>
                    <a:pt x="371" y="564"/>
                  </a:cubicBezTo>
                  <a:cubicBezTo>
                    <a:pt x="649" y="564"/>
                    <a:pt x="772" y="255"/>
                    <a:pt x="556" y="70"/>
                  </a:cubicBezTo>
                  <a:cubicBezTo>
                    <a:pt x="510" y="24"/>
                    <a:pt x="440"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101"/>
            <p:cNvSpPr/>
            <p:nvPr/>
          </p:nvSpPr>
          <p:spPr>
            <a:xfrm>
              <a:off x="3247225" y="4197050"/>
              <a:ext cx="362650" cy="311825"/>
            </a:xfrm>
            <a:custGeom>
              <a:rect b="b" l="l" r="r" t="t"/>
              <a:pathLst>
                <a:path extrusionOk="0" h="12473" w="14506">
                  <a:moveTo>
                    <a:pt x="3549" y="556"/>
                  </a:moveTo>
                  <a:lnTo>
                    <a:pt x="3549" y="586"/>
                  </a:lnTo>
                  <a:lnTo>
                    <a:pt x="9537" y="586"/>
                  </a:lnTo>
                  <a:lnTo>
                    <a:pt x="9537" y="1697"/>
                  </a:lnTo>
                  <a:lnTo>
                    <a:pt x="3272" y="1697"/>
                  </a:lnTo>
                  <a:lnTo>
                    <a:pt x="3272" y="864"/>
                  </a:lnTo>
                  <a:cubicBezTo>
                    <a:pt x="3272" y="679"/>
                    <a:pt x="3395" y="556"/>
                    <a:pt x="3549" y="556"/>
                  </a:cubicBezTo>
                  <a:close/>
                  <a:moveTo>
                    <a:pt x="10925" y="556"/>
                  </a:moveTo>
                  <a:cubicBezTo>
                    <a:pt x="11080" y="556"/>
                    <a:pt x="11234" y="679"/>
                    <a:pt x="11234" y="864"/>
                  </a:cubicBezTo>
                  <a:lnTo>
                    <a:pt x="11234" y="1697"/>
                  </a:lnTo>
                  <a:lnTo>
                    <a:pt x="10092" y="1697"/>
                  </a:lnTo>
                  <a:lnTo>
                    <a:pt x="10092" y="556"/>
                  </a:lnTo>
                  <a:close/>
                  <a:moveTo>
                    <a:pt x="11234" y="2284"/>
                  </a:moveTo>
                  <a:lnTo>
                    <a:pt x="11234" y="8240"/>
                  </a:lnTo>
                  <a:cubicBezTo>
                    <a:pt x="11234" y="8394"/>
                    <a:pt x="11080" y="8518"/>
                    <a:pt x="10925" y="8518"/>
                  </a:cubicBezTo>
                  <a:lnTo>
                    <a:pt x="3549" y="8518"/>
                  </a:lnTo>
                  <a:cubicBezTo>
                    <a:pt x="3395" y="8518"/>
                    <a:pt x="3272" y="8394"/>
                    <a:pt x="3272" y="8240"/>
                  </a:cubicBezTo>
                  <a:lnTo>
                    <a:pt x="3272" y="2284"/>
                  </a:lnTo>
                  <a:close/>
                  <a:moveTo>
                    <a:pt x="12808" y="3981"/>
                  </a:moveTo>
                  <a:cubicBezTo>
                    <a:pt x="12962" y="3981"/>
                    <a:pt x="13086" y="4105"/>
                    <a:pt x="13086" y="4259"/>
                  </a:cubicBezTo>
                  <a:lnTo>
                    <a:pt x="13086" y="10215"/>
                  </a:lnTo>
                  <a:lnTo>
                    <a:pt x="1420" y="10215"/>
                  </a:lnTo>
                  <a:lnTo>
                    <a:pt x="1389" y="4259"/>
                  </a:lnTo>
                  <a:cubicBezTo>
                    <a:pt x="1389" y="4105"/>
                    <a:pt x="1513" y="3981"/>
                    <a:pt x="1698" y="3981"/>
                  </a:cubicBezTo>
                  <a:lnTo>
                    <a:pt x="2716" y="3981"/>
                  </a:lnTo>
                  <a:lnTo>
                    <a:pt x="2716" y="8209"/>
                  </a:lnTo>
                  <a:cubicBezTo>
                    <a:pt x="2716" y="8703"/>
                    <a:pt x="3087" y="9073"/>
                    <a:pt x="3549" y="9073"/>
                  </a:cubicBezTo>
                  <a:lnTo>
                    <a:pt x="10925" y="9073"/>
                  </a:lnTo>
                  <a:cubicBezTo>
                    <a:pt x="11419" y="9073"/>
                    <a:pt x="11790" y="8703"/>
                    <a:pt x="11790" y="8209"/>
                  </a:cubicBezTo>
                  <a:lnTo>
                    <a:pt x="11790" y="3981"/>
                  </a:lnTo>
                  <a:close/>
                  <a:moveTo>
                    <a:pt x="3549" y="0"/>
                  </a:moveTo>
                  <a:cubicBezTo>
                    <a:pt x="3087" y="0"/>
                    <a:pt x="2716" y="401"/>
                    <a:pt x="2716" y="864"/>
                  </a:cubicBezTo>
                  <a:lnTo>
                    <a:pt x="2716" y="3426"/>
                  </a:lnTo>
                  <a:lnTo>
                    <a:pt x="1698" y="3426"/>
                  </a:lnTo>
                  <a:cubicBezTo>
                    <a:pt x="1681" y="3425"/>
                    <a:pt x="1664" y="3424"/>
                    <a:pt x="1648" y="3424"/>
                  </a:cubicBezTo>
                  <a:cubicBezTo>
                    <a:pt x="1206" y="3424"/>
                    <a:pt x="834" y="3813"/>
                    <a:pt x="834" y="4259"/>
                  </a:cubicBezTo>
                  <a:lnTo>
                    <a:pt x="834" y="10215"/>
                  </a:lnTo>
                  <a:lnTo>
                    <a:pt x="278" y="10215"/>
                  </a:lnTo>
                  <a:cubicBezTo>
                    <a:pt x="124" y="10215"/>
                    <a:pt x="0" y="10339"/>
                    <a:pt x="0" y="10493"/>
                  </a:cubicBezTo>
                  <a:lnTo>
                    <a:pt x="0" y="11357"/>
                  </a:lnTo>
                  <a:cubicBezTo>
                    <a:pt x="0" y="11974"/>
                    <a:pt x="525" y="12468"/>
                    <a:pt x="1142" y="12468"/>
                  </a:cubicBezTo>
                  <a:lnTo>
                    <a:pt x="5988" y="12468"/>
                  </a:lnTo>
                  <a:cubicBezTo>
                    <a:pt x="6296" y="12437"/>
                    <a:pt x="6296" y="11944"/>
                    <a:pt x="5988" y="11913"/>
                  </a:cubicBezTo>
                  <a:lnTo>
                    <a:pt x="1111" y="11913"/>
                  </a:lnTo>
                  <a:cubicBezTo>
                    <a:pt x="803" y="11913"/>
                    <a:pt x="556" y="11635"/>
                    <a:pt x="587" y="11357"/>
                  </a:cubicBezTo>
                  <a:lnTo>
                    <a:pt x="587" y="10771"/>
                  </a:lnTo>
                  <a:lnTo>
                    <a:pt x="13981" y="10771"/>
                  </a:lnTo>
                  <a:lnTo>
                    <a:pt x="13981" y="11357"/>
                  </a:lnTo>
                  <a:cubicBezTo>
                    <a:pt x="13981" y="11666"/>
                    <a:pt x="13703" y="11913"/>
                    <a:pt x="13394" y="11913"/>
                  </a:cubicBezTo>
                  <a:lnTo>
                    <a:pt x="8518" y="11913"/>
                  </a:lnTo>
                  <a:cubicBezTo>
                    <a:pt x="8501" y="11910"/>
                    <a:pt x="8484" y="11909"/>
                    <a:pt x="8468" y="11909"/>
                  </a:cubicBezTo>
                  <a:cubicBezTo>
                    <a:pt x="8134" y="11909"/>
                    <a:pt x="8134" y="12472"/>
                    <a:pt x="8468" y="12472"/>
                  </a:cubicBezTo>
                  <a:cubicBezTo>
                    <a:pt x="8484" y="12472"/>
                    <a:pt x="8501" y="12471"/>
                    <a:pt x="8518" y="12468"/>
                  </a:cubicBezTo>
                  <a:lnTo>
                    <a:pt x="13394" y="12468"/>
                  </a:lnTo>
                  <a:cubicBezTo>
                    <a:pt x="14012" y="12468"/>
                    <a:pt x="14505" y="11974"/>
                    <a:pt x="14505" y="11357"/>
                  </a:cubicBezTo>
                  <a:lnTo>
                    <a:pt x="14505" y="10493"/>
                  </a:lnTo>
                  <a:cubicBezTo>
                    <a:pt x="14505" y="10339"/>
                    <a:pt x="14382" y="10215"/>
                    <a:pt x="14228" y="10215"/>
                  </a:cubicBezTo>
                  <a:lnTo>
                    <a:pt x="13672" y="10215"/>
                  </a:lnTo>
                  <a:lnTo>
                    <a:pt x="13672" y="4259"/>
                  </a:lnTo>
                  <a:cubicBezTo>
                    <a:pt x="13672" y="3796"/>
                    <a:pt x="13271" y="3426"/>
                    <a:pt x="12808" y="3426"/>
                  </a:cubicBezTo>
                  <a:lnTo>
                    <a:pt x="11790" y="3426"/>
                  </a:lnTo>
                  <a:lnTo>
                    <a:pt x="11790" y="864"/>
                  </a:lnTo>
                  <a:cubicBezTo>
                    <a:pt x="11790" y="370"/>
                    <a:pt x="11419" y="0"/>
                    <a:pt x="10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9" name="Google Shape;21629;p101"/>
          <p:cNvGrpSpPr/>
          <p:nvPr/>
        </p:nvGrpSpPr>
        <p:grpSpPr>
          <a:xfrm>
            <a:off x="7727406" y="2935508"/>
            <a:ext cx="366525" cy="363425"/>
            <a:chOff x="2491100" y="4171575"/>
            <a:chExt cx="366525" cy="363425"/>
          </a:xfrm>
        </p:grpSpPr>
        <p:sp>
          <p:nvSpPr>
            <p:cNvPr id="21630" name="Google Shape;21630;p101"/>
            <p:cNvSpPr/>
            <p:nvPr/>
          </p:nvSpPr>
          <p:spPr>
            <a:xfrm>
              <a:off x="2636150" y="4303500"/>
              <a:ext cx="66375" cy="57025"/>
            </a:xfrm>
            <a:custGeom>
              <a:rect b="b" l="l" r="r" t="t"/>
              <a:pathLst>
                <a:path extrusionOk="0" h="2281" w="2655">
                  <a:moveTo>
                    <a:pt x="1528" y="564"/>
                  </a:moveTo>
                  <a:cubicBezTo>
                    <a:pt x="1822" y="564"/>
                    <a:pt x="2099" y="791"/>
                    <a:pt x="2099" y="1143"/>
                  </a:cubicBezTo>
                  <a:cubicBezTo>
                    <a:pt x="2099" y="1451"/>
                    <a:pt x="1852" y="1698"/>
                    <a:pt x="1513" y="1698"/>
                  </a:cubicBezTo>
                  <a:cubicBezTo>
                    <a:pt x="1019" y="1698"/>
                    <a:pt x="741" y="1081"/>
                    <a:pt x="1112" y="742"/>
                  </a:cubicBezTo>
                  <a:cubicBezTo>
                    <a:pt x="1234" y="619"/>
                    <a:pt x="1383" y="564"/>
                    <a:pt x="1528" y="564"/>
                  </a:cubicBezTo>
                  <a:close/>
                  <a:moveTo>
                    <a:pt x="1513" y="1"/>
                  </a:moveTo>
                  <a:cubicBezTo>
                    <a:pt x="525" y="1"/>
                    <a:pt x="1" y="1205"/>
                    <a:pt x="711" y="1945"/>
                  </a:cubicBezTo>
                  <a:cubicBezTo>
                    <a:pt x="942" y="2177"/>
                    <a:pt x="1230" y="2280"/>
                    <a:pt x="1512" y="2280"/>
                  </a:cubicBezTo>
                  <a:cubicBezTo>
                    <a:pt x="2094" y="2280"/>
                    <a:pt x="2655" y="1839"/>
                    <a:pt x="2655" y="1174"/>
                  </a:cubicBezTo>
                  <a:cubicBezTo>
                    <a:pt x="2655" y="526"/>
                    <a:pt x="2161" y="1"/>
                    <a:pt x="1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101"/>
            <p:cNvSpPr/>
            <p:nvPr/>
          </p:nvSpPr>
          <p:spPr>
            <a:xfrm>
              <a:off x="2491100" y="4171575"/>
              <a:ext cx="366525" cy="363425"/>
            </a:xfrm>
            <a:custGeom>
              <a:rect b="b" l="l" r="r" t="t"/>
              <a:pathLst>
                <a:path extrusionOk="0" h="14537" w="14661">
                  <a:moveTo>
                    <a:pt x="7037" y="2439"/>
                  </a:moveTo>
                  <a:lnTo>
                    <a:pt x="7037" y="3581"/>
                  </a:lnTo>
                  <a:cubicBezTo>
                    <a:pt x="5216" y="3735"/>
                    <a:pt x="3797" y="5185"/>
                    <a:pt x="3642" y="6975"/>
                  </a:cubicBezTo>
                  <a:lnTo>
                    <a:pt x="2501" y="6975"/>
                  </a:lnTo>
                  <a:cubicBezTo>
                    <a:pt x="2655" y="4537"/>
                    <a:pt x="4599" y="2593"/>
                    <a:pt x="7037" y="2439"/>
                  </a:cubicBezTo>
                  <a:close/>
                  <a:moveTo>
                    <a:pt x="7624" y="2439"/>
                  </a:moveTo>
                  <a:cubicBezTo>
                    <a:pt x="10062" y="2593"/>
                    <a:pt x="12006" y="4537"/>
                    <a:pt x="12129" y="6975"/>
                  </a:cubicBezTo>
                  <a:lnTo>
                    <a:pt x="11018" y="6975"/>
                  </a:lnTo>
                  <a:cubicBezTo>
                    <a:pt x="10864" y="5185"/>
                    <a:pt x="9414" y="3735"/>
                    <a:pt x="7624" y="3581"/>
                  </a:cubicBezTo>
                  <a:lnTo>
                    <a:pt x="7624" y="2439"/>
                  </a:lnTo>
                  <a:close/>
                  <a:moveTo>
                    <a:pt x="7315" y="4136"/>
                  </a:moveTo>
                  <a:cubicBezTo>
                    <a:pt x="10247" y="4136"/>
                    <a:pt x="11574" y="7809"/>
                    <a:pt x="9321" y="9691"/>
                  </a:cubicBezTo>
                  <a:cubicBezTo>
                    <a:pt x="9228" y="8457"/>
                    <a:pt x="8279" y="7839"/>
                    <a:pt x="7330" y="7839"/>
                  </a:cubicBezTo>
                  <a:cubicBezTo>
                    <a:pt x="6381" y="7839"/>
                    <a:pt x="5432" y="8457"/>
                    <a:pt x="5340" y="9691"/>
                  </a:cubicBezTo>
                  <a:cubicBezTo>
                    <a:pt x="3087" y="7809"/>
                    <a:pt x="4414" y="4136"/>
                    <a:pt x="7315" y="4136"/>
                  </a:cubicBezTo>
                  <a:close/>
                  <a:moveTo>
                    <a:pt x="7315" y="8403"/>
                  </a:moveTo>
                  <a:cubicBezTo>
                    <a:pt x="8025" y="8403"/>
                    <a:pt x="8735" y="8873"/>
                    <a:pt x="8735" y="9815"/>
                  </a:cubicBezTo>
                  <a:lnTo>
                    <a:pt x="8735" y="10062"/>
                  </a:lnTo>
                  <a:cubicBezTo>
                    <a:pt x="8303" y="10278"/>
                    <a:pt x="7816" y="10386"/>
                    <a:pt x="7327" y="10386"/>
                  </a:cubicBezTo>
                  <a:cubicBezTo>
                    <a:pt x="6837" y="10386"/>
                    <a:pt x="6343" y="10278"/>
                    <a:pt x="5895" y="10062"/>
                  </a:cubicBezTo>
                  <a:lnTo>
                    <a:pt x="5895" y="9815"/>
                  </a:lnTo>
                  <a:cubicBezTo>
                    <a:pt x="5895" y="8873"/>
                    <a:pt x="6605" y="8403"/>
                    <a:pt x="7315" y="8403"/>
                  </a:cubicBezTo>
                  <a:close/>
                  <a:moveTo>
                    <a:pt x="3673" y="7562"/>
                  </a:moveTo>
                  <a:cubicBezTo>
                    <a:pt x="3797" y="9352"/>
                    <a:pt x="5247" y="10802"/>
                    <a:pt x="7068" y="10957"/>
                  </a:cubicBezTo>
                  <a:lnTo>
                    <a:pt x="7068" y="12068"/>
                  </a:lnTo>
                  <a:cubicBezTo>
                    <a:pt x="4630" y="11944"/>
                    <a:pt x="2686" y="10000"/>
                    <a:pt x="2531" y="7562"/>
                  </a:cubicBezTo>
                  <a:close/>
                  <a:moveTo>
                    <a:pt x="7330" y="1"/>
                  </a:moveTo>
                  <a:cubicBezTo>
                    <a:pt x="7184" y="1"/>
                    <a:pt x="7037" y="93"/>
                    <a:pt x="7037" y="278"/>
                  </a:cubicBezTo>
                  <a:lnTo>
                    <a:pt x="7037" y="1883"/>
                  </a:lnTo>
                  <a:cubicBezTo>
                    <a:pt x="4291" y="2037"/>
                    <a:pt x="2099" y="4229"/>
                    <a:pt x="1945" y="6975"/>
                  </a:cubicBezTo>
                  <a:lnTo>
                    <a:pt x="340" y="6975"/>
                  </a:lnTo>
                  <a:cubicBezTo>
                    <a:pt x="1" y="7037"/>
                    <a:pt x="1" y="7500"/>
                    <a:pt x="340" y="7562"/>
                  </a:cubicBezTo>
                  <a:lnTo>
                    <a:pt x="1945" y="7562"/>
                  </a:lnTo>
                  <a:cubicBezTo>
                    <a:pt x="2099" y="10308"/>
                    <a:pt x="4291" y="12500"/>
                    <a:pt x="7037" y="12654"/>
                  </a:cubicBezTo>
                  <a:lnTo>
                    <a:pt x="7037" y="14259"/>
                  </a:lnTo>
                  <a:cubicBezTo>
                    <a:pt x="7037" y="14444"/>
                    <a:pt x="7184" y="14536"/>
                    <a:pt x="7330" y="14536"/>
                  </a:cubicBezTo>
                  <a:cubicBezTo>
                    <a:pt x="7477" y="14536"/>
                    <a:pt x="7624" y="14444"/>
                    <a:pt x="7624" y="14259"/>
                  </a:cubicBezTo>
                  <a:lnTo>
                    <a:pt x="7624" y="12654"/>
                  </a:lnTo>
                  <a:cubicBezTo>
                    <a:pt x="8611" y="12592"/>
                    <a:pt x="9599" y="12253"/>
                    <a:pt x="10432" y="11666"/>
                  </a:cubicBezTo>
                  <a:cubicBezTo>
                    <a:pt x="10555" y="11574"/>
                    <a:pt x="10586" y="11419"/>
                    <a:pt x="10494" y="11296"/>
                  </a:cubicBezTo>
                  <a:cubicBezTo>
                    <a:pt x="10438" y="11221"/>
                    <a:pt x="10359" y="11180"/>
                    <a:pt x="10278" y="11180"/>
                  </a:cubicBezTo>
                  <a:cubicBezTo>
                    <a:pt x="10226" y="11180"/>
                    <a:pt x="10172" y="11198"/>
                    <a:pt x="10123" y="11234"/>
                  </a:cubicBezTo>
                  <a:cubicBezTo>
                    <a:pt x="9383" y="11728"/>
                    <a:pt x="8519" y="12037"/>
                    <a:pt x="7624" y="12098"/>
                  </a:cubicBezTo>
                  <a:lnTo>
                    <a:pt x="7624" y="10957"/>
                  </a:lnTo>
                  <a:cubicBezTo>
                    <a:pt x="9444" y="10802"/>
                    <a:pt x="10864" y="9383"/>
                    <a:pt x="11018" y="7562"/>
                  </a:cubicBezTo>
                  <a:lnTo>
                    <a:pt x="12160" y="7562"/>
                  </a:lnTo>
                  <a:cubicBezTo>
                    <a:pt x="12129" y="8210"/>
                    <a:pt x="11975" y="8827"/>
                    <a:pt x="11666" y="9413"/>
                  </a:cubicBezTo>
                  <a:cubicBezTo>
                    <a:pt x="11523" y="9639"/>
                    <a:pt x="11733" y="9850"/>
                    <a:pt x="11935" y="9850"/>
                  </a:cubicBezTo>
                  <a:cubicBezTo>
                    <a:pt x="12038" y="9850"/>
                    <a:pt x="12139" y="9795"/>
                    <a:pt x="12191" y="9660"/>
                  </a:cubicBezTo>
                  <a:cubicBezTo>
                    <a:pt x="12500" y="9012"/>
                    <a:pt x="12685" y="8302"/>
                    <a:pt x="12716" y="7562"/>
                  </a:cubicBezTo>
                  <a:lnTo>
                    <a:pt x="14321" y="7562"/>
                  </a:lnTo>
                  <a:cubicBezTo>
                    <a:pt x="14660" y="7531"/>
                    <a:pt x="14660" y="7037"/>
                    <a:pt x="14321" y="7006"/>
                  </a:cubicBezTo>
                  <a:lnTo>
                    <a:pt x="14321" y="6975"/>
                  </a:lnTo>
                  <a:lnTo>
                    <a:pt x="12716" y="6975"/>
                  </a:lnTo>
                  <a:cubicBezTo>
                    <a:pt x="12561" y="4229"/>
                    <a:pt x="10370" y="2037"/>
                    <a:pt x="7624" y="1883"/>
                  </a:cubicBezTo>
                  <a:lnTo>
                    <a:pt x="7624" y="278"/>
                  </a:lnTo>
                  <a:cubicBezTo>
                    <a:pt x="7624" y="93"/>
                    <a:pt x="7477" y="1"/>
                    <a:pt x="73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101"/>
            <p:cNvSpPr/>
            <p:nvPr/>
          </p:nvSpPr>
          <p:spPr>
            <a:xfrm>
              <a:off x="2518100" y="4431600"/>
              <a:ext cx="81575" cy="77975"/>
            </a:xfrm>
            <a:custGeom>
              <a:rect b="b" l="l" r="r" t="t"/>
              <a:pathLst>
                <a:path extrusionOk="0" h="3119" w="3263">
                  <a:moveTo>
                    <a:pt x="279" y="0"/>
                  </a:moveTo>
                  <a:cubicBezTo>
                    <a:pt x="124" y="0"/>
                    <a:pt x="1" y="123"/>
                    <a:pt x="1" y="278"/>
                  </a:cubicBezTo>
                  <a:lnTo>
                    <a:pt x="1" y="2839"/>
                  </a:lnTo>
                  <a:cubicBezTo>
                    <a:pt x="1" y="2994"/>
                    <a:pt x="124" y="3117"/>
                    <a:pt x="279" y="3117"/>
                  </a:cubicBezTo>
                  <a:lnTo>
                    <a:pt x="2840" y="3117"/>
                  </a:lnTo>
                  <a:cubicBezTo>
                    <a:pt x="2850" y="3118"/>
                    <a:pt x="2860" y="3118"/>
                    <a:pt x="2870" y="3118"/>
                  </a:cubicBezTo>
                  <a:cubicBezTo>
                    <a:pt x="3262" y="3118"/>
                    <a:pt x="3262" y="2530"/>
                    <a:pt x="2870" y="2530"/>
                  </a:cubicBezTo>
                  <a:cubicBezTo>
                    <a:pt x="2860" y="2530"/>
                    <a:pt x="2850" y="2530"/>
                    <a:pt x="2840" y="2531"/>
                  </a:cubicBezTo>
                  <a:lnTo>
                    <a:pt x="587" y="2531"/>
                  </a:lnTo>
                  <a:lnTo>
                    <a:pt x="587" y="278"/>
                  </a:lnTo>
                  <a:cubicBezTo>
                    <a:pt x="556" y="123"/>
                    <a:pt x="433"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101"/>
            <p:cNvSpPr/>
            <p:nvPr/>
          </p:nvSpPr>
          <p:spPr>
            <a:xfrm>
              <a:off x="2752650" y="4431000"/>
              <a:ext cx="77950" cy="78550"/>
            </a:xfrm>
            <a:custGeom>
              <a:rect b="b" l="l" r="r" t="t"/>
              <a:pathLst>
                <a:path extrusionOk="0" h="3142" w="3118">
                  <a:moveTo>
                    <a:pt x="2825" y="1"/>
                  </a:moveTo>
                  <a:cubicBezTo>
                    <a:pt x="2678" y="1"/>
                    <a:pt x="2532" y="101"/>
                    <a:pt x="2532" y="302"/>
                  </a:cubicBezTo>
                  <a:lnTo>
                    <a:pt x="2532" y="2555"/>
                  </a:lnTo>
                  <a:lnTo>
                    <a:pt x="279" y="2555"/>
                  </a:lnTo>
                  <a:cubicBezTo>
                    <a:pt x="124" y="2555"/>
                    <a:pt x="1" y="2678"/>
                    <a:pt x="1" y="2863"/>
                  </a:cubicBezTo>
                  <a:cubicBezTo>
                    <a:pt x="1" y="3018"/>
                    <a:pt x="124" y="3141"/>
                    <a:pt x="279" y="3141"/>
                  </a:cubicBezTo>
                  <a:lnTo>
                    <a:pt x="2840" y="3141"/>
                  </a:lnTo>
                  <a:cubicBezTo>
                    <a:pt x="2994" y="3141"/>
                    <a:pt x="3118" y="3018"/>
                    <a:pt x="3118" y="2863"/>
                  </a:cubicBezTo>
                  <a:lnTo>
                    <a:pt x="3118" y="302"/>
                  </a:lnTo>
                  <a:cubicBezTo>
                    <a:pt x="3118" y="101"/>
                    <a:pt x="2971" y="1"/>
                    <a:pt x="28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101"/>
            <p:cNvSpPr/>
            <p:nvPr/>
          </p:nvSpPr>
          <p:spPr>
            <a:xfrm>
              <a:off x="2518100" y="4197700"/>
              <a:ext cx="81575" cy="78050"/>
            </a:xfrm>
            <a:custGeom>
              <a:rect b="b" l="l" r="r" t="t"/>
              <a:pathLst>
                <a:path extrusionOk="0" h="3122" w="3263">
                  <a:moveTo>
                    <a:pt x="2896" y="1"/>
                  </a:moveTo>
                  <a:cubicBezTo>
                    <a:pt x="2879" y="1"/>
                    <a:pt x="2860" y="2"/>
                    <a:pt x="2840" y="5"/>
                  </a:cubicBezTo>
                  <a:lnTo>
                    <a:pt x="279" y="5"/>
                  </a:lnTo>
                  <a:cubicBezTo>
                    <a:pt x="124" y="5"/>
                    <a:pt x="1" y="128"/>
                    <a:pt x="1" y="283"/>
                  </a:cubicBezTo>
                  <a:lnTo>
                    <a:pt x="1" y="2844"/>
                  </a:lnTo>
                  <a:cubicBezTo>
                    <a:pt x="1" y="2998"/>
                    <a:pt x="124" y="3122"/>
                    <a:pt x="279" y="3122"/>
                  </a:cubicBezTo>
                  <a:cubicBezTo>
                    <a:pt x="433" y="3122"/>
                    <a:pt x="556" y="2998"/>
                    <a:pt x="587" y="2844"/>
                  </a:cubicBezTo>
                  <a:lnTo>
                    <a:pt x="587" y="560"/>
                  </a:lnTo>
                  <a:lnTo>
                    <a:pt x="2840" y="560"/>
                  </a:lnTo>
                  <a:cubicBezTo>
                    <a:pt x="2850" y="561"/>
                    <a:pt x="2860" y="561"/>
                    <a:pt x="2870" y="561"/>
                  </a:cubicBezTo>
                  <a:cubicBezTo>
                    <a:pt x="3253" y="561"/>
                    <a:pt x="3262" y="1"/>
                    <a:pt x="28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101"/>
            <p:cNvSpPr/>
            <p:nvPr/>
          </p:nvSpPr>
          <p:spPr>
            <a:xfrm>
              <a:off x="2749050" y="4197000"/>
              <a:ext cx="81550" cy="78750"/>
            </a:xfrm>
            <a:custGeom>
              <a:rect b="b" l="l" r="r" t="t"/>
              <a:pathLst>
                <a:path extrusionOk="0" h="3150" w="3262">
                  <a:moveTo>
                    <a:pt x="393" y="1"/>
                  </a:moveTo>
                  <a:cubicBezTo>
                    <a:pt x="0" y="1"/>
                    <a:pt x="0" y="589"/>
                    <a:pt x="393" y="589"/>
                  </a:cubicBezTo>
                  <a:cubicBezTo>
                    <a:pt x="403" y="589"/>
                    <a:pt x="413" y="589"/>
                    <a:pt x="423" y="588"/>
                  </a:cubicBezTo>
                  <a:lnTo>
                    <a:pt x="2676" y="588"/>
                  </a:lnTo>
                  <a:lnTo>
                    <a:pt x="2676" y="2872"/>
                  </a:lnTo>
                  <a:cubicBezTo>
                    <a:pt x="2676" y="3026"/>
                    <a:pt x="2799" y="3150"/>
                    <a:pt x="2984" y="3150"/>
                  </a:cubicBezTo>
                  <a:lnTo>
                    <a:pt x="2984" y="3119"/>
                  </a:lnTo>
                  <a:cubicBezTo>
                    <a:pt x="3138" y="3119"/>
                    <a:pt x="3262" y="2996"/>
                    <a:pt x="3262" y="2841"/>
                  </a:cubicBezTo>
                  <a:lnTo>
                    <a:pt x="3262" y="280"/>
                  </a:lnTo>
                  <a:cubicBezTo>
                    <a:pt x="3262" y="125"/>
                    <a:pt x="3138" y="2"/>
                    <a:pt x="2984"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101"/>
            <p:cNvSpPr/>
            <p:nvPr/>
          </p:nvSpPr>
          <p:spPr>
            <a:xfrm>
              <a:off x="2763075" y="4429500"/>
              <a:ext cx="16625" cy="13875"/>
            </a:xfrm>
            <a:custGeom>
              <a:rect b="b" l="l" r="r" t="t"/>
              <a:pathLst>
                <a:path extrusionOk="0" h="555" w="665">
                  <a:moveTo>
                    <a:pt x="332" y="0"/>
                  </a:moveTo>
                  <a:cubicBezTo>
                    <a:pt x="139" y="0"/>
                    <a:pt x="0" y="186"/>
                    <a:pt x="78" y="393"/>
                  </a:cubicBezTo>
                  <a:cubicBezTo>
                    <a:pt x="124" y="501"/>
                    <a:pt x="232" y="555"/>
                    <a:pt x="340" y="555"/>
                  </a:cubicBezTo>
                  <a:cubicBezTo>
                    <a:pt x="448" y="555"/>
                    <a:pt x="556" y="501"/>
                    <a:pt x="602" y="393"/>
                  </a:cubicBezTo>
                  <a:cubicBezTo>
                    <a:pt x="664" y="238"/>
                    <a:pt x="602" y="53"/>
                    <a:pt x="448" y="22"/>
                  </a:cubicBezTo>
                  <a:cubicBezTo>
                    <a:pt x="408" y="7"/>
                    <a:pt x="369" y="0"/>
                    <a:pt x="3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7" name="Google Shape;21637;p101"/>
          <p:cNvGrpSpPr/>
          <p:nvPr/>
        </p:nvGrpSpPr>
        <p:grpSpPr>
          <a:xfrm>
            <a:off x="7728956" y="3454994"/>
            <a:ext cx="363425" cy="363225"/>
            <a:chOff x="1734225" y="4171575"/>
            <a:chExt cx="363425" cy="363225"/>
          </a:xfrm>
        </p:grpSpPr>
        <p:sp>
          <p:nvSpPr>
            <p:cNvPr id="21638" name="Google Shape;21638;p101"/>
            <p:cNvSpPr/>
            <p:nvPr/>
          </p:nvSpPr>
          <p:spPr>
            <a:xfrm>
              <a:off x="1753500" y="4341325"/>
              <a:ext cx="37725" cy="23000"/>
            </a:xfrm>
            <a:custGeom>
              <a:rect b="b" l="l" r="r" t="t"/>
              <a:pathLst>
                <a:path extrusionOk="0" h="920" w="1509">
                  <a:moveTo>
                    <a:pt x="988" y="0"/>
                  </a:moveTo>
                  <a:lnTo>
                    <a:pt x="217" y="371"/>
                  </a:lnTo>
                  <a:cubicBezTo>
                    <a:pt x="62" y="432"/>
                    <a:pt x="1" y="617"/>
                    <a:pt x="62" y="772"/>
                  </a:cubicBezTo>
                  <a:cubicBezTo>
                    <a:pt x="108" y="862"/>
                    <a:pt x="219" y="919"/>
                    <a:pt x="336" y="919"/>
                  </a:cubicBezTo>
                  <a:cubicBezTo>
                    <a:pt x="379" y="919"/>
                    <a:pt x="422" y="912"/>
                    <a:pt x="464" y="895"/>
                  </a:cubicBezTo>
                  <a:lnTo>
                    <a:pt x="1235" y="556"/>
                  </a:lnTo>
                  <a:cubicBezTo>
                    <a:pt x="1508" y="392"/>
                    <a:pt x="1371" y="10"/>
                    <a:pt x="1100" y="10"/>
                  </a:cubicBezTo>
                  <a:cubicBezTo>
                    <a:pt x="1065" y="10"/>
                    <a:pt x="1027" y="17"/>
                    <a:pt x="988" y="31"/>
                  </a:cubicBezTo>
                  <a:lnTo>
                    <a:pt x="9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101"/>
            <p:cNvSpPr/>
            <p:nvPr/>
          </p:nvSpPr>
          <p:spPr>
            <a:xfrm>
              <a:off x="2040725" y="4206325"/>
              <a:ext cx="38925" cy="22875"/>
            </a:xfrm>
            <a:custGeom>
              <a:rect b="b" l="l" r="r" t="t"/>
              <a:pathLst>
                <a:path extrusionOk="0" h="915" w="1557">
                  <a:moveTo>
                    <a:pt x="1189" y="1"/>
                  </a:moveTo>
                  <a:cubicBezTo>
                    <a:pt x="1153" y="1"/>
                    <a:pt x="1113" y="10"/>
                    <a:pt x="1073" y="30"/>
                  </a:cubicBezTo>
                  <a:lnTo>
                    <a:pt x="301" y="370"/>
                  </a:lnTo>
                  <a:cubicBezTo>
                    <a:pt x="1" y="534"/>
                    <a:pt x="135" y="915"/>
                    <a:pt x="405" y="915"/>
                  </a:cubicBezTo>
                  <a:cubicBezTo>
                    <a:pt x="441" y="915"/>
                    <a:pt x="478" y="909"/>
                    <a:pt x="517" y="894"/>
                  </a:cubicBezTo>
                  <a:lnTo>
                    <a:pt x="1289" y="524"/>
                  </a:lnTo>
                  <a:cubicBezTo>
                    <a:pt x="1556" y="390"/>
                    <a:pt x="1429" y="1"/>
                    <a:pt x="1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101"/>
            <p:cNvSpPr/>
            <p:nvPr/>
          </p:nvSpPr>
          <p:spPr>
            <a:xfrm>
              <a:off x="1750425" y="4205875"/>
              <a:ext cx="40025" cy="23325"/>
            </a:xfrm>
            <a:custGeom>
              <a:rect b="b" l="l" r="r" t="t"/>
              <a:pathLst>
                <a:path extrusionOk="0" h="933" w="1601">
                  <a:moveTo>
                    <a:pt x="406" y="1"/>
                  </a:moveTo>
                  <a:cubicBezTo>
                    <a:pt x="147" y="1"/>
                    <a:pt x="0" y="437"/>
                    <a:pt x="340" y="542"/>
                  </a:cubicBezTo>
                  <a:lnTo>
                    <a:pt x="1111" y="912"/>
                  </a:lnTo>
                  <a:cubicBezTo>
                    <a:pt x="1147" y="927"/>
                    <a:pt x="1181" y="933"/>
                    <a:pt x="1213" y="933"/>
                  </a:cubicBezTo>
                  <a:cubicBezTo>
                    <a:pt x="1463" y="933"/>
                    <a:pt x="1600" y="552"/>
                    <a:pt x="1327" y="388"/>
                  </a:cubicBezTo>
                  <a:lnTo>
                    <a:pt x="556" y="48"/>
                  </a:lnTo>
                  <a:cubicBezTo>
                    <a:pt x="504"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101"/>
            <p:cNvSpPr/>
            <p:nvPr/>
          </p:nvSpPr>
          <p:spPr>
            <a:xfrm>
              <a:off x="2041400" y="4340800"/>
              <a:ext cx="36950" cy="23500"/>
            </a:xfrm>
            <a:custGeom>
              <a:rect b="b" l="l" r="r" t="t"/>
              <a:pathLst>
                <a:path extrusionOk="0" h="940" w="1478">
                  <a:moveTo>
                    <a:pt x="409" y="1"/>
                  </a:moveTo>
                  <a:cubicBezTo>
                    <a:pt x="139" y="1"/>
                    <a:pt x="1" y="382"/>
                    <a:pt x="274" y="546"/>
                  </a:cubicBezTo>
                  <a:lnTo>
                    <a:pt x="1046" y="916"/>
                  </a:lnTo>
                  <a:cubicBezTo>
                    <a:pt x="1077" y="932"/>
                    <a:pt x="1113" y="940"/>
                    <a:pt x="1150" y="940"/>
                  </a:cubicBezTo>
                  <a:cubicBezTo>
                    <a:pt x="1256" y="940"/>
                    <a:pt x="1370" y="876"/>
                    <a:pt x="1416" y="762"/>
                  </a:cubicBezTo>
                  <a:cubicBezTo>
                    <a:pt x="1478" y="638"/>
                    <a:pt x="1416" y="453"/>
                    <a:pt x="1292" y="392"/>
                  </a:cubicBezTo>
                  <a:lnTo>
                    <a:pt x="521" y="21"/>
                  </a:lnTo>
                  <a:cubicBezTo>
                    <a:pt x="482" y="7"/>
                    <a:pt x="444" y="1"/>
                    <a:pt x="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101"/>
            <p:cNvSpPr/>
            <p:nvPr/>
          </p:nvSpPr>
          <p:spPr>
            <a:xfrm>
              <a:off x="1734225" y="4278050"/>
              <a:ext cx="39375" cy="13925"/>
            </a:xfrm>
            <a:custGeom>
              <a:rect b="b" l="l" r="r" t="t"/>
              <a:pathLst>
                <a:path extrusionOk="0" h="557" w="1575">
                  <a:moveTo>
                    <a:pt x="278" y="1"/>
                  </a:moveTo>
                  <a:cubicBezTo>
                    <a:pt x="124" y="1"/>
                    <a:pt x="0" y="124"/>
                    <a:pt x="0" y="278"/>
                  </a:cubicBezTo>
                  <a:cubicBezTo>
                    <a:pt x="0" y="433"/>
                    <a:pt x="124" y="556"/>
                    <a:pt x="278" y="556"/>
                  </a:cubicBezTo>
                  <a:lnTo>
                    <a:pt x="1296" y="556"/>
                  </a:lnTo>
                  <a:cubicBezTo>
                    <a:pt x="1451" y="556"/>
                    <a:pt x="1574" y="433"/>
                    <a:pt x="1574" y="278"/>
                  </a:cubicBezTo>
                  <a:cubicBezTo>
                    <a:pt x="1574" y="124"/>
                    <a:pt x="1451" y="1"/>
                    <a:pt x="1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101"/>
            <p:cNvSpPr/>
            <p:nvPr/>
          </p:nvSpPr>
          <p:spPr>
            <a:xfrm>
              <a:off x="2057500" y="4278050"/>
              <a:ext cx="40150" cy="13925"/>
            </a:xfrm>
            <a:custGeom>
              <a:rect b="b" l="l" r="r" t="t"/>
              <a:pathLst>
                <a:path extrusionOk="0" h="557" w="1606">
                  <a:moveTo>
                    <a:pt x="278" y="1"/>
                  </a:moveTo>
                  <a:cubicBezTo>
                    <a:pt x="124" y="1"/>
                    <a:pt x="0" y="124"/>
                    <a:pt x="0" y="278"/>
                  </a:cubicBezTo>
                  <a:cubicBezTo>
                    <a:pt x="0" y="433"/>
                    <a:pt x="124" y="556"/>
                    <a:pt x="278" y="556"/>
                  </a:cubicBezTo>
                  <a:lnTo>
                    <a:pt x="1327" y="556"/>
                  </a:lnTo>
                  <a:cubicBezTo>
                    <a:pt x="1482" y="556"/>
                    <a:pt x="1605" y="433"/>
                    <a:pt x="1605" y="278"/>
                  </a:cubicBezTo>
                  <a:cubicBezTo>
                    <a:pt x="1605" y="124"/>
                    <a:pt x="1482" y="1"/>
                    <a:pt x="1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101"/>
            <p:cNvSpPr/>
            <p:nvPr/>
          </p:nvSpPr>
          <p:spPr>
            <a:xfrm>
              <a:off x="1906275" y="4171575"/>
              <a:ext cx="17000" cy="14425"/>
            </a:xfrm>
            <a:custGeom>
              <a:rect b="b" l="l" r="r" t="t"/>
              <a:pathLst>
                <a:path extrusionOk="0" h="577" w="680">
                  <a:moveTo>
                    <a:pt x="371" y="1"/>
                  </a:moveTo>
                  <a:cubicBezTo>
                    <a:pt x="124" y="1"/>
                    <a:pt x="0" y="309"/>
                    <a:pt x="186" y="494"/>
                  </a:cubicBezTo>
                  <a:cubicBezTo>
                    <a:pt x="242" y="551"/>
                    <a:pt x="311" y="576"/>
                    <a:pt x="379" y="576"/>
                  </a:cubicBezTo>
                  <a:cubicBezTo>
                    <a:pt x="531" y="576"/>
                    <a:pt x="679" y="449"/>
                    <a:pt x="679" y="278"/>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101"/>
            <p:cNvSpPr/>
            <p:nvPr/>
          </p:nvSpPr>
          <p:spPr>
            <a:xfrm>
              <a:off x="1772800" y="4175600"/>
              <a:ext cx="286275" cy="359200"/>
            </a:xfrm>
            <a:custGeom>
              <a:rect b="b" l="l" r="r" t="t"/>
              <a:pathLst>
                <a:path extrusionOk="0" h="14368" w="11451">
                  <a:moveTo>
                    <a:pt x="7129" y="8913"/>
                  </a:moveTo>
                  <a:lnTo>
                    <a:pt x="7129" y="10240"/>
                  </a:lnTo>
                  <a:lnTo>
                    <a:pt x="4290" y="10240"/>
                  </a:lnTo>
                  <a:lnTo>
                    <a:pt x="4290" y="8913"/>
                  </a:lnTo>
                  <a:close/>
                  <a:moveTo>
                    <a:pt x="7129" y="10796"/>
                  </a:moveTo>
                  <a:lnTo>
                    <a:pt x="7129" y="12092"/>
                  </a:lnTo>
                  <a:lnTo>
                    <a:pt x="4290" y="12092"/>
                  </a:lnTo>
                  <a:lnTo>
                    <a:pt x="4290" y="10796"/>
                  </a:lnTo>
                  <a:close/>
                  <a:moveTo>
                    <a:pt x="6296" y="12678"/>
                  </a:moveTo>
                  <a:lnTo>
                    <a:pt x="6296" y="13234"/>
                  </a:lnTo>
                  <a:cubicBezTo>
                    <a:pt x="6296" y="13604"/>
                    <a:pt x="6011" y="13789"/>
                    <a:pt x="5725" y="13789"/>
                  </a:cubicBezTo>
                  <a:cubicBezTo>
                    <a:pt x="5440" y="13789"/>
                    <a:pt x="5154" y="13604"/>
                    <a:pt x="5154" y="13234"/>
                  </a:cubicBezTo>
                  <a:lnTo>
                    <a:pt x="5154" y="12678"/>
                  </a:lnTo>
                  <a:close/>
                  <a:moveTo>
                    <a:pt x="4498" y="0"/>
                  </a:moveTo>
                  <a:cubicBezTo>
                    <a:pt x="4462" y="0"/>
                    <a:pt x="4424" y="8"/>
                    <a:pt x="4383" y="25"/>
                  </a:cubicBezTo>
                  <a:cubicBezTo>
                    <a:pt x="556" y="1198"/>
                    <a:pt x="0" y="6382"/>
                    <a:pt x="3488" y="8357"/>
                  </a:cubicBezTo>
                  <a:cubicBezTo>
                    <a:pt x="3642" y="8450"/>
                    <a:pt x="3735" y="8635"/>
                    <a:pt x="3735" y="8820"/>
                  </a:cubicBezTo>
                  <a:lnTo>
                    <a:pt x="3735" y="12400"/>
                  </a:lnTo>
                  <a:cubicBezTo>
                    <a:pt x="3735" y="12555"/>
                    <a:pt x="3858" y="12678"/>
                    <a:pt x="4012" y="12678"/>
                  </a:cubicBezTo>
                  <a:lnTo>
                    <a:pt x="4599" y="12678"/>
                  </a:lnTo>
                  <a:lnTo>
                    <a:pt x="4599" y="13234"/>
                  </a:lnTo>
                  <a:cubicBezTo>
                    <a:pt x="4599" y="13990"/>
                    <a:pt x="5162" y="14368"/>
                    <a:pt x="5725" y="14368"/>
                  </a:cubicBezTo>
                  <a:cubicBezTo>
                    <a:pt x="6288" y="14368"/>
                    <a:pt x="6852" y="13990"/>
                    <a:pt x="6852" y="13234"/>
                  </a:cubicBezTo>
                  <a:lnTo>
                    <a:pt x="6852" y="12678"/>
                  </a:lnTo>
                  <a:lnTo>
                    <a:pt x="7438" y="12678"/>
                  </a:lnTo>
                  <a:cubicBezTo>
                    <a:pt x="7592" y="12678"/>
                    <a:pt x="7716" y="12555"/>
                    <a:pt x="7716" y="12400"/>
                  </a:cubicBezTo>
                  <a:lnTo>
                    <a:pt x="7716" y="8790"/>
                  </a:lnTo>
                  <a:cubicBezTo>
                    <a:pt x="7716" y="8573"/>
                    <a:pt x="7839" y="8419"/>
                    <a:pt x="7994" y="8327"/>
                  </a:cubicBezTo>
                  <a:cubicBezTo>
                    <a:pt x="11450" y="6351"/>
                    <a:pt x="10864" y="1228"/>
                    <a:pt x="7099" y="56"/>
                  </a:cubicBezTo>
                  <a:cubicBezTo>
                    <a:pt x="7062" y="43"/>
                    <a:pt x="7027" y="38"/>
                    <a:pt x="6994" y="38"/>
                  </a:cubicBezTo>
                  <a:cubicBezTo>
                    <a:pt x="6697" y="38"/>
                    <a:pt x="6580" y="497"/>
                    <a:pt x="6913" y="580"/>
                  </a:cubicBezTo>
                  <a:cubicBezTo>
                    <a:pt x="10216" y="1630"/>
                    <a:pt x="10709" y="6074"/>
                    <a:pt x="7747" y="7833"/>
                  </a:cubicBezTo>
                  <a:cubicBezTo>
                    <a:pt x="7531" y="7925"/>
                    <a:pt x="7345" y="8141"/>
                    <a:pt x="7253" y="8357"/>
                  </a:cubicBezTo>
                  <a:lnTo>
                    <a:pt x="6018" y="8357"/>
                  </a:lnTo>
                  <a:lnTo>
                    <a:pt x="6018" y="6166"/>
                  </a:lnTo>
                  <a:lnTo>
                    <a:pt x="6821" y="4500"/>
                  </a:lnTo>
                  <a:cubicBezTo>
                    <a:pt x="6943" y="4275"/>
                    <a:pt x="6755" y="4090"/>
                    <a:pt x="6568" y="4090"/>
                  </a:cubicBezTo>
                  <a:cubicBezTo>
                    <a:pt x="6473" y="4090"/>
                    <a:pt x="6379" y="4138"/>
                    <a:pt x="6327" y="4253"/>
                  </a:cubicBezTo>
                  <a:lnTo>
                    <a:pt x="5710" y="5456"/>
                  </a:lnTo>
                  <a:lnTo>
                    <a:pt x="5123" y="4253"/>
                  </a:lnTo>
                  <a:cubicBezTo>
                    <a:pt x="5061" y="4138"/>
                    <a:pt x="4963" y="4090"/>
                    <a:pt x="4867" y="4090"/>
                  </a:cubicBezTo>
                  <a:cubicBezTo>
                    <a:pt x="4679" y="4090"/>
                    <a:pt x="4496" y="4275"/>
                    <a:pt x="4599" y="4500"/>
                  </a:cubicBezTo>
                  <a:lnTo>
                    <a:pt x="5432" y="6166"/>
                  </a:lnTo>
                  <a:lnTo>
                    <a:pt x="5432" y="8357"/>
                  </a:lnTo>
                  <a:lnTo>
                    <a:pt x="4228" y="8357"/>
                  </a:lnTo>
                  <a:cubicBezTo>
                    <a:pt x="4136" y="8111"/>
                    <a:pt x="3951" y="7956"/>
                    <a:pt x="3765" y="7833"/>
                  </a:cubicBezTo>
                  <a:cubicBezTo>
                    <a:pt x="741" y="6105"/>
                    <a:pt x="1204" y="1599"/>
                    <a:pt x="4537" y="580"/>
                  </a:cubicBezTo>
                  <a:cubicBezTo>
                    <a:pt x="4894" y="498"/>
                    <a:pt x="4787" y="0"/>
                    <a:pt x="4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6" name="Google Shape;21646;p101"/>
          <p:cNvGrpSpPr/>
          <p:nvPr/>
        </p:nvGrpSpPr>
        <p:grpSpPr>
          <a:xfrm>
            <a:off x="6229581" y="3480306"/>
            <a:ext cx="363400" cy="312600"/>
            <a:chOff x="975800" y="4197050"/>
            <a:chExt cx="363400" cy="312600"/>
          </a:xfrm>
        </p:grpSpPr>
        <p:sp>
          <p:nvSpPr>
            <p:cNvPr id="21647" name="Google Shape;21647;p101"/>
            <p:cNvSpPr/>
            <p:nvPr/>
          </p:nvSpPr>
          <p:spPr>
            <a:xfrm>
              <a:off x="1169450" y="4282575"/>
              <a:ext cx="16225" cy="13925"/>
            </a:xfrm>
            <a:custGeom>
              <a:rect b="b" l="l" r="r" t="t"/>
              <a:pathLst>
                <a:path extrusionOk="0" h="557" w="649">
                  <a:moveTo>
                    <a:pt x="410" y="1"/>
                  </a:moveTo>
                  <a:cubicBezTo>
                    <a:pt x="397" y="1"/>
                    <a:pt x="384" y="2"/>
                    <a:pt x="371" y="5"/>
                  </a:cubicBezTo>
                  <a:cubicBezTo>
                    <a:pt x="124" y="5"/>
                    <a:pt x="0" y="313"/>
                    <a:pt x="186" y="468"/>
                  </a:cubicBezTo>
                  <a:cubicBezTo>
                    <a:pt x="237" y="529"/>
                    <a:pt x="306" y="557"/>
                    <a:pt x="374" y="557"/>
                  </a:cubicBezTo>
                  <a:cubicBezTo>
                    <a:pt x="511" y="557"/>
                    <a:pt x="648" y="447"/>
                    <a:pt x="648" y="282"/>
                  </a:cubicBezTo>
                  <a:cubicBezTo>
                    <a:pt x="648" y="142"/>
                    <a:pt x="546" y="1"/>
                    <a:pt x="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101"/>
            <p:cNvSpPr/>
            <p:nvPr/>
          </p:nvSpPr>
          <p:spPr>
            <a:xfrm>
              <a:off x="1169450" y="4325125"/>
              <a:ext cx="16225" cy="13825"/>
            </a:xfrm>
            <a:custGeom>
              <a:rect b="b" l="l" r="r" t="t"/>
              <a:pathLst>
                <a:path extrusionOk="0" h="553" w="649">
                  <a:moveTo>
                    <a:pt x="371" y="0"/>
                  </a:moveTo>
                  <a:cubicBezTo>
                    <a:pt x="124" y="0"/>
                    <a:pt x="0" y="309"/>
                    <a:pt x="155" y="463"/>
                  </a:cubicBezTo>
                  <a:cubicBezTo>
                    <a:pt x="216" y="525"/>
                    <a:pt x="292" y="552"/>
                    <a:pt x="365" y="552"/>
                  </a:cubicBezTo>
                  <a:cubicBezTo>
                    <a:pt x="511" y="552"/>
                    <a:pt x="648" y="442"/>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101"/>
            <p:cNvSpPr/>
            <p:nvPr/>
          </p:nvSpPr>
          <p:spPr>
            <a:xfrm>
              <a:off x="1169450" y="4367550"/>
              <a:ext cx="16225" cy="14075"/>
            </a:xfrm>
            <a:custGeom>
              <a:rect b="b" l="l" r="r" t="t"/>
              <a:pathLst>
                <a:path extrusionOk="0" h="563" w="649">
                  <a:moveTo>
                    <a:pt x="371" y="0"/>
                  </a:moveTo>
                  <a:cubicBezTo>
                    <a:pt x="124" y="0"/>
                    <a:pt x="0" y="309"/>
                    <a:pt x="155" y="494"/>
                  </a:cubicBezTo>
                  <a:cubicBezTo>
                    <a:pt x="211" y="541"/>
                    <a:pt x="278" y="562"/>
                    <a:pt x="345" y="562"/>
                  </a:cubicBezTo>
                  <a:cubicBezTo>
                    <a:pt x="499" y="562"/>
                    <a:pt x="648" y="450"/>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101"/>
            <p:cNvSpPr/>
            <p:nvPr/>
          </p:nvSpPr>
          <p:spPr>
            <a:xfrm>
              <a:off x="1021300" y="4282675"/>
              <a:ext cx="187525" cy="184425"/>
            </a:xfrm>
            <a:custGeom>
              <a:rect b="b" l="l" r="r" t="t"/>
              <a:pathLst>
                <a:path extrusionOk="0" h="7377" w="7501">
                  <a:moveTo>
                    <a:pt x="2655" y="3118"/>
                  </a:moveTo>
                  <a:lnTo>
                    <a:pt x="2655" y="6790"/>
                  </a:lnTo>
                  <a:lnTo>
                    <a:pt x="1482" y="6790"/>
                  </a:lnTo>
                  <a:lnTo>
                    <a:pt x="1482" y="3118"/>
                  </a:lnTo>
                  <a:close/>
                  <a:moveTo>
                    <a:pt x="4322" y="556"/>
                  </a:moveTo>
                  <a:lnTo>
                    <a:pt x="4322" y="6790"/>
                  </a:lnTo>
                  <a:lnTo>
                    <a:pt x="3210" y="6790"/>
                  </a:lnTo>
                  <a:lnTo>
                    <a:pt x="3210" y="556"/>
                  </a:lnTo>
                  <a:close/>
                  <a:moveTo>
                    <a:pt x="6019" y="5648"/>
                  </a:moveTo>
                  <a:lnTo>
                    <a:pt x="6019" y="6790"/>
                  </a:lnTo>
                  <a:lnTo>
                    <a:pt x="4877" y="6790"/>
                  </a:lnTo>
                  <a:lnTo>
                    <a:pt x="4877" y="5648"/>
                  </a:lnTo>
                  <a:close/>
                  <a:moveTo>
                    <a:pt x="2902" y="1"/>
                  </a:moveTo>
                  <a:cubicBezTo>
                    <a:pt x="2748" y="1"/>
                    <a:pt x="2624" y="124"/>
                    <a:pt x="2624" y="278"/>
                  </a:cubicBezTo>
                  <a:lnTo>
                    <a:pt x="2624" y="2531"/>
                  </a:lnTo>
                  <a:lnTo>
                    <a:pt x="1204" y="2531"/>
                  </a:lnTo>
                  <a:cubicBezTo>
                    <a:pt x="1019" y="2531"/>
                    <a:pt x="896" y="2655"/>
                    <a:pt x="896" y="2809"/>
                  </a:cubicBezTo>
                  <a:lnTo>
                    <a:pt x="896" y="6790"/>
                  </a:lnTo>
                  <a:lnTo>
                    <a:pt x="340" y="6790"/>
                  </a:lnTo>
                  <a:cubicBezTo>
                    <a:pt x="1" y="6821"/>
                    <a:pt x="1" y="7315"/>
                    <a:pt x="340" y="7377"/>
                  </a:cubicBezTo>
                  <a:lnTo>
                    <a:pt x="7161" y="7377"/>
                  </a:lnTo>
                  <a:cubicBezTo>
                    <a:pt x="7500" y="7315"/>
                    <a:pt x="7500" y="6821"/>
                    <a:pt x="7161" y="6790"/>
                  </a:cubicBezTo>
                  <a:lnTo>
                    <a:pt x="6574" y="6790"/>
                  </a:lnTo>
                  <a:lnTo>
                    <a:pt x="6574" y="5371"/>
                  </a:lnTo>
                  <a:cubicBezTo>
                    <a:pt x="6574" y="5216"/>
                    <a:pt x="6451" y="5093"/>
                    <a:pt x="6297" y="5093"/>
                  </a:cubicBezTo>
                  <a:lnTo>
                    <a:pt x="4877" y="5093"/>
                  </a:lnTo>
                  <a:lnTo>
                    <a:pt x="4877" y="278"/>
                  </a:lnTo>
                  <a:cubicBezTo>
                    <a:pt x="4877" y="124"/>
                    <a:pt x="4754" y="1"/>
                    <a:pt x="4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101"/>
            <p:cNvSpPr/>
            <p:nvPr/>
          </p:nvSpPr>
          <p:spPr>
            <a:xfrm>
              <a:off x="1212650" y="4282675"/>
              <a:ext cx="84900" cy="13925"/>
            </a:xfrm>
            <a:custGeom>
              <a:rect b="b" l="l" r="r" t="t"/>
              <a:pathLst>
                <a:path extrusionOk="0" h="557" w="3396">
                  <a:moveTo>
                    <a:pt x="340" y="1"/>
                  </a:moveTo>
                  <a:cubicBezTo>
                    <a:pt x="1" y="32"/>
                    <a:pt x="1" y="525"/>
                    <a:pt x="340" y="556"/>
                  </a:cubicBezTo>
                  <a:lnTo>
                    <a:pt x="3056" y="556"/>
                  </a:lnTo>
                  <a:cubicBezTo>
                    <a:pt x="3395" y="525"/>
                    <a:pt x="3395" y="32"/>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101"/>
            <p:cNvSpPr/>
            <p:nvPr/>
          </p:nvSpPr>
          <p:spPr>
            <a:xfrm>
              <a:off x="1212650" y="4325125"/>
              <a:ext cx="84900" cy="13900"/>
            </a:xfrm>
            <a:custGeom>
              <a:rect b="b" l="l" r="r" t="t"/>
              <a:pathLst>
                <a:path extrusionOk="0" h="556" w="3396">
                  <a:moveTo>
                    <a:pt x="340" y="0"/>
                  </a:moveTo>
                  <a:cubicBezTo>
                    <a:pt x="1" y="31"/>
                    <a:pt x="1" y="525"/>
                    <a:pt x="340" y="556"/>
                  </a:cubicBezTo>
                  <a:lnTo>
                    <a:pt x="3056" y="556"/>
                  </a:lnTo>
                  <a:cubicBezTo>
                    <a:pt x="3395" y="525"/>
                    <a:pt x="3395" y="31"/>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101"/>
            <p:cNvSpPr/>
            <p:nvPr/>
          </p:nvSpPr>
          <p:spPr>
            <a:xfrm>
              <a:off x="1211875" y="4367550"/>
              <a:ext cx="87225" cy="13900"/>
            </a:xfrm>
            <a:custGeom>
              <a:rect b="b" l="l" r="r" t="t"/>
              <a:pathLst>
                <a:path extrusionOk="0" h="556" w="3489">
                  <a:moveTo>
                    <a:pt x="371" y="0"/>
                  </a:moveTo>
                  <a:cubicBezTo>
                    <a:pt x="1" y="0"/>
                    <a:pt x="1" y="556"/>
                    <a:pt x="371" y="556"/>
                  </a:cubicBezTo>
                  <a:lnTo>
                    <a:pt x="3087" y="556"/>
                  </a:lnTo>
                  <a:cubicBezTo>
                    <a:pt x="3488" y="556"/>
                    <a:pt x="3488" y="0"/>
                    <a:pt x="3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101"/>
            <p:cNvSpPr/>
            <p:nvPr/>
          </p:nvSpPr>
          <p:spPr>
            <a:xfrm>
              <a:off x="1147850" y="4494850"/>
              <a:ext cx="17000" cy="14600"/>
            </a:xfrm>
            <a:custGeom>
              <a:rect b="b" l="l" r="r" t="t"/>
              <a:pathLst>
                <a:path extrusionOk="0" h="584" w="680">
                  <a:moveTo>
                    <a:pt x="371" y="1"/>
                  </a:moveTo>
                  <a:cubicBezTo>
                    <a:pt x="124" y="1"/>
                    <a:pt x="0" y="309"/>
                    <a:pt x="185" y="494"/>
                  </a:cubicBezTo>
                  <a:cubicBezTo>
                    <a:pt x="247" y="556"/>
                    <a:pt x="323" y="584"/>
                    <a:pt x="396" y="584"/>
                  </a:cubicBezTo>
                  <a:cubicBezTo>
                    <a:pt x="542" y="584"/>
                    <a:pt x="679" y="474"/>
                    <a:pt x="679" y="30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101"/>
            <p:cNvSpPr/>
            <p:nvPr/>
          </p:nvSpPr>
          <p:spPr>
            <a:xfrm>
              <a:off x="975800" y="4197050"/>
              <a:ext cx="363400" cy="312600"/>
            </a:xfrm>
            <a:custGeom>
              <a:rect b="b" l="l" r="r" t="t"/>
              <a:pathLst>
                <a:path extrusionOk="0" h="12504" w="14536">
                  <a:moveTo>
                    <a:pt x="10400" y="586"/>
                  </a:moveTo>
                  <a:lnTo>
                    <a:pt x="10400" y="1697"/>
                  </a:lnTo>
                  <a:lnTo>
                    <a:pt x="556" y="1697"/>
                  </a:lnTo>
                  <a:lnTo>
                    <a:pt x="556" y="864"/>
                  </a:lnTo>
                  <a:cubicBezTo>
                    <a:pt x="556" y="710"/>
                    <a:pt x="679" y="586"/>
                    <a:pt x="864" y="586"/>
                  </a:cubicBezTo>
                  <a:close/>
                  <a:moveTo>
                    <a:pt x="13672" y="556"/>
                  </a:moveTo>
                  <a:cubicBezTo>
                    <a:pt x="13826" y="556"/>
                    <a:pt x="13980" y="679"/>
                    <a:pt x="13980" y="864"/>
                  </a:cubicBezTo>
                  <a:lnTo>
                    <a:pt x="13980" y="1697"/>
                  </a:lnTo>
                  <a:lnTo>
                    <a:pt x="10956" y="1697"/>
                  </a:lnTo>
                  <a:lnTo>
                    <a:pt x="10956" y="556"/>
                  </a:lnTo>
                  <a:close/>
                  <a:moveTo>
                    <a:pt x="864" y="0"/>
                  </a:moveTo>
                  <a:cubicBezTo>
                    <a:pt x="370" y="0"/>
                    <a:pt x="0" y="370"/>
                    <a:pt x="0" y="864"/>
                  </a:cubicBezTo>
                  <a:lnTo>
                    <a:pt x="0" y="11635"/>
                  </a:lnTo>
                  <a:cubicBezTo>
                    <a:pt x="0" y="12098"/>
                    <a:pt x="370" y="12499"/>
                    <a:pt x="864" y="12499"/>
                  </a:cubicBezTo>
                  <a:lnTo>
                    <a:pt x="5987" y="12499"/>
                  </a:lnTo>
                  <a:cubicBezTo>
                    <a:pt x="6006" y="12502"/>
                    <a:pt x="6024" y="12503"/>
                    <a:pt x="6041" y="12503"/>
                  </a:cubicBezTo>
                  <a:cubicBezTo>
                    <a:pt x="6401" y="12503"/>
                    <a:pt x="6401" y="11940"/>
                    <a:pt x="6041" y="11940"/>
                  </a:cubicBezTo>
                  <a:cubicBezTo>
                    <a:pt x="6024" y="11940"/>
                    <a:pt x="6006" y="11941"/>
                    <a:pt x="5987" y="11944"/>
                  </a:cubicBezTo>
                  <a:lnTo>
                    <a:pt x="864" y="11944"/>
                  </a:lnTo>
                  <a:cubicBezTo>
                    <a:pt x="710" y="11944"/>
                    <a:pt x="556" y="11789"/>
                    <a:pt x="556" y="11635"/>
                  </a:cubicBezTo>
                  <a:lnTo>
                    <a:pt x="556" y="2284"/>
                  </a:lnTo>
                  <a:lnTo>
                    <a:pt x="13980" y="2284"/>
                  </a:lnTo>
                  <a:lnTo>
                    <a:pt x="13980" y="11635"/>
                  </a:lnTo>
                  <a:cubicBezTo>
                    <a:pt x="13980" y="11789"/>
                    <a:pt x="13826" y="11913"/>
                    <a:pt x="13672" y="11913"/>
                  </a:cubicBezTo>
                  <a:lnTo>
                    <a:pt x="8549" y="11913"/>
                  </a:lnTo>
                  <a:cubicBezTo>
                    <a:pt x="8209" y="11974"/>
                    <a:pt x="8209" y="12437"/>
                    <a:pt x="8549" y="12499"/>
                  </a:cubicBezTo>
                  <a:lnTo>
                    <a:pt x="13672" y="12499"/>
                  </a:lnTo>
                  <a:cubicBezTo>
                    <a:pt x="14166" y="12499"/>
                    <a:pt x="14536" y="12098"/>
                    <a:pt x="14536" y="11635"/>
                  </a:cubicBezTo>
                  <a:lnTo>
                    <a:pt x="14536" y="864"/>
                  </a:lnTo>
                  <a:cubicBezTo>
                    <a:pt x="14536" y="370"/>
                    <a:pt x="14166"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6" name="Google Shape;21656;p101"/>
          <p:cNvGrpSpPr/>
          <p:nvPr/>
        </p:nvGrpSpPr>
        <p:grpSpPr>
          <a:xfrm>
            <a:off x="5501625" y="3454606"/>
            <a:ext cx="290125" cy="364000"/>
            <a:chOff x="5523275" y="3601800"/>
            <a:chExt cx="290125" cy="364000"/>
          </a:xfrm>
        </p:grpSpPr>
        <p:sp>
          <p:nvSpPr>
            <p:cNvPr id="21657" name="Google Shape;21657;p101"/>
            <p:cNvSpPr/>
            <p:nvPr/>
          </p:nvSpPr>
          <p:spPr>
            <a:xfrm>
              <a:off x="5670650" y="3951525"/>
              <a:ext cx="16225" cy="14275"/>
            </a:xfrm>
            <a:custGeom>
              <a:rect b="b" l="l" r="r" t="t"/>
              <a:pathLst>
                <a:path extrusionOk="0" h="571" w="649">
                  <a:moveTo>
                    <a:pt x="308" y="1"/>
                  </a:moveTo>
                  <a:cubicBezTo>
                    <a:pt x="288" y="1"/>
                    <a:pt x="268" y="3"/>
                    <a:pt x="247" y="7"/>
                  </a:cubicBezTo>
                  <a:cubicBezTo>
                    <a:pt x="93" y="69"/>
                    <a:pt x="0" y="223"/>
                    <a:pt x="62" y="377"/>
                  </a:cubicBezTo>
                  <a:cubicBezTo>
                    <a:pt x="88" y="506"/>
                    <a:pt x="199" y="570"/>
                    <a:pt x="325" y="570"/>
                  </a:cubicBezTo>
                  <a:cubicBezTo>
                    <a:pt x="350" y="570"/>
                    <a:pt x="376" y="568"/>
                    <a:pt x="402" y="562"/>
                  </a:cubicBezTo>
                  <a:cubicBezTo>
                    <a:pt x="556" y="501"/>
                    <a:pt x="649" y="346"/>
                    <a:pt x="587" y="192"/>
                  </a:cubicBezTo>
                  <a:cubicBezTo>
                    <a:pt x="560" y="85"/>
                    <a:pt x="440"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101"/>
            <p:cNvSpPr/>
            <p:nvPr/>
          </p:nvSpPr>
          <p:spPr>
            <a:xfrm>
              <a:off x="5523275" y="3601800"/>
              <a:ext cx="290125" cy="360100"/>
            </a:xfrm>
            <a:custGeom>
              <a:rect b="b" l="l" r="r" t="t"/>
              <a:pathLst>
                <a:path extrusionOk="0" h="14404" w="11605">
                  <a:moveTo>
                    <a:pt x="7685" y="787"/>
                  </a:moveTo>
                  <a:lnTo>
                    <a:pt x="7685" y="3102"/>
                  </a:lnTo>
                  <a:lnTo>
                    <a:pt x="6266" y="4521"/>
                  </a:lnTo>
                  <a:lnTo>
                    <a:pt x="4815" y="3102"/>
                  </a:lnTo>
                  <a:lnTo>
                    <a:pt x="4815" y="787"/>
                  </a:lnTo>
                  <a:lnTo>
                    <a:pt x="5988" y="1343"/>
                  </a:lnTo>
                  <a:lnTo>
                    <a:pt x="5988" y="2022"/>
                  </a:lnTo>
                  <a:cubicBezTo>
                    <a:pt x="5957" y="2238"/>
                    <a:pt x="6104" y="2346"/>
                    <a:pt x="6254" y="2346"/>
                  </a:cubicBezTo>
                  <a:cubicBezTo>
                    <a:pt x="6405" y="2346"/>
                    <a:pt x="6559" y="2238"/>
                    <a:pt x="6544" y="2022"/>
                  </a:cubicBezTo>
                  <a:lnTo>
                    <a:pt x="6544" y="1343"/>
                  </a:lnTo>
                  <a:lnTo>
                    <a:pt x="7685" y="787"/>
                  </a:lnTo>
                  <a:close/>
                  <a:moveTo>
                    <a:pt x="5957" y="7793"/>
                  </a:moveTo>
                  <a:lnTo>
                    <a:pt x="5957" y="9182"/>
                  </a:lnTo>
                  <a:cubicBezTo>
                    <a:pt x="5957" y="9336"/>
                    <a:pt x="6081" y="9459"/>
                    <a:pt x="6235" y="9459"/>
                  </a:cubicBezTo>
                  <a:cubicBezTo>
                    <a:pt x="6389" y="9459"/>
                    <a:pt x="6513" y="9336"/>
                    <a:pt x="6513" y="9182"/>
                  </a:cubicBezTo>
                  <a:lnTo>
                    <a:pt x="6513" y="7793"/>
                  </a:lnTo>
                  <a:lnTo>
                    <a:pt x="6513" y="7793"/>
                  </a:lnTo>
                  <a:cubicBezTo>
                    <a:pt x="8210" y="8132"/>
                    <a:pt x="7932" y="10601"/>
                    <a:pt x="6235" y="10601"/>
                  </a:cubicBezTo>
                  <a:cubicBezTo>
                    <a:pt x="4538" y="10601"/>
                    <a:pt x="4260" y="8132"/>
                    <a:pt x="5957" y="7793"/>
                  </a:cubicBezTo>
                  <a:close/>
                  <a:moveTo>
                    <a:pt x="6513" y="6064"/>
                  </a:moveTo>
                  <a:cubicBezTo>
                    <a:pt x="8118" y="6219"/>
                    <a:pt x="9352" y="7546"/>
                    <a:pt x="9352" y="9182"/>
                  </a:cubicBezTo>
                  <a:cubicBezTo>
                    <a:pt x="9352" y="11049"/>
                    <a:pt x="7835" y="12303"/>
                    <a:pt x="6235" y="12303"/>
                  </a:cubicBezTo>
                  <a:cubicBezTo>
                    <a:pt x="5508" y="12303"/>
                    <a:pt x="4763" y="12044"/>
                    <a:pt x="4136" y="11465"/>
                  </a:cubicBezTo>
                  <a:cubicBezTo>
                    <a:pt x="2130" y="9644"/>
                    <a:pt x="3241" y="6311"/>
                    <a:pt x="5957" y="6064"/>
                  </a:cubicBezTo>
                  <a:lnTo>
                    <a:pt x="5957" y="7206"/>
                  </a:lnTo>
                  <a:cubicBezTo>
                    <a:pt x="3488" y="7577"/>
                    <a:pt x="3766" y="11157"/>
                    <a:pt x="6235" y="11157"/>
                  </a:cubicBezTo>
                  <a:cubicBezTo>
                    <a:pt x="8704" y="11157"/>
                    <a:pt x="8982" y="7577"/>
                    <a:pt x="6513" y="7206"/>
                  </a:cubicBezTo>
                  <a:lnTo>
                    <a:pt x="6513" y="6064"/>
                  </a:lnTo>
                  <a:close/>
                  <a:moveTo>
                    <a:pt x="4511" y="0"/>
                  </a:moveTo>
                  <a:cubicBezTo>
                    <a:pt x="4460" y="0"/>
                    <a:pt x="4414" y="16"/>
                    <a:pt x="4383" y="46"/>
                  </a:cubicBezTo>
                  <a:cubicBezTo>
                    <a:pt x="4291" y="108"/>
                    <a:pt x="4229" y="201"/>
                    <a:pt x="4229" y="293"/>
                  </a:cubicBezTo>
                  <a:lnTo>
                    <a:pt x="4229" y="3194"/>
                  </a:lnTo>
                  <a:cubicBezTo>
                    <a:pt x="4229" y="3256"/>
                    <a:pt x="4260" y="3318"/>
                    <a:pt x="4321" y="3380"/>
                  </a:cubicBezTo>
                  <a:lnTo>
                    <a:pt x="4846" y="3935"/>
                  </a:lnTo>
                  <a:cubicBezTo>
                    <a:pt x="2501" y="4552"/>
                    <a:pt x="834" y="6682"/>
                    <a:pt x="834" y="9151"/>
                  </a:cubicBezTo>
                  <a:lnTo>
                    <a:pt x="834" y="9182"/>
                  </a:lnTo>
                  <a:cubicBezTo>
                    <a:pt x="834" y="11620"/>
                    <a:pt x="2501" y="13780"/>
                    <a:pt x="4877" y="14397"/>
                  </a:cubicBezTo>
                  <a:cubicBezTo>
                    <a:pt x="4897" y="14401"/>
                    <a:pt x="4917" y="14403"/>
                    <a:pt x="4937" y="14403"/>
                  </a:cubicBezTo>
                  <a:cubicBezTo>
                    <a:pt x="5069" y="14403"/>
                    <a:pt x="5190" y="14316"/>
                    <a:pt x="5216" y="14181"/>
                  </a:cubicBezTo>
                  <a:cubicBezTo>
                    <a:pt x="5278" y="14027"/>
                    <a:pt x="5186" y="13873"/>
                    <a:pt x="5031" y="13842"/>
                  </a:cubicBezTo>
                  <a:cubicBezTo>
                    <a:pt x="1" y="12576"/>
                    <a:pt x="248" y="5386"/>
                    <a:pt x="5340" y="4429"/>
                  </a:cubicBezTo>
                  <a:lnTo>
                    <a:pt x="5926" y="5046"/>
                  </a:lnTo>
                  <a:lnTo>
                    <a:pt x="5926" y="5509"/>
                  </a:lnTo>
                  <a:cubicBezTo>
                    <a:pt x="3951" y="5632"/>
                    <a:pt x="2470" y="7330"/>
                    <a:pt x="2532" y="9305"/>
                  </a:cubicBezTo>
                  <a:cubicBezTo>
                    <a:pt x="2624" y="11280"/>
                    <a:pt x="4229" y="12854"/>
                    <a:pt x="6235" y="12854"/>
                  </a:cubicBezTo>
                  <a:cubicBezTo>
                    <a:pt x="8210" y="12854"/>
                    <a:pt x="9815" y="11280"/>
                    <a:pt x="9907" y="9305"/>
                  </a:cubicBezTo>
                  <a:cubicBezTo>
                    <a:pt x="9969" y="7330"/>
                    <a:pt x="8488" y="5632"/>
                    <a:pt x="6513" y="5509"/>
                  </a:cubicBezTo>
                  <a:lnTo>
                    <a:pt x="6513" y="5046"/>
                  </a:lnTo>
                  <a:lnTo>
                    <a:pt x="7099" y="4429"/>
                  </a:lnTo>
                  <a:cubicBezTo>
                    <a:pt x="9321" y="4830"/>
                    <a:pt x="10988" y="6743"/>
                    <a:pt x="11049" y="8996"/>
                  </a:cubicBezTo>
                  <a:cubicBezTo>
                    <a:pt x="11111" y="11280"/>
                    <a:pt x="9599" y="13286"/>
                    <a:pt x="7408" y="13842"/>
                  </a:cubicBezTo>
                  <a:cubicBezTo>
                    <a:pt x="7253" y="13873"/>
                    <a:pt x="7161" y="14027"/>
                    <a:pt x="7223" y="14181"/>
                  </a:cubicBezTo>
                  <a:cubicBezTo>
                    <a:pt x="7249" y="14316"/>
                    <a:pt x="7370" y="14403"/>
                    <a:pt x="7502" y="14403"/>
                  </a:cubicBezTo>
                  <a:cubicBezTo>
                    <a:pt x="7522" y="14403"/>
                    <a:pt x="7542" y="14401"/>
                    <a:pt x="7562" y="14397"/>
                  </a:cubicBezTo>
                  <a:cubicBezTo>
                    <a:pt x="9938" y="13780"/>
                    <a:pt x="11574" y="11620"/>
                    <a:pt x="11605" y="9182"/>
                  </a:cubicBezTo>
                  <a:cubicBezTo>
                    <a:pt x="11605" y="6743"/>
                    <a:pt x="9938" y="4583"/>
                    <a:pt x="7593" y="3966"/>
                  </a:cubicBezTo>
                  <a:lnTo>
                    <a:pt x="8118" y="3410"/>
                  </a:lnTo>
                  <a:cubicBezTo>
                    <a:pt x="8179" y="3349"/>
                    <a:pt x="8210" y="3287"/>
                    <a:pt x="8210" y="3225"/>
                  </a:cubicBezTo>
                  <a:lnTo>
                    <a:pt x="8210" y="324"/>
                  </a:lnTo>
                  <a:cubicBezTo>
                    <a:pt x="8210" y="161"/>
                    <a:pt x="8087" y="33"/>
                    <a:pt x="7947" y="33"/>
                  </a:cubicBezTo>
                  <a:cubicBezTo>
                    <a:pt x="7902" y="33"/>
                    <a:pt x="7854" y="47"/>
                    <a:pt x="7809" y="77"/>
                  </a:cubicBezTo>
                  <a:lnTo>
                    <a:pt x="6513" y="695"/>
                  </a:lnTo>
                  <a:lnTo>
                    <a:pt x="6513" y="324"/>
                  </a:lnTo>
                  <a:cubicBezTo>
                    <a:pt x="6528" y="108"/>
                    <a:pt x="6374" y="0"/>
                    <a:pt x="6220" y="0"/>
                  </a:cubicBezTo>
                  <a:cubicBezTo>
                    <a:pt x="6065" y="0"/>
                    <a:pt x="5911" y="108"/>
                    <a:pt x="5926" y="324"/>
                  </a:cubicBezTo>
                  <a:lnTo>
                    <a:pt x="5926" y="695"/>
                  </a:lnTo>
                  <a:lnTo>
                    <a:pt x="4661" y="46"/>
                  </a:lnTo>
                  <a:cubicBezTo>
                    <a:pt x="4615" y="16"/>
                    <a:pt x="4561" y="0"/>
                    <a:pt x="4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9" name="Google Shape;21659;p101"/>
          <p:cNvGrpSpPr/>
          <p:nvPr/>
        </p:nvGrpSpPr>
        <p:grpSpPr>
          <a:xfrm>
            <a:off x="6957013" y="3480344"/>
            <a:ext cx="363425" cy="312525"/>
            <a:chOff x="7724500" y="1950300"/>
            <a:chExt cx="363425" cy="312525"/>
          </a:xfrm>
        </p:grpSpPr>
        <p:sp>
          <p:nvSpPr>
            <p:cNvPr id="21660" name="Google Shape;21660;p101"/>
            <p:cNvSpPr/>
            <p:nvPr/>
          </p:nvSpPr>
          <p:spPr>
            <a:xfrm>
              <a:off x="7766950" y="2035950"/>
              <a:ext cx="278550" cy="77950"/>
            </a:xfrm>
            <a:custGeom>
              <a:rect b="b" l="l" r="r" t="t"/>
              <a:pathLst>
                <a:path extrusionOk="0" h="3118" w="11142">
                  <a:moveTo>
                    <a:pt x="10555" y="586"/>
                  </a:moveTo>
                  <a:lnTo>
                    <a:pt x="10555" y="2531"/>
                  </a:lnTo>
                  <a:lnTo>
                    <a:pt x="587" y="2531"/>
                  </a:lnTo>
                  <a:lnTo>
                    <a:pt x="587" y="586"/>
                  </a:lnTo>
                  <a:close/>
                  <a:moveTo>
                    <a:pt x="278" y="0"/>
                  </a:moveTo>
                  <a:cubicBezTo>
                    <a:pt x="124" y="0"/>
                    <a:pt x="0" y="124"/>
                    <a:pt x="0" y="278"/>
                  </a:cubicBezTo>
                  <a:lnTo>
                    <a:pt x="0" y="2809"/>
                  </a:lnTo>
                  <a:cubicBezTo>
                    <a:pt x="0" y="2963"/>
                    <a:pt x="124" y="3117"/>
                    <a:pt x="278" y="3117"/>
                  </a:cubicBezTo>
                  <a:lnTo>
                    <a:pt x="10864" y="3117"/>
                  </a:lnTo>
                  <a:cubicBezTo>
                    <a:pt x="11018" y="3117"/>
                    <a:pt x="11141" y="2963"/>
                    <a:pt x="11141" y="2809"/>
                  </a:cubicBezTo>
                  <a:lnTo>
                    <a:pt x="11141" y="278"/>
                  </a:lnTo>
                  <a:cubicBezTo>
                    <a:pt x="11141" y="124"/>
                    <a:pt x="10987" y="0"/>
                    <a:pt x="10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101"/>
            <p:cNvSpPr/>
            <p:nvPr/>
          </p:nvSpPr>
          <p:spPr>
            <a:xfrm>
              <a:off x="7766950" y="2141650"/>
              <a:ext cx="125000" cy="78725"/>
            </a:xfrm>
            <a:custGeom>
              <a:rect b="b" l="l" r="r" t="t"/>
              <a:pathLst>
                <a:path extrusionOk="0" h="3149" w="5000">
                  <a:moveTo>
                    <a:pt x="4444" y="587"/>
                  </a:moveTo>
                  <a:lnTo>
                    <a:pt x="4444" y="2562"/>
                  </a:lnTo>
                  <a:lnTo>
                    <a:pt x="587" y="2562"/>
                  </a:lnTo>
                  <a:lnTo>
                    <a:pt x="587" y="587"/>
                  </a:lnTo>
                  <a:close/>
                  <a:moveTo>
                    <a:pt x="278" y="0"/>
                  </a:moveTo>
                  <a:cubicBezTo>
                    <a:pt x="124" y="0"/>
                    <a:pt x="0" y="154"/>
                    <a:pt x="0" y="309"/>
                  </a:cubicBezTo>
                  <a:lnTo>
                    <a:pt x="0" y="2839"/>
                  </a:lnTo>
                  <a:cubicBezTo>
                    <a:pt x="0" y="2994"/>
                    <a:pt x="124" y="3148"/>
                    <a:pt x="278" y="3148"/>
                  </a:cubicBezTo>
                  <a:lnTo>
                    <a:pt x="4722" y="3148"/>
                  </a:lnTo>
                  <a:cubicBezTo>
                    <a:pt x="4876" y="3148"/>
                    <a:pt x="5000" y="2994"/>
                    <a:pt x="5000" y="2839"/>
                  </a:cubicBezTo>
                  <a:lnTo>
                    <a:pt x="5000" y="309"/>
                  </a:lnTo>
                  <a:cubicBezTo>
                    <a:pt x="5000" y="154"/>
                    <a:pt x="4876" y="0"/>
                    <a:pt x="4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101"/>
            <p:cNvSpPr/>
            <p:nvPr/>
          </p:nvSpPr>
          <p:spPr>
            <a:xfrm>
              <a:off x="7920475" y="2141650"/>
              <a:ext cx="125025" cy="78725"/>
            </a:xfrm>
            <a:custGeom>
              <a:rect b="b" l="l" r="r" t="t"/>
              <a:pathLst>
                <a:path extrusionOk="0" h="3149" w="5001">
                  <a:moveTo>
                    <a:pt x="4414" y="587"/>
                  </a:moveTo>
                  <a:lnTo>
                    <a:pt x="4414" y="2562"/>
                  </a:lnTo>
                  <a:lnTo>
                    <a:pt x="556" y="2562"/>
                  </a:lnTo>
                  <a:lnTo>
                    <a:pt x="556" y="587"/>
                  </a:lnTo>
                  <a:close/>
                  <a:moveTo>
                    <a:pt x="278" y="0"/>
                  </a:moveTo>
                  <a:cubicBezTo>
                    <a:pt x="124" y="0"/>
                    <a:pt x="1" y="154"/>
                    <a:pt x="1" y="309"/>
                  </a:cubicBezTo>
                  <a:lnTo>
                    <a:pt x="1" y="2839"/>
                  </a:lnTo>
                  <a:cubicBezTo>
                    <a:pt x="1" y="2994"/>
                    <a:pt x="124" y="3148"/>
                    <a:pt x="278" y="3148"/>
                  </a:cubicBezTo>
                  <a:lnTo>
                    <a:pt x="4723" y="3148"/>
                  </a:lnTo>
                  <a:cubicBezTo>
                    <a:pt x="4877" y="3148"/>
                    <a:pt x="5000" y="2994"/>
                    <a:pt x="5000" y="2839"/>
                  </a:cubicBezTo>
                  <a:lnTo>
                    <a:pt x="5000" y="309"/>
                  </a:lnTo>
                  <a:cubicBezTo>
                    <a:pt x="5000" y="154"/>
                    <a:pt x="4877" y="0"/>
                    <a:pt x="4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101"/>
            <p:cNvSpPr/>
            <p:nvPr/>
          </p:nvSpPr>
          <p:spPr>
            <a:xfrm>
              <a:off x="7896550" y="2248700"/>
              <a:ext cx="19325" cy="14100"/>
            </a:xfrm>
            <a:custGeom>
              <a:rect b="b" l="l" r="r" t="t"/>
              <a:pathLst>
                <a:path extrusionOk="0" h="564" w="773">
                  <a:moveTo>
                    <a:pt x="387" y="0"/>
                  </a:moveTo>
                  <a:cubicBezTo>
                    <a:pt x="317" y="0"/>
                    <a:pt x="248" y="23"/>
                    <a:pt x="186" y="70"/>
                  </a:cubicBezTo>
                  <a:cubicBezTo>
                    <a:pt x="1" y="255"/>
                    <a:pt x="124" y="563"/>
                    <a:pt x="402" y="563"/>
                  </a:cubicBezTo>
                  <a:cubicBezTo>
                    <a:pt x="649" y="563"/>
                    <a:pt x="772" y="255"/>
                    <a:pt x="587" y="70"/>
                  </a:cubicBezTo>
                  <a:cubicBezTo>
                    <a:pt x="526" y="23"/>
                    <a:pt x="456"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101"/>
            <p:cNvSpPr/>
            <p:nvPr/>
          </p:nvSpPr>
          <p:spPr>
            <a:xfrm>
              <a:off x="7724500" y="1950300"/>
              <a:ext cx="363425" cy="312525"/>
            </a:xfrm>
            <a:custGeom>
              <a:rect b="b" l="l" r="r" t="t"/>
              <a:pathLst>
                <a:path extrusionOk="0" h="12501" w="14537">
                  <a:moveTo>
                    <a:pt x="10401" y="556"/>
                  </a:moveTo>
                  <a:lnTo>
                    <a:pt x="10401" y="1698"/>
                  </a:lnTo>
                  <a:lnTo>
                    <a:pt x="556" y="1698"/>
                  </a:lnTo>
                  <a:lnTo>
                    <a:pt x="556" y="865"/>
                  </a:lnTo>
                  <a:cubicBezTo>
                    <a:pt x="556" y="710"/>
                    <a:pt x="680" y="556"/>
                    <a:pt x="865" y="556"/>
                  </a:cubicBezTo>
                  <a:close/>
                  <a:moveTo>
                    <a:pt x="13673" y="587"/>
                  </a:moveTo>
                  <a:cubicBezTo>
                    <a:pt x="13827" y="587"/>
                    <a:pt x="13950" y="710"/>
                    <a:pt x="13950" y="865"/>
                  </a:cubicBezTo>
                  <a:lnTo>
                    <a:pt x="13950" y="1698"/>
                  </a:lnTo>
                  <a:lnTo>
                    <a:pt x="10957" y="1698"/>
                  </a:lnTo>
                  <a:lnTo>
                    <a:pt x="10957" y="587"/>
                  </a:lnTo>
                  <a:close/>
                  <a:moveTo>
                    <a:pt x="865" y="0"/>
                  </a:moveTo>
                  <a:cubicBezTo>
                    <a:pt x="402" y="0"/>
                    <a:pt x="1" y="371"/>
                    <a:pt x="1" y="865"/>
                  </a:cubicBezTo>
                  <a:lnTo>
                    <a:pt x="1" y="11666"/>
                  </a:lnTo>
                  <a:cubicBezTo>
                    <a:pt x="32" y="12129"/>
                    <a:pt x="402" y="12499"/>
                    <a:pt x="865" y="12499"/>
                  </a:cubicBezTo>
                  <a:lnTo>
                    <a:pt x="5988" y="12499"/>
                  </a:lnTo>
                  <a:cubicBezTo>
                    <a:pt x="5998" y="12500"/>
                    <a:pt x="6008" y="12501"/>
                    <a:pt x="6017" y="12501"/>
                  </a:cubicBezTo>
                  <a:cubicBezTo>
                    <a:pt x="6410" y="12501"/>
                    <a:pt x="6410" y="11912"/>
                    <a:pt x="6017" y="11912"/>
                  </a:cubicBezTo>
                  <a:cubicBezTo>
                    <a:pt x="6008" y="11912"/>
                    <a:pt x="5998" y="11912"/>
                    <a:pt x="5988" y="11913"/>
                  </a:cubicBezTo>
                  <a:lnTo>
                    <a:pt x="865" y="11913"/>
                  </a:lnTo>
                  <a:cubicBezTo>
                    <a:pt x="711" y="11913"/>
                    <a:pt x="587" y="11790"/>
                    <a:pt x="587" y="11635"/>
                  </a:cubicBezTo>
                  <a:lnTo>
                    <a:pt x="587" y="2284"/>
                  </a:lnTo>
                  <a:lnTo>
                    <a:pt x="13981" y="2284"/>
                  </a:lnTo>
                  <a:lnTo>
                    <a:pt x="13981" y="11635"/>
                  </a:lnTo>
                  <a:cubicBezTo>
                    <a:pt x="13981" y="11790"/>
                    <a:pt x="13858" y="11913"/>
                    <a:pt x="13703" y="11913"/>
                  </a:cubicBezTo>
                  <a:lnTo>
                    <a:pt x="8549" y="11913"/>
                  </a:lnTo>
                  <a:cubicBezTo>
                    <a:pt x="8539" y="11912"/>
                    <a:pt x="8530" y="11912"/>
                    <a:pt x="8520" y="11912"/>
                  </a:cubicBezTo>
                  <a:cubicBezTo>
                    <a:pt x="8127" y="11912"/>
                    <a:pt x="8127" y="12501"/>
                    <a:pt x="8520" y="12501"/>
                  </a:cubicBezTo>
                  <a:cubicBezTo>
                    <a:pt x="8530" y="12501"/>
                    <a:pt x="8539" y="12500"/>
                    <a:pt x="8549" y="12499"/>
                  </a:cubicBezTo>
                  <a:lnTo>
                    <a:pt x="13673" y="12499"/>
                  </a:lnTo>
                  <a:cubicBezTo>
                    <a:pt x="14166" y="12499"/>
                    <a:pt x="14537" y="12098"/>
                    <a:pt x="14537" y="11635"/>
                  </a:cubicBezTo>
                  <a:lnTo>
                    <a:pt x="14537" y="865"/>
                  </a:lnTo>
                  <a:cubicBezTo>
                    <a:pt x="14537" y="371"/>
                    <a:pt x="14166" y="0"/>
                    <a:pt x="13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5" name="Google Shape;21665;p101"/>
          <p:cNvGrpSpPr/>
          <p:nvPr/>
        </p:nvGrpSpPr>
        <p:grpSpPr>
          <a:xfrm>
            <a:off x="4771075" y="3454069"/>
            <a:ext cx="324075" cy="365075"/>
            <a:chOff x="4775650" y="3601675"/>
            <a:chExt cx="324075" cy="365075"/>
          </a:xfrm>
        </p:grpSpPr>
        <p:sp>
          <p:nvSpPr>
            <p:cNvPr id="21666" name="Google Shape;21666;p101"/>
            <p:cNvSpPr/>
            <p:nvPr/>
          </p:nvSpPr>
          <p:spPr>
            <a:xfrm>
              <a:off x="4900125" y="3687825"/>
              <a:ext cx="66900" cy="56975"/>
            </a:xfrm>
            <a:custGeom>
              <a:rect b="b" l="l" r="r" t="t"/>
              <a:pathLst>
                <a:path extrusionOk="0" h="2279" w="2676">
                  <a:moveTo>
                    <a:pt x="1132" y="556"/>
                  </a:moveTo>
                  <a:cubicBezTo>
                    <a:pt x="1472" y="556"/>
                    <a:pt x="1719" y="803"/>
                    <a:pt x="1719" y="1142"/>
                  </a:cubicBezTo>
                  <a:cubicBezTo>
                    <a:pt x="1719" y="1478"/>
                    <a:pt x="1432" y="1700"/>
                    <a:pt x="1133" y="1700"/>
                  </a:cubicBezTo>
                  <a:cubicBezTo>
                    <a:pt x="992" y="1700"/>
                    <a:pt x="849" y="1652"/>
                    <a:pt x="731" y="1543"/>
                  </a:cubicBezTo>
                  <a:cubicBezTo>
                    <a:pt x="392" y="1173"/>
                    <a:pt x="639" y="556"/>
                    <a:pt x="1132" y="556"/>
                  </a:cubicBezTo>
                  <a:close/>
                  <a:moveTo>
                    <a:pt x="1132" y="0"/>
                  </a:moveTo>
                  <a:cubicBezTo>
                    <a:pt x="515" y="0"/>
                    <a:pt x="21" y="494"/>
                    <a:pt x="21" y="1142"/>
                  </a:cubicBezTo>
                  <a:cubicBezTo>
                    <a:pt x="0" y="1830"/>
                    <a:pt x="557" y="2279"/>
                    <a:pt x="1139" y="2279"/>
                  </a:cubicBezTo>
                  <a:cubicBezTo>
                    <a:pt x="1419" y="2279"/>
                    <a:pt x="1704" y="2175"/>
                    <a:pt x="1935" y="1945"/>
                  </a:cubicBezTo>
                  <a:cubicBezTo>
                    <a:pt x="2675" y="1235"/>
                    <a:pt x="2151"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101"/>
            <p:cNvSpPr/>
            <p:nvPr/>
          </p:nvSpPr>
          <p:spPr>
            <a:xfrm>
              <a:off x="4835075" y="3645375"/>
              <a:ext cx="216825" cy="184525"/>
            </a:xfrm>
            <a:custGeom>
              <a:rect b="b" l="l" r="r" t="t"/>
              <a:pathLst>
                <a:path extrusionOk="0" h="7381" w="8673">
                  <a:moveTo>
                    <a:pt x="3764" y="570"/>
                  </a:moveTo>
                  <a:cubicBezTo>
                    <a:pt x="5404" y="570"/>
                    <a:pt x="6882" y="1872"/>
                    <a:pt x="6882" y="3673"/>
                  </a:cubicBezTo>
                  <a:cubicBezTo>
                    <a:pt x="6882" y="4630"/>
                    <a:pt x="6450" y="5494"/>
                    <a:pt x="5740" y="6081"/>
                  </a:cubicBezTo>
                  <a:cubicBezTo>
                    <a:pt x="5632" y="4862"/>
                    <a:pt x="4683" y="4252"/>
                    <a:pt x="3738" y="4252"/>
                  </a:cubicBezTo>
                  <a:cubicBezTo>
                    <a:pt x="2793" y="4252"/>
                    <a:pt x="1852" y="4862"/>
                    <a:pt x="1759" y="6081"/>
                  </a:cubicBezTo>
                  <a:cubicBezTo>
                    <a:pt x="0" y="4630"/>
                    <a:pt x="370" y="1853"/>
                    <a:pt x="2438" y="865"/>
                  </a:cubicBezTo>
                  <a:cubicBezTo>
                    <a:pt x="2875" y="663"/>
                    <a:pt x="3325" y="570"/>
                    <a:pt x="3764" y="570"/>
                  </a:cubicBezTo>
                  <a:close/>
                  <a:moveTo>
                    <a:pt x="3734" y="4823"/>
                  </a:moveTo>
                  <a:cubicBezTo>
                    <a:pt x="4444" y="4823"/>
                    <a:pt x="5154" y="5294"/>
                    <a:pt x="5154" y="6235"/>
                  </a:cubicBezTo>
                  <a:lnTo>
                    <a:pt x="5154" y="6451"/>
                  </a:lnTo>
                  <a:cubicBezTo>
                    <a:pt x="4706" y="6682"/>
                    <a:pt x="4220" y="6798"/>
                    <a:pt x="3734" y="6798"/>
                  </a:cubicBezTo>
                  <a:cubicBezTo>
                    <a:pt x="3248" y="6798"/>
                    <a:pt x="2762" y="6682"/>
                    <a:pt x="2315" y="6451"/>
                  </a:cubicBezTo>
                  <a:lnTo>
                    <a:pt x="2315" y="6235"/>
                  </a:lnTo>
                  <a:cubicBezTo>
                    <a:pt x="2315" y="5294"/>
                    <a:pt x="3025" y="4823"/>
                    <a:pt x="3734" y="4823"/>
                  </a:cubicBezTo>
                  <a:close/>
                  <a:moveTo>
                    <a:pt x="3734" y="1"/>
                  </a:moveTo>
                  <a:cubicBezTo>
                    <a:pt x="1697" y="1"/>
                    <a:pt x="62" y="1637"/>
                    <a:pt x="62" y="3673"/>
                  </a:cubicBezTo>
                  <a:cubicBezTo>
                    <a:pt x="62" y="5908"/>
                    <a:pt x="1886" y="7380"/>
                    <a:pt x="3782" y="7380"/>
                  </a:cubicBezTo>
                  <a:cubicBezTo>
                    <a:pt x="4688" y="7380"/>
                    <a:pt x="5610" y="7045"/>
                    <a:pt x="6358" y="6297"/>
                  </a:cubicBezTo>
                  <a:cubicBezTo>
                    <a:pt x="8672" y="3951"/>
                    <a:pt x="7037" y="1"/>
                    <a:pt x="3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101"/>
            <p:cNvSpPr/>
            <p:nvPr/>
          </p:nvSpPr>
          <p:spPr>
            <a:xfrm>
              <a:off x="4775650" y="3601675"/>
              <a:ext cx="324075" cy="361750"/>
            </a:xfrm>
            <a:custGeom>
              <a:rect b="b" l="l" r="r" t="t"/>
              <a:pathLst>
                <a:path extrusionOk="0" h="14470" w="12963">
                  <a:moveTo>
                    <a:pt x="6087" y="572"/>
                  </a:moveTo>
                  <a:cubicBezTo>
                    <a:pt x="8595" y="572"/>
                    <a:pt x="10957" y="2556"/>
                    <a:pt x="10957" y="5421"/>
                  </a:cubicBezTo>
                  <a:cubicBezTo>
                    <a:pt x="10957" y="7643"/>
                    <a:pt x="9444" y="9557"/>
                    <a:pt x="7284" y="10112"/>
                  </a:cubicBezTo>
                  <a:cubicBezTo>
                    <a:pt x="7222" y="10112"/>
                    <a:pt x="7161" y="10174"/>
                    <a:pt x="7130" y="10236"/>
                  </a:cubicBezTo>
                  <a:lnTo>
                    <a:pt x="6358" y="11594"/>
                  </a:lnTo>
                  <a:lnTo>
                    <a:pt x="6111" y="11995"/>
                  </a:lnTo>
                  <a:lnTo>
                    <a:pt x="5124" y="10236"/>
                  </a:lnTo>
                  <a:cubicBezTo>
                    <a:pt x="5093" y="10143"/>
                    <a:pt x="5031" y="10112"/>
                    <a:pt x="4939" y="10082"/>
                  </a:cubicBezTo>
                  <a:cubicBezTo>
                    <a:pt x="1050" y="9094"/>
                    <a:pt x="1" y="4063"/>
                    <a:pt x="3149" y="1595"/>
                  </a:cubicBezTo>
                  <a:cubicBezTo>
                    <a:pt x="4057" y="889"/>
                    <a:pt x="5083" y="572"/>
                    <a:pt x="6087" y="572"/>
                  </a:cubicBezTo>
                  <a:close/>
                  <a:moveTo>
                    <a:pt x="6162" y="0"/>
                  </a:moveTo>
                  <a:cubicBezTo>
                    <a:pt x="3351" y="0"/>
                    <a:pt x="719" y="2210"/>
                    <a:pt x="741" y="5421"/>
                  </a:cubicBezTo>
                  <a:cubicBezTo>
                    <a:pt x="741" y="7859"/>
                    <a:pt x="2346" y="9989"/>
                    <a:pt x="4692" y="10637"/>
                  </a:cubicBezTo>
                  <a:lnTo>
                    <a:pt x="5185" y="11501"/>
                  </a:lnTo>
                  <a:cubicBezTo>
                    <a:pt x="4167" y="11594"/>
                    <a:pt x="2439" y="11995"/>
                    <a:pt x="2439" y="13013"/>
                  </a:cubicBezTo>
                  <a:cubicBezTo>
                    <a:pt x="2439" y="13908"/>
                    <a:pt x="3889" y="14340"/>
                    <a:pt x="4815" y="14464"/>
                  </a:cubicBezTo>
                  <a:cubicBezTo>
                    <a:pt x="4835" y="14468"/>
                    <a:pt x="4854" y="14470"/>
                    <a:pt x="4873" y="14470"/>
                  </a:cubicBezTo>
                  <a:cubicBezTo>
                    <a:pt x="5000" y="14470"/>
                    <a:pt x="5097" y="14382"/>
                    <a:pt x="5124" y="14248"/>
                  </a:cubicBezTo>
                  <a:cubicBezTo>
                    <a:pt x="5155" y="14094"/>
                    <a:pt x="5031" y="13939"/>
                    <a:pt x="4877" y="13908"/>
                  </a:cubicBezTo>
                  <a:cubicBezTo>
                    <a:pt x="3673" y="13723"/>
                    <a:pt x="2994" y="13322"/>
                    <a:pt x="2994" y="13013"/>
                  </a:cubicBezTo>
                  <a:cubicBezTo>
                    <a:pt x="2994" y="12705"/>
                    <a:pt x="3889" y="12149"/>
                    <a:pt x="5494" y="12026"/>
                  </a:cubicBezTo>
                  <a:lnTo>
                    <a:pt x="5864" y="12705"/>
                  </a:lnTo>
                  <a:cubicBezTo>
                    <a:pt x="5926" y="12797"/>
                    <a:pt x="6019" y="12859"/>
                    <a:pt x="6111" y="12859"/>
                  </a:cubicBezTo>
                  <a:cubicBezTo>
                    <a:pt x="6235" y="12859"/>
                    <a:pt x="6327" y="12797"/>
                    <a:pt x="6358" y="12705"/>
                  </a:cubicBezTo>
                  <a:lnTo>
                    <a:pt x="6759" y="12026"/>
                  </a:lnTo>
                  <a:cubicBezTo>
                    <a:pt x="8364" y="12149"/>
                    <a:pt x="9228" y="12674"/>
                    <a:pt x="9228" y="13013"/>
                  </a:cubicBezTo>
                  <a:cubicBezTo>
                    <a:pt x="9228" y="13353"/>
                    <a:pt x="8580" y="13723"/>
                    <a:pt x="7346" y="13908"/>
                  </a:cubicBezTo>
                  <a:cubicBezTo>
                    <a:pt x="7016" y="13968"/>
                    <a:pt x="7094" y="14465"/>
                    <a:pt x="7410" y="14465"/>
                  </a:cubicBezTo>
                  <a:cubicBezTo>
                    <a:pt x="7419" y="14465"/>
                    <a:pt x="7429" y="14465"/>
                    <a:pt x="7438" y="14464"/>
                  </a:cubicBezTo>
                  <a:cubicBezTo>
                    <a:pt x="8333" y="14340"/>
                    <a:pt x="9815" y="13908"/>
                    <a:pt x="9815" y="13013"/>
                  </a:cubicBezTo>
                  <a:cubicBezTo>
                    <a:pt x="9815" y="11995"/>
                    <a:pt x="8086" y="11594"/>
                    <a:pt x="7068" y="11501"/>
                  </a:cubicBezTo>
                  <a:lnTo>
                    <a:pt x="7562" y="10637"/>
                  </a:lnTo>
                  <a:cubicBezTo>
                    <a:pt x="11883" y="9433"/>
                    <a:pt x="12963" y="3817"/>
                    <a:pt x="9414" y="1101"/>
                  </a:cubicBezTo>
                  <a:cubicBezTo>
                    <a:pt x="8403" y="342"/>
                    <a:pt x="7268"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101"/>
            <p:cNvSpPr/>
            <p:nvPr/>
          </p:nvSpPr>
          <p:spPr>
            <a:xfrm>
              <a:off x="4921100" y="3952275"/>
              <a:ext cx="15450" cy="14475"/>
            </a:xfrm>
            <a:custGeom>
              <a:rect b="b" l="l" r="r" t="t"/>
              <a:pathLst>
                <a:path extrusionOk="0" h="579" w="618">
                  <a:moveTo>
                    <a:pt x="297" y="0"/>
                  </a:moveTo>
                  <a:cubicBezTo>
                    <a:pt x="162" y="0"/>
                    <a:pt x="31" y="85"/>
                    <a:pt x="16" y="255"/>
                  </a:cubicBezTo>
                  <a:cubicBezTo>
                    <a:pt x="0" y="471"/>
                    <a:pt x="154" y="579"/>
                    <a:pt x="309" y="579"/>
                  </a:cubicBezTo>
                  <a:cubicBezTo>
                    <a:pt x="463" y="579"/>
                    <a:pt x="617" y="471"/>
                    <a:pt x="602" y="255"/>
                  </a:cubicBezTo>
                  <a:cubicBezTo>
                    <a:pt x="571" y="85"/>
                    <a:pt x="432"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0" name="Google Shape;21670;p101"/>
          <p:cNvGrpSpPr/>
          <p:nvPr/>
        </p:nvGrpSpPr>
        <p:grpSpPr>
          <a:xfrm>
            <a:off x="3990150" y="3480319"/>
            <a:ext cx="364175" cy="312575"/>
            <a:chOff x="6979200" y="1950250"/>
            <a:chExt cx="364175" cy="312575"/>
          </a:xfrm>
        </p:grpSpPr>
        <p:sp>
          <p:nvSpPr>
            <p:cNvPr id="21671" name="Google Shape;21671;p101"/>
            <p:cNvSpPr/>
            <p:nvPr/>
          </p:nvSpPr>
          <p:spPr>
            <a:xfrm>
              <a:off x="7249225" y="2205675"/>
              <a:ext cx="17000" cy="13825"/>
            </a:xfrm>
            <a:custGeom>
              <a:rect b="b" l="l" r="r" t="t"/>
              <a:pathLst>
                <a:path extrusionOk="0" h="553" w="680">
                  <a:moveTo>
                    <a:pt x="402" y="1"/>
                  </a:moveTo>
                  <a:cubicBezTo>
                    <a:pt x="124" y="1"/>
                    <a:pt x="1" y="278"/>
                    <a:pt x="186" y="464"/>
                  </a:cubicBezTo>
                  <a:cubicBezTo>
                    <a:pt x="248" y="525"/>
                    <a:pt x="323" y="553"/>
                    <a:pt x="396" y="553"/>
                  </a:cubicBezTo>
                  <a:cubicBezTo>
                    <a:pt x="543" y="553"/>
                    <a:pt x="680" y="443"/>
                    <a:pt x="680" y="278"/>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101"/>
            <p:cNvSpPr/>
            <p:nvPr/>
          </p:nvSpPr>
          <p:spPr>
            <a:xfrm>
              <a:off x="7053475" y="2205625"/>
              <a:ext cx="16775" cy="13875"/>
            </a:xfrm>
            <a:custGeom>
              <a:rect b="b" l="l" r="r" t="t"/>
              <a:pathLst>
                <a:path extrusionOk="0" h="555" w="671">
                  <a:moveTo>
                    <a:pt x="355" y="1"/>
                  </a:moveTo>
                  <a:cubicBezTo>
                    <a:pt x="104" y="1"/>
                    <a:pt x="1" y="289"/>
                    <a:pt x="177" y="466"/>
                  </a:cubicBezTo>
                  <a:cubicBezTo>
                    <a:pt x="239" y="527"/>
                    <a:pt x="314" y="555"/>
                    <a:pt x="387" y="555"/>
                  </a:cubicBezTo>
                  <a:cubicBezTo>
                    <a:pt x="534" y="555"/>
                    <a:pt x="671" y="445"/>
                    <a:pt x="671" y="280"/>
                  </a:cubicBezTo>
                  <a:cubicBezTo>
                    <a:pt x="671" y="126"/>
                    <a:pt x="547" y="3"/>
                    <a:pt x="393" y="3"/>
                  </a:cubicBezTo>
                  <a:cubicBezTo>
                    <a:pt x="380" y="1"/>
                    <a:pt x="367" y="1"/>
                    <a:pt x="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101"/>
            <p:cNvSpPr/>
            <p:nvPr/>
          </p:nvSpPr>
          <p:spPr>
            <a:xfrm>
              <a:off x="7034750" y="1992725"/>
              <a:ext cx="57100" cy="13925"/>
            </a:xfrm>
            <a:custGeom>
              <a:rect b="b" l="l" r="r" t="t"/>
              <a:pathLst>
                <a:path extrusionOk="0" h="557" w="2284">
                  <a:moveTo>
                    <a:pt x="309" y="1"/>
                  </a:moveTo>
                  <a:cubicBezTo>
                    <a:pt x="124" y="1"/>
                    <a:pt x="0" y="124"/>
                    <a:pt x="0" y="279"/>
                  </a:cubicBezTo>
                  <a:cubicBezTo>
                    <a:pt x="0" y="433"/>
                    <a:pt x="124" y="556"/>
                    <a:pt x="309" y="556"/>
                  </a:cubicBezTo>
                  <a:lnTo>
                    <a:pt x="1975" y="556"/>
                  </a:lnTo>
                  <a:cubicBezTo>
                    <a:pt x="2130" y="556"/>
                    <a:pt x="2284" y="433"/>
                    <a:pt x="2284" y="279"/>
                  </a:cubicBezTo>
                  <a:cubicBezTo>
                    <a:pt x="2284"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101"/>
            <p:cNvSpPr/>
            <p:nvPr/>
          </p:nvSpPr>
          <p:spPr>
            <a:xfrm>
              <a:off x="7230725" y="1992725"/>
              <a:ext cx="56350" cy="13925"/>
            </a:xfrm>
            <a:custGeom>
              <a:rect b="b" l="l" r="r" t="t"/>
              <a:pathLst>
                <a:path extrusionOk="0" h="557" w="2254">
                  <a:moveTo>
                    <a:pt x="278" y="1"/>
                  </a:moveTo>
                  <a:cubicBezTo>
                    <a:pt x="124" y="1"/>
                    <a:pt x="0" y="124"/>
                    <a:pt x="0" y="279"/>
                  </a:cubicBezTo>
                  <a:cubicBezTo>
                    <a:pt x="0" y="433"/>
                    <a:pt x="124" y="556"/>
                    <a:pt x="278" y="556"/>
                  </a:cubicBezTo>
                  <a:lnTo>
                    <a:pt x="1975" y="556"/>
                  </a:lnTo>
                  <a:cubicBezTo>
                    <a:pt x="2130" y="556"/>
                    <a:pt x="2253" y="433"/>
                    <a:pt x="2253" y="279"/>
                  </a:cubicBezTo>
                  <a:cubicBezTo>
                    <a:pt x="2253" y="124"/>
                    <a:pt x="2130" y="1"/>
                    <a:pt x="1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101"/>
            <p:cNvSpPr/>
            <p:nvPr/>
          </p:nvSpPr>
          <p:spPr>
            <a:xfrm>
              <a:off x="7023175" y="2063725"/>
              <a:ext cx="79675" cy="99250"/>
            </a:xfrm>
            <a:custGeom>
              <a:rect b="b" l="l" r="r" t="t"/>
              <a:pathLst>
                <a:path extrusionOk="0" h="3970" w="3187">
                  <a:moveTo>
                    <a:pt x="1605" y="1080"/>
                  </a:moveTo>
                  <a:lnTo>
                    <a:pt x="2161" y="2562"/>
                  </a:lnTo>
                  <a:lnTo>
                    <a:pt x="1050" y="2562"/>
                  </a:lnTo>
                  <a:lnTo>
                    <a:pt x="1605" y="1080"/>
                  </a:lnTo>
                  <a:close/>
                  <a:moveTo>
                    <a:pt x="1605" y="0"/>
                  </a:moveTo>
                  <a:cubicBezTo>
                    <a:pt x="1482" y="0"/>
                    <a:pt x="1358" y="62"/>
                    <a:pt x="1327" y="185"/>
                  </a:cubicBezTo>
                  <a:lnTo>
                    <a:pt x="62" y="3580"/>
                  </a:lnTo>
                  <a:cubicBezTo>
                    <a:pt x="0" y="3734"/>
                    <a:pt x="62" y="3889"/>
                    <a:pt x="216" y="3950"/>
                  </a:cubicBezTo>
                  <a:cubicBezTo>
                    <a:pt x="249" y="3964"/>
                    <a:pt x="282" y="3970"/>
                    <a:pt x="314" y="3970"/>
                  </a:cubicBezTo>
                  <a:cubicBezTo>
                    <a:pt x="432" y="3970"/>
                    <a:pt x="538" y="3887"/>
                    <a:pt x="587" y="3765"/>
                  </a:cubicBezTo>
                  <a:lnTo>
                    <a:pt x="834" y="3117"/>
                  </a:lnTo>
                  <a:lnTo>
                    <a:pt x="2346" y="3117"/>
                  </a:lnTo>
                  <a:lnTo>
                    <a:pt x="2624" y="3765"/>
                  </a:lnTo>
                  <a:cubicBezTo>
                    <a:pt x="2670" y="3881"/>
                    <a:pt x="2764" y="3932"/>
                    <a:pt x="2861" y="3932"/>
                  </a:cubicBezTo>
                  <a:cubicBezTo>
                    <a:pt x="3021" y="3932"/>
                    <a:pt x="3187" y="3792"/>
                    <a:pt x="3148" y="3580"/>
                  </a:cubicBezTo>
                  <a:lnTo>
                    <a:pt x="1852" y="185"/>
                  </a:lnTo>
                  <a:cubicBezTo>
                    <a:pt x="1821" y="62"/>
                    <a:pt x="1729" y="0"/>
                    <a:pt x="1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101"/>
            <p:cNvSpPr/>
            <p:nvPr/>
          </p:nvSpPr>
          <p:spPr>
            <a:xfrm>
              <a:off x="7219925" y="2063725"/>
              <a:ext cx="77950" cy="98775"/>
            </a:xfrm>
            <a:custGeom>
              <a:rect b="b" l="l" r="r" t="t"/>
              <a:pathLst>
                <a:path extrusionOk="0" h="3951" w="3118">
                  <a:moveTo>
                    <a:pt x="1142" y="556"/>
                  </a:moveTo>
                  <a:cubicBezTo>
                    <a:pt x="1883" y="556"/>
                    <a:pt x="1883" y="1698"/>
                    <a:pt x="1142" y="1698"/>
                  </a:cubicBezTo>
                  <a:lnTo>
                    <a:pt x="556" y="1698"/>
                  </a:lnTo>
                  <a:lnTo>
                    <a:pt x="556" y="556"/>
                  </a:lnTo>
                  <a:close/>
                  <a:moveTo>
                    <a:pt x="1975" y="2253"/>
                  </a:moveTo>
                  <a:cubicBezTo>
                    <a:pt x="2747" y="2253"/>
                    <a:pt x="2747" y="3395"/>
                    <a:pt x="1975" y="3395"/>
                  </a:cubicBezTo>
                  <a:lnTo>
                    <a:pt x="556" y="3395"/>
                  </a:lnTo>
                  <a:lnTo>
                    <a:pt x="556" y="2253"/>
                  </a:lnTo>
                  <a:close/>
                  <a:moveTo>
                    <a:pt x="278" y="0"/>
                  </a:moveTo>
                  <a:cubicBezTo>
                    <a:pt x="124" y="0"/>
                    <a:pt x="0" y="124"/>
                    <a:pt x="0" y="278"/>
                  </a:cubicBezTo>
                  <a:lnTo>
                    <a:pt x="0" y="3673"/>
                  </a:lnTo>
                  <a:cubicBezTo>
                    <a:pt x="0" y="3827"/>
                    <a:pt x="124" y="3950"/>
                    <a:pt x="278" y="3950"/>
                  </a:cubicBezTo>
                  <a:lnTo>
                    <a:pt x="1975" y="3950"/>
                  </a:lnTo>
                  <a:cubicBezTo>
                    <a:pt x="2623" y="3950"/>
                    <a:pt x="3117" y="3457"/>
                    <a:pt x="3117" y="2839"/>
                  </a:cubicBezTo>
                  <a:cubicBezTo>
                    <a:pt x="3117" y="2253"/>
                    <a:pt x="2685" y="1759"/>
                    <a:pt x="2099" y="1698"/>
                  </a:cubicBezTo>
                  <a:cubicBezTo>
                    <a:pt x="2222" y="1512"/>
                    <a:pt x="2284" y="1327"/>
                    <a:pt x="2253" y="1111"/>
                  </a:cubicBezTo>
                  <a:cubicBezTo>
                    <a:pt x="2253" y="494"/>
                    <a:pt x="1759" y="0"/>
                    <a:pt x="11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101"/>
            <p:cNvSpPr/>
            <p:nvPr/>
          </p:nvSpPr>
          <p:spPr>
            <a:xfrm>
              <a:off x="7053250" y="2248125"/>
              <a:ext cx="17000" cy="14050"/>
            </a:xfrm>
            <a:custGeom>
              <a:rect b="b" l="l" r="r" t="t"/>
              <a:pathLst>
                <a:path extrusionOk="0" h="562" w="680">
                  <a:moveTo>
                    <a:pt x="402" y="0"/>
                  </a:moveTo>
                  <a:cubicBezTo>
                    <a:pt x="124" y="0"/>
                    <a:pt x="1" y="309"/>
                    <a:pt x="186" y="494"/>
                  </a:cubicBezTo>
                  <a:cubicBezTo>
                    <a:pt x="242" y="541"/>
                    <a:pt x="310" y="562"/>
                    <a:pt x="377"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101"/>
            <p:cNvSpPr/>
            <p:nvPr/>
          </p:nvSpPr>
          <p:spPr>
            <a:xfrm>
              <a:off x="7250775" y="2247975"/>
              <a:ext cx="15875" cy="14025"/>
            </a:xfrm>
            <a:custGeom>
              <a:rect b="b" l="l" r="r" t="t"/>
              <a:pathLst>
                <a:path extrusionOk="0" h="561" w="635">
                  <a:moveTo>
                    <a:pt x="338" y="0"/>
                  </a:moveTo>
                  <a:cubicBezTo>
                    <a:pt x="318" y="0"/>
                    <a:pt x="298" y="2"/>
                    <a:pt x="278" y="6"/>
                  </a:cubicBezTo>
                  <a:cubicBezTo>
                    <a:pt x="124" y="37"/>
                    <a:pt x="1" y="160"/>
                    <a:pt x="31" y="315"/>
                  </a:cubicBezTo>
                  <a:cubicBezTo>
                    <a:pt x="59" y="481"/>
                    <a:pt x="187" y="561"/>
                    <a:pt x="317" y="561"/>
                  </a:cubicBezTo>
                  <a:cubicBezTo>
                    <a:pt x="475" y="561"/>
                    <a:pt x="635" y="443"/>
                    <a:pt x="618" y="222"/>
                  </a:cubicBezTo>
                  <a:cubicBezTo>
                    <a:pt x="591" y="88"/>
                    <a:pt x="470"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101"/>
            <p:cNvSpPr/>
            <p:nvPr/>
          </p:nvSpPr>
          <p:spPr>
            <a:xfrm>
              <a:off x="6979200" y="1950250"/>
              <a:ext cx="167450" cy="312575"/>
            </a:xfrm>
            <a:custGeom>
              <a:rect b="b" l="l" r="r" t="t"/>
              <a:pathLst>
                <a:path extrusionOk="0" h="12503" w="6698">
                  <a:moveTo>
                    <a:pt x="5914" y="1"/>
                  </a:moveTo>
                  <a:cubicBezTo>
                    <a:pt x="5897" y="1"/>
                    <a:pt x="5881" y="1"/>
                    <a:pt x="5864" y="2"/>
                  </a:cubicBezTo>
                  <a:lnTo>
                    <a:pt x="864" y="2"/>
                  </a:lnTo>
                  <a:cubicBezTo>
                    <a:pt x="401" y="2"/>
                    <a:pt x="0" y="373"/>
                    <a:pt x="0" y="836"/>
                  </a:cubicBezTo>
                  <a:lnTo>
                    <a:pt x="0" y="11637"/>
                  </a:lnTo>
                  <a:cubicBezTo>
                    <a:pt x="0" y="12100"/>
                    <a:pt x="401" y="12471"/>
                    <a:pt x="864" y="12501"/>
                  </a:cubicBezTo>
                  <a:lnTo>
                    <a:pt x="2068" y="12501"/>
                  </a:lnTo>
                  <a:cubicBezTo>
                    <a:pt x="2407" y="12440"/>
                    <a:pt x="2407" y="11946"/>
                    <a:pt x="2068" y="11915"/>
                  </a:cubicBezTo>
                  <a:lnTo>
                    <a:pt x="864" y="11915"/>
                  </a:lnTo>
                  <a:cubicBezTo>
                    <a:pt x="710" y="11915"/>
                    <a:pt x="587" y="11792"/>
                    <a:pt x="587" y="11637"/>
                  </a:cubicBezTo>
                  <a:lnTo>
                    <a:pt x="587" y="836"/>
                  </a:lnTo>
                  <a:cubicBezTo>
                    <a:pt x="587" y="681"/>
                    <a:pt x="710" y="558"/>
                    <a:pt x="864" y="558"/>
                  </a:cubicBezTo>
                  <a:lnTo>
                    <a:pt x="5864" y="558"/>
                  </a:lnTo>
                  <a:cubicBezTo>
                    <a:pt x="6018" y="558"/>
                    <a:pt x="6142" y="681"/>
                    <a:pt x="6142" y="836"/>
                  </a:cubicBezTo>
                  <a:lnTo>
                    <a:pt x="6142" y="11637"/>
                  </a:lnTo>
                  <a:cubicBezTo>
                    <a:pt x="6142" y="11792"/>
                    <a:pt x="6018" y="11915"/>
                    <a:pt x="5864" y="11915"/>
                  </a:cubicBezTo>
                  <a:lnTo>
                    <a:pt x="4629" y="11915"/>
                  </a:lnTo>
                  <a:cubicBezTo>
                    <a:pt x="4619" y="11914"/>
                    <a:pt x="4610" y="11914"/>
                    <a:pt x="4600" y="11914"/>
                  </a:cubicBezTo>
                  <a:cubicBezTo>
                    <a:pt x="4207" y="11914"/>
                    <a:pt x="4207" y="12503"/>
                    <a:pt x="4600" y="12503"/>
                  </a:cubicBezTo>
                  <a:cubicBezTo>
                    <a:pt x="4610" y="12503"/>
                    <a:pt x="4619" y="12502"/>
                    <a:pt x="4629" y="12501"/>
                  </a:cubicBezTo>
                  <a:lnTo>
                    <a:pt x="5864" y="12501"/>
                  </a:lnTo>
                  <a:cubicBezTo>
                    <a:pt x="6327" y="12501"/>
                    <a:pt x="6697" y="12100"/>
                    <a:pt x="6697" y="11637"/>
                  </a:cubicBezTo>
                  <a:lnTo>
                    <a:pt x="6697" y="836"/>
                  </a:lnTo>
                  <a:cubicBezTo>
                    <a:pt x="6697" y="390"/>
                    <a:pt x="6353" y="1"/>
                    <a:pt x="5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101"/>
            <p:cNvSpPr/>
            <p:nvPr/>
          </p:nvSpPr>
          <p:spPr>
            <a:xfrm>
              <a:off x="7175175" y="1950300"/>
              <a:ext cx="168200" cy="312525"/>
            </a:xfrm>
            <a:custGeom>
              <a:rect b="b" l="l" r="r" t="t"/>
              <a:pathLst>
                <a:path extrusionOk="0" h="12501" w="6728">
                  <a:moveTo>
                    <a:pt x="864" y="0"/>
                  </a:moveTo>
                  <a:cubicBezTo>
                    <a:pt x="370" y="0"/>
                    <a:pt x="0" y="371"/>
                    <a:pt x="0" y="834"/>
                  </a:cubicBezTo>
                  <a:lnTo>
                    <a:pt x="0" y="11635"/>
                  </a:lnTo>
                  <a:cubicBezTo>
                    <a:pt x="0" y="12098"/>
                    <a:pt x="370" y="12499"/>
                    <a:pt x="864" y="12499"/>
                  </a:cubicBezTo>
                  <a:lnTo>
                    <a:pt x="2068" y="12499"/>
                  </a:lnTo>
                  <a:cubicBezTo>
                    <a:pt x="2078" y="12500"/>
                    <a:pt x="2088" y="12501"/>
                    <a:pt x="2097" y="12501"/>
                  </a:cubicBezTo>
                  <a:cubicBezTo>
                    <a:pt x="2490" y="12501"/>
                    <a:pt x="2490" y="11912"/>
                    <a:pt x="2097" y="11912"/>
                  </a:cubicBezTo>
                  <a:cubicBezTo>
                    <a:pt x="2088" y="11912"/>
                    <a:pt x="2078" y="11912"/>
                    <a:pt x="2068" y="11913"/>
                  </a:cubicBezTo>
                  <a:lnTo>
                    <a:pt x="864" y="11913"/>
                  </a:lnTo>
                  <a:cubicBezTo>
                    <a:pt x="679" y="11913"/>
                    <a:pt x="556" y="11790"/>
                    <a:pt x="556" y="11635"/>
                  </a:cubicBezTo>
                  <a:lnTo>
                    <a:pt x="556" y="834"/>
                  </a:lnTo>
                  <a:cubicBezTo>
                    <a:pt x="556" y="679"/>
                    <a:pt x="679" y="556"/>
                    <a:pt x="864" y="556"/>
                  </a:cubicBezTo>
                  <a:lnTo>
                    <a:pt x="5864" y="556"/>
                  </a:lnTo>
                  <a:cubicBezTo>
                    <a:pt x="6018" y="556"/>
                    <a:pt x="6142" y="679"/>
                    <a:pt x="6142" y="834"/>
                  </a:cubicBezTo>
                  <a:lnTo>
                    <a:pt x="6142" y="11635"/>
                  </a:lnTo>
                  <a:cubicBezTo>
                    <a:pt x="6142" y="11790"/>
                    <a:pt x="6018" y="11913"/>
                    <a:pt x="5864" y="11913"/>
                  </a:cubicBezTo>
                  <a:lnTo>
                    <a:pt x="4629" y="11913"/>
                  </a:lnTo>
                  <a:cubicBezTo>
                    <a:pt x="4290" y="11975"/>
                    <a:pt x="4290" y="12438"/>
                    <a:pt x="4629" y="12499"/>
                  </a:cubicBezTo>
                  <a:lnTo>
                    <a:pt x="5864" y="12499"/>
                  </a:lnTo>
                  <a:cubicBezTo>
                    <a:pt x="6327" y="12499"/>
                    <a:pt x="6728" y="12098"/>
                    <a:pt x="6728" y="11635"/>
                  </a:cubicBezTo>
                  <a:lnTo>
                    <a:pt x="6728" y="834"/>
                  </a:lnTo>
                  <a:cubicBezTo>
                    <a:pt x="6728" y="371"/>
                    <a:pt x="6327"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1" name="Google Shape;21681;p101"/>
          <p:cNvGrpSpPr/>
          <p:nvPr/>
        </p:nvGrpSpPr>
        <p:grpSpPr>
          <a:xfrm>
            <a:off x="3233588" y="3454519"/>
            <a:ext cx="371900" cy="364175"/>
            <a:chOff x="6242375" y="1924850"/>
            <a:chExt cx="371900" cy="364175"/>
          </a:xfrm>
        </p:grpSpPr>
        <p:sp>
          <p:nvSpPr>
            <p:cNvPr id="21682" name="Google Shape;21682;p101"/>
            <p:cNvSpPr/>
            <p:nvPr/>
          </p:nvSpPr>
          <p:spPr>
            <a:xfrm>
              <a:off x="6395900" y="2056675"/>
              <a:ext cx="66375" cy="57225"/>
            </a:xfrm>
            <a:custGeom>
              <a:rect b="b" l="l" r="r" t="t"/>
              <a:pathLst>
                <a:path extrusionOk="0" h="2289" w="2655">
                  <a:moveTo>
                    <a:pt x="1173" y="560"/>
                  </a:moveTo>
                  <a:cubicBezTo>
                    <a:pt x="1667" y="560"/>
                    <a:pt x="1914" y="1177"/>
                    <a:pt x="1575" y="1547"/>
                  </a:cubicBezTo>
                  <a:cubicBezTo>
                    <a:pt x="1456" y="1666"/>
                    <a:pt x="1312" y="1718"/>
                    <a:pt x="1172" y="1718"/>
                  </a:cubicBezTo>
                  <a:cubicBezTo>
                    <a:pt x="873" y="1718"/>
                    <a:pt x="587" y="1482"/>
                    <a:pt x="587" y="1146"/>
                  </a:cubicBezTo>
                  <a:cubicBezTo>
                    <a:pt x="587" y="838"/>
                    <a:pt x="834" y="560"/>
                    <a:pt x="1173" y="560"/>
                  </a:cubicBezTo>
                  <a:close/>
                  <a:moveTo>
                    <a:pt x="1153" y="0"/>
                  </a:moveTo>
                  <a:cubicBezTo>
                    <a:pt x="562" y="0"/>
                    <a:pt x="1" y="451"/>
                    <a:pt x="1" y="1146"/>
                  </a:cubicBezTo>
                  <a:cubicBezTo>
                    <a:pt x="1" y="1763"/>
                    <a:pt x="525" y="2288"/>
                    <a:pt x="1173" y="2288"/>
                  </a:cubicBezTo>
                  <a:cubicBezTo>
                    <a:pt x="2161" y="2257"/>
                    <a:pt x="2655" y="1023"/>
                    <a:pt x="1945" y="313"/>
                  </a:cubicBezTo>
                  <a:cubicBezTo>
                    <a:pt x="1710" y="98"/>
                    <a:pt x="1428" y="0"/>
                    <a:pt x="11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101"/>
            <p:cNvSpPr/>
            <p:nvPr/>
          </p:nvSpPr>
          <p:spPr>
            <a:xfrm>
              <a:off x="6242375" y="1924850"/>
              <a:ext cx="371900" cy="364175"/>
            </a:xfrm>
            <a:custGeom>
              <a:rect b="b" l="l" r="r" t="t"/>
              <a:pathLst>
                <a:path extrusionOk="0" h="14567" w="14876">
                  <a:moveTo>
                    <a:pt x="7276" y="563"/>
                  </a:moveTo>
                  <a:cubicBezTo>
                    <a:pt x="7417" y="563"/>
                    <a:pt x="7563" y="618"/>
                    <a:pt x="7685" y="741"/>
                  </a:cubicBezTo>
                  <a:cubicBezTo>
                    <a:pt x="8055" y="1080"/>
                    <a:pt x="7808" y="1697"/>
                    <a:pt x="7314" y="1697"/>
                  </a:cubicBezTo>
                  <a:cubicBezTo>
                    <a:pt x="6975" y="1697"/>
                    <a:pt x="6728" y="1451"/>
                    <a:pt x="6728" y="1142"/>
                  </a:cubicBezTo>
                  <a:cubicBezTo>
                    <a:pt x="6728" y="790"/>
                    <a:pt x="6991" y="563"/>
                    <a:pt x="7276" y="563"/>
                  </a:cubicBezTo>
                  <a:close/>
                  <a:moveTo>
                    <a:pt x="13427" y="2422"/>
                  </a:moveTo>
                  <a:cubicBezTo>
                    <a:pt x="13726" y="2422"/>
                    <a:pt x="14011" y="2658"/>
                    <a:pt x="14011" y="2994"/>
                  </a:cubicBezTo>
                  <a:cubicBezTo>
                    <a:pt x="14011" y="3302"/>
                    <a:pt x="13764" y="3549"/>
                    <a:pt x="13425" y="3549"/>
                  </a:cubicBezTo>
                  <a:cubicBezTo>
                    <a:pt x="12931" y="3549"/>
                    <a:pt x="12684" y="2963"/>
                    <a:pt x="13024" y="2592"/>
                  </a:cubicBezTo>
                  <a:cubicBezTo>
                    <a:pt x="13142" y="2474"/>
                    <a:pt x="13286" y="2422"/>
                    <a:pt x="13427" y="2422"/>
                  </a:cubicBezTo>
                  <a:close/>
                  <a:moveTo>
                    <a:pt x="1166" y="2446"/>
                  </a:moveTo>
                  <a:cubicBezTo>
                    <a:pt x="1451" y="2446"/>
                    <a:pt x="1728" y="2673"/>
                    <a:pt x="1728" y="3024"/>
                  </a:cubicBezTo>
                  <a:cubicBezTo>
                    <a:pt x="1728" y="3333"/>
                    <a:pt x="1481" y="3580"/>
                    <a:pt x="1173" y="3580"/>
                  </a:cubicBezTo>
                  <a:cubicBezTo>
                    <a:pt x="648" y="3580"/>
                    <a:pt x="401" y="2963"/>
                    <a:pt x="772" y="2623"/>
                  </a:cubicBezTo>
                  <a:cubicBezTo>
                    <a:pt x="884" y="2501"/>
                    <a:pt x="1026" y="2446"/>
                    <a:pt x="1166" y="2446"/>
                  </a:cubicBezTo>
                  <a:close/>
                  <a:moveTo>
                    <a:pt x="7370" y="4166"/>
                  </a:moveTo>
                  <a:cubicBezTo>
                    <a:pt x="9043" y="4166"/>
                    <a:pt x="10431" y="5543"/>
                    <a:pt x="10431" y="7253"/>
                  </a:cubicBezTo>
                  <a:cubicBezTo>
                    <a:pt x="10401" y="8209"/>
                    <a:pt x="9999" y="9073"/>
                    <a:pt x="9259" y="9691"/>
                  </a:cubicBezTo>
                  <a:cubicBezTo>
                    <a:pt x="9166" y="8456"/>
                    <a:pt x="8225" y="7839"/>
                    <a:pt x="7283" y="7839"/>
                  </a:cubicBezTo>
                  <a:cubicBezTo>
                    <a:pt x="6342" y="7839"/>
                    <a:pt x="5401" y="8456"/>
                    <a:pt x="5308" y="9691"/>
                  </a:cubicBezTo>
                  <a:cubicBezTo>
                    <a:pt x="4568" y="9073"/>
                    <a:pt x="4136" y="8209"/>
                    <a:pt x="4136" y="7253"/>
                  </a:cubicBezTo>
                  <a:cubicBezTo>
                    <a:pt x="4136" y="5543"/>
                    <a:pt x="5494" y="4166"/>
                    <a:pt x="7226" y="4166"/>
                  </a:cubicBezTo>
                  <a:cubicBezTo>
                    <a:pt x="7245" y="4166"/>
                    <a:pt x="7264" y="4166"/>
                    <a:pt x="7283" y="4166"/>
                  </a:cubicBezTo>
                  <a:lnTo>
                    <a:pt x="7314" y="4166"/>
                  </a:lnTo>
                  <a:cubicBezTo>
                    <a:pt x="7333" y="4166"/>
                    <a:pt x="7351" y="4166"/>
                    <a:pt x="7370" y="4166"/>
                  </a:cubicBezTo>
                  <a:close/>
                  <a:moveTo>
                    <a:pt x="7283" y="8379"/>
                  </a:moveTo>
                  <a:cubicBezTo>
                    <a:pt x="7993" y="8379"/>
                    <a:pt x="8703" y="8857"/>
                    <a:pt x="8703" y="9814"/>
                  </a:cubicBezTo>
                  <a:lnTo>
                    <a:pt x="8703" y="10030"/>
                  </a:lnTo>
                  <a:cubicBezTo>
                    <a:pt x="8256" y="10262"/>
                    <a:pt x="7770" y="10377"/>
                    <a:pt x="7283" y="10377"/>
                  </a:cubicBezTo>
                  <a:cubicBezTo>
                    <a:pt x="6797" y="10377"/>
                    <a:pt x="6311" y="10262"/>
                    <a:pt x="5864" y="10030"/>
                  </a:cubicBezTo>
                  <a:lnTo>
                    <a:pt x="5864" y="9814"/>
                  </a:lnTo>
                  <a:cubicBezTo>
                    <a:pt x="5864" y="8857"/>
                    <a:pt x="6574" y="8379"/>
                    <a:pt x="7283" y="8379"/>
                  </a:cubicBezTo>
                  <a:close/>
                  <a:moveTo>
                    <a:pt x="12005" y="6697"/>
                  </a:moveTo>
                  <a:cubicBezTo>
                    <a:pt x="12160" y="6697"/>
                    <a:pt x="12283" y="6820"/>
                    <a:pt x="12283" y="6975"/>
                  </a:cubicBezTo>
                  <a:lnTo>
                    <a:pt x="12283" y="12252"/>
                  </a:lnTo>
                  <a:lnTo>
                    <a:pt x="2284" y="12252"/>
                  </a:lnTo>
                  <a:lnTo>
                    <a:pt x="2284" y="6975"/>
                  </a:lnTo>
                  <a:cubicBezTo>
                    <a:pt x="2284" y="6820"/>
                    <a:pt x="2407" y="6697"/>
                    <a:pt x="2562" y="6697"/>
                  </a:cubicBezTo>
                  <a:lnTo>
                    <a:pt x="3642" y="6697"/>
                  </a:lnTo>
                  <a:cubicBezTo>
                    <a:pt x="3611" y="6882"/>
                    <a:pt x="3580" y="7067"/>
                    <a:pt x="3580" y="7253"/>
                  </a:cubicBezTo>
                  <a:cubicBezTo>
                    <a:pt x="3518" y="9351"/>
                    <a:pt x="5185" y="11079"/>
                    <a:pt x="7283" y="11079"/>
                  </a:cubicBezTo>
                  <a:cubicBezTo>
                    <a:pt x="9351" y="11079"/>
                    <a:pt x="11049" y="9351"/>
                    <a:pt x="10956" y="7253"/>
                  </a:cubicBezTo>
                  <a:cubicBezTo>
                    <a:pt x="10956" y="7067"/>
                    <a:pt x="10956" y="6882"/>
                    <a:pt x="10925" y="6697"/>
                  </a:cubicBezTo>
                  <a:close/>
                  <a:moveTo>
                    <a:pt x="7283" y="0"/>
                  </a:moveTo>
                  <a:cubicBezTo>
                    <a:pt x="5956" y="0"/>
                    <a:pt x="5710" y="1913"/>
                    <a:pt x="7006" y="2222"/>
                  </a:cubicBezTo>
                  <a:lnTo>
                    <a:pt x="7006" y="3580"/>
                  </a:lnTo>
                  <a:cubicBezTo>
                    <a:pt x="6296" y="3642"/>
                    <a:pt x="5617" y="3889"/>
                    <a:pt x="5031" y="4352"/>
                  </a:cubicBezTo>
                  <a:lnTo>
                    <a:pt x="5031" y="3024"/>
                  </a:lnTo>
                  <a:cubicBezTo>
                    <a:pt x="5031" y="2839"/>
                    <a:pt x="4907" y="2716"/>
                    <a:pt x="4753" y="2716"/>
                  </a:cubicBezTo>
                  <a:lnTo>
                    <a:pt x="2253" y="2716"/>
                  </a:lnTo>
                  <a:cubicBezTo>
                    <a:pt x="2100" y="2132"/>
                    <a:pt x="1628" y="1861"/>
                    <a:pt x="1155" y="1861"/>
                  </a:cubicBezTo>
                  <a:cubicBezTo>
                    <a:pt x="578" y="1861"/>
                    <a:pt x="0" y="2264"/>
                    <a:pt x="0" y="2994"/>
                  </a:cubicBezTo>
                  <a:cubicBezTo>
                    <a:pt x="0" y="3743"/>
                    <a:pt x="583" y="4154"/>
                    <a:pt x="1162" y="4154"/>
                  </a:cubicBezTo>
                  <a:cubicBezTo>
                    <a:pt x="1633" y="4154"/>
                    <a:pt x="2101" y="3883"/>
                    <a:pt x="2253" y="3302"/>
                  </a:cubicBezTo>
                  <a:lnTo>
                    <a:pt x="4475" y="3302"/>
                  </a:lnTo>
                  <a:lnTo>
                    <a:pt x="4475" y="4876"/>
                  </a:lnTo>
                  <a:cubicBezTo>
                    <a:pt x="4166" y="5247"/>
                    <a:pt x="3920" y="5679"/>
                    <a:pt x="3765" y="6142"/>
                  </a:cubicBezTo>
                  <a:lnTo>
                    <a:pt x="2562" y="6142"/>
                  </a:lnTo>
                  <a:cubicBezTo>
                    <a:pt x="2099" y="6142"/>
                    <a:pt x="1728" y="6512"/>
                    <a:pt x="1728" y="6975"/>
                  </a:cubicBezTo>
                  <a:lnTo>
                    <a:pt x="1728" y="12252"/>
                  </a:lnTo>
                  <a:lnTo>
                    <a:pt x="1142" y="12252"/>
                  </a:lnTo>
                  <a:cubicBezTo>
                    <a:pt x="988" y="12252"/>
                    <a:pt x="864" y="12376"/>
                    <a:pt x="864" y="12561"/>
                  </a:cubicBezTo>
                  <a:lnTo>
                    <a:pt x="864" y="13394"/>
                  </a:lnTo>
                  <a:cubicBezTo>
                    <a:pt x="864" y="14011"/>
                    <a:pt x="1358" y="14536"/>
                    <a:pt x="2006" y="14567"/>
                  </a:cubicBezTo>
                  <a:lnTo>
                    <a:pt x="6018" y="14567"/>
                  </a:lnTo>
                  <a:cubicBezTo>
                    <a:pt x="6172" y="14536"/>
                    <a:pt x="6296" y="14412"/>
                    <a:pt x="6296" y="14258"/>
                  </a:cubicBezTo>
                  <a:cubicBezTo>
                    <a:pt x="6296" y="14104"/>
                    <a:pt x="6172" y="13980"/>
                    <a:pt x="6018" y="13980"/>
                  </a:cubicBezTo>
                  <a:lnTo>
                    <a:pt x="2006" y="13980"/>
                  </a:lnTo>
                  <a:cubicBezTo>
                    <a:pt x="1697" y="13980"/>
                    <a:pt x="1451" y="13734"/>
                    <a:pt x="1451" y="13425"/>
                  </a:cubicBezTo>
                  <a:lnTo>
                    <a:pt x="1451" y="12839"/>
                  </a:lnTo>
                  <a:lnTo>
                    <a:pt x="13116" y="12839"/>
                  </a:lnTo>
                  <a:lnTo>
                    <a:pt x="13116" y="13394"/>
                  </a:lnTo>
                  <a:cubicBezTo>
                    <a:pt x="13146" y="13687"/>
                    <a:pt x="12897" y="13952"/>
                    <a:pt x="12608" y="13952"/>
                  </a:cubicBezTo>
                  <a:cubicBezTo>
                    <a:pt x="12592" y="13952"/>
                    <a:pt x="12577" y="13951"/>
                    <a:pt x="12561" y="13950"/>
                  </a:cubicBezTo>
                  <a:lnTo>
                    <a:pt x="8580" y="13950"/>
                  </a:lnTo>
                  <a:cubicBezTo>
                    <a:pt x="8395" y="13950"/>
                    <a:pt x="8271" y="14104"/>
                    <a:pt x="8271" y="14258"/>
                  </a:cubicBezTo>
                  <a:cubicBezTo>
                    <a:pt x="8271" y="14412"/>
                    <a:pt x="8395" y="14536"/>
                    <a:pt x="8580" y="14536"/>
                  </a:cubicBezTo>
                  <a:lnTo>
                    <a:pt x="12561" y="14536"/>
                  </a:lnTo>
                  <a:cubicBezTo>
                    <a:pt x="13209" y="14505"/>
                    <a:pt x="13703" y="14011"/>
                    <a:pt x="13703" y="13363"/>
                  </a:cubicBezTo>
                  <a:lnTo>
                    <a:pt x="13703" y="12530"/>
                  </a:lnTo>
                  <a:cubicBezTo>
                    <a:pt x="13703" y="12376"/>
                    <a:pt x="13579" y="12252"/>
                    <a:pt x="13425" y="12252"/>
                  </a:cubicBezTo>
                  <a:lnTo>
                    <a:pt x="12839" y="12252"/>
                  </a:lnTo>
                  <a:lnTo>
                    <a:pt x="12839" y="6975"/>
                  </a:lnTo>
                  <a:cubicBezTo>
                    <a:pt x="12839" y="6512"/>
                    <a:pt x="12468" y="6142"/>
                    <a:pt x="12005" y="6142"/>
                  </a:cubicBezTo>
                  <a:lnTo>
                    <a:pt x="10802" y="6142"/>
                  </a:lnTo>
                  <a:cubicBezTo>
                    <a:pt x="10647" y="5679"/>
                    <a:pt x="10431" y="5277"/>
                    <a:pt x="10123" y="4907"/>
                  </a:cubicBezTo>
                  <a:lnTo>
                    <a:pt x="10123" y="3302"/>
                  </a:lnTo>
                  <a:lnTo>
                    <a:pt x="12314" y="3302"/>
                  </a:lnTo>
                  <a:cubicBezTo>
                    <a:pt x="12461" y="3837"/>
                    <a:pt x="12939" y="4140"/>
                    <a:pt x="13425" y="4140"/>
                  </a:cubicBezTo>
                  <a:cubicBezTo>
                    <a:pt x="13752" y="4140"/>
                    <a:pt x="14084" y="4002"/>
                    <a:pt x="14320" y="3703"/>
                  </a:cubicBezTo>
                  <a:cubicBezTo>
                    <a:pt x="14876" y="2963"/>
                    <a:pt x="14351" y="1883"/>
                    <a:pt x="13425" y="1883"/>
                  </a:cubicBezTo>
                  <a:cubicBezTo>
                    <a:pt x="12900" y="1883"/>
                    <a:pt x="12437" y="2222"/>
                    <a:pt x="12314" y="2716"/>
                  </a:cubicBezTo>
                  <a:lnTo>
                    <a:pt x="9845" y="2716"/>
                  </a:lnTo>
                  <a:cubicBezTo>
                    <a:pt x="9691" y="2716"/>
                    <a:pt x="9567" y="2839"/>
                    <a:pt x="9567" y="3024"/>
                  </a:cubicBezTo>
                  <a:lnTo>
                    <a:pt x="9567" y="4352"/>
                  </a:lnTo>
                  <a:cubicBezTo>
                    <a:pt x="8981" y="3919"/>
                    <a:pt x="8302" y="3642"/>
                    <a:pt x="7561" y="3580"/>
                  </a:cubicBezTo>
                  <a:lnTo>
                    <a:pt x="7561" y="2222"/>
                  </a:lnTo>
                  <a:cubicBezTo>
                    <a:pt x="8857" y="1913"/>
                    <a:pt x="8611" y="0"/>
                    <a:pt x="7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101"/>
            <p:cNvSpPr/>
            <p:nvPr/>
          </p:nvSpPr>
          <p:spPr>
            <a:xfrm>
              <a:off x="6415375" y="2274300"/>
              <a:ext cx="16050" cy="13875"/>
            </a:xfrm>
            <a:custGeom>
              <a:rect b="b" l="l" r="r" t="t"/>
              <a:pathLst>
                <a:path extrusionOk="0" h="555" w="642">
                  <a:moveTo>
                    <a:pt x="330" y="0"/>
                  </a:moveTo>
                  <a:cubicBezTo>
                    <a:pt x="106" y="0"/>
                    <a:pt x="0" y="289"/>
                    <a:pt x="147" y="465"/>
                  </a:cubicBezTo>
                  <a:cubicBezTo>
                    <a:pt x="209" y="527"/>
                    <a:pt x="285" y="554"/>
                    <a:pt x="358" y="554"/>
                  </a:cubicBezTo>
                  <a:cubicBezTo>
                    <a:pt x="504" y="554"/>
                    <a:pt x="641" y="445"/>
                    <a:pt x="641" y="280"/>
                  </a:cubicBezTo>
                  <a:cubicBezTo>
                    <a:pt x="641" y="126"/>
                    <a:pt x="518" y="2"/>
                    <a:pt x="363"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5" name="Google Shape;21685;p101"/>
          <p:cNvGrpSpPr/>
          <p:nvPr/>
        </p:nvGrpSpPr>
        <p:grpSpPr>
          <a:xfrm>
            <a:off x="2457488" y="3454906"/>
            <a:ext cx="363425" cy="363400"/>
            <a:chOff x="5497050" y="1924850"/>
            <a:chExt cx="363425" cy="363400"/>
          </a:xfrm>
        </p:grpSpPr>
        <p:sp>
          <p:nvSpPr>
            <p:cNvPr id="21686" name="Google Shape;21686;p101"/>
            <p:cNvSpPr/>
            <p:nvPr/>
          </p:nvSpPr>
          <p:spPr>
            <a:xfrm>
              <a:off x="5605075" y="2009700"/>
              <a:ext cx="17000" cy="14600"/>
            </a:xfrm>
            <a:custGeom>
              <a:rect b="b" l="l" r="r" t="t"/>
              <a:pathLst>
                <a:path extrusionOk="0" h="584" w="680">
                  <a:moveTo>
                    <a:pt x="401" y="1"/>
                  </a:moveTo>
                  <a:cubicBezTo>
                    <a:pt x="124" y="1"/>
                    <a:pt x="0" y="309"/>
                    <a:pt x="185" y="495"/>
                  </a:cubicBezTo>
                  <a:cubicBezTo>
                    <a:pt x="247" y="556"/>
                    <a:pt x="323" y="584"/>
                    <a:pt x="396" y="584"/>
                  </a:cubicBezTo>
                  <a:cubicBezTo>
                    <a:pt x="542" y="584"/>
                    <a:pt x="679" y="474"/>
                    <a:pt x="679" y="30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101"/>
            <p:cNvSpPr/>
            <p:nvPr/>
          </p:nvSpPr>
          <p:spPr>
            <a:xfrm>
              <a:off x="5605075" y="2052925"/>
              <a:ext cx="17000" cy="14050"/>
            </a:xfrm>
            <a:custGeom>
              <a:rect b="b" l="l" r="r" t="t"/>
              <a:pathLst>
                <a:path extrusionOk="0" h="562" w="680">
                  <a:moveTo>
                    <a:pt x="401" y="0"/>
                  </a:moveTo>
                  <a:cubicBezTo>
                    <a:pt x="155"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101"/>
            <p:cNvSpPr/>
            <p:nvPr/>
          </p:nvSpPr>
          <p:spPr>
            <a:xfrm>
              <a:off x="5605075" y="2095350"/>
              <a:ext cx="17000" cy="14075"/>
            </a:xfrm>
            <a:custGeom>
              <a:rect b="b" l="l" r="r" t="t"/>
              <a:pathLst>
                <a:path extrusionOk="0" h="563" w="680">
                  <a:moveTo>
                    <a:pt x="401" y="0"/>
                  </a:moveTo>
                  <a:cubicBezTo>
                    <a:pt x="124" y="0"/>
                    <a:pt x="0" y="309"/>
                    <a:pt x="185" y="494"/>
                  </a:cubicBezTo>
                  <a:cubicBezTo>
                    <a:pt x="242" y="541"/>
                    <a:pt x="309" y="562"/>
                    <a:pt x="376" y="562"/>
                  </a:cubicBezTo>
                  <a:cubicBezTo>
                    <a:pt x="529" y="562"/>
                    <a:pt x="679" y="450"/>
                    <a:pt x="679" y="278"/>
                  </a:cubicBezTo>
                  <a:cubicBezTo>
                    <a:pt x="679" y="124"/>
                    <a:pt x="556" y="0"/>
                    <a:pt x="4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101"/>
            <p:cNvSpPr/>
            <p:nvPr/>
          </p:nvSpPr>
          <p:spPr>
            <a:xfrm>
              <a:off x="5605075" y="2137775"/>
              <a:ext cx="17000" cy="14075"/>
            </a:xfrm>
            <a:custGeom>
              <a:rect b="b" l="l" r="r" t="t"/>
              <a:pathLst>
                <a:path extrusionOk="0" h="563" w="680">
                  <a:moveTo>
                    <a:pt x="401" y="1"/>
                  </a:moveTo>
                  <a:cubicBezTo>
                    <a:pt x="155" y="1"/>
                    <a:pt x="0" y="309"/>
                    <a:pt x="185" y="495"/>
                  </a:cubicBezTo>
                  <a:cubicBezTo>
                    <a:pt x="242" y="541"/>
                    <a:pt x="309" y="563"/>
                    <a:pt x="376" y="563"/>
                  </a:cubicBezTo>
                  <a:cubicBezTo>
                    <a:pt x="529" y="563"/>
                    <a:pt x="679" y="451"/>
                    <a:pt x="679" y="279"/>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101"/>
            <p:cNvSpPr/>
            <p:nvPr/>
          </p:nvSpPr>
          <p:spPr>
            <a:xfrm>
              <a:off x="5497050" y="1924850"/>
              <a:ext cx="363425" cy="363400"/>
            </a:xfrm>
            <a:custGeom>
              <a:rect b="b" l="l" r="r" t="t"/>
              <a:pathLst>
                <a:path extrusionOk="0" h="14536" w="14537">
                  <a:moveTo>
                    <a:pt x="8426" y="556"/>
                  </a:moveTo>
                  <a:cubicBezTo>
                    <a:pt x="8580" y="556"/>
                    <a:pt x="8704" y="710"/>
                    <a:pt x="8704" y="864"/>
                  </a:cubicBezTo>
                  <a:lnTo>
                    <a:pt x="8704" y="1420"/>
                  </a:lnTo>
                  <a:cubicBezTo>
                    <a:pt x="8704" y="1574"/>
                    <a:pt x="8580" y="1697"/>
                    <a:pt x="8426" y="1697"/>
                  </a:cubicBezTo>
                  <a:lnTo>
                    <a:pt x="6142" y="1697"/>
                  </a:lnTo>
                  <a:cubicBezTo>
                    <a:pt x="5988" y="1697"/>
                    <a:pt x="5864" y="1574"/>
                    <a:pt x="5864" y="1420"/>
                  </a:cubicBezTo>
                  <a:lnTo>
                    <a:pt x="5864" y="864"/>
                  </a:lnTo>
                  <a:cubicBezTo>
                    <a:pt x="5864" y="710"/>
                    <a:pt x="5988" y="556"/>
                    <a:pt x="6142" y="556"/>
                  </a:cubicBezTo>
                  <a:close/>
                  <a:moveTo>
                    <a:pt x="2716" y="3117"/>
                  </a:moveTo>
                  <a:lnTo>
                    <a:pt x="2716" y="10215"/>
                  </a:lnTo>
                  <a:lnTo>
                    <a:pt x="556" y="10215"/>
                  </a:lnTo>
                  <a:lnTo>
                    <a:pt x="556" y="3395"/>
                  </a:lnTo>
                  <a:cubicBezTo>
                    <a:pt x="556" y="3240"/>
                    <a:pt x="679" y="3117"/>
                    <a:pt x="865" y="3117"/>
                  </a:cubicBezTo>
                  <a:close/>
                  <a:moveTo>
                    <a:pt x="13672" y="3117"/>
                  </a:moveTo>
                  <a:cubicBezTo>
                    <a:pt x="13827" y="3117"/>
                    <a:pt x="13981" y="3240"/>
                    <a:pt x="13981" y="3395"/>
                  </a:cubicBezTo>
                  <a:lnTo>
                    <a:pt x="13981" y="10215"/>
                  </a:lnTo>
                  <a:lnTo>
                    <a:pt x="11821" y="10215"/>
                  </a:lnTo>
                  <a:lnTo>
                    <a:pt x="11821" y="3117"/>
                  </a:lnTo>
                  <a:close/>
                  <a:moveTo>
                    <a:pt x="10956" y="1420"/>
                  </a:moveTo>
                  <a:cubicBezTo>
                    <a:pt x="11111" y="1420"/>
                    <a:pt x="11234" y="1543"/>
                    <a:pt x="11234" y="1697"/>
                  </a:cubicBezTo>
                  <a:lnTo>
                    <a:pt x="11234" y="10215"/>
                  </a:lnTo>
                  <a:lnTo>
                    <a:pt x="8518" y="10215"/>
                  </a:lnTo>
                  <a:cubicBezTo>
                    <a:pt x="8158" y="10245"/>
                    <a:pt x="8178" y="10803"/>
                    <a:pt x="8550" y="10803"/>
                  </a:cubicBezTo>
                  <a:cubicBezTo>
                    <a:pt x="8560" y="10803"/>
                    <a:pt x="8570" y="10802"/>
                    <a:pt x="8580" y="10802"/>
                  </a:cubicBezTo>
                  <a:lnTo>
                    <a:pt x="13981" y="10802"/>
                  </a:lnTo>
                  <a:lnTo>
                    <a:pt x="13981" y="11820"/>
                  </a:lnTo>
                  <a:cubicBezTo>
                    <a:pt x="13981" y="11974"/>
                    <a:pt x="13827" y="12098"/>
                    <a:pt x="13672" y="12098"/>
                  </a:cubicBezTo>
                  <a:lnTo>
                    <a:pt x="865" y="12098"/>
                  </a:lnTo>
                  <a:cubicBezTo>
                    <a:pt x="679" y="12098"/>
                    <a:pt x="556" y="11974"/>
                    <a:pt x="556" y="11820"/>
                  </a:cubicBezTo>
                  <a:lnTo>
                    <a:pt x="556" y="10802"/>
                  </a:lnTo>
                  <a:lnTo>
                    <a:pt x="5988" y="10802"/>
                  </a:lnTo>
                  <a:cubicBezTo>
                    <a:pt x="6358" y="10802"/>
                    <a:pt x="6358" y="10246"/>
                    <a:pt x="5988" y="10246"/>
                  </a:cubicBezTo>
                  <a:lnTo>
                    <a:pt x="3272" y="10246"/>
                  </a:lnTo>
                  <a:lnTo>
                    <a:pt x="3272" y="1697"/>
                  </a:lnTo>
                  <a:cubicBezTo>
                    <a:pt x="3272" y="1543"/>
                    <a:pt x="3426" y="1420"/>
                    <a:pt x="3581" y="1420"/>
                  </a:cubicBezTo>
                  <a:lnTo>
                    <a:pt x="5278" y="1420"/>
                  </a:lnTo>
                  <a:cubicBezTo>
                    <a:pt x="5278" y="1883"/>
                    <a:pt x="5648" y="2284"/>
                    <a:pt x="6111" y="2284"/>
                  </a:cubicBezTo>
                  <a:lnTo>
                    <a:pt x="8395" y="2284"/>
                  </a:lnTo>
                  <a:cubicBezTo>
                    <a:pt x="8858" y="2284"/>
                    <a:pt x="9259" y="1883"/>
                    <a:pt x="9259" y="1420"/>
                  </a:cubicBezTo>
                  <a:close/>
                  <a:moveTo>
                    <a:pt x="8704" y="12653"/>
                  </a:moveTo>
                  <a:lnTo>
                    <a:pt x="8673" y="13980"/>
                  </a:lnTo>
                  <a:lnTo>
                    <a:pt x="5864" y="13980"/>
                  </a:lnTo>
                  <a:lnTo>
                    <a:pt x="5864" y="12653"/>
                  </a:lnTo>
                  <a:close/>
                  <a:moveTo>
                    <a:pt x="6142" y="0"/>
                  </a:moveTo>
                  <a:cubicBezTo>
                    <a:pt x="5648" y="0"/>
                    <a:pt x="5278" y="370"/>
                    <a:pt x="5278" y="864"/>
                  </a:cubicBezTo>
                  <a:lnTo>
                    <a:pt x="3581" y="864"/>
                  </a:lnTo>
                  <a:cubicBezTo>
                    <a:pt x="3118" y="864"/>
                    <a:pt x="2716" y="1234"/>
                    <a:pt x="2716" y="1697"/>
                  </a:cubicBezTo>
                  <a:lnTo>
                    <a:pt x="2716" y="2562"/>
                  </a:lnTo>
                  <a:lnTo>
                    <a:pt x="865" y="2562"/>
                  </a:lnTo>
                  <a:cubicBezTo>
                    <a:pt x="371" y="2562"/>
                    <a:pt x="1" y="2932"/>
                    <a:pt x="1" y="3395"/>
                  </a:cubicBezTo>
                  <a:lnTo>
                    <a:pt x="1" y="11820"/>
                  </a:lnTo>
                  <a:cubicBezTo>
                    <a:pt x="1" y="12283"/>
                    <a:pt x="371" y="12653"/>
                    <a:pt x="865" y="12653"/>
                  </a:cubicBezTo>
                  <a:lnTo>
                    <a:pt x="5278" y="12653"/>
                  </a:lnTo>
                  <a:lnTo>
                    <a:pt x="5278" y="13980"/>
                  </a:lnTo>
                  <a:lnTo>
                    <a:pt x="3858" y="13980"/>
                  </a:lnTo>
                  <a:cubicBezTo>
                    <a:pt x="3704" y="13980"/>
                    <a:pt x="3581" y="14104"/>
                    <a:pt x="3581" y="14258"/>
                  </a:cubicBezTo>
                  <a:cubicBezTo>
                    <a:pt x="3581" y="14412"/>
                    <a:pt x="3704" y="14536"/>
                    <a:pt x="3858" y="14536"/>
                  </a:cubicBezTo>
                  <a:lnTo>
                    <a:pt x="10679" y="14536"/>
                  </a:lnTo>
                  <a:cubicBezTo>
                    <a:pt x="10833" y="14536"/>
                    <a:pt x="10956" y="14412"/>
                    <a:pt x="10956" y="14258"/>
                  </a:cubicBezTo>
                  <a:cubicBezTo>
                    <a:pt x="10956" y="14117"/>
                    <a:pt x="10854" y="13976"/>
                    <a:pt x="10718" y="13976"/>
                  </a:cubicBezTo>
                  <a:cubicBezTo>
                    <a:pt x="10705" y="13976"/>
                    <a:pt x="10692" y="13978"/>
                    <a:pt x="10679" y="13980"/>
                  </a:cubicBezTo>
                  <a:lnTo>
                    <a:pt x="9259" y="13980"/>
                  </a:lnTo>
                  <a:lnTo>
                    <a:pt x="9259" y="12653"/>
                  </a:lnTo>
                  <a:lnTo>
                    <a:pt x="13672" y="12653"/>
                  </a:lnTo>
                  <a:cubicBezTo>
                    <a:pt x="14135" y="12653"/>
                    <a:pt x="14536" y="12283"/>
                    <a:pt x="14536" y="11820"/>
                  </a:cubicBezTo>
                  <a:lnTo>
                    <a:pt x="14536" y="3395"/>
                  </a:lnTo>
                  <a:cubicBezTo>
                    <a:pt x="14536" y="2932"/>
                    <a:pt x="14135" y="2562"/>
                    <a:pt x="13672" y="2562"/>
                  </a:cubicBezTo>
                  <a:lnTo>
                    <a:pt x="11821" y="2562"/>
                  </a:lnTo>
                  <a:lnTo>
                    <a:pt x="11821" y="1697"/>
                  </a:lnTo>
                  <a:cubicBezTo>
                    <a:pt x="11821" y="1234"/>
                    <a:pt x="11419" y="864"/>
                    <a:pt x="10956" y="864"/>
                  </a:cubicBezTo>
                  <a:lnTo>
                    <a:pt x="9259" y="864"/>
                  </a:lnTo>
                  <a:cubicBezTo>
                    <a:pt x="9259" y="370"/>
                    <a:pt x="8889" y="0"/>
                    <a:pt x="8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101"/>
            <p:cNvSpPr/>
            <p:nvPr/>
          </p:nvSpPr>
          <p:spPr>
            <a:xfrm>
              <a:off x="5646975" y="2009675"/>
              <a:ext cx="106000" cy="14750"/>
            </a:xfrm>
            <a:custGeom>
              <a:rect b="b" l="l" r="r" t="t"/>
              <a:pathLst>
                <a:path extrusionOk="0" h="590" w="4240">
                  <a:moveTo>
                    <a:pt x="393" y="1"/>
                  </a:moveTo>
                  <a:cubicBezTo>
                    <a:pt x="1" y="1"/>
                    <a:pt x="1" y="589"/>
                    <a:pt x="393" y="589"/>
                  </a:cubicBezTo>
                  <a:cubicBezTo>
                    <a:pt x="403" y="589"/>
                    <a:pt x="413" y="589"/>
                    <a:pt x="423" y="588"/>
                  </a:cubicBezTo>
                  <a:lnTo>
                    <a:pt x="3818" y="588"/>
                  </a:lnTo>
                  <a:cubicBezTo>
                    <a:pt x="3828" y="589"/>
                    <a:pt x="3837" y="589"/>
                    <a:pt x="3847" y="589"/>
                  </a:cubicBezTo>
                  <a:cubicBezTo>
                    <a:pt x="4240" y="589"/>
                    <a:pt x="4240" y="1"/>
                    <a:pt x="3847" y="1"/>
                  </a:cubicBezTo>
                  <a:cubicBezTo>
                    <a:pt x="3837" y="1"/>
                    <a:pt x="3828" y="1"/>
                    <a:pt x="3818" y="2"/>
                  </a:cubicBezTo>
                  <a:lnTo>
                    <a:pt x="423" y="2"/>
                  </a:lnTo>
                  <a:cubicBezTo>
                    <a:pt x="413" y="1"/>
                    <a:pt x="403"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101"/>
            <p:cNvSpPr/>
            <p:nvPr/>
          </p:nvSpPr>
          <p:spPr>
            <a:xfrm>
              <a:off x="5646975" y="2052800"/>
              <a:ext cx="106000" cy="14050"/>
            </a:xfrm>
            <a:custGeom>
              <a:rect b="b" l="l" r="r" t="t"/>
              <a:pathLst>
                <a:path extrusionOk="0" h="562" w="4240">
                  <a:moveTo>
                    <a:pt x="367" y="1"/>
                  </a:moveTo>
                  <a:cubicBezTo>
                    <a:pt x="1" y="1"/>
                    <a:pt x="10" y="562"/>
                    <a:pt x="393" y="562"/>
                  </a:cubicBezTo>
                  <a:cubicBezTo>
                    <a:pt x="403" y="562"/>
                    <a:pt x="413" y="561"/>
                    <a:pt x="423" y="561"/>
                  </a:cubicBezTo>
                  <a:lnTo>
                    <a:pt x="3818" y="561"/>
                  </a:lnTo>
                  <a:cubicBezTo>
                    <a:pt x="3828" y="561"/>
                    <a:pt x="3837" y="562"/>
                    <a:pt x="3847" y="562"/>
                  </a:cubicBezTo>
                  <a:cubicBezTo>
                    <a:pt x="4231" y="562"/>
                    <a:pt x="4240" y="1"/>
                    <a:pt x="3874" y="1"/>
                  </a:cubicBezTo>
                  <a:cubicBezTo>
                    <a:pt x="3856" y="1"/>
                    <a:pt x="3837" y="2"/>
                    <a:pt x="3818" y="5"/>
                  </a:cubicBezTo>
                  <a:lnTo>
                    <a:pt x="423" y="5"/>
                  </a:lnTo>
                  <a:cubicBezTo>
                    <a:pt x="403" y="2"/>
                    <a:pt x="384" y="1"/>
                    <a:pt x="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101"/>
            <p:cNvSpPr/>
            <p:nvPr/>
          </p:nvSpPr>
          <p:spPr>
            <a:xfrm>
              <a:off x="5647175" y="2095250"/>
              <a:ext cx="105600" cy="14100"/>
            </a:xfrm>
            <a:custGeom>
              <a:rect b="b" l="l" r="r" t="t"/>
              <a:pathLst>
                <a:path extrusionOk="0" h="564" w="4224">
                  <a:moveTo>
                    <a:pt x="361" y="0"/>
                  </a:moveTo>
                  <a:cubicBezTo>
                    <a:pt x="1" y="0"/>
                    <a:pt x="1" y="564"/>
                    <a:pt x="361" y="564"/>
                  </a:cubicBezTo>
                  <a:cubicBezTo>
                    <a:pt x="378" y="564"/>
                    <a:pt x="396" y="563"/>
                    <a:pt x="415" y="560"/>
                  </a:cubicBezTo>
                  <a:lnTo>
                    <a:pt x="3810" y="560"/>
                  </a:lnTo>
                  <a:cubicBezTo>
                    <a:pt x="3828" y="563"/>
                    <a:pt x="3846" y="564"/>
                    <a:pt x="3864" y="564"/>
                  </a:cubicBezTo>
                  <a:cubicBezTo>
                    <a:pt x="4224" y="564"/>
                    <a:pt x="4224" y="0"/>
                    <a:pt x="3864" y="0"/>
                  </a:cubicBezTo>
                  <a:cubicBezTo>
                    <a:pt x="3846" y="0"/>
                    <a:pt x="3828" y="2"/>
                    <a:pt x="3810" y="4"/>
                  </a:cubicBezTo>
                  <a:lnTo>
                    <a:pt x="415" y="4"/>
                  </a:lnTo>
                  <a:cubicBezTo>
                    <a:pt x="396" y="2"/>
                    <a:pt x="378" y="0"/>
                    <a:pt x="3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101"/>
            <p:cNvSpPr/>
            <p:nvPr/>
          </p:nvSpPr>
          <p:spPr>
            <a:xfrm>
              <a:off x="5647175" y="2137675"/>
              <a:ext cx="102975" cy="14125"/>
            </a:xfrm>
            <a:custGeom>
              <a:rect b="b" l="l" r="r" t="t"/>
              <a:pathLst>
                <a:path extrusionOk="0" h="565" w="4119">
                  <a:moveTo>
                    <a:pt x="361" y="1"/>
                  </a:moveTo>
                  <a:cubicBezTo>
                    <a:pt x="1" y="1"/>
                    <a:pt x="1" y="564"/>
                    <a:pt x="361" y="564"/>
                  </a:cubicBezTo>
                  <a:cubicBezTo>
                    <a:pt x="378" y="564"/>
                    <a:pt x="396" y="563"/>
                    <a:pt x="415" y="560"/>
                  </a:cubicBezTo>
                  <a:lnTo>
                    <a:pt x="3810" y="560"/>
                  </a:lnTo>
                  <a:cubicBezTo>
                    <a:pt x="3964" y="560"/>
                    <a:pt x="4087" y="437"/>
                    <a:pt x="4118" y="283"/>
                  </a:cubicBezTo>
                  <a:cubicBezTo>
                    <a:pt x="4118" y="128"/>
                    <a:pt x="3964" y="5"/>
                    <a:pt x="3810"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101"/>
            <p:cNvSpPr/>
            <p:nvPr/>
          </p:nvSpPr>
          <p:spPr>
            <a:xfrm>
              <a:off x="5669100" y="2180225"/>
              <a:ext cx="17550" cy="14250"/>
            </a:xfrm>
            <a:custGeom>
              <a:rect b="b" l="l" r="r" t="t"/>
              <a:pathLst>
                <a:path extrusionOk="0" h="570" w="702">
                  <a:moveTo>
                    <a:pt x="371" y="0"/>
                  </a:moveTo>
                  <a:cubicBezTo>
                    <a:pt x="124" y="31"/>
                    <a:pt x="1" y="340"/>
                    <a:pt x="217" y="494"/>
                  </a:cubicBezTo>
                  <a:cubicBezTo>
                    <a:pt x="269" y="547"/>
                    <a:pt x="332" y="569"/>
                    <a:pt x="393" y="569"/>
                  </a:cubicBezTo>
                  <a:cubicBezTo>
                    <a:pt x="550" y="569"/>
                    <a:pt x="702" y="424"/>
                    <a:pt x="680" y="247"/>
                  </a:cubicBezTo>
                  <a:cubicBezTo>
                    <a:pt x="649" y="9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6" name="Google Shape;21696;p101"/>
          <p:cNvGrpSpPr/>
          <p:nvPr/>
        </p:nvGrpSpPr>
        <p:grpSpPr>
          <a:xfrm>
            <a:off x="1694713" y="3454981"/>
            <a:ext cx="404625" cy="363250"/>
            <a:chOff x="4736000" y="1924850"/>
            <a:chExt cx="404625" cy="363250"/>
          </a:xfrm>
        </p:grpSpPr>
        <p:sp>
          <p:nvSpPr>
            <p:cNvPr id="21697" name="Google Shape;21697;p101"/>
            <p:cNvSpPr/>
            <p:nvPr/>
          </p:nvSpPr>
          <p:spPr>
            <a:xfrm>
              <a:off x="4852050" y="1967200"/>
              <a:ext cx="216050" cy="185275"/>
            </a:xfrm>
            <a:custGeom>
              <a:rect b="b" l="l" r="r" t="t"/>
              <a:pathLst>
                <a:path extrusionOk="0" h="7411" w="8642">
                  <a:moveTo>
                    <a:pt x="4956" y="566"/>
                  </a:moveTo>
                  <a:cubicBezTo>
                    <a:pt x="6521" y="566"/>
                    <a:pt x="7890" y="1773"/>
                    <a:pt x="8055" y="3398"/>
                  </a:cubicBezTo>
                  <a:lnTo>
                    <a:pt x="8055" y="3429"/>
                  </a:lnTo>
                  <a:lnTo>
                    <a:pt x="6635" y="3429"/>
                  </a:lnTo>
                  <a:cubicBezTo>
                    <a:pt x="6327" y="3429"/>
                    <a:pt x="6080" y="3182"/>
                    <a:pt x="6080" y="2843"/>
                  </a:cubicBezTo>
                  <a:cubicBezTo>
                    <a:pt x="6049" y="2225"/>
                    <a:pt x="5555" y="1732"/>
                    <a:pt x="4938" y="1732"/>
                  </a:cubicBezTo>
                  <a:cubicBezTo>
                    <a:pt x="4629" y="1732"/>
                    <a:pt x="4382" y="1454"/>
                    <a:pt x="4382" y="1145"/>
                  </a:cubicBezTo>
                  <a:lnTo>
                    <a:pt x="4382" y="621"/>
                  </a:lnTo>
                  <a:cubicBezTo>
                    <a:pt x="4575" y="584"/>
                    <a:pt x="4767" y="566"/>
                    <a:pt x="4956" y="566"/>
                  </a:cubicBezTo>
                  <a:close/>
                  <a:moveTo>
                    <a:pt x="4105" y="3985"/>
                  </a:moveTo>
                  <a:cubicBezTo>
                    <a:pt x="4784" y="4046"/>
                    <a:pt x="4784" y="5065"/>
                    <a:pt x="4105" y="5126"/>
                  </a:cubicBezTo>
                  <a:cubicBezTo>
                    <a:pt x="3518" y="5126"/>
                    <a:pt x="3024" y="5559"/>
                    <a:pt x="2963" y="6114"/>
                  </a:cubicBezTo>
                  <a:cubicBezTo>
                    <a:pt x="2315" y="5589"/>
                    <a:pt x="1913" y="4818"/>
                    <a:pt x="1821" y="3985"/>
                  </a:cubicBezTo>
                  <a:close/>
                  <a:moveTo>
                    <a:pt x="3796" y="806"/>
                  </a:moveTo>
                  <a:lnTo>
                    <a:pt x="3796" y="1145"/>
                  </a:lnTo>
                  <a:cubicBezTo>
                    <a:pt x="3796" y="1763"/>
                    <a:pt x="4321" y="2287"/>
                    <a:pt x="4938" y="2287"/>
                  </a:cubicBezTo>
                  <a:cubicBezTo>
                    <a:pt x="5247" y="2287"/>
                    <a:pt x="5493" y="2534"/>
                    <a:pt x="5493" y="2843"/>
                  </a:cubicBezTo>
                  <a:cubicBezTo>
                    <a:pt x="5524" y="3460"/>
                    <a:pt x="6018" y="3985"/>
                    <a:pt x="6635" y="3985"/>
                  </a:cubicBezTo>
                  <a:lnTo>
                    <a:pt x="8055" y="3985"/>
                  </a:lnTo>
                  <a:cubicBezTo>
                    <a:pt x="7901" y="5589"/>
                    <a:pt x="6543" y="6824"/>
                    <a:pt x="4938" y="6824"/>
                  </a:cubicBezTo>
                  <a:cubicBezTo>
                    <a:pt x="4444" y="6824"/>
                    <a:pt x="3950" y="6700"/>
                    <a:pt x="3518" y="6484"/>
                  </a:cubicBezTo>
                  <a:lnTo>
                    <a:pt x="3518" y="6268"/>
                  </a:lnTo>
                  <a:cubicBezTo>
                    <a:pt x="3518" y="5929"/>
                    <a:pt x="3765" y="5682"/>
                    <a:pt x="4105" y="5682"/>
                  </a:cubicBezTo>
                  <a:cubicBezTo>
                    <a:pt x="5524" y="5589"/>
                    <a:pt x="5524" y="3491"/>
                    <a:pt x="4105" y="3429"/>
                  </a:cubicBezTo>
                  <a:lnTo>
                    <a:pt x="1821" y="3429"/>
                  </a:lnTo>
                  <a:cubicBezTo>
                    <a:pt x="1944" y="2225"/>
                    <a:pt x="2716" y="1207"/>
                    <a:pt x="3796" y="806"/>
                  </a:cubicBezTo>
                  <a:close/>
                  <a:moveTo>
                    <a:pt x="4911" y="0"/>
                  </a:moveTo>
                  <a:cubicBezTo>
                    <a:pt x="4001" y="0"/>
                    <a:pt x="3073" y="336"/>
                    <a:pt x="2315" y="1084"/>
                  </a:cubicBezTo>
                  <a:cubicBezTo>
                    <a:pt x="0" y="3429"/>
                    <a:pt x="1636" y="7379"/>
                    <a:pt x="4938" y="7410"/>
                  </a:cubicBezTo>
                  <a:cubicBezTo>
                    <a:pt x="6975" y="7379"/>
                    <a:pt x="8610" y="5744"/>
                    <a:pt x="8641" y="3707"/>
                  </a:cubicBezTo>
                  <a:cubicBezTo>
                    <a:pt x="8641" y="1472"/>
                    <a:pt x="6817" y="0"/>
                    <a:pt x="4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101"/>
            <p:cNvSpPr/>
            <p:nvPr/>
          </p:nvSpPr>
          <p:spPr>
            <a:xfrm>
              <a:off x="5062675" y="2134700"/>
              <a:ext cx="16225" cy="14575"/>
            </a:xfrm>
            <a:custGeom>
              <a:rect b="b" l="l" r="r" t="t"/>
              <a:pathLst>
                <a:path extrusionOk="0" h="583" w="649">
                  <a:moveTo>
                    <a:pt x="371" y="0"/>
                  </a:moveTo>
                  <a:cubicBezTo>
                    <a:pt x="124" y="0"/>
                    <a:pt x="0" y="309"/>
                    <a:pt x="155" y="494"/>
                  </a:cubicBezTo>
                  <a:cubicBezTo>
                    <a:pt x="215" y="555"/>
                    <a:pt x="289" y="582"/>
                    <a:pt x="361" y="582"/>
                  </a:cubicBezTo>
                  <a:cubicBezTo>
                    <a:pt x="508" y="582"/>
                    <a:pt x="648" y="465"/>
                    <a:pt x="648" y="278"/>
                  </a:cubicBezTo>
                  <a:cubicBezTo>
                    <a:pt x="648"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101"/>
            <p:cNvSpPr/>
            <p:nvPr/>
          </p:nvSpPr>
          <p:spPr>
            <a:xfrm>
              <a:off x="4736000" y="1924850"/>
              <a:ext cx="404625" cy="363250"/>
            </a:xfrm>
            <a:custGeom>
              <a:rect b="b" l="l" r="r" t="t"/>
              <a:pathLst>
                <a:path extrusionOk="0" h="14530" w="16185">
                  <a:moveTo>
                    <a:pt x="5383" y="8796"/>
                  </a:moveTo>
                  <a:cubicBezTo>
                    <a:pt x="5630" y="9073"/>
                    <a:pt x="5876" y="9351"/>
                    <a:pt x="6185" y="9598"/>
                  </a:cubicBezTo>
                  <a:lnTo>
                    <a:pt x="5383" y="10400"/>
                  </a:lnTo>
                  <a:cubicBezTo>
                    <a:pt x="5074" y="10154"/>
                    <a:pt x="4827" y="9876"/>
                    <a:pt x="4580" y="9598"/>
                  </a:cubicBezTo>
                  <a:lnTo>
                    <a:pt x="5383" y="8796"/>
                  </a:lnTo>
                  <a:close/>
                  <a:moveTo>
                    <a:pt x="4179" y="9999"/>
                  </a:moveTo>
                  <a:cubicBezTo>
                    <a:pt x="4426" y="10277"/>
                    <a:pt x="4704" y="10555"/>
                    <a:pt x="4981" y="10802"/>
                  </a:cubicBezTo>
                  <a:lnTo>
                    <a:pt x="1988" y="13795"/>
                  </a:lnTo>
                  <a:cubicBezTo>
                    <a:pt x="1856" y="13927"/>
                    <a:pt x="1709" y="13983"/>
                    <a:pt x="1570" y="13983"/>
                  </a:cubicBezTo>
                  <a:cubicBezTo>
                    <a:pt x="1126" y="13983"/>
                    <a:pt x="755" y="13416"/>
                    <a:pt x="1155" y="12993"/>
                  </a:cubicBezTo>
                  <a:lnTo>
                    <a:pt x="4179" y="9999"/>
                  </a:lnTo>
                  <a:close/>
                  <a:moveTo>
                    <a:pt x="9580" y="0"/>
                  </a:moveTo>
                  <a:cubicBezTo>
                    <a:pt x="5321" y="31"/>
                    <a:pt x="2759" y="4722"/>
                    <a:pt x="5074" y="8333"/>
                  </a:cubicBezTo>
                  <a:lnTo>
                    <a:pt x="784" y="12592"/>
                  </a:lnTo>
                  <a:cubicBezTo>
                    <a:pt x="0" y="13423"/>
                    <a:pt x="735" y="14529"/>
                    <a:pt x="1607" y="14529"/>
                  </a:cubicBezTo>
                  <a:cubicBezTo>
                    <a:pt x="1868" y="14529"/>
                    <a:pt x="2141" y="14431"/>
                    <a:pt x="2389" y="14196"/>
                  </a:cubicBezTo>
                  <a:lnTo>
                    <a:pt x="6648" y="9938"/>
                  </a:lnTo>
                  <a:cubicBezTo>
                    <a:pt x="7545" y="10505"/>
                    <a:pt x="8564" y="10791"/>
                    <a:pt x="9584" y="10791"/>
                  </a:cubicBezTo>
                  <a:cubicBezTo>
                    <a:pt x="10671" y="10791"/>
                    <a:pt x="11758" y="10467"/>
                    <a:pt x="12697" y="9814"/>
                  </a:cubicBezTo>
                  <a:cubicBezTo>
                    <a:pt x="12820" y="9721"/>
                    <a:pt x="12820" y="9536"/>
                    <a:pt x="12759" y="9413"/>
                  </a:cubicBezTo>
                  <a:cubicBezTo>
                    <a:pt x="12703" y="9338"/>
                    <a:pt x="12613" y="9297"/>
                    <a:pt x="12523" y="9297"/>
                  </a:cubicBezTo>
                  <a:cubicBezTo>
                    <a:pt x="12464" y="9297"/>
                    <a:pt x="12406" y="9315"/>
                    <a:pt x="12357" y="9351"/>
                  </a:cubicBezTo>
                  <a:cubicBezTo>
                    <a:pt x="11512" y="9959"/>
                    <a:pt x="10530" y="10256"/>
                    <a:pt x="9553" y="10256"/>
                  </a:cubicBezTo>
                  <a:cubicBezTo>
                    <a:pt x="8249" y="10256"/>
                    <a:pt x="6953" y="9727"/>
                    <a:pt x="6000" y="8703"/>
                  </a:cubicBezTo>
                  <a:cubicBezTo>
                    <a:pt x="4364" y="6913"/>
                    <a:pt x="4303" y="4166"/>
                    <a:pt x="5876" y="2315"/>
                  </a:cubicBezTo>
                  <a:cubicBezTo>
                    <a:pt x="6829" y="1176"/>
                    <a:pt x="8199" y="579"/>
                    <a:pt x="9583" y="579"/>
                  </a:cubicBezTo>
                  <a:cubicBezTo>
                    <a:pt x="10488" y="579"/>
                    <a:pt x="11398" y="834"/>
                    <a:pt x="12203" y="1358"/>
                  </a:cubicBezTo>
                  <a:cubicBezTo>
                    <a:pt x="14240" y="2685"/>
                    <a:pt x="14981" y="5339"/>
                    <a:pt x="13901" y="7530"/>
                  </a:cubicBezTo>
                  <a:cubicBezTo>
                    <a:pt x="13839" y="7654"/>
                    <a:pt x="13901" y="7839"/>
                    <a:pt x="14055" y="7901"/>
                  </a:cubicBezTo>
                  <a:cubicBezTo>
                    <a:pt x="14094" y="7930"/>
                    <a:pt x="14140" y="7944"/>
                    <a:pt x="14187" y="7944"/>
                  </a:cubicBezTo>
                  <a:cubicBezTo>
                    <a:pt x="14284" y="7944"/>
                    <a:pt x="14383" y="7882"/>
                    <a:pt x="14425" y="7777"/>
                  </a:cubicBezTo>
                  <a:cubicBezTo>
                    <a:pt x="16184" y="4197"/>
                    <a:pt x="13561" y="0"/>
                    <a:pt x="95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0" name="Google Shape;21700;p101"/>
          <p:cNvGrpSpPr/>
          <p:nvPr/>
        </p:nvGrpSpPr>
        <p:grpSpPr>
          <a:xfrm>
            <a:off x="1099250" y="3454644"/>
            <a:ext cx="270075" cy="363925"/>
            <a:chOff x="4043450" y="3602175"/>
            <a:chExt cx="270075" cy="363925"/>
          </a:xfrm>
        </p:grpSpPr>
        <p:sp>
          <p:nvSpPr>
            <p:cNvPr id="21701" name="Google Shape;21701;p101"/>
            <p:cNvSpPr/>
            <p:nvPr/>
          </p:nvSpPr>
          <p:spPr>
            <a:xfrm>
              <a:off x="4078950" y="3646150"/>
              <a:ext cx="25475" cy="21100"/>
            </a:xfrm>
            <a:custGeom>
              <a:rect b="b" l="l" r="r" t="t"/>
              <a:pathLst>
                <a:path extrusionOk="0" h="844" w="1019">
                  <a:moveTo>
                    <a:pt x="587" y="1"/>
                  </a:moveTo>
                  <a:cubicBezTo>
                    <a:pt x="186" y="1"/>
                    <a:pt x="0" y="464"/>
                    <a:pt x="278" y="711"/>
                  </a:cubicBezTo>
                  <a:cubicBezTo>
                    <a:pt x="370" y="802"/>
                    <a:pt x="481" y="843"/>
                    <a:pt x="589" y="843"/>
                  </a:cubicBezTo>
                  <a:cubicBezTo>
                    <a:pt x="810" y="843"/>
                    <a:pt x="1019" y="671"/>
                    <a:pt x="1019" y="402"/>
                  </a:cubicBezTo>
                  <a:cubicBezTo>
                    <a:pt x="1019" y="186"/>
                    <a:pt x="803" y="1"/>
                    <a:pt x="5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101"/>
            <p:cNvSpPr/>
            <p:nvPr/>
          </p:nvSpPr>
          <p:spPr>
            <a:xfrm>
              <a:off x="4083575" y="3692450"/>
              <a:ext cx="17000" cy="14075"/>
            </a:xfrm>
            <a:custGeom>
              <a:rect b="b" l="l" r="r" t="t"/>
              <a:pathLst>
                <a:path extrusionOk="0" h="563" w="680">
                  <a:moveTo>
                    <a:pt x="402" y="0"/>
                  </a:moveTo>
                  <a:cubicBezTo>
                    <a:pt x="155" y="0"/>
                    <a:pt x="1" y="309"/>
                    <a:pt x="186" y="494"/>
                  </a:cubicBezTo>
                  <a:cubicBezTo>
                    <a:pt x="242" y="541"/>
                    <a:pt x="309"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101"/>
            <p:cNvSpPr/>
            <p:nvPr/>
          </p:nvSpPr>
          <p:spPr>
            <a:xfrm>
              <a:off x="4086675" y="3734100"/>
              <a:ext cx="184425" cy="184425"/>
            </a:xfrm>
            <a:custGeom>
              <a:rect b="b" l="l" r="r" t="t"/>
              <a:pathLst>
                <a:path extrusionOk="0" h="7377" w="7377">
                  <a:moveTo>
                    <a:pt x="6790" y="2285"/>
                  </a:moveTo>
                  <a:lnTo>
                    <a:pt x="6790" y="3427"/>
                  </a:lnTo>
                  <a:lnTo>
                    <a:pt x="556" y="3427"/>
                  </a:lnTo>
                  <a:lnTo>
                    <a:pt x="556" y="2285"/>
                  </a:lnTo>
                  <a:close/>
                  <a:moveTo>
                    <a:pt x="2531" y="5710"/>
                  </a:moveTo>
                  <a:lnTo>
                    <a:pt x="2531" y="6821"/>
                  </a:lnTo>
                  <a:lnTo>
                    <a:pt x="556" y="6821"/>
                  </a:lnTo>
                  <a:lnTo>
                    <a:pt x="556" y="5710"/>
                  </a:lnTo>
                  <a:close/>
                  <a:moveTo>
                    <a:pt x="6790" y="5710"/>
                  </a:moveTo>
                  <a:lnTo>
                    <a:pt x="6790" y="6821"/>
                  </a:lnTo>
                  <a:lnTo>
                    <a:pt x="4814" y="6821"/>
                  </a:lnTo>
                  <a:lnTo>
                    <a:pt x="4814" y="5710"/>
                  </a:lnTo>
                  <a:close/>
                  <a:moveTo>
                    <a:pt x="1975" y="1"/>
                  </a:moveTo>
                  <a:cubicBezTo>
                    <a:pt x="1821" y="1"/>
                    <a:pt x="1697" y="124"/>
                    <a:pt x="1697" y="279"/>
                  </a:cubicBezTo>
                  <a:cubicBezTo>
                    <a:pt x="1697" y="433"/>
                    <a:pt x="1821" y="556"/>
                    <a:pt x="1975" y="556"/>
                  </a:cubicBezTo>
                  <a:lnTo>
                    <a:pt x="3395" y="556"/>
                  </a:lnTo>
                  <a:lnTo>
                    <a:pt x="3395" y="1698"/>
                  </a:lnTo>
                  <a:lnTo>
                    <a:pt x="278" y="1698"/>
                  </a:lnTo>
                  <a:cubicBezTo>
                    <a:pt x="123" y="1698"/>
                    <a:pt x="0" y="1822"/>
                    <a:pt x="0" y="1976"/>
                  </a:cubicBezTo>
                  <a:lnTo>
                    <a:pt x="0" y="3704"/>
                  </a:lnTo>
                  <a:cubicBezTo>
                    <a:pt x="0" y="3859"/>
                    <a:pt x="123" y="3982"/>
                    <a:pt x="278" y="3982"/>
                  </a:cubicBezTo>
                  <a:lnTo>
                    <a:pt x="833" y="3982"/>
                  </a:lnTo>
                  <a:lnTo>
                    <a:pt x="833" y="5124"/>
                  </a:lnTo>
                  <a:lnTo>
                    <a:pt x="278" y="5124"/>
                  </a:lnTo>
                  <a:cubicBezTo>
                    <a:pt x="123" y="5124"/>
                    <a:pt x="0" y="5247"/>
                    <a:pt x="0" y="5402"/>
                  </a:cubicBezTo>
                  <a:lnTo>
                    <a:pt x="0" y="7099"/>
                  </a:lnTo>
                  <a:cubicBezTo>
                    <a:pt x="0" y="7253"/>
                    <a:pt x="123" y="7377"/>
                    <a:pt x="278" y="7377"/>
                  </a:cubicBezTo>
                  <a:lnTo>
                    <a:pt x="2839" y="7377"/>
                  </a:lnTo>
                  <a:cubicBezTo>
                    <a:pt x="2994" y="7377"/>
                    <a:pt x="3117" y="7253"/>
                    <a:pt x="3117" y="7099"/>
                  </a:cubicBezTo>
                  <a:lnTo>
                    <a:pt x="3117" y="5402"/>
                  </a:lnTo>
                  <a:cubicBezTo>
                    <a:pt x="3117" y="5247"/>
                    <a:pt x="2994" y="5124"/>
                    <a:pt x="2839" y="5124"/>
                  </a:cubicBezTo>
                  <a:lnTo>
                    <a:pt x="1420" y="5124"/>
                  </a:lnTo>
                  <a:lnTo>
                    <a:pt x="1420" y="3982"/>
                  </a:lnTo>
                  <a:lnTo>
                    <a:pt x="5956" y="3982"/>
                  </a:lnTo>
                  <a:lnTo>
                    <a:pt x="5956" y="5124"/>
                  </a:lnTo>
                  <a:lnTo>
                    <a:pt x="4537" y="5124"/>
                  </a:lnTo>
                  <a:cubicBezTo>
                    <a:pt x="4382" y="5124"/>
                    <a:pt x="4259" y="5247"/>
                    <a:pt x="4259" y="5402"/>
                  </a:cubicBezTo>
                  <a:lnTo>
                    <a:pt x="4259" y="7099"/>
                  </a:lnTo>
                  <a:cubicBezTo>
                    <a:pt x="4259" y="7253"/>
                    <a:pt x="4382" y="7377"/>
                    <a:pt x="4537" y="7377"/>
                  </a:cubicBezTo>
                  <a:lnTo>
                    <a:pt x="7098" y="7377"/>
                  </a:lnTo>
                  <a:cubicBezTo>
                    <a:pt x="7253" y="7377"/>
                    <a:pt x="7376" y="7253"/>
                    <a:pt x="7376" y="7099"/>
                  </a:cubicBezTo>
                  <a:lnTo>
                    <a:pt x="7376" y="5402"/>
                  </a:lnTo>
                  <a:cubicBezTo>
                    <a:pt x="7376" y="5247"/>
                    <a:pt x="7253" y="5124"/>
                    <a:pt x="7098" y="5124"/>
                  </a:cubicBezTo>
                  <a:lnTo>
                    <a:pt x="6512" y="5124"/>
                  </a:lnTo>
                  <a:lnTo>
                    <a:pt x="6512" y="3982"/>
                  </a:lnTo>
                  <a:lnTo>
                    <a:pt x="7098" y="3982"/>
                  </a:lnTo>
                  <a:cubicBezTo>
                    <a:pt x="7253" y="3982"/>
                    <a:pt x="7376" y="3859"/>
                    <a:pt x="7376" y="3704"/>
                  </a:cubicBezTo>
                  <a:lnTo>
                    <a:pt x="7376" y="1976"/>
                  </a:lnTo>
                  <a:cubicBezTo>
                    <a:pt x="7376" y="1822"/>
                    <a:pt x="7253" y="1698"/>
                    <a:pt x="7098" y="1698"/>
                  </a:cubicBezTo>
                  <a:lnTo>
                    <a:pt x="3950" y="1698"/>
                  </a:lnTo>
                  <a:lnTo>
                    <a:pt x="3950" y="556"/>
                  </a:lnTo>
                  <a:lnTo>
                    <a:pt x="5370" y="556"/>
                  </a:lnTo>
                  <a:cubicBezTo>
                    <a:pt x="5524" y="556"/>
                    <a:pt x="5679" y="433"/>
                    <a:pt x="5679" y="279"/>
                  </a:cubicBezTo>
                  <a:cubicBezTo>
                    <a:pt x="5679" y="124"/>
                    <a:pt x="552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101"/>
            <p:cNvSpPr/>
            <p:nvPr/>
          </p:nvSpPr>
          <p:spPr>
            <a:xfrm>
              <a:off x="4125475" y="3691650"/>
              <a:ext cx="85175" cy="14725"/>
            </a:xfrm>
            <a:custGeom>
              <a:rect b="b" l="l" r="r" t="t"/>
              <a:pathLst>
                <a:path extrusionOk="0" h="589" w="3407">
                  <a:moveTo>
                    <a:pt x="394" y="0"/>
                  </a:moveTo>
                  <a:cubicBezTo>
                    <a:pt x="1" y="0"/>
                    <a:pt x="1" y="589"/>
                    <a:pt x="394" y="589"/>
                  </a:cubicBezTo>
                  <a:cubicBezTo>
                    <a:pt x="403" y="589"/>
                    <a:pt x="413" y="589"/>
                    <a:pt x="423" y="588"/>
                  </a:cubicBezTo>
                  <a:lnTo>
                    <a:pt x="2985" y="588"/>
                  </a:lnTo>
                  <a:cubicBezTo>
                    <a:pt x="2995" y="589"/>
                    <a:pt x="3005" y="589"/>
                    <a:pt x="3014" y="589"/>
                  </a:cubicBezTo>
                  <a:cubicBezTo>
                    <a:pt x="3407" y="589"/>
                    <a:pt x="3407" y="0"/>
                    <a:pt x="3014" y="0"/>
                  </a:cubicBezTo>
                  <a:cubicBezTo>
                    <a:pt x="3005" y="0"/>
                    <a:pt x="2995" y="1"/>
                    <a:pt x="2985" y="2"/>
                  </a:cubicBezTo>
                  <a:lnTo>
                    <a:pt x="423" y="2"/>
                  </a:lnTo>
                  <a:cubicBezTo>
                    <a:pt x="413" y="1"/>
                    <a:pt x="403"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101"/>
            <p:cNvSpPr/>
            <p:nvPr/>
          </p:nvSpPr>
          <p:spPr>
            <a:xfrm>
              <a:off x="4129100" y="3649250"/>
              <a:ext cx="77950" cy="14675"/>
            </a:xfrm>
            <a:custGeom>
              <a:rect b="b" l="l" r="r" t="t"/>
              <a:pathLst>
                <a:path extrusionOk="0" h="587" w="3118">
                  <a:moveTo>
                    <a:pt x="278" y="0"/>
                  </a:moveTo>
                  <a:cubicBezTo>
                    <a:pt x="124" y="0"/>
                    <a:pt x="0" y="124"/>
                    <a:pt x="0" y="278"/>
                  </a:cubicBezTo>
                  <a:cubicBezTo>
                    <a:pt x="0" y="432"/>
                    <a:pt x="124" y="587"/>
                    <a:pt x="278" y="587"/>
                  </a:cubicBezTo>
                  <a:lnTo>
                    <a:pt x="2840" y="587"/>
                  </a:lnTo>
                  <a:cubicBezTo>
                    <a:pt x="2994" y="587"/>
                    <a:pt x="3117" y="432"/>
                    <a:pt x="3117" y="278"/>
                  </a:cubicBezTo>
                  <a:cubicBezTo>
                    <a:pt x="3117"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101"/>
            <p:cNvSpPr/>
            <p:nvPr/>
          </p:nvSpPr>
          <p:spPr>
            <a:xfrm>
              <a:off x="4171525" y="3951675"/>
              <a:ext cx="17000" cy="14425"/>
            </a:xfrm>
            <a:custGeom>
              <a:rect b="b" l="l" r="r" t="t"/>
              <a:pathLst>
                <a:path extrusionOk="0" h="577" w="680">
                  <a:moveTo>
                    <a:pt x="279" y="1"/>
                  </a:moveTo>
                  <a:cubicBezTo>
                    <a:pt x="124" y="1"/>
                    <a:pt x="1" y="124"/>
                    <a:pt x="1" y="279"/>
                  </a:cubicBezTo>
                  <a:cubicBezTo>
                    <a:pt x="1" y="450"/>
                    <a:pt x="149" y="576"/>
                    <a:pt x="302" y="576"/>
                  </a:cubicBezTo>
                  <a:cubicBezTo>
                    <a:pt x="369" y="576"/>
                    <a:pt x="438" y="552"/>
                    <a:pt x="495" y="495"/>
                  </a:cubicBezTo>
                  <a:cubicBezTo>
                    <a:pt x="680" y="310"/>
                    <a:pt x="526"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101"/>
            <p:cNvSpPr/>
            <p:nvPr/>
          </p:nvSpPr>
          <p:spPr>
            <a:xfrm>
              <a:off x="4043450" y="3602175"/>
              <a:ext cx="270075" cy="363425"/>
            </a:xfrm>
            <a:custGeom>
              <a:rect b="b" l="l" r="r" t="t"/>
              <a:pathLst>
                <a:path extrusionOk="0" h="14537" w="10803">
                  <a:moveTo>
                    <a:pt x="8241" y="988"/>
                  </a:moveTo>
                  <a:lnTo>
                    <a:pt x="9846" y="2562"/>
                  </a:lnTo>
                  <a:lnTo>
                    <a:pt x="8241" y="2562"/>
                  </a:lnTo>
                  <a:lnTo>
                    <a:pt x="8241" y="988"/>
                  </a:lnTo>
                  <a:close/>
                  <a:moveTo>
                    <a:pt x="309" y="1"/>
                  </a:moveTo>
                  <a:cubicBezTo>
                    <a:pt x="155" y="1"/>
                    <a:pt x="1" y="155"/>
                    <a:pt x="1" y="309"/>
                  </a:cubicBezTo>
                  <a:lnTo>
                    <a:pt x="1" y="14259"/>
                  </a:lnTo>
                  <a:cubicBezTo>
                    <a:pt x="1" y="14413"/>
                    <a:pt x="155" y="14536"/>
                    <a:pt x="309" y="14536"/>
                  </a:cubicBezTo>
                  <a:lnTo>
                    <a:pt x="4136" y="14536"/>
                  </a:lnTo>
                  <a:cubicBezTo>
                    <a:pt x="4291" y="14536"/>
                    <a:pt x="4414" y="14413"/>
                    <a:pt x="4414" y="14259"/>
                  </a:cubicBezTo>
                  <a:cubicBezTo>
                    <a:pt x="4414" y="14104"/>
                    <a:pt x="4291" y="13981"/>
                    <a:pt x="4136" y="13981"/>
                  </a:cubicBezTo>
                  <a:lnTo>
                    <a:pt x="587" y="13981"/>
                  </a:lnTo>
                  <a:lnTo>
                    <a:pt x="587" y="587"/>
                  </a:lnTo>
                  <a:lnTo>
                    <a:pt x="7685" y="587"/>
                  </a:lnTo>
                  <a:lnTo>
                    <a:pt x="7685" y="2871"/>
                  </a:lnTo>
                  <a:cubicBezTo>
                    <a:pt x="7685" y="3025"/>
                    <a:pt x="7809" y="3148"/>
                    <a:pt x="7963" y="3148"/>
                  </a:cubicBezTo>
                  <a:lnTo>
                    <a:pt x="10247" y="3148"/>
                  </a:lnTo>
                  <a:lnTo>
                    <a:pt x="10247" y="13981"/>
                  </a:lnTo>
                  <a:lnTo>
                    <a:pt x="6698" y="13981"/>
                  </a:lnTo>
                  <a:cubicBezTo>
                    <a:pt x="6543" y="13981"/>
                    <a:pt x="6420" y="14104"/>
                    <a:pt x="6420" y="14259"/>
                  </a:cubicBezTo>
                  <a:cubicBezTo>
                    <a:pt x="6420" y="14413"/>
                    <a:pt x="6543" y="14536"/>
                    <a:pt x="6698" y="14536"/>
                  </a:cubicBezTo>
                  <a:lnTo>
                    <a:pt x="10525" y="14536"/>
                  </a:lnTo>
                  <a:cubicBezTo>
                    <a:pt x="10679" y="14536"/>
                    <a:pt x="10802" y="14413"/>
                    <a:pt x="10802" y="14259"/>
                  </a:cubicBezTo>
                  <a:lnTo>
                    <a:pt x="10802" y="2871"/>
                  </a:lnTo>
                  <a:cubicBezTo>
                    <a:pt x="10802" y="2778"/>
                    <a:pt x="10772" y="2716"/>
                    <a:pt x="10710" y="2655"/>
                  </a:cubicBezTo>
                  <a:lnTo>
                    <a:pt x="8148" y="93"/>
                  </a:lnTo>
                  <a:cubicBezTo>
                    <a:pt x="8117" y="31"/>
                    <a:pt x="8025" y="31"/>
                    <a:pt x="7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8" name="Google Shape;21708;p101"/>
          <p:cNvGrpSpPr/>
          <p:nvPr/>
        </p:nvGrpSpPr>
        <p:grpSpPr>
          <a:xfrm>
            <a:off x="1052588" y="4013725"/>
            <a:ext cx="363400" cy="237175"/>
            <a:chOff x="3997175" y="1988000"/>
            <a:chExt cx="363400" cy="237175"/>
          </a:xfrm>
        </p:grpSpPr>
        <p:sp>
          <p:nvSpPr>
            <p:cNvPr id="21709" name="Google Shape;21709;p101"/>
            <p:cNvSpPr/>
            <p:nvPr/>
          </p:nvSpPr>
          <p:spPr>
            <a:xfrm>
              <a:off x="4254100" y="1988100"/>
              <a:ext cx="17000" cy="14425"/>
            </a:xfrm>
            <a:custGeom>
              <a:rect b="b" l="l" r="r" t="t"/>
              <a:pathLst>
                <a:path extrusionOk="0" h="577" w="680">
                  <a:moveTo>
                    <a:pt x="401" y="1"/>
                  </a:moveTo>
                  <a:cubicBezTo>
                    <a:pt x="124" y="1"/>
                    <a:pt x="0" y="309"/>
                    <a:pt x="185" y="494"/>
                  </a:cubicBezTo>
                  <a:cubicBezTo>
                    <a:pt x="242" y="551"/>
                    <a:pt x="311" y="576"/>
                    <a:pt x="378" y="576"/>
                  </a:cubicBezTo>
                  <a:cubicBezTo>
                    <a:pt x="531" y="576"/>
                    <a:pt x="679" y="450"/>
                    <a:pt x="679" y="278"/>
                  </a:cubicBezTo>
                  <a:cubicBezTo>
                    <a:pt x="679" y="124"/>
                    <a:pt x="556"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101"/>
            <p:cNvSpPr/>
            <p:nvPr/>
          </p:nvSpPr>
          <p:spPr>
            <a:xfrm>
              <a:off x="3997175" y="1988000"/>
              <a:ext cx="363400" cy="237175"/>
            </a:xfrm>
            <a:custGeom>
              <a:rect b="b" l="l" r="r" t="t"/>
              <a:pathLst>
                <a:path extrusionOk="0" h="9487" w="14536">
                  <a:moveTo>
                    <a:pt x="6635" y="560"/>
                  </a:moveTo>
                  <a:lnTo>
                    <a:pt x="4475" y="2690"/>
                  </a:lnTo>
                  <a:cubicBezTo>
                    <a:pt x="4444" y="2751"/>
                    <a:pt x="4413" y="2813"/>
                    <a:pt x="4413" y="2906"/>
                  </a:cubicBezTo>
                  <a:cubicBezTo>
                    <a:pt x="4382" y="2967"/>
                    <a:pt x="4413" y="3060"/>
                    <a:pt x="4475" y="3091"/>
                  </a:cubicBezTo>
                  <a:lnTo>
                    <a:pt x="4784" y="3399"/>
                  </a:lnTo>
                  <a:cubicBezTo>
                    <a:pt x="5092" y="3708"/>
                    <a:pt x="5493" y="3862"/>
                    <a:pt x="5895" y="3862"/>
                  </a:cubicBezTo>
                  <a:cubicBezTo>
                    <a:pt x="6296" y="3862"/>
                    <a:pt x="6697" y="3708"/>
                    <a:pt x="7006" y="3399"/>
                  </a:cubicBezTo>
                  <a:lnTo>
                    <a:pt x="7901" y="2504"/>
                  </a:lnTo>
                  <a:cubicBezTo>
                    <a:pt x="8009" y="2396"/>
                    <a:pt x="8155" y="2342"/>
                    <a:pt x="8302" y="2342"/>
                  </a:cubicBezTo>
                  <a:cubicBezTo>
                    <a:pt x="8449" y="2342"/>
                    <a:pt x="8595" y="2396"/>
                    <a:pt x="8703" y="2504"/>
                  </a:cubicBezTo>
                  <a:lnTo>
                    <a:pt x="12314" y="6115"/>
                  </a:lnTo>
                  <a:cubicBezTo>
                    <a:pt x="12530" y="6331"/>
                    <a:pt x="12530" y="6702"/>
                    <a:pt x="12314" y="6918"/>
                  </a:cubicBezTo>
                  <a:lnTo>
                    <a:pt x="12283" y="6949"/>
                  </a:lnTo>
                  <a:cubicBezTo>
                    <a:pt x="12175" y="7057"/>
                    <a:pt x="12028" y="7111"/>
                    <a:pt x="11882" y="7111"/>
                  </a:cubicBezTo>
                  <a:cubicBezTo>
                    <a:pt x="11735" y="7111"/>
                    <a:pt x="11589" y="7057"/>
                    <a:pt x="11481" y="6949"/>
                  </a:cubicBezTo>
                  <a:lnTo>
                    <a:pt x="8765" y="4233"/>
                  </a:lnTo>
                  <a:cubicBezTo>
                    <a:pt x="8727" y="4177"/>
                    <a:pt x="8679" y="4153"/>
                    <a:pt x="8627" y="4153"/>
                  </a:cubicBezTo>
                  <a:cubicBezTo>
                    <a:pt x="8423" y="4153"/>
                    <a:pt x="8173" y="4517"/>
                    <a:pt x="8394" y="4665"/>
                  </a:cubicBezTo>
                  <a:lnTo>
                    <a:pt x="10493" y="6733"/>
                  </a:lnTo>
                  <a:cubicBezTo>
                    <a:pt x="10897" y="7137"/>
                    <a:pt x="10514" y="7706"/>
                    <a:pt x="10062" y="7706"/>
                  </a:cubicBezTo>
                  <a:cubicBezTo>
                    <a:pt x="9928" y="7706"/>
                    <a:pt x="9787" y="7655"/>
                    <a:pt x="9660" y="7535"/>
                  </a:cubicBezTo>
                  <a:lnTo>
                    <a:pt x="7561" y="5436"/>
                  </a:lnTo>
                  <a:cubicBezTo>
                    <a:pt x="7512" y="5405"/>
                    <a:pt x="7461" y="5392"/>
                    <a:pt x="7413" y="5392"/>
                  </a:cubicBezTo>
                  <a:cubicBezTo>
                    <a:pt x="7221" y="5392"/>
                    <a:pt x="7067" y="5609"/>
                    <a:pt x="7191" y="5807"/>
                  </a:cubicBezTo>
                  <a:lnTo>
                    <a:pt x="8672" y="7319"/>
                  </a:lnTo>
                  <a:cubicBezTo>
                    <a:pt x="9100" y="7723"/>
                    <a:pt x="8722" y="8292"/>
                    <a:pt x="8272" y="8292"/>
                  </a:cubicBezTo>
                  <a:cubicBezTo>
                    <a:pt x="8138" y="8292"/>
                    <a:pt x="7997" y="8242"/>
                    <a:pt x="7870" y="8121"/>
                  </a:cubicBezTo>
                  <a:lnTo>
                    <a:pt x="6388" y="6609"/>
                  </a:lnTo>
                  <a:cubicBezTo>
                    <a:pt x="6341" y="6588"/>
                    <a:pt x="6295" y="6579"/>
                    <a:pt x="6252" y="6579"/>
                  </a:cubicBezTo>
                  <a:cubicBezTo>
                    <a:pt x="6038" y="6579"/>
                    <a:pt x="5885" y="6805"/>
                    <a:pt x="5987" y="7010"/>
                  </a:cubicBezTo>
                  <a:lnTo>
                    <a:pt x="6882" y="7905"/>
                  </a:lnTo>
                  <a:cubicBezTo>
                    <a:pt x="7098" y="8121"/>
                    <a:pt x="7098" y="8492"/>
                    <a:pt x="6882" y="8708"/>
                  </a:cubicBezTo>
                  <a:cubicBezTo>
                    <a:pt x="6774" y="8816"/>
                    <a:pt x="6628" y="8870"/>
                    <a:pt x="6481" y="8870"/>
                  </a:cubicBezTo>
                  <a:cubicBezTo>
                    <a:pt x="6334" y="8870"/>
                    <a:pt x="6188" y="8816"/>
                    <a:pt x="6080" y="8708"/>
                  </a:cubicBezTo>
                  <a:lnTo>
                    <a:pt x="5185" y="7813"/>
                  </a:lnTo>
                  <a:cubicBezTo>
                    <a:pt x="4475" y="7103"/>
                    <a:pt x="3889" y="6300"/>
                    <a:pt x="3426" y="5405"/>
                  </a:cubicBezTo>
                  <a:lnTo>
                    <a:pt x="2438" y="3523"/>
                  </a:lnTo>
                  <a:cubicBezTo>
                    <a:pt x="2376" y="3430"/>
                    <a:pt x="2284" y="3369"/>
                    <a:pt x="2191" y="3369"/>
                  </a:cubicBezTo>
                  <a:lnTo>
                    <a:pt x="586" y="3369"/>
                  </a:lnTo>
                  <a:lnTo>
                    <a:pt x="586" y="560"/>
                  </a:lnTo>
                  <a:close/>
                  <a:moveTo>
                    <a:pt x="9436" y="1"/>
                  </a:moveTo>
                  <a:cubicBezTo>
                    <a:pt x="9419" y="1"/>
                    <a:pt x="9401" y="2"/>
                    <a:pt x="9382" y="5"/>
                  </a:cubicBezTo>
                  <a:lnTo>
                    <a:pt x="278" y="5"/>
                  </a:lnTo>
                  <a:cubicBezTo>
                    <a:pt x="124" y="5"/>
                    <a:pt x="0" y="128"/>
                    <a:pt x="0" y="282"/>
                  </a:cubicBezTo>
                  <a:lnTo>
                    <a:pt x="0" y="3677"/>
                  </a:lnTo>
                  <a:cubicBezTo>
                    <a:pt x="0" y="3832"/>
                    <a:pt x="124" y="3955"/>
                    <a:pt x="278" y="3955"/>
                  </a:cubicBezTo>
                  <a:lnTo>
                    <a:pt x="1975" y="3955"/>
                  </a:lnTo>
                  <a:lnTo>
                    <a:pt x="2901" y="5714"/>
                  </a:lnTo>
                  <a:cubicBezTo>
                    <a:pt x="3395" y="6640"/>
                    <a:pt x="4012" y="7473"/>
                    <a:pt x="4753" y="8214"/>
                  </a:cubicBezTo>
                  <a:lnTo>
                    <a:pt x="5679" y="9140"/>
                  </a:lnTo>
                  <a:cubicBezTo>
                    <a:pt x="5905" y="9378"/>
                    <a:pt x="6194" y="9487"/>
                    <a:pt x="6480" y="9487"/>
                  </a:cubicBezTo>
                  <a:cubicBezTo>
                    <a:pt x="6972" y="9487"/>
                    <a:pt x="7455" y="9162"/>
                    <a:pt x="7592" y="8615"/>
                  </a:cubicBezTo>
                  <a:cubicBezTo>
                    <a:pt x="7796" y="8789"/>
                    <a:pt x="8038" y="8868"/>
                    <a:pt x="8277" y="8868"/>
                  </a:cubicBezTo>
                  <a:cubicBezTo>
                    <a:pt x="8761" y="8868"/>
                    <a:pt x="9238" y="8545"/>
                    <a:pt x="9382" y="8029"/>
                  </a:cubicBezTo>
                  <a:cubicBezTo>
                    <a:pt x="9595" y="8191"/>
                    <a:pt x="9841" y="8267"/>
                    <a:pt x="10083" y="8267"/>
                  </a:cubicBezTo>
                  <a:cubicBezTo>
                    <a:pt x="10579" y="8267"/>
                    <a:pt x="11058" y="7950"/>
                    <a:pt x="11203" y="7412"/>
                  </a:cubicBezTo>
                  <a:cubicBezTo>
                    <a:pt x="11434" y="7597"/>
                    <a:pt x="11676" y="7677"/>
                    <a:pt x="11907" y="7677"/>
                  </a:cubicBezTo>
                  <a:cubicBezTo>
                    <a:pt x="12788" y="7677"/>
                    <a:pt x="13498" y="6521"/>
                    <a:pt x="12715" y="5714"/>
                  </a:cubicBezTo>
                  <a:lnTo>
                    <a:pt x="12160" y="5189"/>
                  </a:lnTo>
                  <a:lnTo>
                    <a:pt x="12561" y="3955"/>
                  </a:lnTo>
                  <a:lnTo>
                    <a:pt x="14227" y="3955"/>
                  </a:lnTo>
                  <a:cubicBezTo>
                    <a:pt x="14382" y="3955"/>
                    <a:pt x="14536" y="3832"/>
                    <a:pt x="14536" y="3677"/>
                  </a:cubicBezTo>
                  <a:lnTo>
                    <a:pt x="14536" y="282"/>
                  </a:lnTo>
                  <a:cubicBezTo>
                    <a:pt x="14536" y="128"/>
                    <a:pt x="14382" y="5"/>
                    <a:pt x="14227" y="5"/>
                  </a:cubicBezTo>
                  <a:lnTo>
                    <a:pt x="11913" y="5"/>
                  </a:lnTo>
                  <a:cubicBezTo>
                    <a:pt x="11573" y="36"/>
                    <a:pt x="11573" y="529"/>
                    <a:pt x="11913" y="560"/>
                  </a:cubicBezTo>
                  <a:lnTo>
                    <a:pt x="13950" y="560"/>
                  </a:lnTo>
                  <a:lnTo>
                    <a:pt x="13950" y="3399"/>
                  </a:lnTo>
                  <a:lnTo>
                    <a:pt x="12345" y="3399"/>
                  </a:lnTo>
                  <a:cubicBezTo>
                    <a:pt x="12221" y="3399"/>
                    <a:pt x="12129" y="3492"/>
                    <a:pt x="12098" y="3616"/>
                  </a:cubicBezTo>
                  <a:lnTo>
                    <a:pt x="11697" y="4757"/>
                  </a:lnTo>
                  <a:lnTo>
                    <a:pt x="10030" y="3091"/>
                  </a:lnTo>
                  <a:cubicBezTo>
                    <a:pt x="10586" y="3091"/>
                    <a:pt x="11079" y="2906"/>
                    <a:pt x="11481" y="2504"/>
                  </a:cubicBezTo>
                  <a:cubicBezTo>
                    <a:pt x="11573" y="2412"/>
                    <a:pt x="11573" y="2227"/>
                    <a:pt x="11481" y="2134"/>
                  </a:cubicBezTo>
                  <a:cubicBezTo>
                    <a:pt x="11419" y="2072"/>
                    <a:pt x="11350" y="2042"/>
                    <a:pt x="11280" y="2042"/>
                  </a:cubicBezTo>
                  <a:cubicBezTo>
                    <a:pt x="11211" y="2042"/>
                    <a:pt x="11141" y="2072"/>
                    <a:pt x="11079" y="2134"/>
                  </a:cubicBezTo>
                  <a:cubicBezTo>
                    <a:pt x="10802" y="2412"/>
                    <a:pt x="10439" y="2551"/>
                    <a:pt x="10076" y="2551"/>
                  </a:cubicBezTo>
                  <a:cubicBezTo>
                    <a:pt x="9714" y="2551"/>
                    <a:pt x="9351" y="2412"/>
                    <a:pt x="9073" y="2134"/>
                  </a:cubicBezTo>
                  <a:cubicBezTo>
                    <a:pt x="8857" y="1903"/>
                    <a:pt x="8564" y="1787"/>
                    <a:pt x="8271" y="1787"/>
                  </a:cubicBezTo>
                  <a:cubicBezTo>
                    <a:pt x="7978" y="1787"/>
                    <a:pt x="7685" y="1903"/>
                    <a:pt x="7469" y="2134"/>
                  </a:cubicBezTo>
                  <a:lnTo>
                    <a:pt x="6574" y="3029"/>
                  </a:lnTo>
                  <a:cubicBezTo>
                    <a:pt x="6373" y="3214"/>
                    <a:pt x="6118" y="3307"/>
                    <a:pt x="5864" y="3307"/>
                  </a:cubicBezTo>
                  <a:cubicBezTo>
                    <a:pt x="5609" y="3307"/>
                    <a:pt x="5355" y="3214"/>
                    <a:pt x="5154" y="3029"/>
                  </a:cubicBezTo>
                  <a:lnTo>
                    <a:pt x="5061" y="2937"/>
                  </a:lnTo>
                  <a:lnTo>
                    <a:pt x="7407" y="560"/>
                  </a:lnTo>
                  <a:lnTo>
                    <a:pt x="9382" y="560"/>
                  </a:lnTo>
                  <a:cubicBezTo>
                    <a:pt x="9401" y="563"/>
                    <a:pt x="9419" y="564"/>
                    <a:pt x="9436" y="564"/>
                  </a:cubicBezTo>
                  <a:cubicBezTo>
                    <a:pt x="9796" y="564"/>
                    <a:pt x="9796" y="1"/>
                    <a:pt x="9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1" name="Google Shape;21711;p101"/>
          <p:cNvGrpSpPr/>
          <p:nvPr/>
        </p:nvGrpSpPr>
        <p:grpSpPr>
          <a:xfrm>
            <a:off x="1729975" y="3950600"/>
            <a:ext cx="334100" cy="363425"/>
            <a:chOff x="6994625" y="3052825"/>
            <a:chExt cx="334100" cy="363425"/>
          </a:xfrm>
        </p:grpSpPr>
        <p:sp>
          <p:nvSpPr>
            <p:cNvPr id="21712" name="Google Shape;21712;p101"/>
            <p:cNvSpPr/>
            <p:nvPr/>
          </p:nvSpPr>
          <p:spPr>
            <a:xfrm>
              <a:off x="6994625" y="3052825"/>
              <a:ext cx="334100" cy="363425"/>
            </a:xfrm>
            <a:custGeom>
              <a:rect b="b" l="l" r="r" t="t"/>
              <a:pathLst>
                <a:path extrusionOk="0" h="14537" w="13364">
                  <a:moveTo>
                    <a:pt x="10771" y="958"/>
                  </a:moveTo>
                  <a:lnTo>
                    <a:pt x="12345" y="2562"/>
                  </a:lnTo>
                  <a:lnTo>
                    <a:pt x="10771" y="2562"/>
                  </a:lnTo>
                  <a:lnTo>
                    <a:pt x="10771" y="958"/>
                  </a:lnTo>
                  <a:close/>
                  <a:moveTo>
                    <a:pt x="2068" y="4136"/>
                  </a:moveTo>
                  <a:lnTo>
                    <a:pt x="2037" y="4167"/>
                  </a:lnTo>
                  <a:lnTo>
                    <a:pt x="3210" y="4167"/>
                  </a:lnTo>
                  <a:cubicBezTo>
                    <a:pt x="4506" y="4167"/>
                    <a:pt x="5710" y="4815"/>
                    <a:pt x="6451" y="5865"/>
                  </a:cubicBezTo>
                  <a:cubicBezTo>
                    <a:pt x="7160" y="6945"/>
                    <a:pt x="7562" y="8179"/>
                    <a:pt x="7623" y="9476"/>
                  </a:cubicBezTo>
                  <a:cubicBezTo>
                    <a:pt x="7654" y="9599"/>
                    <a:pt x="7592" y="9692"/>
                    <a:pt x="7469" y="9753"/>
                  </a:cubicBezTo>
                  <a:lnTo>
                    <a:pt x="6543" y="10216"/>
                  </a:lnTo>
                  <a:lnTo>
                    <a:pt x="6543" y="9877"/>
                  </a:lnTo>
                  <a:cubicBezTo>
                    <a:pt x="6512" y="8920"/>
                    <a:pt x="6296" y="7994"/>
                    <a:pt x="5895" y="7130"/>
                  </a:cubicBezTo>
                  <a:cubicBezTo>
                    <a:pt x="5309" y="5926"/>
                    <a:pt x="4383" y="5278"/>
                    <a:pt x="3241" y="5278"/>
                  </a:cubicBezTo>
                  <a:lnTo>
                    <a:pt x="2161" y="5278"/>
                  </a:lnTo>
                  <a:lnTo>
                    <a:pt x="1790" y="4569"/>
                  </a:lnTo>
                  <a:cubicBezTo>
                    <a:pt x="1698" y="4383"/>
                    <a:pt x="1852" y="4136"/>
                    <a:pt x="2068" y="4136"/>
                  </a:cubicBezTo>
                  <a:close/>
                  <a:moveTo>
                    <a:pt x="3241" y="5865"/>
                  </a:moveTo>
                  <a:cubicBezTo>
                    <a:pt x="4167" y="5865"/>
                    <a:pt x="4877" y="6389"/>
                    <a:pt x="5370" y="7408"/>
                  </a:cubicBezTo>
                  <a:cubicBezTo>
                    <a:pt x="5741" y="8179"/>
                    <a:pt x="5957" y="9043"/>
                    <a:pt x="5957" y="9877"/>
                  </a:cubicBezTo>
                  <a:lnTo>
                    <a:pt x="5957" y="12099"/>
                  </a:lnTo>
                  <a:lnTo>
                    <a:pt x="1420" y="12099"/>
                  </a:lnTo>
                  <a:cubicBezTo>
                    <a:pt x="1544" y="11327"/>
                    <a:pt x="2068" y="10679"/>
                    <a:pt x="2840" y="10401"/>
                  </a:cubicBezTo>
                  <a:cubicBezTo>
                    <a:pt x="3488" y="10185"/>
                    <a:pt x="3951" y="9568"/>
                    <a:pt x="3951" y="8858"/>
                  </a:cubicBezTo>
                  <a:lnTo>
                    <a:pt x="3951" y="8118"/>
                  </a:lnTo>
                  <a:cubicBezTo>
                    <a:pt x="3951" y="7963"/>
                    <a:pt x="3827" y="7840"/>
                    <a:pt x="3673" y="7840"/>
                  </a:cubicBezTo>
                  <a:cubicBezTo>
                    <a:pt x="3519" y="7840"/>
                    <a:pt x="3395" y="7963"/>
                    <a:pt x="3395" y="8148"/>
                  </a:cubicBezTo>
                  <a:cubicBezTo>
                    <a:pt x="3395" y="8457"/>
                    <a:pt x="3148" y="8704"/>
                    <a:pt x="2840" y="8704"/>
                  </a:cubicBezTo>
                  <a:lnTo>
                    <a:pt x="1976" y="8704"/>
                  </a:lnTo>
                  <a:cubicBezTo>
                    <a:pt x="1883" y="8704"/>
                    <a:pt x="1821" y="8735"/>
                    <a:pt x="1760" y="8797"/>
                  </a:cubicBezTo>
                  <a:cubicBezTo>
                    <a:pt x="1648" y="8908"/>
                    <a:pt x="1506" y="8960"/>
                    <a:pt x="1365" y="8960"/>
                  </a:cubicBezTo>
                  <a:cubicBezTo>
                    <a:pt x="1155" y="8960"/>
                    <a:pt x="944" y="8845"/>
                    <a:pt x="834" y="8642"/>
                  </a:cubicBezTo>
                  <a:lnTo>
                    <a:pt x="587" y="8148"/>
                  </a:lnTo>
                  <a:lnTo>
                    <a:pt x="2130" y="5865"/>
                  </a:lnTo>
                  <a:close/>
                  <a:moveTo>
                    <a:pt x="3982" y="556"/>
                  </a:moveTo>
                  <a:lnTo>
                    <a:pt x="10216" y="587"/>
                  </a:lnTo>
                  <a:lnTo>
                    <a:pt x="10216" y="2871"/>
                  </a:lnTo>
                  <a:cubicBezTo>
                    <a:pt x="10216" y="3025"/>
                    <a:pt x="10339" y="3149"/>
                    <a:pt x="10493" y="3149"/>
                  </a:cubicBezTo>
                  <a:lnTo>
                    <a:pt x="12746" y="3149"/>
                  </a:lnTo>
                  <a:lnTo>
                    <a:pt x="12746" y="13981"/>
                  </a:lnTo>
                  <a:lnTo>
                    <a:pt x="7346" y="13981"/>
                  </a:lnTo>
                  <a:lnTo>
                    <a:pt x="7346" y="12963"/>
                  </a:lnTo>
                  <a:cubicBezTo>
                    <a:pt x="7376" y="12500"/>
                    <a:pt x="7006" y="12099"/>
                    <a:pt x="6543" y="12099"/>
                  </a:cubicBezTo>
                  <a:lnTo>
                    <a:pt x="6543" y="10864"/>
                  </a:lnTo>
                  <a:lnTo>
                    <a:pt x="7747" y="10247"/>
                  </a:lnTo>
                  <a:cubicBezTo>
                    <a:pt x="8055" y="10093"/>
                    <a:pt x="8241" y="9753"/>
                    <a:pt x="8210" y="9414"/>
                  </a:cubicBezTo>
                  <a:cubicBezTo>
                    <a:pt x="8148" y="8056"/>
                    <a:pt x="7685" y="6729"/>
                    <a:pt x="6913" y="5556"/>
                  </a:cubicBezTo>
                  <a:cubicBezTo>
                    <a:pt x="6235" y="4538"/>
                    <a:pt x="5185" y="3859"/>
                    <a:pt x="3982" y="3643"/>
                  </a:cubicBezTo>
                  <a:lnTo>
                    <a:pt x="3982" y="556"/>
                  </a:lnTo>
                  <a:close/>
                  <a:moveTo>
                    <a:pt x="3673" y="1"/>
                  </a:moveTo>
                  <a:cubicBezTo>
                    <a:pt x="3519" y="1"/>
                    <a:pt x="3395" y="124"/>
                    <a:pt x="3395" y="279"/>
                  </a:cubicBezTo>
                  <a:lnTo>
                    <a:pt x="3395" y="3581"/>
                  </a:lnTo>
                  <a:lnTo>
                    <a:pt x="2037" y="3581"/>
                  </a:lnTo>
                  <a:cubicBezTo>
                    <a:pt x="1389" y="3581"/>
                    <a:pt x="988" y="4229"/>
                    <a:pt x="1266" y="4815"/>
                  </a:cubicBezTo>
                  <a:lnTo>
                    <a:pt x="1667" y="5556"/>
                  </a:lnTo>
                  <a:lnTo>
                    <a:pt x="31" y="7963"/>
                  </a:lnTo>
                  <a:cubicBezTo>
                    <a:pt x="0" y="8056"/>
                    <a:pt x="0" y="8148"/>
                    <a:pt x="31" y="8241"/>
                  </a:cubicBezTo>
                  <a:lnTo>
                    <a:pt x="371" y="8858"/>
                  </a:lnTo>
                  <a:cubicBezTo>
                    <a:pt x="564" y="9283"/>
                    <a:pt x="975" y="9515"/>
                    <a:pt x="1392" y="9515"/>
                  </a:cubicBezTo>
                  <a:cubicBezTo>
                    <a:pt x="1641" y="9515"/>
                    <a:pt x="1891" y="9433"/>
                    <a:pt x="2099" y="9260"/>
                  </a:cubicBezTo>
                  <a:lnTo>
                    <a:pt x="2840" y="9260"/>
                  </a:lnTo>
                  <a:cubicBezTo>
                    <a:pt x="3025" y="9260"/>
                    <a:pt x="3210" y="9229"/>
                    <a:pt x="3364" y="9136"/>
                  </a:cubicBezTo>
                  <a:lnTo>
                    <a:pt x="3364" y="9136"/>
                  </a:lnTo>
                  <a:cubicBezTo>
                    <a:pt x="3272" y="9476"/>
                    <a:pt x="3025" y="9753"/>
                    <a:pt x="2685" y="9877"/>
                  </a:cubicBezTo>
                  <a:lnTo>
                    <a:pt x="2655" y="9877"/>
                  </a:lnTo>
                  <a:cubicBezTo>
                    <a:pt x="1667" y="10185"/>
                    <a:pt x="957" y="11049"/>
                    <a:pt x="865" y="12099"/>
                  </a:cubicBezTo>
                  <a:cubicBezTo>
                    <a:pt x="402" y="12099"/>
                    <a:pt x="0" y="12469"/>
                    <a:pt x="0" y="12932"/>
                  </a:cubicBezTo>
                  <a:lnTo>
                    <a:pt x="0" y="14259"/>
                  </a:lnTo>
                  <a:cubicBezTo>
                    <a:pt x="0" y="14413"/>
                    <a:pt x="124" y="14537"/>
                    <a:pt x="309" y="14537"/>
                  </a:cubicBezTo>
                  <a:lnTo>
                    <a:pt x="2408" y="14537"/>
                  </a:lnTo>
                  <a:cubicBezTo>
                    <a:pt x="2562" y="14537"/>
                    <a:pt x="2716" y="14413"/>
                    <a:pt x="2716" y="14259"/>
                  </a:cubicBezTo>
                  <a:cubicBezTo>
                    <a:pt x="2716" y="14074"/>
                    <a:pt x="2562" y="13950"/>
                    <a:pt x="2408" y="13950"/>
                  </a:cubicBezTo>
                  <a:lnTo>
                    <a:pt x="587" y="13950"/>
                  </a:lnTo>
                  <a:lnTo>
                    <a:pt x="587" y="12932"/>
                  </a:lnTo>
                  <a:cubicBezTo>
                    <a:pt x="587" y="12778"/>
                    <a:pt x="710" y="12654"/>
                    <a:pt x="865" y="12654"/>
                  </a:cubicBezTo>
                  <a:lnTo>
                    <a:pt x="6543" y="12654"/>
                  </a:lnTo>
                  <a:cubicBezTo>
                    <a:pt x="6697" y="12654"/>
                    <a:pt x="6821" y="12778"/>
                    <a:pt x="6821" y="12932"/>
                  </a:cubicBezTo>
                  <a:lnTo>
                    <a:pt x="6821" y="13950"/>
                  </a:lnTo>
                  <a:lnTo>
                    <a:pt x="4969" y="13950"/>
                  </a:lnTo>
                  <a:cubicBezTo>
                    <a:pt x="4815" y="13950"/>
                    <a:pt x="4691" y="14074"/>
                    <a:pt x="4691" y="14259"/>
                  </a:cubicBezTo>
                  <a:cubicBezTo>
                    <a:pt x="4691" y="14413"/>
                    <a:pt x="4815" y="14537"/>
                    <a:pt x="4969" y="14537"/>
                  </a:cubicBezTo>
                  <a:lnTo>
                    <a:pt x="13086" y="14537"/>
                  </a:lnTo>
                  <a:cubicBezTo>
                    <a:pt x="13240" y="14537"/>
                    <a:pt x="13364" y="14413"/>
                    <a:pt x="13364" y="14259"/>
                  </a:cubicBezTo>
                  <a:lnTo>
                    <a:pt x="13364" y="2840"/>
                  </a:lnTo>
                  <a:cubicBezTo>
                    <a:pt x="13364" y="2779"/>
                    <a:pt x="13333" y="2686"/>
                    <a:pt x="13271" y="2655"/>
                  </a:cubicBezTo>
                  <a:lnTo>
                    <a:pt x="10709" y="94"/>
                  </a:lnTo>
                  <a:cubicBezTo>
                    <a:pt x="10679" y="32"/>
                    <a:pt x="10586" y="1"/>
                    <a:pt x="10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101"/>
            <p:cNvSpPr/>
            <p:nvPr/>
          </p:nvSpPr>
          <p:spPr>
            <a:xfrm>
              <a:off x="7206800" y="3184775"/>
              <a:ext cx="78725" cy="13900"/>
            </a:xfrm>
            <a:custGeom>
              <a:rect b="b" l="l" r="r" t="t"/>
              <a:pathLst>
                <a:path extrusionOk="0" h="556" w="3149">
                  <a:moveTo>
                    <a:pt x="309" y="0"/>
                  </a:moveTo>
                  <a:cubicBezTo>
                    <a:pt x="155" y="0"/>
                    <a:pt x="0" y="124"/>
                    <a:pt x="0" y="278"/>
                  </a:cubicBezTo>
                  <a:cubicBezTo>
                    <a:pt x="0" y="432"/>
                    <a:pt x="155" y="556"/>
                    <a:pt x="309" y="556"/>
                  </a:cubicBezTo>
                  <a:lnTo>
                    <a:pt x="2840" y="556"/>
                  </a:lnTo>
                  <a:cubicBezTo>
                    <a:pt x="2994" y="556"/>
                    <a:pt x="3148" y="432"/>
                    <a:pt x="3148" y="278"/>
                  </a:cubicBezTo>
                  <a:cubicBezTo>
                    <a:pt x="3148" y="124"/>
                    <a:pt x="2994" y="0"/>
                    <a:pt x="28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101"/>
            <p:cNvSpPr/>
            <p:nvPr/>
          </p:nvSpPr>
          <p:spPr>
            <a:xfrm>
              <a:off x="7226850" y="3227200"/>
              <a:ext cx="59450" cy="14700"/>
            </a:xfrm>
            <a:custGeom>
              <a:rect b="b" l="l" r="r" t="t"/>
              <a:pathLst>
                <a:path extrusionOk="0" h="588" w="2378">
                  <a:moveTo>
                    <a:pt x="340" y="1"/>
                  </a:moveTo>
                  <a:cubicBezTo>
                    <a:pt x="1" y="62"/>
                    <a:pt x="1" y="525"/>
                    <a:pt x="340" y="587"/>
                  </a:cubicBezTo>
                  <a:lnTo>
                    <a:pt x="2038" y="587"/>
                  </a:lnTo>
                  <a:cubicBezTo>
                    <a:pt x="2377" y="525"/>
                    <a:pt x="2377" y="62"/>
                    <a:pt x="2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101"/>
            <p:cNvSpPr/>
            <p:nvPr/>
          </p:nvSpPr>
          <p:spPr>
            <a:xfrm>
              <a:off x="7226850" y="3269650"/>
              <a:ext cx="59450" cy="14675"/>
            </a:xfrm>
            <a:custGeom>
              <a:rect b="b" l="l" r="r" t="t"/>
              <a:pathLst>
                <a:path extrusionOk="0" h="587" w="2378">
                  <a:moveTo>
                    <a:pt x="340" y="0"/>
                  </a:moveTo>
                  <a:cubicBezTo>
                    <a:pt x="1" y="62"/>
                    <a:pt x="1" y="525"/>
                    <a:pt x="340" y="587"/>
                  </a:cubicBezTo>
                  <a:lnTo>
                    <a:pt x="2038" y="587"/>
                  </a:lnTo>
                  <a:cubicBezTo>
                    <a:pt x="2377" y="525"/>
                    <a:pt x="2377" y="62"/>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101"/>
            <p:cNvSpPr/>
            <p:nvPr/>
          </p:nvSpPr>
          <p:spPr>
            <a:xfrm>
              <a:off x="7226850" y="3312850"/>
              <a:ext cx="59450" cy="13900"/>
            </a:xfrm>
            <a:custGeom>
              <a:rect b="b" l="l" r="r" t="t"/>
              <a:pathLst>
                <a:path extrusionOk="0" h="556" w="2378">
                  <a:moveTo>
                    <a:pt x="340" y="0"/>
                  </a:moveTo>
                  <a:cubicBezTo>
                    <a:pt x="1" y="31"/>
                    <a:pt x="1" y="525"/>
                    <a:pt x="340" y="556"/>
                  </a:cubicBezTo>
                  <a:lnTo>
                    <a:pt x="2038" y="556"/>
                  </a:lnTo>
                  <a:cubicBezTo>
                    <a:pt x="2377" y="525"/>
                    <a:pt x="2377" y="31"/>
                    <a:pt x="2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101"/>
            <p:cNvSpPr/>
            <p:nvPr/>
          </p:nvSpPr>
          <p:spPr>
            <a:xfrm>
              <a:off x="7204150" y="3355175"/>
              <a:ext cx="82150" cy="14125"/>
            </a:xfrm>
            <a:custGeom>
              <a:rect b="b" l="l" r="r" t="t"/>
              <a:pathLst>
                <a:path extrusionOk="0" h="565" w="3286">
                  <a:moveTo>
                    <a:pt x="361" y="1"/>
                  </a:moveTo>
                  <a:cubicBezTo>
                    <a:pt x="1" y="1"/>
                    <a:pt x="1" y="564"/>
                    <a:pt x="361" y="564"/>
                  </a:cubicBezTo>
                  <a:cubicBezTo>
                    <a:pt x="378" y="564"/>
                    <a:pt x="396" y="563"/>
                    <a:pt x="415" y="560"/>
                  </a:cubicBezTo>
                  <a:lnTo>
                    <a:pt x="2946" y="560"/>
                  </a:lnTo>
                  <a:cubicBezTo>
                    <a:pt x="3285" y="529"/>
                    <a:pt x="3285" y="36"/>
                    <a:pt x="2946" y="5"/>
                  </a:cubicBezTo>
                  <a:lnTo>
                    <a:pt x="415" y="5"/>
                  </a:lnTo>
                  <a:cubicBezTo>
                    <a:pt x="396" y="2"/>
                    <a:pt x="378"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101"/>
            <p:cNvSpPr/>
            <p:nvPr/>
          </p:nvSpPr>
          <p:spPr>
            <a:xfrm>
              <a:off x="7077350" y="3402300"/>
              <a:ext cx="16050" cy="13875"/>
            </a:xfrm>
            <a:custGeom>
              <a:rect b="b" l="l" r="r" t="t"/>
              <a:pathLst>
                <a:path extrusionOk="0" h="555" w="642">
                  <a:moveTo>
                    <a:pt x="330" y="0"/>
                  </a:moveTo>
                  <a:cubicBezTo>
                    <a:pt x="106" y="0"/>
                    <a:pt x="1" y="289"/>
                    <a:pt x="148" y="465"/>
                  </a:cubicBezTo>
                  <a:cubicBezTo>
                    <a:pt x="210" y="527"/>
                    <a:pt x="285" y="554"/>
                    <a:pt x="358" y="554"/>
                  </a:cubicBezTo>
                  <a:cubicBezTo>
                    <a:pt x="505" y="554"/>
                    <a:pt x="642" y="445"/>
                    <a:pt x="642" y="280"/>
                  </a:cubicBezTo>
                  <a:cubicBezTo>
                    <a:pt x="642" y="126"/>
                    <a:pt x="518" y="2"/>
                    <a:pt x="364" y="2"/>
                  </a:cubicBezTo>
                  <a:cubicBezTo>
                    <a:pt x="352" y="1"/>
                    <a:pt x="341" y="0"/>
                    <a:pt x="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9" name="Google Shape;21719;p101"/>
          <p:cNvGrpSpPr/>
          <p:nvPr/>
        </p:nvGrpSpPr>
        <p:grpSpPr>
          <a:xfrm>
            <a:off x="2504175" y="3950988"/>
            <a:ext cx="270050" cy="362650"/>
            <a:chOff x="3293525" y="3602950"/>
            <a:chExt cx="270050" cy="362650"/>
          </a:xfrm>
        </p:grpSpPr>
        <p:sp>
          <p:nvSpPr>
            <p:cNvPr id="21720" name="Google Shape;21720;p101"/>
            <p:cNvSpPr/>
            <p:nvPr/>
          </p:nvSpPr>
          <p:spPr>
            <a:xfrm>
              <a:off x="3293525" y="3602950"/>
              <a:ext cx="270050" cy="362650"/>
            </a:xfrm>
            <a:custGeom>
              <a:rect b="b" l="l" r="r" t="t"/>
              <a:pathLst>
                <a:path extrusionOk="0" h="14506" w="10802">
                  <a:moveTo>
                    <a:pt x="7685" y="556"/>
                  </a:moveTo>
                  <a:cubicBezTo>
                    <a:pt x="7839" y="1544"/>
                    <a:pt x="8672" y="2253"/>
                    <a:pt x="9660" y="2253"/>
                  </a:cubicBezTo>
                  <a:lnTo>
                    <a:pt x="10215" y="2253"/>
                  </a:lnTo>
                  <a:lnTo>
                    <a:pt x="10215" y="7160"/>
                  </a:lnTo>
                  <a:cubicBezTo>
                    <a:pt x="10215" y="10216"/>
                    <a:pt x="8302" y="12932"/>
                    <a:pt x="5401" y="13919"/>
                  </a:cubicBezTo>
                  <a:cubicBezTo>
                    <a:pt x="2500" y="12932"/>
                    <a:pt x="586" y="10216"/>
                    <a:pt x="586" y="7160"/>
                  </a:cubicBezTo>
                  <a:lnTo>
                    <a:pt x="586" y="2253"/>
                  </a:lnTo>
                  <a:lnTo>
                    <a:pt x="1142" y="2253"/>
                  </a:lnTo>
                  <a:cubicBezTo>
                    <a:pt x="2130" y="2253"/>
                    <a:pt x="2963" y="1544"/>
                    <a:pt x="3117" y="556"/>
                  </a:cubicBezTo>
                  <a:close/>
                  <a:moveTo>
                    <a:pt x="2839" y="0"/>
                  </a:moveTo>
                  <a:cubicBezTo>
                    <a:pt x="2685" y="0"/>
                    <a:pt x="2562" y="124"/>
                    <a:pt x="2562" y="278"/>
                  </a:cubicBezTo>
                  <a:cubicBezTo>
                    <a:pt x="2562" y="1050"/>
                    <a:pt x="1913" y="1698"/>
                    <a:pt x="1142" y="1698"/>
                  </a:cubicBezTo>
                  <a:lnTo>
                    <a:pt x="278" y="1698"/>
                  </a:lnTo>
                  <a:cubicBezTo>
                    <a:pt x="123" y="1698"/>
                    <a:pt x="0" y="1821"/>
                    <a:pt x="0" y="1976"/>
                  </a:cubicBezTo>
                  <a:lnTo>
                    <a:pt x="0" y="7160"/>
                  </a:lnTo>
                  <a:cubicBezTo>
                    <a:pt x="0" y="10493"/>
                    <a:pt x="2130" y="13456"/>
                    <a:pt x="5308" y="14505"/>
                  </a:cubicBezTo>
                  <a:lnTo>
                    <a:pt x="5493" y="14505"/>
                  </a:lnTo>
                  <a:cubicBezTo>
                    <a:pt x="8672" y="13456"/>
                    <a:pt x="10802" y="10493"/>
                    <a:pt x="10802" y="7160"/>
                  </a:cubicBezTo>
                  <a:lnTo>
                    <a:pt x="10802" y="1976"/>
                  </a:lnTo>
                  <a:cubicBezTo>
                    <a:pt x="10802" y="1821"/>
                    <a:pt x="10678" y="1698"/>
                    <a:pt x="10524" y="1698"/>
                  </a:cubicBezTo>
                  <a:lnTo>
                    <a:pt x="9660" y="1698"/>
                  </a:lnTo>
                  <a:cubicBezTo>
                    <a:pt x="8888" y="1698"/>
                    <a:pt x="8240" y="1050"/>
                    <a:pt x="8240" y="278"/>
                  </a:cubicBezTo>
                  <a:cubicBezTo>
                    <a:pt x="8240" y="124"/>
                    <a:pt x="8117" y="0"/>
                    <a:pt x="7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101"/>
            <p:cNvSpPr/>
            <p:nvPr/>
          </p:nvSpPr>
          <p:spPr>
            <a:xfrm>
              <a:off x="3335950" y="3645375"/>
              <a:ext cx="184425" cy="274500"/>
            </a:xfrm>
            <a:custGeom>
              <a:rect b="b" l="l" r="r" t="t"/>
              <a:pathLst>
                <a:path extrusionOk="0" h="10980" w="7377">
                  <a:moveTo>
                    <a:pt x="4846" y="556"/>
                  </a:moveTo>
                  <a:cubicBezTo>
                    <a:pt x="5309" y="1266"/>
                    <a:pt x="5988" y="1822"/>
                    <a:pt x="6821" y="2099"/>
                  </a:cubicBezTo>
                  <a:lnTo>
                    <a:pt x="6821" y="5463"/>
                  </a:lnTo>
                  <a:cubicBezTo>
                    <a:pt x="6821" y="7469"/>
                    <a:pt x="5741" y="9290"/>
                    <a:pt x="3982" y="10278"/>
                  </a:cubicBezTo>
                  <a:lnTo>
                    <a:pt x="3982" y="6821"/>
                  </a:lnTo>
                  <a:cubicBezTo>
                    <a:pt x="3966" y="6652"/>
                    <a:pt x="3835" y="6567"/>
                    <a:pt x="3704" y="6567"/>
                  </a:cubicBezTo>
                  <a:cubicBezTo>
                    <a:pt x="3573" y="6567"/>
                    <a:pt x="3442" y="6652"/>
                    <a:pt x="3426" y="6821"/>
                  </a:cubicBezTo>
                  <a:lnTo>
                    <a:pt x="3426" y="10278"/>
                  </a:lnTo>
                  <a:cubicBezTo>
                    <a:pt x="1667" y="9290"/>
                    <a:pt x="587" y="7469"/>
                    <a:pt x="587" y="5463"/>
                  </a:cubicBezTo>
                  <a:lnTo>
                    <a:pt x="587" y="2099"/>
                  </a:lnTo>
                  <a:cubicBezTo>
                    <a:pt x="1389" y="1822"/>
                    <a:pt x="2099" y="1266"/>
                    <a:pt x="2562" y="556"/>
                  </a:cubicBezTo>
                  <a:lnTo>
                    <a:pt x="3426" y="556"/>
                  </a:lnTo>
                  <a:lnTo>
                    <a:pt x="3426" y="4260"/>
                  </a:lnTo>
                  <a:cubicBezTo>
                    <a:pt x="3395" y="4476"/>
                    <a:pt x="3542" y="4584"/>
                    <a:pt x="3692" y="4584"/>
                  </a:cubicBezTo>
                  <a:cubicBezTo>
                    <a:pt x="3843" y="4584"/>
                    <a:pt x="3997" y="4476"/>
                    <a:pt x="3982" y="4260"/>
                  </a:cubicBezTo>
                  <a:lnTo>
                    <a:pt x="3982" y="556"/>
                  </a:lnTo>
                  <a:close/>
                  <a:moveTo>
                    <a:pt x="2377" y="1"/>
                  </a:moveTo>
                  <a:cubicBezTo>
                    <a:pt x="2284" y="1"/>
                    <a:pt x="2192" y="32"/>
                    <a:pt x="2130" y="124"/>
                  </a:cubicBezTo>
                  <a:cubicBezTo>
                    <a:pt x="1698" y="865"/>
                    <a:pt x="1019" y="1390"/>
                    <a:pt x="216" y="1606"/>
                  </a:cubicBezTo>
                  <a:cubicBezTo>
                    <a:pt x="93" y="1637"/>
                    <a:pt x="0" y="1729"/>
                    <a:pt x="0" y="1883"/>
                  </a:cubicBezTo>
                  <a:lnTo>
                    <a:pt x="0" y="5463"/>
                  </a:lnTo>
                  <a:cubicBezTo>
                    <a:pt x="0" y="7840"/>
                    <a:pt x="1389" y="10000"/>
                    <a:pt x="3580" y="10957"/>
                  </a:cubicBezTo>
                  <a:cubicBezTo>
                    <a:pt x="3611" y="10972"/>
                    <a:pt x="3650" y="10980"/>
                    <a:pt x="3688" y="10980"/>
                  </a:cubicBezTo>
                  <a:cubicBezTo>
                    <a:pt x="3727" y="10980"/>
                    <a:pt x="3766" y="10972"/>
                    <a:pt x="3796" y="10957"/>
                  </a:cubicBezTo>
                  <a:cubicBezTo>
                    <a:pt x="5988" y="10000"/>
                    <a:pt x="7376" y="7840"/>
                    <a:pt x="7376" y="5463"/>
                  </a:cubicBezTo>
                  <a:lnTo>
                    <a:pt x="7376" y="1883"/>
                  </a:lnTo>
                  <a:cubicBezTo>
                    <a:pt x="7376" y="1729"/>
                    <a:pt x="7284" y="1637"/>
                    <a:pt x="7160" y="1606"/>
                  </a:cubicBezTo>
                  <a:cubicBezTo>
                    <a:pt x="6358" y="1390"/>
                    <a:pt x="5648" y="865"/>
                    <a:pt x="5247" y="124"/>
                  </a:cubicBezTo>
                  <a:cubicBezTo>
                    <a:pt x="5185" y="32"/>
                    <a:pt x="5093" y="1"/>
                    <a:pt x="5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101"/>
            <p:cNvSpPr/>
            <p:nvPr/>
          </p:nvSpPr>
          <p:spPr>
            <a:xfrm>
              <a:off x="3418500" y="3777325"/>
              <a:ext cx="17000" cy="14075"/>
            </a:xfrm>
            <a:custGeom>
              <a:rect b="b" l="l" r="r" t="t"/>
              <a:pathLst>
                <a:path extrusionOk="0" h="563" w="680">
                  <a:moveTo>
                    <a:pt x="402" y="0"/>
                  </a:moveTo>
                  <a:cubicBezTo>
                    <a:pt x="155" y="0"/>
                    <a:pt x="1" y="309"/>
                    <a:pt x="186" y="494"/>
                  </a:cubicBezTo>
                  <a:cubicBezTo>
                    <a:pt x="242" y="541"/>
                    <a:pt x="310" y="562"/>
                    <a:pt x="376" y="562"/>
                  </a:cubicBezTo>
                  <a:cubicBezTo>
                    <a:pt x="530" y="562"/>
                    <a:pt x="680" y="450"/>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3" name="Google Shape;21723;p101"/>
          <p:cNvGrpSpPr/>
          <p:nvPr/>
        </p:nvGrpSpPr>
        <p:grpSpPr>
          <a:xfrm>
            <a:off x="3234713" y="3949825"/>
            <a:ext cx="369650" cy="364975"/>
            <a:chOff x="3243825" y="1923675"/>
            <a:chExt cx="369650" cy="364975"/>
          </a:xfrm>
        </p:grpSpPr>
        <p:sp>
          <p:nvSpPr>
            <p:cNvPr id="21724" name="Google Shape;21724;p101"/>
            <p:cNvSpPr/>
            <p:nvPr/>
          </p:nvSpPr>
          <p:spPr>
            <a:xfrm>
              <a:off x="3548900" y="1969575"/>
              <a:ext cx="17000" cy="14075"/>
            </a:xfrm>
            <a:custGeom>
              <a:rect b="b" l="l" r="r" t="t"/>
              <a:pathLst>
                <a:path extrusionOk="0" h="563" w="680">
                  <a:moveTo>
                    <a:pt x="371" y="1"/>
                  </a:moveTo>
                  <a:cubicBezTo>
                    <a:pt x="124" y="1"/>
                    <a:pt x="0" y="310"/>
                    <a:pt x="185" y="495"/>
                  </a:cubicBezTo>
                  <a:cubicBezTo>
                    <a:pt x="242" y="542"/>
                    <a:pt x="309" y="563"/>
                    <a:pt x="376" y="563"/>
                  </a:cubicBezTo>
                  <a:cubicBezTo>
                    <a:pt x="529" y="563"/>
                    <a:pt x="679" y="451"/>
                    <a:pt x="679" y="279"/>
                  </a:cubicBezTo>
                  <a:cubicBezTo>
                    <a:pt x="679" y="124"/>
                    <a:pt x="525"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101"/>
            <p:cNvSpPr/>
            <p:nvPr/>
          </p:nvSpPr>
          <p:spPr>
            <a:xfrm>
              <a:off x="3548900" y="2229600"/>
              <a:ext cx="17000" cy="13825"/>
            </a:xfrm>
            <a:custGeom>
              <a:rect b="b" l="l" r="r" t="t"/>
              <a:pathLst>
                <a:path extrusionOk="0" h="553" w="680">
                  <a:moveTo>
                    <a:pt x="371" y="0"/>
                  </a:moveTo>
                  <a:cubicBezTo>
                    <a:pt x="124" y="0"/>
                    <a:pt x="0" y="278"/>
                    <a:pt x="185" y="463"/>
                  </a:cubicBezTo>
                  <a:cubicBezTo>
                    <a:pt x="247" y="525"/>
                    <a:pt x="323" y="553"/>
                    <a:pt x="396" y="553"/>
                  </a:cubicBezTo>
                  <a:cubicBezTo>
                    <a:pt x="542" y="553"/>
                    <a:pt x="679" y="443"/>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101"/>
            <p:cNvSpPr/>
            <p:nvPr/>
          </p:nvSpPr>
          <p:spPr>
            <a:xfrm>
              <a:off x="3418500" y="2099200"/>
              <a:ext cx="17000" cy="14575"/>
            </a:xfrm>
            <a:custGeom>
              <a:rect b="b" l="l" r="r" t="t"/>
              <a:pathLst>
                <a:path extrusionOk="0" h="583" w="680">
                  <a:moveTo>
                    <a:pt x="402" y="1"/>
                  </a:moveTo>
                  <a:cubicBezTo>
                    <a:pt x="155" y="1"/>
                    <a:pt x="1" y="309"/>
                    <a:pt x="186" y="495"/>
                  </a:cubicBezTo>
                  <a:cubicBezTo>
                    <a:pt x="246" y="555"/>
                    <a:pt x="320" y="583"/>
                    <a:pt x="392" y="583"/>
                  </a:cubicBezTo>
                  <a:cubicBezTo>
                    <a:pt x="540" y="583"/>
                    <a:pt x="680" y="466"/>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101"/>
            <p:cNvSpPr/>
            <p:nvPr/>
          </p:nvSpPr>
          <p:spPr>
            <a:xfrm>
              <a:off x="3288875" y="1969575"/>
              <a:ext cx="17000" cy="14075"/>
            </a:xfrm>
            <a:custGeom>
              <a:rect b="b" l="l" r="r" t="t"/>
              <a:pathLst>
                <a:path extrusionOk="0" h="563" w="680">
                  <a:moveTo>
                    <a:pt x="402" y="1"/>
                  </a:moveTo>
                  <a:cubicBezTo>
                    <a:pt x="124" y="1"/>
                    <a:pt x="1" y="310"/>
                    <a:pt x="186" y="495"/>
                  </a:cubicBezTo>
                  <a:cubicBezTo>
                    <a:pt x="242" y="542"/>
                    <a:pt x="310" y="563"/>
                    <a:pt x="377" y="563"/>
                  </a:cubicBezTo>
                  <a:cubicBezTo>
                    <a:pt x="530" y="563"/>
                    <a:pt x="680" y="451"/>
                    <a:pt x="680" y="279"/>
                  </a:cubicBezTo>
                  <a:cubicBezTo>
                    <a:pt x="680" y="124"/>
                    <a:pt x="556" y="1"/>
                    <a:pt x="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101"/>
            <p:cNvSpPr/>
            <p:nvPr/>
          </p:nvSpPr>
          <p:spPr>
            <a:xfrm>
              <a:off x="3288875" y="2229600"/>
              <a:ext cx="17000" cy="13825"/>
            </a:xfrm>
            <a:custGeom>
              <a:rect b="b" l="l" r="r" t="t"/>
              <a:pathLst>
                <a:path extrusionOk="0" h="553" w="680">
                  <a:moveTo>
                    <a:pt x="402" y="0"/>
                  </a:moveTo>
                  <a:cubicBezTo>
                    <a:pt x="124" y="0"/>
                    <a:pt x="1" y="278"/>
                    <a:pt x="186" y="463"/>
                  </a:cubicBezTo>
                  <a:cubicBezTo>
                    <a:pt x="248" y="525"/>
                    <a:pt x="323" y="553"/>
                    <a:pt x="396" y="553"/>
                  </a:cubicBezTo>
                  <a:cubicBezTo>
                    <a:pt x="543" y="553"/>
                    <a:pt x="680" y="443"/>
                    <a:pt x="680" y="278"/>
                  </a:cubicBezTo>
                  <a:cubicBezTo>
                    <a:pt x="680" y="124"/>
                    <a:pt x="556" y="0"/>
                    <a:pt x="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101"/>
            <p:cNvSpPr/>
            <p:nvPr/>
          </p:nvSpPr>
          <p:spPr>
            <a:xfrm>
              <a:off x="3243825" y="1923675"/>
              <a:ext cx="369650" cy="364975"/>
            </a:xfrm>
            <a:custGeom>
              <a:rect b="b" l="l" r="r" t="t"/>
              <a:pathLst>
                <a:path extrusionOk="0" h="14599" w="14786">
                  <a:moveTo>
                    <a:pt x="14117" y="603"/>
                  </a:moveTo>
                  <a:lnTo>
                    <a:pt x="14086" y="3627"/>
                  </a:lnTo>
                  <a:lnTo>
                    <a:pt x="12574" y="3627"/>
                  </a:lnTo>
                  <a:cubicBezTo>
                    <a:pt x="12419" y="3627"/>
                    <a:pt x="12296" y="3750"/>
                    <a:pt x="12296" y="3905"/>
                  </a:cubicBezTo>
                  <a:lnTo>
                    <a:pt x="12296" y="10725"/>
                  </a:lnTo>
                  <a:cubicBezTo>
                    <a:pt x="12296" y="10879"/>
                    <a:pt x="12419" y="11003"/>
                    <a:pt x="12574" y="11003"/>
                  </a:cubicBezTo>
                  <a:lnTo>
                    <a:pt x="14086" y="11003"/>
                  </a:lnTo>
                  <a:lnTo>
                    <a:pt x="14086" y="13997"/>
                  </a:lnTo>
                  <a:lnTo>
                    <a:pt x="11061" y="13997"/>
                  </a:lnTo>
                  <a:lnTo>
                    <a:pt x="11061" y="12515"/>
                  </a:lnTo>
                  <a:cubicBezTo>
                    <a:pt x="11061" y="12361"/>
                    <a:pt x="10938" y="12237"/>
                    <a:pt x="10784" y="12237"/>
                  </a:cubicBezTo>
                  <a:lnTo>
                    <a:pt x="3994" y="12237"/>
                  </a:lnTo>
                  <a:cubicBezTo>
                    <a:pt x="3840" y="12237"/>
                    <a:pt x="3685" y="12361"/>
                    <a:pt x="3685" y="12515"/>
                  </a:cubicBezTo>
                  <a:lnTo>
                    <a:pt x="3685" y="13997"/>
                  </a:lnTo>
                  <a:lnTo>
                    <a:pt x="723" y="13997"/>
                  </a:lnTo>
                  <a:lnTo>
                    <a:pt x="723" y="11003"/>
                  </a:lnTo>
                  <a:lnTo>
                    <a:pt x="2204" y="11003"/>
                  </a:lnTo>
                  <a:cubicBezTo>
                    <a:pt x="2358" y="11003"/>
                    <a:pt x="2482" y="10879"/>
                    <a:pt x="2482" y="10725"/>
                  </a:cubicBezTo>
                  <a:lnTo>
                    <a:pt x="2482" y="3905"/>
                  </a:lnTo>
                  <a:cubicBezTo>
                    <a:pt x="2482" y="3750"/>
                    <a:pt x="2358" y="3627"/>
                    <a:pt x="2204" y="3627"/>
                  </a:cubicBezTo>
                  <a:lnTo>
                    <a:pt x="723" y="3627"/>
                  </a:lnTo>
                  <a:lnTo>
                    <a:pt x="723" y="603"/>
                  </a:lnTo>
                  <a:lnTo>
                    <a:pt x="3716" y="603"/>
                  </a:lnTo>
                  <a:lnTo>
                    <a:pt x="3716" y="2115"/>
                  </a:lnTo>
                  <a:cubicBezTo>
                    <a:pt x="3716" y="2269"/>
                    <a:pt x="3840" y="2392"/>
                    <a:pt x="3994" y="2392"/>
                  </a:cubicBezTo>
                  <a:lnTo>
                    <a:pt x="10815" y="2392"/>
                  </a:lnTo>
                  <a:cubicBezTo>
                    <a:pt x="10969" y="2392"/>
                    <a:pt x="11092" y="2269"/>
                    <a:pt x="11092" y="2115"/>
                  </a:cubicBezTo>
                  <a:lnTo>
                    <a:pt x="11092" y="603"/>
                  </a:lnTo>
                  <a:close/>
                  <a:moveTo>
                    <a:pt x="5691" y="1"/>
                  </a:moveTo>
                  <a:cubicBezTo>
                    <a:pt x="5537" y="1"/>
                    <a:pt x="5383" y="109"/>
                    <a:pt x="5414" y="325"/>
                  </a:cubicBezTo>
                  <a:lnTo>
                    <a:pt x="5414" y="1837"/>
                  </a:lnTo>
                  <a:lnTo>
                    <a:pt x="4272" y="1837"/>
                  </a:lnTo>
                  <a:lnTo>
                    <a:pt x="4272" y="325"/>
                  </a:lnTo>
                  <a:cubicBezTo>
                    <a:pt x="4272" y="170"/>
                    <a:pt x="4148" y="47"/>
                    <a:pt x="3994" y="47"/>
                  </a:cubicBezTo>
                  <a:lnTo>
                    <a:pt x="414" y="47"/>
                  </a:lnTo>
                  <a:cubicBezTo>
                    <a:pt x="260" y="47"/>
                    <a:pt x="136" y="170"/>
                    <a:pt x="136" y="325"/>
                  </a:cubicBezTo>
                  <a:lnTo>
                    <a:pt x="136" y="3905"/>
                  </a:lnTo>
                  <a:cubicBezTo>
                    <a:pt x="136" y="4059"/>
                    <a:pt x="260" y="4182"/>
                    <a:pt x="414" y="4182"/>
                  </a:cubicBezTo>
                  <a:lnTo>
                    <a:pt x="1926" y="4182"/>
                  </a:lnTo>
                  <a:lnTo>
                    <a:pt x="1926" y="5324"/>
                  </a:lnTo>
                  <a:lnTo>
                    <a:pt x="414" y="5324"/>
                  </a:lnTo>
                  <a:cubicBezTo>
                    <a:pt x="260" y="5324"/>
                    <a:pt x="136" y="5448"/>
                    <a:pt x="136" y="5602"/>
                  </a:cubicBezTo>
                  <a:cubicBezTo>
                    <a:pt x="105" y="5756"/>
                    <a:pt x="260" y="5880"/>
                    <a:pt x="414" y="5880"/>
                  </a:cubicBezTo>
                  <a:lnTo>
                    <a:pt x="1926" y="5880"/>
                  </a:lnTo>
                  <a:lnTo>
                    <a:pt x="1926" y="7053"/>
                  </a:lnTo>
                  <a:lnTo>
                    <a:pt x="414" y="7053"/>
                  </a:lnTo>
                  <a:cubicBezTo>
                    <a:pt x="395" y="7050"/>
                    <a:pt x="377" y="7049"/>
                    <a:pt x="360" y="7049"/>
                  </a:cubicBezTo>
                  <a:cubicBezTo>
                    <a:pt x="0" y="7049"/>
                    <a:pt x="0" y="7612"/>
                    <a:pt x="360" y="7612"/>
                  </a:cubicBezTo>
                  <a:cubicBezTo>
                    <a:pt x="377" y="7612"/>
                    <a:pt x="395" y="7611"/>
                    <a:pt x="414" y="7608"/>
                  </a:cubicBezTo>
                  <a:lnTo>
                    <a:pt x="1926" y="7608"/>
                  </a:lnTo>
                  <a:lnTo>
                    <a:pt x="1926" y="8750"/>
                  </a:lnTo>
                  <a:lnTo>
                    <a:pt x="414" y="8750"/>
                  </a:lnTo>
                  <a:cubicBezTo>
                    <a:pt x="395" y="8747"/>
                    <a:pt x="377" y="8746"/>
                    <a:pt x="360" y="8746"/>
                  </a:cubicBezTo>
                  <a:cubicBezTo>
                    <a:pt x="0" y="8746"/>
                    <a:pt x="0" y="9310"/>
                    <a:pt x="360" y="9310"/>
                  </a:cubicBezTo>
                  <a:cubicBezTo>
                    <a:pt x="377" y="9310"/>
                    <a:pt x="395" y="9308"/>
                    <a:pt x="414" y="9306"/>
                  </a:cubicBezTo>
                  <a:lnTo>
                    <a:pt x="1926" y="9306"/>
                  </a:lnTo>
                  <a:lnTo>
                    <a:pt x="1926" y="10447"/>
                  </a:lnTo>
                  <a:lnTo>
                    <a:pt x="414" y="10447"/>
                  </a:lnTo>
                  <a:cubicBezTo>
                    <a:pt x="260" y="10447"/>
                    <a:pt x="136" y="10571"/>
                    <a:pt x="136" y="10725"/>
                  </a:cubicBezTo>
                  <a:lnTo>
                    <a:pt x="136" y="14305"/>
                  </a:lnTo>
                  <a:cubicBezTo>
                    <a:pt x="136" y="14459"/>
                    <a:pt x="260" y="14583"/>
                    <a:pt x="414" y="14583"/>
                  </a:cubicBezTo>
                  <a:lnTo>
                    <a:pt x="3994" y="14583"/>
                  </a:lnTo>
                  <a:cubicBezTo>
                    <a:pt x="4148" y="14583"/>
                    <a:pt x="4272" y="14459"/>
                    <a:pt x="4272" y="14305"/>
                  </a:cubicBezTo>
                  <a:lnTo>
                    <a:pt x="4272" y="12793"/>
                  </a:lnTo>
                  <a:lnTo>
                    <a:pt x="5414" y="12793"/>
                  </a:lnTo>
                  <a:lnTo>
                    <a:pt x="5414" y="14274"/>
                  </a:lnTo>
                  <a:cubicBezTo>
                    <a:pt x="5383" y="14490"/>
                    <a:pt x="5537" y="14598"/>
                    <a:pt x="5691" y="14598"/>
                  </a:cubicBezTo>
                  <a:cubicBezTo>
                    <a:pt x="5846" y="14598"/>
                    <a:pt x="6000" y="14490"/>
                    <a:pt x="5969" y="14274"/>
                  </a:cubicBezTo>
                  <a:lnTo>
                    <a:pt x="5969" y="12793"/>
                  </a:lnTo>
                  <a:lnTo>
                    <a:pt x="7111" y="12793"/>
                  </a:lnTo>
                  <a:lnTo>
                    <a:pt x="7111" y="14274"/>
                  </a:lnTo>
                  <a:cubicBezTo>
                    <a:pt x="7080" y="14490"/>
                    <a:pt x="7235" y="14598"/>
                    <a:pt x="7389" y="14598"/>
                  </a:cubicBezTo>
                  <a:cubicBezTo>
                    <a:pt x="7543" y="14598"/>
                    <a:pt x="7697" y="14490"/>
                    <a:pt x="7667" y="14274"/>
                  </a:cubicBezTo>
                  <a:lnTo>
                    <a:pt x="7667" y="12793"/>
                  </a:lnTo>
                  <a:lnTo>
                    <a:pt x="8809" y="12793"/>
                  </a:lnTo>
                  <a:lnTo>
                    <a:pt x="8809" y="14274"/>
                  </a:lnTo>
                  <a:cubicBezTo>
                    <a:pt x="8809" y="14429"/>
                    <a:pt x="8932" y="14583"/>
                    <a:pt x="9086" y="14583"/>
                  </a:cubicBezTo>
                  <a:cubicBezTo>
                    <a:pt x="9241" y="14583"/>
                    <a:pt x="9364" y="14429"/>
                    <a:pt x="9364" y="14274"/>
                  </a:cubicBezTo>
                  <a:lnTo>
                    <a:pt x="9364" y="12793"/>
                  </a:lnTo>
                  <a:lnTo>
                    <a:pt x="10506" y="12793"/>
                  </a:lnTo>
                  <a:lnTo>
                    <a:pt x="10506" y="14274"/>
                  </a:lnTo>
                  <a:cubicBezTo>
                    <a:pt x="10506" y="14429"/>
                    <a:pt x="10629" y="14552"/>
                    <a:pt x="10784" y="14583"/>
                  </a:cubicBezTo>
                  <a:lnTo>
                    <a:pt x="14364" y="14583"/>
                  </a:lnTo>
                  <a:cubicBezTo>
                    <a:pt x="14518" y="14583"/>
                    <a:pt x="14641" y="14429"/>
                    <a:pt x="14641" y="14274"/>
                  </a:cubicBezTo>
                  <a:lnTo>
                    <a:pt x="14641" y="10725"/>
                  </a:lnTo>
                  <a:cubicBezTo>
                    <a:pt x="14641" y="10571"/>
                    <a:pt x="14518" y="10447"/>
                    <a:pt x="14364" y="10447"/>
                  </a:cubicBezTo>
                  <a:lnTo>
                    <a:pt x="12882" y="10447"/>
                  </a:lnTo>
                  <a:lnTo>
                    <a:pt x="12882" y="9306"/>
                  </a:lnTo>
                  <a:lnTo>
                    <a:pt x="14364" y="9306"/>
                  </a:lnTo>
                  <a:cubicBezTo>
                    <a:pt x="14382" y="9308"/>
                    <a:pt x="14400" y="9310"/>
                    <a:pt x="14418" y="9310"/>
                  </a:cubicBezTo>
                  <a:cubicBezTo>
                    <a:pt x="14778" y="9310"/>
                    <a:pt x="14778" y="8746"/>
                    <a:pt x="14418" y="8746"/>
                  </a:cubicBezTo>
                  <a:cubicBezTo>
                    <a:pt x="14400" y="8746"/>
                    <a:pt x="14382" y="8747"/>
                    <a:pt x="14364" y="8750"/>
                  </a:cubicBezTo>
                  <a:lnTo>
                    <a:pt x="12882" y="8750"/>
                  </a:lnTo>
                  <a:lnTo>
                    <a:pt x="12882" y="7608"/>
                  </a:lnTo>
                  <a:lnTo>
                    <a:pt x="14364" y="7608"/>
                  </a:lnTo>
                  <a:cubicBezTo>
                    <a:pt x="14374" y="7609"/>
                    <a:pt x="14384" y="7609"/>
                    <a:pt x="14393" y="7609"/>
                  </a:cubicBezTo>
                  <a:cubicBezTo>
                    <a:pt x="14786" y="7609"/>
                    <a:pt x="14786" y="7021"/>
                    <a:pt x="14393" y="7021"/>
                  </a:cubicBezTo>
                  <a:cubicBezTo>
                    <a:pt x="14384" y="7021"/>
                    <a:pt x="14374" y="7021"/>
                    <a:pt x="14364" y="7022"/>
                  </a:cubicBezTo>
                  <a:lnTo>
                    <a:pt x="12882" y="7022"/>
                  </a:lnTo>
                  <a:lnTo>
                    <a:pt x="12882" y="5880"/>
                  </a:lnTo>
                  <a:lnTo>
                    <a:pt x="14364" y="5880"/>
                  </a:lnTo>
                  <a:cubicBezTo>
                    <a:pt x="14518" y="5880"/>
                    <a:pt x="14641" y="5756"/>
                    <a:pt x="14641" y="5602"/>
                  </a:cubicBezTo>
                  <a:cubicBezTo>
                    <a:pt x="14641" y="5448"/>
                    <a:pt x="14518" y="5294"/>
                    <a:pt x="14364" y="5294"/>
                  </a:cubicBezTo>
                  <a:lnTo>
                    <a:pt x="12882" y="5294"/>
                  </a:lnTo>
                  <a:lnTo>
                    <a:pt x="12882" y="4182"/>
                  </a:lnTo>
                  <a:lnTo>
                    <a:pt x="14364" y="4182"/>
                  </a:lnTo>
                  <a:cubicBezTo>
                    <a:pt x="14518" y="4182"/>
                    <a:pt x="14641" y="4059"/>
                    <a:pt x="14641" y="3905"/>
                  </a:cubicBezTo>
                  <a:lnTo>
                    <a:pt x="14641" y="325"/>
                  </a:lnTo>
                  <a:cubicBezTo>
                    <a:pt x="14641" y="170"/>
                    <a:pt x="14518" y="47"/>
                    <a:pt x="14364" y="47"/>
                  </a:cubicBezTo>
                  <a:lnTo>
                    <a:pt x="10784" y="47"/>
                  </a:lnTo>
                  <a:cubicBezTo>
                    <a:pt x="10629" y="47"/>
                    <a:pt x="10506" y="170"/>
                    <a:pt x="10506" y="325"/>
                  </a:cubicBezTo>
                  <a:lnTo>
                    <a:pt x="10506" y="1837"/>
                  </a:lnTo>
                  <a:lnTo>
                    <a:pt x="9364" y="1837"/>
                  </a:lnTo>
                  <a:lnTo>
                    <a:pt x="9364" y="325"/>
                  </a:lnTo>
                  <a:cubicBezTo>
                    <a:pt x="9364" y="170"/>
                    <a:pt x="9241" y="47"/>
                    <a:pt x="9086" y="47"/>
                  </a:cubicBezTo>
                  <a:cubicBezTo>
                    <a:pt x="8932" y="47"/>
                    <a:pt x="8809" y="170"/>
                    <a:pt x="8809" y="325"/>
                  </a:cubicBezTo>
                  <a:lnTo>
                    <a:pt x="8809" y="1837"/>
                  </a:lnTo>
                  <a:lnTo>
                    <a:pt x="7667" y="1837"/>
                  </a:lnTo>
                  <a:lnTo>
                    <a:pt x="7667" y="325"/>
                  </a:lnTo>
                  <a:cubicBezTo>
                    <a:pt x="7697" y="109"/>
                    <a:pt x="7543" y="1"/>
                    <a:pt x="7389" y="1"/>
                  </a:cubicBezTo>
                  <a:cubicBezTo>
                    <a:pt x="7235" y="1"/>
                    <a:pt x="7080" y="109"/>
                    <a:pt x="7111" y="325"/>
                  </a:cubicBezTo>
                  <a:lnTo>
                    <a:pt x="7111" y="1837"/>
                  </a:lnTo>
                  <a:lnTo>
                    <a:pt x="5969" y="1837"/>
                  </a:lnTo>
                  <a:lnTo>
                    <a:pt x="5969" y="325"/>
                  </a:lnTo>
                  <a:cubicBezTo>
                    <a:pt x="6000" y="109"/>
                    <a:pt x="5846" y="1"/>
                    <a:pt x="5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101"/>
            <p:cNvSpPr/>
            <p:nvPr/>
          </p:nvSpPr>
          <p:spPr>
            <a:xfrm>
              <a:off x="3445425" y="2184475"/>
              <a:ext cx="20175" cy="14875"/>
            </a:xfrm>
            <a:custGeom>
              <a:rect b="b" l="l" r="r" t="t"/>
              <a:pathLst>
                <a:path extrusionOk="0" h="595" w="807">
                  <a:moveTo>
                    <a:pt x="406" y="1"/>
                  </a:moveTo>
                  <a:cubicBezTo>
                    <a:pt x="130" y="1"/>
                    <a:pt x="1" y="466"/>
                    <a:pt x="343" y="571"/>
                  </a:cubicBezTo>
                  <a:cubicBezTo>
                    <a:pt x="383" y="587"/>
                    <a:pt x="423" y="595"/>
                    <a:pt x="461" y="595"/>
                  </a:cubicBezTo>
                  <a:cubicBezTo>
                    <a:pt x="571" y="595"/>
                    <a:pt x="668" y="531"/>
                    <a:pt x="714" y="417"/>
                  </a:cubicBezTo>
                  <a:cubicBezTo>
                    <a:pt x="806" y="262"/>
                    <a:pt x="714" y="77"/>
                    <a:pt x="559" y="46"/>
                  </a:cubicBezTo>
                  <a:cubicBezTo>
                    <a:pt x="505" y="15"/>
                    <a:pt x="453"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101"/>
            <p:cNvSpPr/>
            <p:nvPr/>
          </p:nvSpPr>
          <p:spPr>
            <a:xfrm>
              <a:off x="3335950" y="2014325"/>
              <a:ext cx="185200" cy="184525"/>
            </a:xfrm>
            <a:custGeom>
              <a:rect b="b" l="l" r="r" t="t"/>
              <a:pathLst>
                <a:path extrusionOk="0" h="7381" w="7408">
                  <a:moveTo>
                    <a:pt x="5124" y="556"/>
                  </a:moveTo>
                  <a:lnTo>
                    <a:pt x="5124" y="1698"/>
                  </a:lnTo>
                  <a:lnTo>
                    <a:pt x="587" y="1698"/>
                  </a:lnTo>
                  <a:lnTo>
                    <a:pt x="587" y="556"/>
                  </a:lnTo>
                  <a:close/>
                  <a:moveTo>
                    <a:pt x="5124" y="2254"/>
                  </a:moveTo>
                  <a:lnTo>
                    <a:pt x="5124" y="5093"/>
                  </a:lnTo>
                  <a:lnTo>
                    <a:pt x="2284" y="5093"/>
                  </a:lnTo>
                  <a:lnTo>
                    <a:pt x="2284" y="2254"/>
                  </a:lnTo>
                  <a:close/>
                  <a:moveTo>
                    <a:pt x="6821" y="556"/>
                  </a:moveTo>
                  <a:lnTo>
                    <a:pt x="6821" y="5093"/>
                  </a:lnTo>
                  <a:lnTo>
                    <a:pt x="5679" y="5093"/>
                  </a:lnTo>
                  <a:lnTo>
                    <a:pt x="5679" y="556"/>
                  </a:lnTo>
                  <a:close/>
                  <a:moveTo>
                    <a:pt x="1729" y="2254"/>
                  </a:moveTo>
                  <a:lnTo>
                    <a:pt x="1729" y="6821"/>
                  </a:lnTo>
                  <a:lnTo>
                    <a:pt x="587" y="6821"/>
                  </a:lnTo>
                  <a:lnTo>
                    <a:pt x="587" y="2254"/>
                  </a:lnTo>
                  <a:close/>
                  <a:moveTo>
                    <a:pt x="309" y="1"/>
                  </a:moveTo>
                  <a:cubicBezTo>
                    <a:pt x="155" y="1"/>
                    <a:pt x="0" y="124"/>
                    <a:pt x="0" y="279"/>
                  </a:cubicBezTo>
                  <a:lnTo>
                    <a:pt x="0" y="7099"/>
                  </a:lnTo>
                  <a:cubicBezTo>
                    <a:pt x="0" y="7253"/>
                    <a:pt x="155" y="7377"/>
                    <a:pt x="309" y="7377"/>
                  </a:cubicBezTo>
                  <a:lnTo>
                    <a:pt x="3580" y="7377"/>
                  </a:lnTo>
                  <a:cubicBezTo>
                    <a:pt x="3920" y="7346"/>
                    <a:pt x="3920" y="6852"/>
                    <a:pt x="3580" y="6821"/>
                  </a:cubicBezTo>
                  <a:lnTo>
                    <a:pt x="2315" y="6821"/>
                  </a:lnTo>
                  <a:lnTo>
                    <a:pt x="2315" y="5680"/>
                  </a:lnTo>
                  <a:lnTo>
                    <a:pt x="6852" y="5680"/>
                  </a:lnTo>
                  <a:lnTo>
                    <a:pt x="6852" y="6821"/>
                  </a:lnTo>
                  <a:lnTo>
                    <a:pt x="6142" y="6821"/>
                  </a:lnTo>
                  <a:cubicBezTo>
                    <a:pt x="6123" y="6819"/>
                    <a:pt x="6105" y="6817"/>
                    <a:pt x="6088" y="6817"/>
                  </a:cubicBezTo>
                  <a:cubicBezTo>
                    <a:pt x="5728" y="6817"/>
                    <a:pt x="5728" y="7381"/>
                    <a:pt x="6088" y="7381"/>
                  </a:cubicBezTo>
                  <a:cubicBezTo>
                    <a:pt x="6105" y="7381"/>
                    <a:pt x="6123" y="7380"/>
                    <a:pt x="6142" y="7377"/>
                  </a:cubicBezTo>
                  <a:lnTo>
                    <a:pt x="7130" y="7377"/>
                  </a:lnTo>
                  <a:cubicBezTo>
                    <a:pt x="7284" y="7377"/>
                    <a:pt x="7407" y="7253"/>
                    <a:pt x="7407" y="7099"/>
                  </a:cubicBezTo>
                  <a:lnTo>
                    <a:pt x="7407" y="279"/>
                  </a:lnTo>
                  <a:cubicBezTo>
                    <a:pt x="7407" y="124"/>
                    <a:pt x="7284" y="1"/>
                    <a:pt x="7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2" name="Google Shape;21732;p101"/>
          <p:cNvGrpSpPr/>
          <p:nvPr/>
        </p:nvGrpSpPr>
        <p:grpSpPr>
          <a:xfrm>
            <a:off x="4008413" y="3950125"/>
            <a:ext cx="327650" cy="364375"/>
            <a:chOff x="992000" y="3602375"/>
            <a:chExt cx="327650" cy="364375"/>
          </a:xfrm>
        </p:grpSpPr>
        <p:sp>
          <p:nvSpPr>
            <p:cNvPr id="21733" name="Google Shape;21733;p101"/>
            <p:cNvSpPr/>
            <p:nvPr/>
          </p:nvSpPr>
          <p:spPr>
            <a:xfrm>
              <a:off x="992000" y="3602375"/>
              <a:ext cx="327650" cy="359200"/>
            </a:xfrm>
            <a:custGeom>
              <a:rect b="b" l="l" r="r" t="t"/>
              <a:pathLst>
                <a:path extrusionOk="0" h="14368" w="13106">
                  <a:moveTo>
                    <a:pt x="6613" y="579"/>
                  </a:moveTo>
                  <a:cubicBezTo>
                    <a:pt x="6610" y="579"/>
                    <a:pt x="6607" y="579"/>
                    <a:pt x="6605" y="579"/>
                  </a:cubicBezTo>
                  <a:lnTo>
                    <a:pt x="6635" y="579"/>
                  </a:lnTo>
                  <a:cubicBezTo>
                    <a:pt x="6628" y="579"/>
                    <a:pt x="6620" y="579"/>
                    <a:pt x="6613" y="579"/>
                  </a:cubicBezTo>
                  <a:close/>
                  <a:moveTo>
                    <a:pt x="11728" y="579"/>
                  </a:moveTo>
                  <a:cubicBezTo>
                    <a:pt x="12221" y="579"/>
                    <a:pt x="12468" y="1196"/>
                    <a:pt x="12129" y="1536"/>
                  </a:cubicBezTo>
                  <a:cubicBezTo>
                    <a:pt x="12007" y="1658"/>
                    <a:pt x="11861" y="1713"/>
                    <a:pt x="11721" y="1713"/>
                  </a:cubicBezTo>
                  <a:cubicBezTo>
                    <a:pt x="11435" y="1713"/>
                    <a:pt x="11172" y="1486"/>
                    <a:pt x="11172" y="1134"/>
                  </a:cubicBezTo>
                  <a:cubicBezTo>
                    <a:pt x="11141" y="826"/>
                    <a:pt x="11419" y="579"/>
                    <a:pt x="11728" y="579"/>
                  </a:cubicBezTo>
                  <a:close/>
                  <a:moveTo>
                    <a:pt x="1492" y="576"/>
                  </a:moveTo>
                  <a:cubicBezTo>
                    <a:pt x="1782" y="576"/>
                    <a:pt x="2068" y="798"/>
                    <a:pt x="2068" y="1134"/>
                  </a:cubicBezTo>
                  <a:cubicBezTo>
                    <a:pt x="2068" y="1443"/>
                    <a:pt x="1821" y="1721"/>
                    <a:pt x="1512" y="1721"/>
                  </a:cubicBezTo>
                  <a:cubicBezTo>
                    <a:pt x="1019" y="1721"/>
                    <a:pt x="741" y="1104"/>
                    <a:pt x="1111" y="733"/>
                  </a:cubicBezTo>
                  <a:cubicBezTo>
                    <a:pt x="1219" y="625"/>
                    <a:pt x="1356" y="576"/>
                    <a:pt x="1492" y="576"/>
                  </a:cubicBezTo>
                  <a:close/>
                  <a:moveTo>
                    <a:pt x="6673" y="578"/>
                  </a:moveTo>
                  <a:cubicBezTo>
                    <a:pt x="8997" y="578"/>
                    <a:pt x="9794" y="3676"/>
                    <a:pt x="7777" y="4807"/>
                  </a:cubicBezTo>
                  <a:lnTo>
                    <a:pt x="7777" y="2863"/>
                  </a:lnTo>
                  <a:cubicBezTo>
                    <a:pt x="7824" y="2060"/>
                    <a:pt x="7229" y="1659"/>
                    <a:pt x="6635" y="1659"/>
                  </a:cubicBezTo>
                  <a:cubicBezTo>
                    <a:pt x="6041" y="1659"/>
                    <a:pt x="5447" y="2060"/>
                    <a:pt x="5494" y="2863"/>
                  </a:cubicBezTo>
                  <a:lnTo>
                    <a:pt x="5494" y="4807"/>
                  </a:lnTo>
                  <a:cubicBezTo>
                    <a:pt x="3467" y="3671"/>
                    <a:pt x="4282" y="579"/>
                    <a:pt x="6601" y="579"/>
                  </a:cubicBezTo>
                  <a:cubicBezTo>
                    <a:pt x="6605" y="579"/>
                    <a:pt x="6609" y="579"/>
                    <a:pt x="6613" y="579"/>
                  </a:cubicBezTo>
                  <a:lnTo>
                    <a:pt x="6613" y="579"/>
                  </a:lnTo>
                  <a:cubicBezTo>
                    <a:pt x="6633" y="578"/>
                    <a:pt x="6653" y="578"/>
                    <a:pt x="6673" y="578"/>
                  </a:cubicBezTo>
                  <a:close/>
                  <a:moveTo>
                    <a:pt x="1506" y="3982"/>
                  </a:moveTo>
                  <a:cubicBezTo>
                    <a:pt x="1791" y="3982"/>
                    <a:pt x="2068" y="4209"/>
                    <a:pt x="2068" y="4560"/>
                  </a:cubicBezTo>
                  <a:cubicBezTo>
                    <a:pt x="2068" y="4869"/>
                    <a:pt x="1821" y="5116"/>
                    <a:pt x="1512" y="5116"/>
                  </a:cubicBezTo>
                  <a:cubicBezTo>
                    <a:pt x="1019" y="5116"/>
                    <a:pt x="741" y="4498"/>
                    <a:pt x="1111" y="4159"/>
                  </a:cubicBezTo>
                  <a:cubicBezTo>
                    <a:pt x="1223" y="4037"/>
                    <a:pt x="1365" y="3982"/>
                    <a:pt x="1506" y="3982"/>
                  </a:cubicBezTo>
                  <a:close/>
                  <a:moveTo>
                    <a:pt x="11728" y="3974"/>
                  </a:moveTo>
                  <a:cubicBezTo>
                    <a:pt x="12221" y="3974"/>
                    <a:pt x="12468" y="4591"/>
                    <a:pt x="12129" y="4961"/>
                  </a:cubicBezTo>
                  <a:cubicBezTo>
                    <a:pt x="12011" y="5070"/>
                    <a:pt x="11871" y="5118"/>
                    <a:pt x="11735" y="5118"/>
                  </a:cubicBezTo>
                  <a:cubicBezTo>
                    <a:pt x="11444" y="5118"/>
                    <a:pt x="11172" y="4896"/>
                    <a:pt x="11172" y="4560"/>
                  </a:cubicBezTo>
                  <a:cubicBezTo>
                    <a:pt x="11141" y="4221"/>
                    <a:pt x="11419" y="3974"/>
                    <a:pt x="11728" y="3974"/>
                  </a:cubicBezTo>
                  <a:close/>
                  <a:moveTo>
                    <a:pt x="6616" y="0"/>
                  </a:moveTo>
                  <a:cubicBezTo>
                    <a:pt x="5571" y="0"/>
                    <a:pt x="4521" y="564"/>
                    <a:pt x="4012" y="1690"/>
                  </a:cubicBezTo>
                  <a:lnTo>
                    <a:pt x="2623" y="1227"/>
                  </a:lnTo>
                  <a:lnTo>
                    <a:pt x="2623" y="1134"/>
                  </a:lnTo>
                  <a:cubicBezTo>
                    <a:pt x="2623" y="413"/>
                    <a:pt x="2050" y="7"/>
                    <a:pt x="1477" y="7"/>
                  </a:cubicBezTo>
                  <a:cubicBezTo>
                    <a:pt x="1021" y="7"/>
                    <a:pt x="566" y="265"/>
                    <a:pt x="401" y="826"/>
                  </a:cubicBezTo>
                  <a:cubicBezTo>
                    <a:pt x="156" y="1665"/>
                    <a:pt x="819" y="2287"/>
                    <a:pt x="1510" y="2287"/>
                  </a:cubicBezTo>
                  <a:cubicBezTo>
                    <a:pt x="1861" y="2287"/>
                    <a:pt x="2219" y="2126"/>
                    <a:pt x="2469" y="1752"/>
                  </a:cubicBezTo>
                  <a:lnTo>
                    <a:pt x="3858" y="2215"/>
                  </a:lnTo>
                  <a:cubicBezTo>
                    <a:pt x="3796" y="2431"/>
                    <a:pt x="3765" y="2647"/>
                    <a:pt x="3765" y="2863"/>
                  </a:cubicBezTo>
                  <a:cubicBezTo>
                    <a:pt x="3765" y="3048"/>
                    <a:pt x="3796" y="3264"/>
                    <a:pt x="3858" y="3480"/>
                  </a:cubicBezTo>
                  <a:lnTo>
                    <a:pt x="2469" y="3943"/>
                  </a:lnTo>
                  <a:cubicBezTo>
                    <a:pt x="2253" y="3603"/>
                    <a:pt x="1883" y="3418"/>
                    <a:pt x="1512" y="3418"/>
                  </a:cubicBezTo>
                  <a:cubicBezTo>
                    <a:pt x="494" y="3418"/>
                    <a:pt x="0" y="4622"/>
                    <a:pt x="710" y="5363"/>
                  </a:cubicBezTo>
                  <a:cubicBezTo>
                    <a:pt x="937" y="5589"/>
                    <a:pt x="1217" y="5690"/>
                    <a:pt x="1493" y="5690"/>
                  </a:cubicBezTo>
                  <a:cubicBezTo>
                    <a:pt x="2082" y="5690"/>
                    <a:pt x="2654" y="5232"/>
                    <a:pt x="2654" y="4560"/>
                  </a:cubicBezTo>
                  <a:lnTo>
                    <a:pt x="2654" y="4468"/>
                  </a:lnTo>
                  <a:lnTo>
                    <a:pt x="4043" y="4005"/>
                  </a:lnTo>
                  <a:cubicBezTo>
                    <a:pt x="4321" y="4653"/>
                    <a:pt x="4845" y="5177"/>
                    <a:pt x="5494" y="5455"/>
                  </a:cubicBezTo>
                  <a:lnTo>
                    <a:pt x="5494" y="8017"/>
                  </a:lnTo>
                  <a:lnTo>
                    <a:pt x="4907" y="8017"/>
                  </a:lnTo>
                  <a:cubicBezTo>
                    <a:pt x="4290" y="8017"/>
                    <a:pt x="3796" y="8510"/>
                    <a:pt x="3796" y="9159"/>
                  </a:cubicBezTo>
                  <a:lnTo>
                    <a:pt x="3796" y="9992"/>
                  </a:lnTo>
                  <a:cubicBezTo>
                    <a:pt x="3765" y="11998"/>
                    <a:pt x="5061" y="13757"/>
                    <a:pt x="6975" y="14343"/>
                  </a:cubicBezTo>
                  <a:cubicBezTo>
                    <a:pt x="7016" y="14360"/>
                    <a:pt x="7055" y="14368"/>
                    <a:pt x="7091" y="14368"/>
                  </a:cubicBezTo>
                  <a:cubicBezTo>
                    <a:pt x="7385" y="14368"/>
                    <a:pt x="7514" y="13870"/>
                    <a:pt x="7129" y="13788"/>
                  </a:cubicBezTo>
                  <a:cubicBezTo>
                    <a:pt x="5494" y="13263"/>
                    <a:pt x="4352" y="11751"/>
                    <a:pt x="4382" y="9992"/>
                  </a:cubicBezTo>
                  <a:lnTo>
                    <a:pt x="4382" y="9159"/>
                  </a:lnTo>
                  <a:cubicBezTo>
                    <a:pt x="4382" y="8819"/>
                    <a:pt x="4629" y="8572"/>
                    <a:pt x="4938" y="8572"/>
                  </a:cubicBezTo>
                  <a:lnTo>
                    <a:pt x="5494" y="8572"/>
                  </a:lnTo>
                  <a:lnTo>
                    <a:pt x="5494" y="9992"/>
                  </a:lnTo>
                  <a:cubicBezTo>
                    <a:pt x="5524" y="10162"/>
                    <a:pt x="5656" y="10246"/>
                    <a:pt x="5787" y="10246"/>
                  </a:cubicBezTo>
                  <a:cubicBezTo>
                    <a:pt x="5918" y="10246"/>
                    <a:pt x="6049" y="10162"/>
                    <a:pt x="6080" y="9992"/>
                  </a:cubicBezTo>
                  <a:lnTo>
                    <a:pt x="6080" y="2863"/>
                  </a:lnTo>
                  <a:cubicBezTo>
                    <a:pt x="6080" y="2477"/>
                    <a:pt x="6358" y="2284"/>
                    <a:pt x="6635" y="2284"/>
                  </a:cubicBezTo>
                  <a:cubicBezTo>
                    <a:pt x="6913" y="2284"/>
                    <a:pt x="7191" y="2477"/>
                    <a:pt x="7191" y="2863"/>
                  </a:cubicBezTo>
                  <a:lnTo>
                    <a:pt x="7191" y="8294"/>
                  </a:lnTo>
                  <a:cubicBezTo>
                    <a:pt x="7191" y="8480"/>
                    <a:pt x="7338" y="8572"/>
                    <a:pt x="7484" y="8572"/>
                  </a:cubicBezTo>
                  <a:cubicBezTo>
                    <a:pt x="7631" y="8572"/>
                    <a:pt x="7777" y="8480"/>
                    <a:pt x="7777" y="8294"/>
                  </a:cubicBezTo>
                  <a:lnTo>
                    <a:pt x="7777" y="6535"/>
                  </a:lnTo>
                  <a:cubicBezTo>
                    <a:pt x="7777" y="6165"/>
                    <a:pt x="8063" y="5980"/>
                    <a:pt x="8348" y="5980"/>
                  </a:cubicBezTo>
                  <a:cubicBezTo>
                    <a:pt x="8634" y="5980"/>
                    <a:pt x="8919" y="6165"/>
                    <a:pt x="8919" y="6535"/>
                  </a:cubicBezTo>
                  <a:lnTo>
                    <a:pt x="8919" y="8294"/>
                  </a:lnTo>
                  <a:cubicBezTo>
                    <a:pt x="8888" y="8510"/>
                    <a:pt x="9043" y="8618"/>
                    <a:pt x="9197" y="8618"/>
                  </a:cubicBezTo>
                  <a:cubicBezTo>
                    <a:pt x="9351" y="8618"/>
                    <a:pt x="9506" y="8510"/>
                    <a:pt x="9475" y="8294"/>
                  </a:cubicBezTo>
                  <a:lnTo>
                    <a:pt x="9475" y="7091"/>
                  </a:lnTo>
                  <a:cubicBezTo>
                    <a:pt x="9475" y="6720"/>
                    <a:pt x="9760" y="6535"/>
                    <a:pt x="10046" y="6535"/>
                  </a:cubicBezTo>
                  <a:cubicBezTo>
                    <a:pt x="10331" y="6535"/>
                    <a:pt x="10617" y="6720"/>
                    <a:pt x="10617" y="7091"/>
                  </a:cubicBezTo>
                  <a:lnTo>
                    <a:pt x="10617" y="8294"/>
                  </a:lnTo>
                  <a:cubicBezTo>
                    <a:pt x="10586" y="8510"/>
                    <a:pt x="10740" y="8618"/>
                    <a:pt x="10894" y="8618"/>
                  </a:cubicBezTo>
                  <a:cubicBezTo>
                    <a:pt x="11049" y="8618"/>
                    <a:pt x="11203" y="8510"/>
                    <a:pt x="11172" y="8294"/>
                  </a:cubicBezTo>
                  <a:lnTo>
                    <a:pt x="11172" y="7677"/>
                  </a:lnTo>
                  <a:cubicBezTo>
                    <a:pt x="11203" y="7322"/>
                    <a:pt x="11473" y="7145"/>
                    <a:pt x="11743" y="7145"/>
                  </a:cubicBezTo>
                  <a:cubicBezTo>
                    <a:pt x="12013" y="7145"/>
                    <a:pt x="12283" y="7322"/>
                    <a:pt x="12314" y="7677"/>
                  </a:cubicBezTo>
                  <a:lnTo>
                    <a:pt x="12314" y="9992"/>
                  </a:lnTo>
                  <a:cubicBezTo>
                    <a:pt x="12314" y="11720"/>
                    <a:pt x="11172" y="13263"/>
                    <a:pt x="9506" y="13788"/>
                  </a:cubicBezTo>
                  <a:cubicBezTo>
                    <a:pt x="9223" y="13901"/>
                    <a:pt x="9328" y="14324"/>
                    <a:pt x="9609" y="14324"/>
                  </a:cubicBezTo>
                  <a:cubicBezTo>
                    <a:pt x="9634" y="14324"/>
                    <a:pt x="9662" y="14320"/>
                    <a:pt x="9691" y="14312"/>
                  </a:cubicBezTo>
                  <a:cubicBezTo>
                    <a:pt x="11573" y="13726"/>
                    <a:pt x="12839" y="11967"/>
                    <a:pt x="12869" y="9992"/>
                  </a:cubicBezTo>
                  <a:lnTo>
                    <a:pt x="12869" y="7677"/>
                  </a:lnTo>
                  <a:cubicBezTo>
                    <a:pt x="12869" y="7060"/>
                    <a:pt x="12345" y="6566"/>
                    <a:pt x="11728" y="6566"/>
                  </a:cubicBezTo>
                  <a:cubicBezTo>
                    <a:pt x="11695" y="6562"/>
                    <a:pt x="11663" y="6560"/>
                    <a:pt x="11632" y="6560"/>
                  </a:cubicBezTo>
                  <a:cubicBezTo>
                    <a:pt x="11424" y="6560"/>
                    <a:pt x="11240" y="6644"/>
                    <a:pt x="11080" y="6751"/>
                  </a:cubicBezTo>
                  <a:cubicBezTo>
                    <a:pt x="10925" y="6288"/>
                    <a:pt x="10493" y="5980"/>
                    <a:pt x="10030" y="5980"/>
                  </a:cubicBezTo>
                  <a:cubicBezTo>
                    <a:pt x="9783" y="5980"/>
                    <a:pt x="9567" y="6041"/>
                    <a:pt x="9382" y="6165"/>
                  </a:cubicBezTo>
                  <a:cubicBezTo>
                    <a:pt x="9207" y="5683"/>
                    <a:pt x="8767" y="5403"/>
                    <a:pt x="8305" y="5403"/>
                  </a:cubicBezTo>
                  <a:cubicBezTo>
                    <a:pt x="8117" y="5403"/>
                    <a:pt x="7925" y="5449"/>
                    <a:pt x="7746" y="5548"/>
                  </a:cubicBezTo>
                  <a:lnTo>
                    <a:pt x="7746" y="5455"/>
                  </a:lnTo>
                  <a:cubicBezTo>
                    <a:pt x="8395" y="5177"/>
                    <a:pt x="8919" y="4653"/>
                    <a:pt x="9197" y="4005"/>
                  </a:cubicBezTo>
                  <a:lnTo>
                    <a:pt x="10586" y="4468"/>
                  </a:lnTo>
                  <a:lnTo>
                    <a:pt x="10586" y="4560"/>
                  </a:lnTo>
                  <a:cubicBezTo>
                    <a:pt x="10586" y="5302"/>
                    <a:pt x="11174" y="5716"/>
                    <a:pt x="11757" y="5716"/>
                  </a:cubicBezTo>
                  <a:cubicBezTo>
                    <a:pt x="12218" y="5716"/>
                    <a:pt x="12675" y="5458"/>
                    <a:pt x="12839" y="4900"/>
                  </a:cubicBezTo>
                  <a:cubicBezTo>
                    <a:pt x="13105" y="4039"/>
                    <a:pt x="12432" y="3395"/>
                    <a:pt x="11733" y="3395"/>
                  </a:cubicBezTo>
                  <a:cubicBezTo>
                    <a:pt x="11379" y="3395"/>
                    <a:pt x="11020" y="3560"/>
                    <a:pt x="10771" y="3943"/>
                  </a:cubicBezTo>
                  <a:lnTo>
                    <a:pt x="9382" y="3480"/>
                  </a:lnTo>
                  <a:cubicBezTo>
                    <a:pt x="9444" y="3264"/>
                    <a:pt x="9444" y="3048"/>
                    <a:pt x="9444" y="2863"/>
                  </a:cubicBezTo>
                  <a:cubicBezTo>
                    <a:pt x="9444" y="2647"/>
                    <a:pt x="9444" y="2431"/>
                    <a:pt x="9382" y="2215"/>
                  </a:cubicBezTo>
                  <a:lnTo>
                    <a:pt x="10771" y="1752"/>
                  </a:lnTo>
                  <a:cubicBezTo>
                    <a:pt x="11007" y="2122"/>
                    <a:pt x="11354" y="2280"/>
                    <a:pt x="11697" y="2280"/>
                  </a:cubicBezTo>
                  <a:cubicBezTo>
                    <a:pt x="12383" y="2280"/>
                    <a:pt x="13055" y="1649"/>
                    <a:pt x="12808" y="826"/>
                  </a:cubicBezTo>
                  <a:cubicBezTo>
                    <a:pt x="12644" y="265"/>
                    <a:pt x="12188" y="7"/>
                    <a:pt x="11732" y="7"/>
                  </a:cubicBezTo>
                  <a:cubicBezTo>
                    <a:pt x="11159" y="7"/>
                    <a:pt x="10586" y="413"/>
                    <a:pt x="10586" y="1134"/>
                  </a:cubicBezTo>
                  <a:lnTo>
                    <a:pt x="10586" y="1227"/>
                  </a:lnTo>
                  <a:lnTo>
                    <a:pt x="9197" y="1690"/>
                  </a:lnTo>
                  <a:cubicBezTo>
                    <a:pt x="8703" y="564"/>
                    <a:pt x="7662" y="0"/>
                    <a:pt x="6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101"/>
            <p:cNvSpPr/>
            <p:nvPr/>
          </p:nvSpPr>
          <p:spPr>
            <a:xfrm>
              <a:off x="1192200" y="3952275"/>
              <a:ext cx="15450" cy="14475"/>
            </a:xfrm>
            <a:custGeom>
              <a:rect b="b" l="l" r="r" t="t"/>
              <a:pathLst>
                <a:path extrusionOk="0" h="579" w="618">
                  <a:moveTo>
                    <a:pt x="309" y="0"/>
                  </a:moveTo>
                  <a:cubicBezTo>
                    <a:pt x="178" y="0"/>
                    <a:pt x="47" y="85"/>
                    <a:pt x="16" y="255"/>
                  </a:cubicBezTo>
                  <a:cubicBezTo>
                    <a:pt x="1" y="471"/>
                    <a:pt x="155" y="579"/>
                    <a:pt x="309" y="579"/>
                  </a:cubicBezTo>
                  <a:cubicBezTo>
                    <a:pt x="464" y="579"/>
                    <a:pt x="618" y="471"/>
                    <a:pt x="603" y="255"/>
                  </a:cubicBezTo>
                  <a:cubicBezTo>
                    <a:pt x="572" y="85"/>
                    <a:pt x="441"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5" name="Google Shape;21735;p101"/>
          <p:cNvGrpSpPr/>
          <p:nvPr/>
        </p:nvGrpSpPr>
        <p:grpSpPr>
          <a:xfrm>
            <a:off x="4751400" y="3976013"/>
            <a:ext cx="363425" cy="312600"/>
            <a:chOff x="2492650" y="1950300"/>
            <a:chExt cx="363425" cy="312600"/>
          </a:xfrm>
        </p:grpSpPr>
        <p:sp>
          <p:nvSpPr>
            <p:cNvPr id="21736" name="Google Shape;21736;p101"/>
            <p:cNvSpPr/>
            <p:nvPr/>
          </p:nvSpPr>
          <p:spPr>
            <a:xfrm>
              <a:off x="2646175" y="2099575"/>
              <a:ext cx="66400" cy="56750"/>
            </a:xfrm>
            <a:custGeom>
              <a:rect b="b" l="l" r="r" t="t"/>
              <a:pathLst>
                <a:path extrusionOk="0" h="2270" w="2656">
                  <a:moveTo>
                    <a:pt x="1143" y="541"/>
                  </a:moveTo>
                  <a:lnTo>
                    <a:pt x="1143" y="572"/>
                  </a:lnTo>
                  <a:cubicBezTo>
                    <a:pt x="1637" y="572"/>
                    <a:pt x="1914" y="1189"/>
                    <a:pt x="1544" y="1560"/>
                  </a:cubicBezTo>
                  <a:cubicBezTo>
                    <a:pt x="1431" y="1663"/>
                    <a:pt x="1295" y="1709"/>
                    <a:pt x="1161" y="1709"/>
                  </a:cubicBezTo>
                  <a:cubicBezTo>
                    <a:pt x="857" y="1709"/>
                    <a:pt x="566" y="1471"/>
                    <a:pt x="587" y="1128"/>
                  </a:cubicBezTo>
                  <a:cubicBezTo>
                    <a:pt x="587" y="788"/>
                    <a:pt x="834" y="541"/>
                    <a:pt x="1143" y="541"/>
                  </a:cubicBezTo>
                  <a:close/>
                  <a:moveTo>
                    <a:pt x="1137" y="1"/>
                  </a:moveTo>
                  <a:cubicBezTo>
                    <a:pt x="566" y="1"/>
                    <a:pt x="22" y="447"/>
                    <a:pt x="1" y="1128"/>
                  </a:cubicBezTo>
                  <a:cubicBezTo>
                    <a:pt x="1" y="1745"/>
                    <a:pt x="495" y="2270"/>
                    <a:pt x="1143" y="2270"/>
                  </a:cubicBezTo>
                  <a:cubicBezTo>
                    <a:pt x="2130" y="2270"/>
                    <a:pt x="2655" y="1066"/>
                    <a:pt x="1945" y="356"/>
                  </a:cubicBezTo>
                  <a:cubicBezTo>
                    <a:pt x="1710" y="110"/>
                    <a:pt x="1420" y="1"/>
                    <a:pt x="11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101"/>
            <p:cNvSpPr/>
            <p:nvPr/>
          </p:nvSpPr>
          <p:spPr>
            <a:xfrm>
              <a:off x="2582150" y="2056000"/>
              <a:ext cx="185200" cy="142750"/>
            </a:xfrm>
            <a:custGeom>
              <a:rect b="b" l="l" r="r" t="t"/>
              <a:pathLst>
                <a:path extrusionOk="0" h="5710" w="7408">
                  <a:moveTo>
                    <a:pt x="3704" y="587"/>
                  </a:moveTo>
                  <a:cubicBezTo>
                    <a:pt x="5154" y="587"/>
                    <a:pt x="6420" y="2346"/>
                    <a:pt x="6790" y="2871"/>
                  </a:cubicBezTo>
                  <a:cubicBezTo>
                    <a:pt x="6451" y="3395"/>
                    <a:pt x="5185" y="5154"/>
                    <a:pt x="3704" y="5154"/>
                  </a:cubicBezTo>
                  <a:cubicBezTo>
                    <a:pt x="2222" y="5154"/>
                    <a:pt x="988" y="3395"/>
                    <a:pt x="618" y="2871"/>
                  </a:cubicBezTo>
                  <a:cubicBezTo>
                    <a:pt x="957" y="2346"/>
                    <a:pt x="2222" y="587"/>
                    <a:pt x="3704" y="587"/>
                  </a:cubicBezTo>
                  <a:close/>
                  <a:moveTo>
                    <a:pt x="3704" y="1"/>
                  </a:moveTo>
                  <a:cubicBezTo>
                    <a:pt x="1667" y="1"/>
                    <a:pt x="124" y="2593"/>
                    <a:pt x="62" y="2716"/>
                  </a:cubicBezTo>
                  <a:cubicBezTo>
                    <a:pt x="0" y="2809"/>
                    <a:pt x="0" y="2932"/>
                    <a:pt x="62" y="3025"/>
                  </a:cubicBezTo>
                  <a:cubicBezTo>
                    <a:pt x="124" y="3118"/>
                    <a:pt x="1698" y="5710"/>
                    <a:pt x="3704" y="5710"/>
                  </a:cubicBezTo>
                  <a:cubicBezTo>
                    <a:pt x="5710" y="5710"/>
                    <a:pt x="7284" y="3118"/>
                    <a:pt x="7346" y="3025"/>
                  </a:cubicBezTo>
                  <a:cubicBezTo>
                    <a:pt x="7407" y="2932"/>
                    <a:pt x="7407" y="2809"/>
                    <a:pt x="7346" y="2716"/>
                  </a:cubicBezTo>
                  <a:cubicBezTo>
                    <a:pt x="7284" y="2593"/>
                    <a:pt x="5710" y="1"/>
                    <a:pt x="3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101"/>
            <p:cNvSpPr/>
            <p:nvPr/>
          </p:nvSpPr>
          <p:spPr>
            <a:xfrm>
              <a:off x="2539725" y="2035925"/>
              <a:ext cx="59950" cy="57125"/>
            </a:xfrm>
            <a:custGeom>
              <a:rect b="b" l="l" r="r" t="t"/>
              <a:pathLst>
                <a:path extrusionOk="0" h="2285" w="2398">
                  <a:moveTo>
                    <a:pt x="2005" y="0"/>
                  </a:moveTo>
                  <a:cubicBezTo>
                    <a:pt x="1995" y="0"/>
                    <a:pt x="1985" y="0"/>
                    <a:pt x="1975" y="1"/>
                  </a:cubicBezTo>
                  <a:lnTo>
                    <a:pt x="278" y="1"/>
                  </a:lnTo>
                  <a:cubicBezTo>
                    <a:pt x="123" y="1"/>
                    <a:pt x="0" y="125"/>
                    <a:pt x="0" y="279"/>
                  </a:cubicBezTo>
                  <a:lnTo>
                    <a:pt x="0" y="2007"/>
                  </a:lnTo>
                  <a:cubicBezTo>
                    <a:pt x="0" y="2161"/>
                    <a:pt x="123" y="2285"/>
                    <a:pt x="278" y="2285"/>
                  </a:cubicBezTo>
                  <a:lnTo>
                    <a:pt x="278" y="2254"/>
                  </a:lnTo>
                  <a:cubicBezTo>
                    <a:pt x="432" y="2254"/>
                    <a:pt x="556" y="2131"/>
                    <a:pt x="556" y="1976"/>
                  </a:cubicBezTo>
                  <a:lnTo>
                    <a:pt x="556" y="587"/>
                  </a:lnTo>
                  <a:lnTo>
                    <a:pt x="1975" y="587"/>
                  </a:lnTo>
                  <a:cubicBezTo>
                    <a:pt x="1985" y="588"/>
                    <a:pt x="1995" y="589"/>
                    <a:pt x="2005" y="589"/>
                  </a:cubicBezTo>
                  <a:cubicBezTo>
                    <a:pt x="2397" y="589"/>
                    <a:pt x="2397" y="0"/>
                    <a:pt x="2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101"/>
            <p:cNvSpPr/>
            <p:nvPr/>
          </p:nvSpPr>
          <p:spPr>
            <a:xfrm>
              <a:off x="2749050" y="2035825"/>
              <a:ext cx="59950" cy="55875"/>
            </a:xfrm>
            <a:custGeom>
              <a:rect b="b" l="l" r="r" t="t"/>
              <a:pathLst>
                <a:path extrusionOk="0" h="2235" w="2398">
                  <a:moveTo>
                    <a:pt x="366" y="1"/>
                  </a:moveTo>
                  <a:cubicBezTo>
                    <a:pt x="1" y="1"/>
                    <a:pt x="10" y="562"/>
                    <a:pt x="393" y="562"/>
                  </a:cubicBezTo>
                  <a:cubicBezTo>
                    <a:pt x="403" y="562"/>
                    <a:pt x="413" y="561"/>
                    <a:pt x="423" y="561"/>
                  </a:cubicBezTo>
                  <a:lnTo>
                    <a:pt x="1842" y="561"/>
                  </a:lnTo>
                  <a:lnTo>
                    <a:pt x="1842" y="1980"/>
                  </a:lnTo>
                  <a:cubicBezTo>
                    <a:pt x="1858" y="2150"/>
                    <a:pt x="1989" y="2235"/>
                    <a:pt x="2120" y="2235"/>
                  </a:cubicBezTo>
                  <a:cubicBezTo>
                    <a:pt x="2251" y="2235"/>
                    <a:pt x="2382" y="2150"/>
                    <a:pt x="2398" y="1980"/>
                  </a:cubicBezTo>
                  <a:lnTo>
                    <a:pt x="2398" y="283"/>
                  </a:lnTo>
                  <a:cubicBezTo>
                    <a:pt x="2398" y="142"/>
                    <a:pt x="2295" y="1"/>
                    <a:pt x="2160" y="1"/>
                  </a:cubicBezTo>
                  <a:cubicBezTo>
                    <a:pt x="2147" y="1"/>
                    <a:pt x="2133" y="2"/>
                    <a:pt x="2120" y="5"/>
                  </a:cubicBezTo>
                  <a:lnTo>
                    <a:pt x="423" y="5"/>
                  </a:lnTo>
                  <a:cubicBezTo>
                    <a:pt x="403"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101"/>
            <p:cNvSpPr/>
            <p:nvPr/>
          </p:nvSpPr>
          <p:spPr>
            <a:xfrm>
              <a:off x="2749050" y="2163250"/>
              <a:ext cx="59950" cy="57150"/>
            </a:xfrm>
            <a:custGeom>
              <a:rect b="b" l="l" r="r" t="t"/>
              <a:pathLst>
                <a:path extrusionOk="0" h="2286" w="2398">
                  <a:moveTo>
                    <a:pt x="2120" y="0"/>
                  </a:moveTo>
                  <a:cubicBezTo>
                    <a:pt x="1966" y="0"/>
                    <a:pt x="1842" y="124"/>
                    <a:pt x="1842" y="278"/>
                  </a:cubicBezTo>
                  <a:lnTo>
                    <a:pt x="1842" y="1698"/>
                  </a:lnTo>
                  <a:lnTo>
                    <a:pt x="423" y="1698"/>
                  </a:lnTo>
                  <a:cubicBezTo>
                    <a:pt x="413" y="1697"/>
                    <a:pt x="403" y="1697"/>
                    <a:pt x="393" y="1697"/>
                  </a:cubicBezTo>
                  <a:cubicBezTo>
                    <a:pt x="0" y="1697"/>
                    <a:pt x="0" y="2285"/>
                    <a:pt x="393" y="2285"/>
                  </a:cubicBezTo>
                  <a:cubicBezTo>
                    <a:pt x="403" y="2285"/>
                    <a:pt x="413" y="2285"/>
                    <a:pt x="423" y="2284"/>
                  </a:cubicBezTo>
                  <a:lnTo>
                    <a:pt x="2120" y="2284"/>
                  </a:lnTo>
                  <a:cubicBezTo>
                    <a:pt x="2274" y="2284"/>
                    <a:pt x="2398" y="2130"/>
                    <a:pt x="2398" y="1975"/>
                  </a:cubicBezTo>
                  <a:lnTo>
                    <a:pt x="2398" y="278"/>
                  </a:lnTo>
                  <a:cubicBezTo>
                    <a:pt x="2398" y="124"/>
                    <a:pt x="2274"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101"/>
            <p:cNvSpPr/>
            <p:nvPr/>
          </p:nvSpPr>
          <p:spPr>
            <a:xfrm>
              <a:off x="2539725" y="2163825"/>
              <a:ext cx="59950" cy="56575"/>
            </a:xfrm>
            <a:custGeom>
              <a:rect b="b" l="l" r="r" t="t"/>
              <a:pathLst>
                <a:path extrusionOk="0" h="2263" w="2398">
                  <a:moveTo>
                    <a:pt x="278" y="0"/>
                  </a:moveTo>
                  <a:cubicBezTo>
                    <a:pt x="147" y="0"/>
                    <a:pt x="15" y="85"/>
                    <a:pt x="0" y="255"/>
                  </a:cubicBezTo>
                  <a:lnTo>
                    <a:pt x="0" y="1952"/>
                  </a:lnTo>
                  <a:cubicBezTo>
                    <a:pt x="0" y="2107"/>
                    <a:pt x="123" y="2261"/>
                    <a:pt x="278" y="2261"/>
                  </a:cubicBezTo>
                  <a:lnTo>
                    <a:pt x="1975" y="2261"/>
                  </a:lnTo>
                  <a:cubicBezTo>
                    <a:pt x="1985" y="2262"/>
                    <a:pt x="1995" y="2262"/>
                    <a:pt x="2005" y="2262"/>
                  </a:cubicBezTo>
                  <a:cubicBezTo>
                    <a:pt x="2397" y="2262"/>
                    <a:pt x="2397" y="1674"/>
                    <a:pt x="2005" y="1674"/>
                  </a:cubicBezTo>
                  <a:cubicBezTo>
                    <a:pt x="1995" y="1674"/>
                    <a:pt x="1985" y="1674"/>
                    <a:pt x="1975" y="1675"/>
                  </a:cubicBezTo>
                  <a:lnTo>
                    <a:pt x="556" y="1675"/>
                  </a:lnTo>
                  <a:lnTo>
                    <a:pt x="556" y="255"/>
                  </a:lnTo>
                  <a:cubicBezTo>
                    <a:pt x="540" y="85"/>
                    <a:pt x="409"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101"/>
            <p:cNvSpPr/>
            <p:nvPr/>
          </p:nvSpPr>
          <p:spPr>
            <a:xfrm>
              <a:off x="2664700" y="2248125"/>
              <a:ext cx="17000" cy="14550"/>
            </a:xfrm>
            <a:custGeom>
              <a:rect b="b" l="l" r="r" t="t"/>
              <a:pathLst>
                <a:path extrusionOk="0" h="582" w="680">
                  <a:moveTo>
                    <a:pt x="371" y="0"/>
                  </a:moveTo>
                  <a:cubicBezTo>
                    <a:pt x="124" y="0"/>
                    <a:pt x="1" y="309"/>
                    <a:pt x="186" y="494"/>
                  </a:cubicBezTo>
                  <a:cubicBezTo>
                    <a:pt x="246" y="554"/>
                    <a:pt x="320" y="582"/>
                    <a:pt x="392" y="582"/>
                  </a:cubicBezTo>
                  <a:cubicBezTo>
                    <a:pt x="540" y="582"/>
                    <a:pt x="680" y="465"/>
                    <a:pt x="680" y="278"/>
                  </a:cubicBezTo>
                  <a:cubicBezTo>
                    <a:pt x="680"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101"/>
            <p:cNvSpPr/>
            <p:nvPr/>
          </p:nvSpPr>
          <p:spPr>
            <a:xfrm>
              <a:off x="2492650" y="1950300"/>
              <a:ext cx="363425" cy="312600"/>
            </a:xfrm>
            <a:custGeom>
              <a:rect b="b" l="l" r="r" t="t"/>
              <a:pathLst>
                <a:path extrusionOk="0" h="12504" w="14537">
                  <a:moveTo>
                    <a:pt x="10401" y="556"/>
                  </a:moveTo>
                  <a:lnTo>
                    <a:pt x="10401" y="1698"/>
                  </a:lnTo>
                  <a:lnTo>
                    <a:pt x="556" y="1698"/>
                  </a:lnTo>
                  <a:lnTo>
                    <a:pt x="556" y="865"/>
                  </a:lnTo>
                  <a:cubicBezTo>
                    <a:pt x="556" y="710"/>
                    <a:pt x="679" y="587"/>
                    <a:pt x="834" y="556"/>
                  </a:cubicBezTo>
                  <a:close/>
                  <a:moveTo>
                    <a:pt x="13672" y="587"/>
                  </a:moveTo>
                  <a:cubicBezTo>
                    <a:pt x="13827" y="587"/>
                    <a:pt x="13950" y="710"/>
                    <a:pt x="13950" y="865"/>
                  </a:cubicBezTo>
                  <a:lnTo>
                    <a:pt x="13950" y="1698"/>
                  </a:lnTo>
                  <a:lnTo>
                    <a:pt x="10956" y="1698"/>
                  </a:lnTo>
                  <a:lnTo>
                    <a:pt x="10956" y="587"/>
                  </a:lnTo>
                  <a:close/>
                  <a:moveTo>
                    <a:pt x="834" y="0"/>
                  </a:moveTo>
                  <a:cubicBezTo>
                    <a:pt x="371" y="0"/>
                    <a:pt x="0" y="402"/>
                    <a:pt x="0" y="865"/>
                  </a:cubicBezTo>
                  <a:lnTo>
                    <a:pt x="0" y="11666"/>
                  </a:lnTo>
                  <a:cubicBezTo>
                    <a:pt x="0" y="12129"/>
                    <a:pt x="371" y="12499"/>
                    <a:pt x="834" y="12499"/>
                  </a:cubicBezTo>
                  <a:lnTo>
                    <a:pt x="5988" y="12499"/>
                  </a:lnTo>
                  <a:cubicBezTo>
                    <a:pt x="6006" y="12502"/>
                    <a:pt x="6024" y="12503"/>
                    <a:pt x="6042" y="12503"/>
                  </a:cubicBezTo>
                  <a:cubicBezTo>
                    <a:pt x="6402" y="12503"/>
                    <a:pt x="6402" y="11940"/>
                    <a:pt x="6042" y="11940"/>
                  </a:cubicBezTo>
                  <a:cubicBezTo>
                    <a:pt x="6024" y="11940"/>
                    <a:pt x="6006" y="11941"/>
                    <a:pt x="5988" y="11944"/>
                  </a:cubicBezTo>
                  <a:lnTo>
                    <a:pt x="834" y="11944"/>
                  </a:lnTo>
                  <a:cubicBezTo>
                    <a:pt x="679" y="11944"/>
                    <a:pt x="556" y="11821"/>
                    <a:pt x="556" y="11666"/>
                  </a:cubicBezTo>
                  <a:lnTo>
                    <a:pt x="556" y="2284"/>
                  </a:lnTo>
                  <a:lnTo>
                    <a:pt x="13950" y="2284"/>
                  </a:lnTo>
                  <a:lnTo>
                    <a:pt x="13950" y="11635"/>
                  </a:lnTo>
                  <a:cubicBezTo>
                    <a:pt x="13950" y="11790"/>
                    <a:pt x="13827" y="11913"/>
                    <a:pt x="13672" y="11913"/>
                  </a:cubicBezTo>
                  <a:lnTo>
                    <a:pt x="8549" y="11913"/>
                  </a:lnTo>
                  <a:cubicBezTo>
                    <a:pt x="8210" y="11975"/>
                    <a:pt x="8210" y="12438"/>
                    <a:pt x="8549" y="12499"/>
                  </a:cubicBezTo>
                  <a:lnTo>
                    <a:pt x="13672" y="12499"/>
                  </a:lnTo>
                  <a:cubicBezTo>
                    <a:pt x="14135" y="12499"/>
                    <a:pt x="14536" y="12098"/>
                    <a:pt x="14536" y="11635"/>
                  </a:cubicBezTo>
                  <a:lnTo>
                    <a:pt x="14536" y="865"/>
                  </a:lnTo>
                  <a:cubicBezTo>
                    <a:pt x="14536" y="402"/>
                    <a:pt x="14135" y="0"/>
                    <a:pt x="1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101"/>
          <p:cNvGrpSpPr/>
          <p:nvPr/>
        </p:nvGrpSpPr>
        <p:grpSpPr>
          <a:xfrm>
            <a:off x="5462875" y="3950175"/>
            <a:ext cx="367625" cy="364275"/>
            <a:chOff x="1732675" y="1924750"/>
            <a:chExt cx="367625" cy="364275"/>
          </a:xfrm>
        </p:grpSpPr>
        <p:sp>
          <p:nvSpPr>
            <p:cNvPr id="21745" name="Google Shape;21745;p101"/>
            <p:cNvSpPr/>
            <p:nvPr/>
          </p:nvSpPr>
          <p:spPr>
            <a:xfrm>
              <a:off x="1732675" y="1924750"/>
              <a:ext cx="367625" cy="364275"/>
            </a:xfrm>
            <a:custGeom>
              <a:rect b="b" l="l" r="r" t="t"/>
              <a:pathLst>
                <a:path extrusionOk="0" h="14571" w="14705">
                  <a:moveTo>
                    <a:pt x="7901" y="5034"/>
                  </a:moveTo>
                  <a:lnTo>
                    <a:pt x="7901" y="6146"/>
                  </a:lnTo>
                  <a:lnTo>
                    <a:pt x="6759" y="6146"/>
                  </a:lnTo>
                  <a:lnTo>
                    <a:pt x="6759" y="5034"/>
                  </a:lnTo>
                  <a:close/>
                  <a:moveTo>
                    <a:pt x="5895" y="8398"/>
                  </a:moveTo>
                  <a:cubicBezTo>
                    <a:pt x="6049" y="8398"/>
                    <a:pt x="6204" y="8522"/>
                    <a:pt x="6204" y="8676"/>
                  </a:cubicBezTo>
                  <a:lnTo>
                    <a:pt x="6204" y="11978"/>
                  </a:lnTo>
                  <a:cubicBezTo>
                    <a:pt x="6204" y="12133"/>
                    <a:pt x="6049" y="12256"/>
                    <a:pt x="5895" y="12256"/>
                  </a:cubicBezTo>
                  <a:lnTo>
                    <a:pt x="926" y="12256"/>
                  </a:lnTo>
                  <a:cubicBezTo>
                    <a:pt x="772" y="12256"/>
                    <a:pt x="618" y="12133"/>
                    <a:pt x="618" y="11978"/>
                  </a:cubicBezTo>
                  <a:lnTo>
                    <a:pt x="618" y="8676"/>
                  </a:lnTo>
                  <a:cubicBezTo>
                    <a:pt x="618" y="8522"/>
                    <a:pt x="772" y="8398"/>
                    <a:pt x="926" y="8398"/>
                  </a:cubicBezTo>
                  <a:close/>
                  <a:moveTo>
                    <a:pt x="13734" y="8398"/>
                  </a:moveTo>
                  <a:cubicBezTo>
                    <a:pt x="13888" y="8398"/>
                    <a:pt x="14012" y="8522"/>
                    <a:pt x="14012" y="8676"/>
                  </a:cubicBezTo>
                  <a:lnTo>
                    <a:pt x="14012" y="11978"/>
                  </a:lnTo>
                  <a:cubicBezTo>
                    <a:pt x="14012" y="12133"/>
                    <a:pt x="13888" y="12256"/>
                    <a:pt x="13734" y="12256"/>
                  </a:cubicBezTo>
                  <a:lnTo>
                    <a:pt x="8734" y="12256"/>
                  </a:lnTo>
                  <a:cubicBezTo>
                    <a:pt x="8580" y="12256"/>
                    <a:pt x="8457" y="12133"/>
                    <a:pt x="8457" y="11978"/>
                  </a:cubicBezTo>
                  <a:lnTo>
                    <a:pt x="8457" y="8676"/>
                  </a:lnTo>
                  <a:cubicBezTo>
                    <a:pt x="8457" y="8522"/>
                    <a:pt x="8580" y="8398"/>
                    <a:pt x="8734" y="8398"/>
                  </a:cubicBezTo>
                  <a:close/>
                  <a:moveTo>
                    <a:pt x="3982" y="12812"/>
                  </a:moveTo>
                  <a:lnTo>
                    <a:pt x="3982" y="13984"/>
                  </a:lnTo>
                  <a:lnTo>
                    <a:pt x="2840" y="13984"/>
                  </a:lnTo>
                  <a:lnTo>
                    <a:pt x="2840" y="12812"/>
                  </a:lnTo>
                  <a:close/>
                  <a:moveTo>
                    <a:pt x="11821" y="12812"/>
                  </a:moveTo>
                  <a:lnTo>
                    <a:pt x="11821" y="13984"/>
                  </a:lnTo>
                  <a:lnTo>
                    <a:pt x="10679" y="13984"/>
                  </a:lnTo>
                  <a:lnTo>
                    <a:pt x="10679" y="12812"/>
                  </a:lnTo>
                  <a:close/>
                  <a:moveTo>
                    <a:pt x="6103" y="0"/>
                  </a:moveTo>
                  <a:cubicBezTo>
                    <a:pt x="6086" y="0"/>
                    <a:pt x="6068" y="1"/>
                    <a:pt x="6049" y="4"/>
                  </a:cubicBezTo>
                  <a:lnTo>
                    <a:pt x="4908" y="4"/>
                  </a:lnTo>
                  <a:cubicBezTo>
                    <a:pt x="4445" y="4"/>
                    <a:pt x="4043" y="374"/>
                    <a:pt x="4074" y="868"/>
                  </a:cubicBezTo>
                  <a:lnTo>
                    <a:pt x="4074" y="4139"/>
                  </a:lnTo>
                  <a:cubicBezTo>
                    <a:pt x="4043" y="4633"/>
                    <a:pt x="4445" y="5034"/>
                    <a:pt x="4908" y="5034"/>
                  </a:cubicBezTo>
                  <a:lnTo>
                    <a:pt x="6204" y="5034"/>
                  </a:lnTo>
                  <a:lnTo>
                    <a:pt x="6204" y="6146"/>
                  </a:lnTo>
                  <a:lnTo>
                    <a:pt x="340" y="6146"/>
                  </a:lnTo>
                  <a:cubicBezTo>
                    <a:pt x="0" y="6207"/>
                    <a:pt x="0" y="6670"/>
                    <a:pt x="340" y="6732"/>
                  </a:cubicBezTo>
                  <a:lnTo>
                    <a:pt x="3118" y="6732"/>
                  </a:lnTo>
                  <a:lnTo>
                    <a:pt x="3118" y="7843"/>
                  </a:lnTo>
                  <a:lnTo>
                    <a:pt x="926" y="7843"/>
                  </a:lnTo>
                  <a:cubicBezTo>
                    <a:pt x="433" y="7843"/>
                    <a:pt x="62" y="8213"/>
                    <a:pt x="62" y="8676"/>
                  </a:cubicBezTo>
                  <a:lnTo>
                    <a:pt x="62" y="11978"/>
                  </a:lnTo>
                  <a:cubicBezTo>
                    <a:pt x="62" y="12441"/>
                    <a:pt x="433" y="12843"/>
                    <a:pt x="926" y="12843"/>
                  </a:cubicBezTo>
                  <a:lnTo>
                    <a:pt x="2284" y="12843"/>
                  </a:lnTo>
                  <a:lnTo>
                    <a:pt x="2284" y="13984"/>
                  </a:lnTo>
                  <a:lnTo>
                    <a:pt x="1297" y="13984"/>
                  </a:lnTo>
                  <a:cubicBezTo>
                    <a:pt x="1112" y="13984"/>
                    <a:pt x="988" y="14108"/>
                    <a:pt x="988" y="14262"/>
                  </a:cubicBezTo>
                  <a:cubicBezTo>
                    <a:pt x="988" y="14416"/>
                    <a:pt x="1112" y="14540"/>
                    <a:pt x="1297" y="14571"/>
                  </a:cubicBezTo>
                  <a:lnTo>
                    <a:pt x="5525" y="14571"/>
                  </a:lnTo>
                  <a:cubicBezTo>
                    <a:pt x="5679" y="14540"/>
                    <a:pt x="5803" y="14416"/>
                    <a:pt x="5803" y="14262"/>
                  </a:cubicBezTo>
                  <a:cubicBezTo>
                    <a:pt x="5803" y="14108"/>
                    <a:pt x="5679" y="13984"/>
                    <a:pt x="5525" y="13984"/>
                  </a:cubicBezTo>
                  <a:lnTo>
                    <a:pt x="4537" y="13984"/>
                  </a:lnTo>
                  <a:lnTo>
                    <a:pt x="4537" y="12843"/>
                  </a:lnTo>
                  <a:lnTo>
                    <a:pt x="5895" y="12843"/>
                  </a:lnTo>
                  <a:cubicBezTo>
                    <a:pt x="6389" y="12843"/>
                    <a:pt x="6759" y="12441"/>
                    <a:pt x="6759" y="11978"/>
                  </a:cubicBezTo>
                  <a:lnTo>
                    <a:pt x="6759" y="8676"/>
                  </a:lnTo>
                  <a:cubicBezTo>
                    <a:pt x="6759" y="8213"/>
                    <a:pt x="6389" y="7843"/>
                    <a:pt x="5895" y="7843"/>
                  </a:cubicBezTo>
                  <a:lnTo>
                    <a:pt x="3704" y="7843"/>
                  </a:lnTo>
                  <a:lnTo>
                    <a:pt x="3704" y="6701"/>
                  </a:lnTo>
                  <a:lnTo>
                    <a:pt x="10956" y="6701"/>
                  </a:lnTo>
                  <a:lnTo>
                    <a:pt x="10956" y="7843"/>
                  </a:lnTo>
                  <a:lnTo>
                    <a:pt x="8734" y="7843"/>
                  </a:lnTo>
                  <a:cubicBezTo>
                    <a:pt x="8271" y="7843"/>
                    <a:pt x="7901" y="8213"/>
                    <a:pt x="7901" y="8676"/>
                  </a:cubicBezTo>
                  <a:lnTo>
                    <a:pt x="7901" y="11978"/>
                  </a:lnTo>
                  <a:cubicBezTo>
                    <a:pt x="7901" y="12441"/>
                    <a:pt x="8271" y="12843"/>
                    <a:pt x="8734" y="12843"/>
                  </a:cubicBezTo>
                  <a:lnTo>
                    <a:pt x="10123" y="12843"/>
                  </a:lnTo>
                  <a:lnTo>
                    <a:pt x="10123" y="13984"/>
                  </a:lnTo>
                  <a:lnTo>
                    <a:pt x="9105" y="13984"/>
                  </a:lnTo>
                  <a:cubicBezTo>
                    <a:pt x="8950" y="13984"/>
                    <a:pt x="8827" y="14108"/>
                    <a:pt x="8827" y="14262"/>
                  </a:cubicBezTo>
                  <a:cubicBezTo>
                    <a:pt x="8827" y="14416"/>
                    <a:pt x="8950" y="14571"/>
                    <a:pt x="9105" y="14571"/>
                  </a:cubicBezTo>
                  <a:lnTo>
                    <a:pt x="13364" y="14571"/>
                  </a:lnTo>
                  <a:cubicBezTo>
                    <a:pt x="13518" y="14571"/>
                    <a:pt x="13641" y="14416"/>
                    <a:pt x="13641" y="14262"/>
                  </a:cubicBezTo>
                  <a:cubicBezTo>
                    <a:pt x="13641" y="14108"/>
                    <a:pt x="13518" y="13984"/>
                    <a:pt x="13364" y="13984"/>
                  </a:cubicBezTo>
                  <a:lnTo>
                    <a:pt x="12376" y="13984"/>
                  </a:lnTo>
                  <a:lnTo>
                    <a:pt x="12376" y="12843"/>
                  </a:lnTo>
                  <a:lnTo>
                    <a:pt x="13734" y="12843"/>
                  </a:lnTo>
                  <a:cubicBezTo>
                    <a:pt x="14197" y="12843"/>
                    <a:pt x="14567" y="12441"/>
                    <a:pt x="14598" y="11978"/>
                  </a:cubicBezTo>
                  <a:lnTo>
                    <a:pt x="14598" y="8676"/>
                  </a:lnTo>
                  <a:cubicBezTo>
                    <a:pt x="14598" y="8213"/>
                    <a:pt x="14197" y="7843"/>
                    <a:pt x="13734" y="7843"/>
                  </a:cubicBezTo>
                  <a:lnTo>
                    <a:pt x="11512" y="7843"/>
                  </a:lnTo>
                  <a:lnTo>
                    <a:pt x="11512" y="6701"/>
                  </a:lnTo>
                  <a:lnTo>
                    <a:pt x="14320" y="6701"/>
                  </a:lnTo>
                  <a:cubicBezTo>
                    <a:pt x="14338" y="6704"/>
                    <a:pt x="14355" y="6705"/>
                    <a:pt x="14371" y="6705"/>
                  </a:cubicBezTo>
                  <a:cubicBezTo>
                    <a:pt x="14705" y="6705"/>
                    <a:pt x="14705" y="6142"/>
                    <a:pt x="14371" y="6142"/>
                  </a:cubicBezTo>
                  <a:cubicBezTo>
                    <a:pt x="14355" y="6142"/>
                    <a:pt x="14338" y="6143"/>
                    <a:pt x="14320" y="6146"/>
                  </a:cubicBezTo>
                  <a:lnTo>
                    <a:pt x="8457" y="6146"/>
                  </a:lnTo>
                  <a:lnTo>
                    <a:pt x="8457" y="5034"/>
                  </a:lnTo>
                  <a:lnTo>
                    <a:pt x="9753" y="5034"/>
                  </a:lnTo>
                  <a:cubicBezTo>
                    <a:pt x="10216" y="5004"/>
                    <a:pt x="10586" y="4633"/>
                    <a:pt x="10586" y="4170"/>
                  </a:cubicBezTo>
                  <a:lnTo>
                    <a:pt x="10586" y="868"/>
                  </a:lnTo>
                  <a:cubicBezTo>
                    <a:pt x="10586" y="374"/>
                    <a:pt x="10216" y="4"/>
                    <a:pt x="9753" y="4"/>
                  </a:cubicBezTo>
                  <a:lnTo>
                    <a:pt x="8580" y="4"/>
                  </a:lnTo>
                  <a:cubicBezTo>
                    <a:pt x="8241" y="35"/>
                    <a:pt x="8241" y="529"/>
                    <a:pt x="8580" y="560"/>
                  </a:cubicBezTo>
                  <a:lnTo>
                    <a:pt x="9753" y="560"/>
                  </a:lnTo>
                  <a:cubicBezTo>
                    <a:pt x="9907" y="560"/>
                    <a:pt x="10031" y="714"/>
                    <a:pt x="10031" y="868"/>
                  </a:cubicBezTo>
                  <a:lnTo>
                    <a:pt x="10031" y="4139"/>
                  </a:lnTo>
                  <a:cubicBezTo>
                    <a:pt x="10031" y="4294"/>
                    <a:pt x="9907" y="4417"/>
                    <a:pt x="9753" y="4417"/>
                  </a:cubicBezTo>
                  <a:lnTo>
                    <a:pt x="4908" y="4417"/>
                  </a:lnTo>
                  <a:cubicBezTo>
                    <a:pt x="4894" y="4420"/>
                    <a:pt x="4881" y="4421"/>
                    <a:pt x="4868" y="4421"/>
                  </a:cubicBezTo>
                  <a:cubicBezTo>
                    <a:pt x="4733" y="4421"/>
                    <a:pt x="4630" y="4280"/>
                    <a:pt x="4630" y="4139"/>
                  </a:cubicBezTo>
                  <a:lnTo>
                    <a:pt x="4630" y="868"/>
                  </a:lnTo>
                  <a:cubicBezTo>
                    <a:pt x="4630" y="714"/>
                    <a:pt x="4753" y="560"/>
                    <a:pt x="4908" y="560"/>
                  </a:cubicBezTo>
                  <a:lnTo>
                    <a:pt x="6049" y="560"/>
                  </a:lnTo>
                  <a:cubicBezTo>
                    <a:pt x="6068" y="562"/>
                    <a:pt x="6086" y="563"/>
                    <a:pt x="6103" y="563"/>
                  </a:cubicBezTo>
                  <a:cubicBezTo>
                    <a:pt x="6463" y="563"/>
                    <a:pt x="6463" y="0"/>
                    <a:pt x="6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101"/>
            <p:cNvSpPr/>
            <p:nvPr/>
          </p:nvSpPr>
          <p:spPr>
            <a:xfrm>
              <a:off x="1906275" y="1924850"/>
              <a:ext cx="17000" cy="14400"/>
            </a:xfrm>
            <a:custGeom>
              <a:rect b="b" l="l" r="r" t="t"/>
              <a:pathLst>
                <a:path extrusionOk="0" h="576" w="680">
                  <a:moveTo>
                    <a:pt x="371" y="0"/>
                  </a:moveTo>
                  <a:cubicBezTo>
                    <a:pt x="124" y="0"/>
                    <a:pt x="0" y="309"/>
                    <a:pt x="186" y="494"/>
                  </a:cubicBezTo>
                  <a:cubicBezTo>
                    <a:pt x="242" y="551"/>
                    <a:pt x="311" y="575"/>
                    <a:pt x="379" y="575"/>
                  </a:cubicBezTo>
                  <a:cubicBezTo>
                    <a:pt x="531" y="575"/>
                    <a:pt x="679" y="449"/>
                    <a:pt x="679" y="278"/>
                  </a:cubicBezTo>
                  <a:cubicBezTo>
                    <a:pt x="679" y="123"/>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7" name="Google Shape;21747;p101"/>
          <p:cNvGrpSpPr/>
          <p:nvPr/>
        </p:nvGrpSpPr>
        <p:grpSpPr>
          <a:xfrm>
            <a:off x="6255419" y="3950613"/>
            <a:ext cx="311725" cy="363400"/>
            <a:chOff x="7749975" y="3052825"/>
            <a:chExt cx="311725" cy="363400"/>
          </a:xfrm>
        </p:grpSpPr>
        <p:sp>
          <p:nvSpPr>
            <p:cNvPr id="21748" name="Google Shape;21748;p101"/>
            <p:cNvSpPr/>
            <p:nvPr/>
          </p:nvSpPr>
          <p:spPr>
            <a:xfrm>
              <a:off x="7868025" y="3295875"/>
              <a:ext cx="66375" cy="56550"/>
            </a:xfrm>
            <a:custGeom>
              <a:rect b="b" l="l" r="r" t="t"/>
              <a:pathLst>
                <a:path extrusionOk="0" h="2262" w="2655">
                  <a:moveTo>
                    <a:pt x="1522" y="553"/>
                  </a:moveTo>
                  <a:cubicBezTo>
                    <a:pt x="1812" y="553"/>
                    <a:pt x="2099" y="775"/>
                    <a:pt x="2099" y="1111"/>
                  </a:cubicBezTo>
                  <a:cubicBezTo>
                    <a:pt x="2099" y="1451"/>
                    <a:pt x="1852" y="1698"/>
                    <a:pt x="1512" y="1698"/>
                  </a:cubicBezTo>
                  <a:cubicBezTo>
                    <a:pt x="1018" y="1698"/>
                    <a:pt x="772" y="1081"/>
                    <a:pt x="1142" y="710"/>
                  </a:cubicBezTo>
                  <a:cubicBezTo>
                    <a:pt x="1250" y="602"/>
                    <a:pt x="1387" y="553"/>
                    <a:pt x="1522" y="553"/>
                  </a:cubicBezTo>
                  <a:close/>
                  <a:moveTo>
                    <a:pt x="1512" y="0"/>
                  </a:moveTo>
                  <a:cubicBezTo>
                    <a:pt x="525" y="0"/>
                    <a:pt x="0" y="1204"/>
                    <a:pt x="710" y="1914"/>
                  </a:cubicBezTo>
                  <a:cubicBezTo>
                    <a:pt x="950" y="2154"/>
                    <a:pt x="1240" y="2262"/>
                    <a:pt x="1521" y="2262"/>
                  </a:cubicBezTo>
                  <a:cubicBezTo>
                    <a:pt x="2106" y="2262"/>
                    <a:pt x="2654" y="1799"/>
                    <a:pt x="2654" y="1111"/>
                  </a:cubicBezTo>
                  <a:cubicBezTo>
                    <a:pt x="2654" y="494"/>
                    <a:pt x="2160" y="0"/>
                    <a:pt x="1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101"/>
            <p:cNvSpPr/>
            <p:nvPr/>
          </p:nvSpPr>
          <p:spPr>
            <a:xfrm>
              <a:off x="7749975" y="3052825"/>
              <a:ext cx="311725" cy="363400"/>
            </a:xfrm>
            <a:custGeom>
              <a:rect b="b" l="l" r="r" t="t"/>
              <a:pathLst>
                <a:path extrusionOk="0" h="14536" w="12469">
                  <a:moveTo>
                    <a:pt x="9382" y="587"/>
                  </a:moveTo>
                  <a:lnTo>
                    <a:pt x="9382" y="1729"/>
                  </a:lnTo>
                  <a:lnTo>
                    <a:pt x="587" y="1729"/>
                  </a:lnTo>
                  <a:lnTo>
                    <a:pt x="587" y="865"/>
                  </a:lnTo>
                  <a:cubicBezTo>
                    <a:pt x="556" y="711"/>
                    <a:pt x="710" y="587"/>
                    <a:pt x="864" y="587"/>
                  </a:cubicBezTo>
                  <a:close/>
                  <a:moveTo>
                    <a:pt x="11635" y="587"/>
                  </a:moveTo>
                  <a:cubicBezTo>
                    <a:pt x="11789" y="587"/>
                    <a:pt x="11913" y="711"/>
                    <a:pt x="11913" y="865"/>
                  </a:cubicBezTo>
                  <a:lnTo>
                    <a:pt x="11913" y="1729"/>
                  </a:lnTo>
                  <a:lnTo>
                    <a:pt x="9938" y="1729"/>
                  </a:lnTo>
                  <a:lnTo>
                    <a:pt x="9938" y="587"/>
                  </a:lnTo>
                  <a:close/>
                  <a:moveTo>
                    <a:pt x="11944" y="2285"/>
                  </a:moveTo>
                  <a:lnTo>
                    <a:pt x="11944" y="10278"/>
                  </a:lnTo>
                  <a:cubicBezTo>
                    <a:pt x="11944" y="10432"/>
                    <a:pt x="11820" y="10556"/>
                    <a:pt x="11666" y="10556"/>
                  </a:cubicBezTo>
                  <a:lnTo>
                    <a:pt x="11635" y="10587"/>
                  </a:lnTo>
                  <a:lnTo>
                    <a:pt x="9938" y="10587"/>
                  </a:lnTo>
                  <a:lnTo>
                    <a:pt x="9938" y="10000"/>
                  </a:lnTo>
                  <a:cubicBezTo>
                    <a:pt x="9938" y="9846"/>
                    <a:pt x="9814" y="9722"/>
                    <a:pt x="9660" y="9722"/>
                  </a:cubicBezTo>
                  <a:lnTo>
                    <a:pt x="8827" y="9722"/>
                  </a:lnTo>
                  <a:cubicBezTo>
                    <a:pt x="8765" y="9537"/>
                    <a:pt x="8642" y="9352"/>
                    <a:pt x="8518" y="9198"/>
                  </a:cubicBezTo>
                  <a:lnTo>
                    <a:pt x="8950" y="8488"/>
                  </a:lnTo>
                  <a:cubicBezTo>
                    <a:pt x="9012" y="8334"/>
                    <a:pt x="8981" y="8179"/>
                    <a:pt x="8827" y="8087"/>
                  </a:cubicBezTo>
                  <a:lnTo>
                    <a:pt x="7345" y="7223"/>
                  </a:lnTo>
                  <a:cubicBezTo>
                    <a:pt x="7312" y="7206"/>
                    <a:pt x="7275" y="7198"/>
                    <a:pt x="7236" y="7198"/>
                  </a:cubicBezTo>
                  <a:cubicBezTo>
                    <a:pt x="7131" y="7198"/>
                    <a:pt x="7020" y="7256"/>
                    <a:pt x="6975" y="7346"/>
                  </a:cubicBezTo>
                  <a:lnTo>
                    <a:pt x="6574" y="8025"/>
                  </a:lnTo>
                  <a:lnTo>
                    <a:pt x="5926" y="8025"/>
                  </a:lnTo>
                  <a:lnTo>
                    <a:pt x="5555" y="7346"/>
                  </a:lnTo>
                  <a:cubicBezTo>
                    <a:pt x="5488" y="7256"/>
                    <a:pt x="5387" y="7198"/>
                    <a:pt x="5277" y="7198"/>
                  </a:cubicBezTo>
                  <a:cubicBezTo>
                    <a:pt x="5237" y="7198"/>
                    <a:pt x="5195" y="7206"/>
                    <a:pt x="5154" y="7223"/>
                  </a:cubicBezTo>
                  <a:lnTo>
                    <a:pt x="3704" y="8087"/>
                  </a:lnTo>
                  <a:cubicBezTo>
                    <a:pt x="3642" y="8118"/>
                    <a:pt x="3580" y="8179"/>
                    <a:pt x="3549" y="8272"/>
                  </a:cubicBezTo>
                  <a:cubicBezTo>
                    <a:pt x="3549" y="8334"/>
                    <a:pt x="3549" y="8426"/>
                    <a:pt x="3580" y="8488"/>
                  </a:cubicBezTo>
                  <a:lnTo>
                    <a:pt x="4012" y="9198"/>
                  </a:lnTo>
                  <a:cubicBezTo>
                    <a:pt x="3889" y="9352"/>
                    <a:pt x="3765" y="9537"/>
                    <a:pt x="3673" y="9722"/>
                  </a:cubicBezTo>
                  <a:lnTo>
                    <a:pt x="2870" y="9722"/>
                  </a:lnTo>
                  <a:cubicBezTo>
                    <a:pt x="2716" y="9722"/>
                    <a:pt x="2593" y="9846"/>
                    <a:pt x="2593" y="10000"/>
                  </a:cubicBezTo>
                  <a:lnTo>
                    <a:pt x="2593" y="10587"/>
                  </a:lnTo>
                  <a:lnTo>
                    <a:pt x="895" y="10587"/>
                  </a:lnTo>
                  <a:cubicBezTo>
                    <a:pt x="710" y="10587"/>
                    <a:pt x="587" y="10463"/>
                    <a:pt x="587" y="10278"/>
                  </a:cubicBezTo>
                  <a:lnTo>
                    <a:pt x="587" y="2285"/>
                  </a:lnTo>
                  <a:close/>
                  <a:moveTo>
                    <a:pt x="7314" y="7871"/>
                  </a:moveTo>
                  <a:lnTo>
                    <a:pt x="8271" y="8426"/>
                  </a:lnTo>
                  <a:lnTo>
                    <a:pt x="7901" y="9043"/>
                  </a:lnTo>
                  <a:cubicBezTo>
                    <a:pt x="7870" y="9167"/>
                    <a:pt x="7870" y="9290"/>
                    <a:pt x="7932" y="9383"/>
                  </a:cubicBezTo>
                  <a:cubicBezTo>
                    <a:pt x="8117" y="9599"/>
                    <a:pt x="8271" y="9815"/>
                    <a:pt x="8364" y="10093"/>
                  </a:cubicBezTo>
                  <a:cubicBezTo>
                    <a:pt x="8395" y="10216"/>
                    <a:pt x="8518" y="10278"/>
                    <a:pt x="8642" y="10278"/>
                  </a:cubicBezTo>
                  <a:lnTo>
                    <a:pt x="9351" y="10278"/>
                  </a:lnTo>
                  <a:lnTo>
                    <a:pt x="9382" y="11420"/>
                  </a:lnTo>
                  <a:lnTo>
                    <a:pt x="8642" y="11420"/>
                  </a:lnTo>
                  <a:cubicBezTo>
                    <a:pt x="8518" y="11420"/>
                    <a:pt x="8425" y="11512"/>
                    <a:pt x="8395" y="11605"/>
                  </a:cubicBezTo>
                  <a:cubicBezTo>
                    <a:pt x="8302" y="11883"/>
                    <a:pt x="8148" y="12130"/>
                    <a:pt x="7963" y="12346"/>
                  </a:cubicBezTo>
                  <a:cubicBezTo>
                    <a:pt x="7901" y="12438"/>
                    <a:pt x="7870" y="12562"/>
                    <a:pt x="7932" y="12685"/>
                  </a:cubicBezTo>
                  <a:lnTo>
                    <a:pt x="8302" y="13302"/>
                  </a:lnTo>
                  <a:lnTo>
                    <a:pt x="7314" y="13889"/>
                  </a:lnTo>
                  <a:lnTo>
                    <a:pt x="6975" y="13241"/>
                  </a:lnTo>
                  <a:cubicBezTo>
                    <a:pt x="6924" y="13164"/>
                    <a:pt x="6832" y="13109"/>
                    <a:pt x="6732" y="13109"/>
                  </a:cubicBezTo>
                  <a:cubicBezTo>
                    <a:pt x="6710" y="13109"/>
                    <a:pt x="6688" y="13112"/>
                    <a:pt x="6666" y="13117"/>
                  </a:cubicBezTo>
                  <a:cubicBezTo>
                    <a:pt x="6527" y="13148"/>
                    <a:pt x="6389" y="13164"/>
                    <a:pt x="6250" y="13164"/>
                  </a:cubicBezTo>
                  <a:cubicBezTo>
                    <a:pt x="6111" y="13164"/>
                    <a:pt x="5972" y="13148"/>
                    <a:pt x="5833" y="13117"/>
                  </a:cubicBezTo>
                  <a:cubicBezTo>
                    <a:pt x="5811" y="13112"/>
                    <a:pt x="5789" y="13109"/>
                    <a:pt x="5768" y="13109"/>
                  </a:cubicBezTo>
                  <a:cubicBezTo>
                    <a:pt x="5668" y="13109"/>
                    <a:pt x="5575" y="13164"/>
                    <a:pt x="5524" y="13241"/>
                  </a:cubicBezTo>
                  <a:lnTo>
                    <a:pt x="5185" y="13889"/>
                  </a:lnTo>
                  <a:lnTo>
                    <a:pt x="4197" y="13302"/>
                  </a:lnTo>
                  <a:lnTo>
                    <a:pt x="4568" y="12685"/>
                  </a:lnTo>
                  <a:cubicBezTo>
                    <a:pt x="4629" y="12562"/>
                    <a:pt x="4629" y="12438"/>
                    <a:pt x="4537" y="12346"/>
                  </a:cubicBezTo>
                  <a:cubicBezTo>
                    <a:pt x="4383" y="12130"/>
                    <a:pt x="4228" y="11883"/>
                    <a:pt x="4136" y="11605"/>
                  </a:cubicBezTo>
                  <a:cubicBezTo>
                    <a:pt x="4105" y="11512"/>
                    <a:pt x="3981" y="11420"/>
                    <a:pt x="3858" y="11420"/>
                  </a:cubicBezTo>
                  <a:lnTo>
                    <a:pt x="3117" y="11420"/>
                  </a:lnTo>
                  <a:lnTo>
                    <a:pt x="3117" y="10278"/>
                  </a:lnTo>
                  <a:lnTo>
                    <a:pt x="3858" y="10278"/>
                  </a:lnTo>
                  <a:cubicBezTo>
                    <a:pt x="3981" y="10278"/>
                    <a:pt x="4074" y="10216"/>
                    <a:pt x="4105" y="10093"/>
                  </a:cubicBezTo>
                  <a:cubicBezTo>
                    <a:pt x="4197" y="9815"/>
                    <a:pt x="4352" y="9599"/>
                    <a:pt x="4537" y="9383"/>
                  </a:cubicBezTo>
                  <a:cubicBezTo>
                    <a:pt x="4599" y="9290"/>
                    <a:pt x="4629" y="9167"/>
                    <a:pt x="4568" y="9043"/>
                  </a:cubicBezTo>
                  <a:lnTo>
                    <a:pt x="4167" y="8426"/>
                  </a:lnTo>
                  <a:lnTo>
                    <a:pt x="5154" y="7871"/>
                  </a:lnTo>
                  <a:lnTo>
                    <a:pt x="5524" y="8488"/>
                  </a:lnTo>
                  <a:cubicBezTo>
                    <a:pt x="5575" y="8564"/>
                    <a:pt x="5668" y="8619"/>
                    <a:pt x="5751" y="8619"/>
                  </a:cubicBezTo>
                  <a:cubicBezTo>
                    <a:pt x="5768" y="8619"/>
                    <a:pt x="5786" y="8617"/>
                    <a:pt x="5802" y="8611"/>
                  </a:cubicBezTo>
                  <a:cubicBezTo>
                    <a:pt x="5941" y="8581"/>
                    <a:pt x="6080" y="8565"/>
                    <a:pt x="6219" y="8565"/>
                  </a:cubicBezTo>
                  <a:cubicBezTo>
                    <a:pt x="6358" y="8565"/>
                    <a:pt x="6497" y="8581"/>
                    <a:pt x="6635" y="8611"/>
                  </a:cubicBezTo>
                  <a:cubicBezTo>
                    <a:pt x="6657" y="8617"/>
                    <a:pt x="6679" y="8619"/>
                    <a:pt x="6701" y="8619"/>
                  </a:cubicBezTo>
                  <a:cubicBezTo>
                    <a:pt x="6801" y="8619"/>
                    <a:pt x="6893" y="8564"/>
                    <a:pt x="6944" y="8488"/>
                  </a:cubicBezTo>
                  <a:lnTo>
                    <a:pt x="7314" y="7871"/>
                  </a:lnTo>
                  <a:close/>
                  <a:moveTo>
                    <a:pt x="11604" y="1"/>
                  </a:moveTo>
                  <a:lnTo>
                    <a:pt x="11635" y="32"/>
                  </a:lnTo>
                  <a:lnTo>
                    <a:pt x="833" y="32"/>
                  </a:lnTo>
                  <a:cubicBezTo>
                    <a:pt x="371" y="32"/>
                    <a:pt x="0" y="402"/>
                    <a:pt x="0" y="865"/>
                  </a:cubicBezTo>
                  <a:lnTo>
                    <a:pt x="0" y="10278"/>
                  </a:lnTo>
                  <a:cubicBezTo>
                    <a:pt x="0" y="10741"/>
                    <a:pt x="371" y="11111"/>
                    <a:pt x="833" y="11111"/>
                  </a:cubicBezTo>
                  <a:lnTo>
                    <a:pt x="2562" y="11111"/>
                  </a:lnTo>
                  <a:lnTo>
                    <a:pt x="2562" y="11698"/>
                  </a:lnTo>
                  <a:cubicBezTo>
                    <a:pt x="2562" y="11852"/>
                    <a:pt x="2685" y="11975"/>
                    <a:pt x="2839" y="11975"/>
                  </a:cubicBezTo>
                  <a:lnTo>
                    <a:pt x="3642" y="11975"/>
                  </a:lnTo>
                  <a:cubicBezTo>
                    <a:pt x="3734" y="12191"/>
                    <a:pt x="3827" y="12377"/>
                    <a:pt x="3951" y="12531"/>
                  </a:cubicBezTo>
                  <a:lnTo>
                    <a:pt x="3549" y="13272"/>
                  </a:lnTo>
                  <a:cubicBezTo>
                    <a:pt x="3518" y="13333"/>
                    <a:pt x="3488" y="13395"/>
                    <a:pt x="3518" y="13457"/>
                  </a:cubicBezTo>
                  <a:cubicBezTo>
                    <a:pt x="3549" y="13549"/>
                    <a:pt x="3580" y="13611"/>
                    <a:pt x="3642" y="13642"/>
                  </a:cubicBezTo>
                  <a:lnTo>
                    <a:pt x="5123" y="14506"/>
                  </a:lnTo>
                  <a:cubicBezTo>
                    <a:pt x="5172" y="14526"/>
                    <a:pt x="5221" y="14536"/>
                    <a:pt x="5268" y="14536"/>
                  </a:cubicBezTo>
                  <a:cubicBezTo>
                    <a:pt x="5369" y="14536"/>
                    <a:pt x="5461" y="14488"/>
                    <a:pt x="5524" y="14383"/>
                  </a:cubicBezTo>
                  <a:lnTo>
                    <a:pt x="5895" y="13704"/>
                  </a:lnTo>
                  <a:lnTo>
                    <a:pt x="6543" y="13704"/>
                  </a:lnTo>
                  <a:lnTo>
                    <a:pt x="6944" y="14383"/>
                  </a:lnTo>
                  <a:cubicBezTo>
                    <a:pt x="6986" y="14488"/>
                    <a:pt x="7086" y="14536"/>
                    <a:pt x="7184" y="14536"/>
                  </a:cubicBezTo>
                  <a:cubicBezTo>
                    <a:pt x="7230" y="14536"/>
                    <a:pt x="7275" y="14526"/>
                    <a:pt x="7314" y="14506"/>
                  </a:cubicBezTo>
                  <a:lnTo>
                    <a:pt x="8796" y="13642"/>
                  </a:lnTo>
                  <a:cubicBezTo>
                    <a:pt x="8919" y="13549"/>
                    <a:pt x="8981" y="13395"/>
                    <a:pt x="8888" y="13272"/>
                  </a:cubicBezTo>
                  <a:lnTo>
                    <a:pt x="8487" y="12531"/>
                  </a:lnTo>
                  <a:cubicBezTo>
                    <a:pt x="8611" y="12377"/>
                    <a:pt x="8703" y="12191"/>
                    <a:pt x="8796" y="11975"/>
                  </a:cubicBezTo>
                  <a:lnTo>
                    <a:pt x="9629" y="11975"/>
                  </a:lnTo>
                  <a:cubicBezTo>
                    <a:pt x="9783" y="11975"/>
                    <a:pt x="9907" y="11852"/>
                    <a:pt x="9907" y="11698"/>
                  </a:cubicBezTo>
                  <a:lnTo>
                    <a:pt x="9907" y="11142"/>
                  </a:lnTo>
                  <a:lnTo>
                    <a:pt x="11604" y="11142"/>
                  </a:lnTo>
                  <a:cubicBezTo>
                    <a:pt x="12067" y="11111"/>
                    <a:pt x="12438" y="10741"/>
                    <a:pt x="12468" y="10278"/>
                  </a:cubicBezTo>
                  <a:lnTo>
                    <a:pt x="12468" y="865"/>
                  </a:lnTo>
                  <a:cubicBezTo>
                    <a:pt x="12468" y="371"/>
                    <a:pt x="12067" y="1"/>
                    <a:pt x="1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101"/>
            <p:cNvSpPr/>
            <p:nvPr/>
          </p:nvSpPr>
          <p:spPr>
            <a:xfrm>
              <a:off x="7814000" y="3184775"/>
              <a:ext cx="184425" cy="14675"/>
            </a:xfrm>
            <a:custGeom>
              <a:rect b="b" l="l" r="r" t="t"/>
              <a:pathLst>
                <a:path extrusionOk="0" h="587" w="7377">
                  <a:moveTo>
                    <a:pt x="278" y="0"/>
                  </a:moveTo>
                  <a:cubicBezTo>
                    <a:pt x="124" y="0"/>
                    <a:pt x="1" y="124"/>
                    <a:pt x="1" y="278"/>
                  </a:cubicBezTo>
                  <a:cubicBezTo>
                    <a:pt x="1" y="432"/>
                    <a:pt x="124" y="587"/>
                    <a:pt x="278" y="587"/>
                  </a:cubicBezTo>
                  <a:lnTo>
                    <a:pt x="7099" y="587"/>
                  </a:lnTo>
                  <a:cubicBezTo>
                    <a:pt x="7253" y="587"/>
                    <a:pt x="7377" y="432"/>
                    <a:pt x="7377" y="278"/>
                  </a:cubicBezTo>
                  <a:cubicBezTo>
                    <a:pt x="7377" y="124"/>
                    <a:pt x="7253" y="0"/>
                    <a:pt x="7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101"/>
            <p:cNvSpPr/>
            <p:nvPr/>
          </p:nvSpPr>
          <p:spPr>
            <a:xfrm>
              <a:off x="7898875" y="3142175"/>
              <a:ext cx="17000" cy="14075"/>
            </a:xfrm>
            <a:custGeom>
              <a:rect b="b" l="l" r="r" t="t"/>
              <a:pathLst>
                <a:path extrusionOk="0" h="563" w="680">
                  <a:moveTo>
                    <a:pt x="304" y="1"/>
                  </a:moveTo>
                  <a:cubicBezTo>
                    <a:pt x="150" y="1"/>
                    <a:pt x="1" y="113"/>
                    <a:pt x="1" y="285"/>
                  </a:cubicBezTo>
                  <a:cubicBezTo>
                    <a:pt x="1" y="439"/>
                    <a:pt x="124" y="562"/>
                    <a:pt x="278" y="562"/>
                  </a:cubicBezTo>
                  <a:cubicBezTo>
                    <a:pt x="556" y="562"/>
                    <a:pt x="679" y="254"/>
                    <a:pt x="494" y="69"/>
                  </a:cubicBezTo>
                  <a:cubicBezTo>
                    <a:pt x="438" y="22"/>
                    <a:pt x="371" y="1"/>
                    <a:pt x="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101"/>
            <p:cNvSpPr/>
            <p:nvPr/>
          </p:nvSpPr>
          <p:spPr>
            <a:xfrm>
              <a:off x="7788800" y="3142300"/>
              <a:ext cx="92350" cy="14750"/>
            </a:xfrm>
            <a:custGeom>
              <a:rect b="b" l="l" r="r" t="t"/>
              <a:pathLst>
                <a:path extrusionOk="0" h="590" w="3694">
                  <a:moveTo>
                    <a:pt x="393" y="1"/>
                  </a:moveTo>
                  <a:cubicBezTo>
                    <a:pt x="0" y="1"/>
                    <a:pt x="0" y="589"/>
                    <a:pt x="393" y="589"/>
                  </a:cubicBezTo>
                  <a:cubicBezTo>
                    <a:pt x="402" y="589"/>
                    <a:pt x="412" y="589"/>
                    <a:pt x="422" y="588"/>
                  </a:cubicBezTo>
                  <a:lnTo>
                    <a:pt x="3416" y="588"/>
                  </a:lnTo>
                  <a:cubicBezTo>
                    <a:pt x="3570" y="588"/>
                    <a:pt x="3694" y="465"/>
                    <a:pt x="3694" y="311"/>
                  </a:cubicBezTo>
                  <a:cubicBezTo>
                    <a:pt x="3694" y="125"/>
                    <a:pt x="3570" y="2"/>
                    <a:pt x="3416" y="2"/>
                  </a:cubicBezTo>
                  <a:lnTo>
                    <a:pt x="422" y="2"/>
                  </a:lnTo>
                  <a:cubicBezTo>
                    <a:pt x="412" y="1"/>
                    <a:pt x="402" y="1"/>
                    <a:pt x="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101"/>
            <p:cNvSpPr/>
            <p:nvPr/>
          </p:nvSpPr>
          <p:spPr>
            <a:xfrm>
              <a:off x="7927875" y="3142225"/>
              <a:ext cx="94800" cy="14125"/>
            </a:xfrm>
            <a:custGeom>
              <a:rect b="b" l="l" r="r" t="t"/>
              <a:pathLst>
                <a:path extrusionOk="0" h="565" w="3792">
                  <a:moveTo>
                    <a:pt x="360" y="1"/>
                  </a:moveTo>
                  <a:cubicBezTo>
                    <a:pt x="0" y="1"/>
                    <a:pt x="0" y="564"/>
                    <a:pt x="360" y="564"/>
                  </a:cubicBezTo>
                  <a:cubicBezTo>
                    <a:pt x="378" y="564"/>
                    <a:pt x="396" y="563"/>
                    <a:pt x="414" y="560"/>
                  </a:cubicBezTo>
                  <a:lnTo>
                    <a:pt x="3377" y="560"/>
                  </a:lnTo>
                  <a:cubicBezTo>
                    <a:pt x="3396" y="563"/>
                    <a:pt x="3414" y="564"/>
                    <a:pt x="3431" y="564"/>
                  </a:cubicBezTo>
                  <a:cubicBezTo>
                    <a:pt x="3791" y="564"/>
                    <a:pt x="3791" y="1"/>
                    <a:pt x="3431" y="1"/>
                  </a:cubicBezTo>
                  <a:cubicBezTo>
                    <a:pt x="3414" y="1"/>
                    <a:pt x="3396" y="2"/>
                    <a:pt x="3377" y="5"/>
                  </a:cubicBezTo>
                  <a:lnTo>
                    <a:pt x="414" y="5"/>
                  </a:lnTo>
                  <a:cubicBezTo>
                    <a:pt x="396" y="2"/>
                    <a:pt x="378" y="1"/>
                    <a:pt x="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4" name="Google Shape;21754;p101"/>
          <p:cNvGrpSpPr/>
          <p:nvPr/>
        </p:nvGrpSpPr>
        <p:grpSpPr>
          <a:xfrm>
            <a:off x="6953150" y="3950500"/>
            <a:ext cx="371150" cy="363625"/>
            <a:chOff x="7724500" y="3602750"/>
            <a:chExt cx="371150" cy="363625"/>
          </a:xfrm>
        </p:grpSpPr>
        <p:sp>
          <p:nvSpPr>
            <p:cNvPr id="21755" name="Google Shape;21755;p101"/>
            <p:cNvSpPr/>
            <p:nvPr/>
          </p:nvSpPr>
          <p:spPr>
            <a:xfrm>
              <a:off x="7724500" y="3602750"/>
              <a:ext cx="371150" cy="363625"/>
            </a:xfrm>
            <a:custGeom>
              <a:rect b="b" l="l" r="r" t="t"/>
              <a:pathLst>
                <a:path extrusionOk="0" h="14545" w="14846">
                  <a:moveTo>
                    <a:pt x="12562" y="687"/>
                  </a:moveTo>
                  <a:lnTo>
                    <a:pt x="13364" y="1490"/>
                  </a:lnTo>
                  <a:lnTo>
                    <a:pt x="12562" y="2292"/>
                  </a:lnTo>
                  <a:lnTo>
                    <a:pt x="11759" y="1490"/>
                  </a:lnTo>
                  <a:lnTo>
                    <a:pt x="12562" y="687"/>
                  </a:lnTo>
                  <a:close/>
                  <a:moveTo>
                    <a:pt x="1136" y="5664"/>
                  </a:moveTo>
                  <a:cubicBezTo>
                    <a:pt x="1421" y="5664"/>
                    <a:pt x="1698" y="5891"/>
                    <a:pt x="1698" y="6243"/>
                  </a:cubicBezTo>
                  <a:cubicBezTo>
                    <a:pt x="1698" y="6551"/>
                    <a:pt x="1451" y="6798"/>
                    <a:pt x="1143" y="6798"/>
                  </a:cubicBezTo>
                  <a:cubicBezTo>
                    <a:pt x="618" y="6798"/>
                    <a:pt x="371" y="6181"/>
                    <a:pt x="741" y="5841"/>
                  </a:cubicBezTo>
                  <a:cubicBezTo>
                    <a:pt x="853" y="5719"/>
                    <a:pt x="996" y="5664"/>
                    <a:pt x="1136" y="5664"/>
                  </a:cubicBezTo>
                  <a:close/>
                  <a:moveTo>
                    <a:pt x="13403" y="5664"/>
                  </a:moveTo>
                  <a:cubicBezTo>
                    <a:pt x="13690" y="5664"/>
                    <a:pt x="13960" y="5891"/>
                    <a:pt x="13981" y="6243"/>
                  </a:cubicBezTo>
                  <a:cubicBezTo>
                    <a:pt x="13981" y="6551"/>
                    <a:pt x="13703" y="6798"/>
                    <a:pt x="13395" y="6798"/>
                  </a:cubicBezTo>
                  <a:cubicBezTo>
                    <a:pt x="12901" y="6798"/>
                    <a:pt x="12623" y="6181"/>
                    <a:pt x="12994" y="5841"/>
                  </a:cubicBezTo>
                  <a:cubicBezTo>
                    <a:pt x="13116" y="5719"/>
                    <a:pt x="13261" y="5664"/>
                    <a:pt x="13403" y="5664"/>
                  </a:cubicBezTo>
                  <a:close/>
                  <a:moveTo>
                    <a:pt x="7253" y="5440"/>
                  </a:moveTo>
                  <a:lnTo>
                    <a:pt x="8087" y="6243"/>
                  </a:lnTo>
                  <a:lnTo>
                    <a:pt x="7253" y="7045"/>
                  </a:lnTo>
                  <a:lnTo>
                    <a:pt x="6451" y="6243"/>
                  </a:lnTo>
                  <a:lnTo>
                    <a:pt x="7253" y="5440"/>
                  </a:lnTo>
                  <a:close/>
                  <a:moveTo>
                    <a:pt x="1976" y="10193"/>
                  </a:moveTo>
                  <a:lnTo>
                    <a:pt x="2778" y="10995"/>
                  </a:lnTo>
                  <a:lnTo>
                    <a:pt x="1976" y="11798"/>
                  </a:lnTo>
                  <a:lnTo>
                    <a:pt x="1173" y="10995"/>
                  </a:lnTo>
                  <a:lnTo>
                    <a:pt x="1976" y="10193"/>
                  </a:lnTo>
                  <a:close/>
                  <a:moveTo>
                    <a:pt x="7562" y="8495"/>
                  </a:moveTo>
                  <a:lnTo>
                    <a:pt x="9414" y="11396"/>
                  </a:lnTo>
                  <a:cubicBezTo>
                    <a:pt x="8519" y="11952"/>
                    <a:pt x="7932" y="12909"/>
                    <a:pt x="7840" y="13958"/>
                  </a:cubicBezTo>
                  <a:lnTo>
                    <a:pt x="6698" y="13958"/>
                  </a:lnTo>
                  <a:cubicBezTo>
                    <a:pt x="6605" y="12909"/>
                    <a:pt x="6019" y="11952"/>
                    <a:pt x="5124" y="11396"/>
                  </a:cubicBezTo>
                  <a:lnTo>
                    <a:pt x="6976" y="8495"/>
                  </a:lnTo>
                  <a:lnTo>
                    <a:pt x="6976" y="10810"/>
                  </a:lnTo>
                  <a:cubicBezTo>
                    <a:pt x="7006" y="10980"/>
                    <a:pt x="7138" y="11065"/>
                    <a:pt x="7269" y="11065"/>
                  </a:cubicBezTo>
                  <a:cubicBezTo>
                    <a:pt x="7400" y="11065"/>
                    <a:pt x="7531" y="10980"/>
                    <a:pt x="7562" y="10810"/>
                  </a:cubicBezTo>
                  <a:lnTo>
                    <a:pt x="7562" y="8495"/>
                  </a:lnTo>
                  <a:close/>
                  <a:moveTo>
                    <a:pt x="12550" y="1"/>
                  </a:moveTo>
                  <a:cubicBezTo>
                    <a:pt x="12484" y="1"/>
                    <a:pt x="12423" y="24"/>
                    <a:pt x="12376" y="70"/>
                  </a:cubicBezTo>
                  <a:lnTo>
                    <a:pt x="11173" y="1274"/>
                  </a:lnTo>
                  <a:cubicBezTo>
                    <a:pt x="11111" y="1335"/>
                    <a:pt x="11080" y="1397"/>
                    <a:pt x="11080" y="1490"/>
                  </a:cubicBezTo>
                  <a:cubicBezTo>
                    <a:pt x="11080" y="1552"/>
                    <a:pt x="11111" y="1644"/>
                    <a:pt x="11173" y="1675"/>
                  </a:cubicBezTo>
                  <a:lnTo>
                    <a:pt x="12284" y="2817"/>
                  </a:lnTo>
                  <a:cubicBezTo>
                    <a:pt x="12222" y="4545"/>
                    <a:pt x="10802" y="5903"/>
                    <a:pt x="9074" y="5965"/>
                  </a:cubicBezTo>
                  <a:lnTo>
                    <a:pt x="8580" y="5965"/>
                  </a:lnTo>
                  <a:lnTo>
                    <a:pt x="7469" y="4823"/>
                  </a:lnTo>
                  <a:cubicBezTo>
                    <a:pt x="7408" y="4777"/>
                    <a:pt x="7338" y="4753"/>
                    <a:pt x="7269" y="4753"/>
                  </a:cubicBezTo>
                  <a:cubicBezTo>
                    <a:pt x="7199" y="4753"/>
                    <a:pt x="7130" y="4777"/>
                    <a:pt x="7068" y="4823"/>
                  </a:cubicBezTo>
                  <a:lnTo>
                    <a:pt x="5957" y="5965"/>
                  </a:lnTo>
                  <a:lnTo>
                    <a:pt x="2254" y="5965"/>
                  </a:lnTo>
                  <a:cubicBezTo>
                    <a:pt x="2101" y="5381"/>
                    <a:pt x="1628" y="5110"/>
                    <a:pt x="1156" y="5110"/>
                  </a:cubicBezTo>
                  <a:cubicBezTo>
                    <a:pt x="579" y="5110"/>
                    <a:pt x="1" y="5513"/>
                    <a:pt x="1" y="6243"/>
                  </a:cubicBezTo>
                  <a:cubicBezTo>
                    <a:pt x="1" y="6972"/>
                    <a:pt x="579" y="7375"/>
                    <a:pt x="1156" y="7375"/>
                  </a:cubicBezTo>
                  <a:cubicBezTo>
                    <a:pt x="1628" y="7375"/>
                    <a:pt x="2101" y="7104"/>
                    <a:pt x="2254" y="6520"/>
                  </a:cubicBezTo>
                  <a:lnTo>
                    <a:pt x="3519" y="6520"/>
                  </a:lnTo>
                  <a:cubicBezTo>
                    <a:pt x="2439" y="7199"/>
                    <a:pt x="1760" y="8372"/>
                    <a:pt x="1729" y="9668"/>
                  </a:cubicBezTo>
                  <a:lnTo>
                    <a:pt x="587" y="10810"/>
                  </a:lnTo>
                  <a:cubicBezTo>
                    <a:pt x="525" y="10872"/>
                    <a:pt x="495" y="10934"/>
                    <a:pt x="495" y="11026"/>
                  </a:cubicBezTo>
                  <a:cubicBezTo>
                    <a:pt x="495" y="11088"/>
                    <a:pt x="525" y="11150"/>
                    <a:pt x="587" y="11211"/>
                  </a:cubicBezTo>
                  <a:lnTo>
                    <a:pt x="1791" y="12415"/>
                  </a:lnTo>
                  <a:cubicBezTo>
                    <a:pt x="1837" y="12461"/>
                    <a:pt x="1906" y="12484"/>
                    <a:pt x="1976" y="12484"/>
                  </a:cubicBezTo>
                  <a:cubicBezTo>
                    <a:pt x="2045" y="12484"/>
                    <a:pt x="2115" y="12461"/>
                    <a:pt x="2161" y="12415"/>
                  </a:cubicBezTo>
                  <a:lnTo>
                    <a:pt x="3365" y="11211"/>
                  </a:lnTo>
                  <a:cubicBezTo>
                    <a:pt x="3426" y="11150"/>
                    <a:pt x="3457" y="11088"/>
                    <a:pt x="3457" y="11026"/>
                  </a:cubicBezTo>
                  <a:cubicBezTo>
                    <a:pt x="3457" y="10934"/>
                    <a:pt x="3426" y="10872"/>
                    <a:pt x="3365" y="10810"/>
                  </a:cubicBezTo>
                  <a:lnTo>
                    <a:pt x="2254" y="9699"/>
                  </a:lnTo>
                  <a:cubicBezTo>
                    <a:pt x="2315" y="7971"/>
                    <a:pt x="3735" y="6582"/>
                    <a:pt x="5463" y="6551"/>
                  </a:cubicBezTo>
                  <a:lnTo>
                    <a:pt x="5926" y="6551"/>
                  </a:lnTo>
                  <a:lnTo>
                    <a:pt x="6914" y="7539"/>
                  </a:lnTo>
                  <a:lnTo>
                    <a:pt x="4445" y="11396"/>
                  </a:lnTo>
                  <a:cubicBezTo>
                    <a:pt x="4414" y="11458"/>
                    <a:pt x="4414" y="11520"/>
                    <a:pt x="4414" y="11612"/>
                  </a:cubicBezTo>
                  <a:cubicBezTo>
                    <a:pt x="4445" y="11705"/>
                    <a:pt x="4507" y="11767"/>
                    <a:pt x="4568" y="11798"/>
                  </a:cubicBezTo>
                  <a:cubicBezTo>
                    <a:pt x="5525" y="12230"/>
                    <a:pt x="6142" y="13217"/>
                    <a:pt x="6111" y="14267"/>
                  </a:cubicBezTo>
                  <a:cubicBezTo>
                    <a:pt x="6111" y="14421"/>
                    <a:pt x="6235" y="14544"/>
                    <a:pt x="6389" y="14544"/>
                  </a:cubicBezTo>
                  <a:lnTo>
                    <a:pt x="8087" y="14544"/>
                  </a:lnTo>
                  <a:cubicBezTo>
                    <a:pt x="8241" y="14544"/>
                    <a:pt x="8395" y="14421"/>
                    <a:pt x="8395" y="14267"/>
                  </a:cubicBezTo>
                  <a:cubicBezTo>
                    <a:pt x="8364" y="13217"/>
                    <a:pt x="8982" y="12230"/>
                    <a:pt x="9938" y="11798"/>
                  </a:cubicBezTo>
                  <a:cubicBezTo>
                    <a:pt x="10000" y="11767"/>
                    <a:pt x="10062" y="11705"/>
                    <a:pt x="10062" y="11612"/>
                  </a:cubicBezTo>
                  <a:cubicBezTo>
                    <a:pt x="10093" y="11520"/>
                    <a:pt x="10093" y="11458"/>
                    <a:pt x="10031" y="11396"/>
                  </a:cubicBezTo>
                  <a:lnTo>
                    <a:pt x="7562" y="7539"/>
                  </a:lnTo>
                  <a:lnTo>
                    <a:pt x="8549" y="6551"/>
                  </a:lnTo>
                  <a:lnTo>
                    <a:pt x="12284" y="6551"/>
                  </a:lnTo>
                  <a:cubicBezTo>
                    <a:pt x="12413" y="7086"/>
                    <a:pt x="12894" y="7389"/>
                    <a:pt x="13379" y="7389"/>
                  </a:cubicBezTo>
                  <a:cubicBezTo>
                    <a:pt x="13706" y="7389"/>
                    <a:pt x="14035" y="7251"/>
                    <a:pt x="14259" y="6952"/>
                  </a:cubicBezTo>
                  <a:cubicBezTo>
                    <a:pt x="14845" y="6212"/>
                    <a:pt x="14321" y="5131"/>
                    <a:pt x="13364" y="5131"/>
                  </a:cubicBezTo>
                  <a:lnTo>
                    <a:pt x="13395" y="5101"/>
                  </a:lnTo>
                  <a:cubicBezTo>
                    <a:pt x="12870" y="5101"/>
                    <a:pt x="12438" y="5440"/>
                    <a:pt x="12315" y="5965"/>
                  </a:cubicBezTo>
                  <a:lnTo>
                    <a:pt x="11018" y="5965"/>
                  </a:lnTo>
                  <a:cubicBezTo>
                    <a:pt x="11296" y="5780"/>
                    <a:pt x="11512" y="5594"/>
                    <a:pt x="11728" y="5378"/>
                  </a:cubicBezTo>
                  <a:cubicBezTo>
                    <a:pt x="12407" y="4699"/>
                    <a:pt x="12808" y="3774"/>
                    <a:pt x="12839" y="2817"/>
                  </a:cubicBezTo>
                  <a:lnTo>
                    <a:pt x="13950" y="1675"/>
                  </a:lnTo>
                  <a:cubicBezTo>
                    <a:pt x="14012" y="1644"/>
                    <a:pt x="14043" y="1552"/>
                    <a:pt x="14043" y="1490"/>
                  </a:cubicBezTo>
                  <a:cubicBezTo>
                    <a:pt x="14043" y="1397"/>
                    <a:pt x="14012" y="1335"/>
                    <a:pt x="13950" y="1274"/>
                  </a:cubicBezTo>
                  <a:lnTo>
                    <a:pt x="12747" y="70"/>
                  </a:lnTo>
                  <a:cubicBezTo>
                    <a:pt x="12685" y="24"/>
                    <a:pt x="12616" y="1"/>
                    <a:pt x="12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101"/>
            <p:cNvSpPr/>
            <p:nvPr/>
          </p:nvSpPr>
          <p:spPr>
            <a:xfrm>
              <a:off x="7897700" y="3897900"/>
              <a:ext cx="16625" cy="14175"/>
            </a:xfrm>
            <a:custGeom>
              <a:rect b="b" l="l" r="r" t="t"/>
              <a:pathLst>
                <a:path extrusionOk="0" h="567" w="665">
                  <a:moveTo>
                    <a:pt x="343" y="1"/>
                  </a:moveTo>
                  <a:cubicBezTo>
                    <a:pt x="162" y="1"/>
                    <a:pt x="1" y="186"/>
                    <a:pt x="78" y="393"/>
                  </a:cubicBezTo>
                  <a:cubicBezTo>
                    <a:pt x="126" y="504"/>
                    <a:pt x="240" y="567"/>
                    <a:pt x="351" y="567"/>
                  </a:cubicBezTo>
                  <a:cubicBezTo>
                    <a:pt x="456" y="567"/>
                    <a:pt x="558" y="512"/>
                    <a:pt x="603" y="393"/>
                  </a:cubicBezTo>
                  <a:cubicBezTo>
                    <a:pt x="665" y="269"/>
                    <a:pt x="603" y="84"/>
                    <a:pt x="449" y="23"/>
                  </a:cubicBezTo>
                  <a:cubicBezTo>
                    <a:pt x="414" y="8"/>
                    <a:pt x="378" y="1"/>
                    <a:pt x="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7" name="Google Shape;21757;p101"/>
          <p:cNvGrpSpPr/>
          <p:nvPr/>
        </p:nvGrpSpPr>
        <p:grpSpPr>
          <a:xfrm>
            <a:off x="7728969" y="3950975"/>
            <a:ext cx="363400" cy="362675"/>
            <a:chOff x="975800" y="1925575"/>
            <a:chExt cx="363400" cy="362675"/>
          </a:xfrm>
        </p:grpSpPr>
        <p:sp>
          <p:nvSpPr>
            <p:cNvPr id="21758" name="Google Shape;21758;p101"/>
            <p:cNvSpPr/>
            <p:nvPr/>
          </p:nvSpPr>
          <p:spPr>
            <a:xfrm>
              <a:off x="975800" y="1925575"/>
              <a:ext cx="363400" cy="362675"/>
            </a:xfrm>
            <a:custGeom>
              <a:rect b="b" l="l" r="r" t="t"/>
              <a:pathLst>
                <a:path extrusionOk="0" h="14507" w="14536">
                  <a:moveTo>
                    <a:pt x="11106" y="480"/>
                  </a:moveTo>
                  <a:cubicBezTo>
                    <a:pt x="11627" y="480"/>
                    <a:pt x="12144" y="835"/>
                    <a:pt x="12098" y="1545"/>
                  </a:cubicBezTo>
                  <a:lnTo>
                    <a:pt x="12098" y="4230"/>
                  </a:lnTo>
                  <a:lnTo>
                    <a:pt x="10092" y="4230"/>
                  </a:lnTo>
                  <a:lnTo>
                    <a:pt x="10092" y="1545"/>
                  </a:lnTo>
                  <a:cubicBezTo>
                    <a:pt x="10061" y="835"/>
                    <a:pt x="10586" y="480"/>
                    <a:pt x="11106" y="480"/>
                  </a:cubicBezTo>
                  <a:close/>
                  <a:moveTo>
                    <a:pt x="9907" y="527"/>
                  </a:moveTo>
                  <a:cubicBezTo>
                    <a:pt x="9660" y="804"/>
                    <a:pt x="9536" y="1175"/>
                    <a:pt x="9536" y="1545"/>
                  </a:cubicBezTo>
                  <a:lnTo>
                    <a:pt x="9536" y="7501"/>
                  </a:lnTo>
                  <a:cubicBezTo>
                    <a:pt x="9490" y="8119"/>
                    <a:pt x="9012" y="8427"/>
                    <a:pt x="8537" y="8427"/>
                  </a:cubicBezTo>
                  <a:cubicBezTo>
                    <a:pt x="8063" y="8427"/>
                    <a:pt x="7592" y="8119"/>
                    <a:pt x="7561" y="7501"/>
                  </a:cubicBezTo>
                  <a:lnTo>
                    <a:pt x="7561" y="7069"/>
                  </a:lnTo>
                  <a:cubicBezTo>
                    <a:pt x="7561" y="6915"/>
                    <a:pt x="7407" y="6791"/>
                    <a:pt x="7253" y="6791"/>
                  </a:cubicBezTo>
                  <a:lnTo>
                    <a:pt x="4135" y="6791"/>
                  </a:lnTo>
                  <a:lnTo>
                    <a:pt x="4135" y="1545"/>
                  </a:lnTo>
                  <a:cubicBezTo>
                    <a:pt x="4135" y="989"/>
                    <a:pt x="4598" y="527"/>
                    <a:pt x="5123" y="527"/>
                  </a:cubicBezTo>
                  <a:close/>
                  <a:moveTo>
                    <a:pt x="6975" y="7347"/>
                  </a:moveTo>
                  <a:lnTo>
                    <a:pt x="6975" y="7501"/>
                  </a:lnTo>
                  <a:cubicBezTo>
                    <a:pt x="6975" y="7841"/>
                    <a:pt x="7098" y="8211"/>
                    <a:pt x="7345" y="8489"/>
                  </a:cubicBezTo>
                  <a:lnTo>
                    <a:pt x="3426" y="8489"/>
                  </a:lnTo>
                  <a:cubicBezTo>
                    <a:pt x="2901" y="8489"/>
                    <a:pt x="2438" y="8026"/>
                    <a:pt x="2438" y="7501"/>
                  </a:cubicBezTo>
                  <a:lnTo>
                    <a:pt x="2438" y="7347"/>
                  </a:lnTo>
                  <a:close/>
                  <a:moveTo>
                    <a:pt x="13672" y="3088"/>
                  </a:moveTo>
                  <a:cubicBezTo>
                    <a:pt x="13826" y="3088"/>
                    <a:pt x="13950" y="3211"/>
                    <a:pt x="13950" y="3366"/>
                  </a:cubicBezTo>
                  <a:lnTo>
                    <a:pt x="13950" y="10186"/>
                  </a:lnTo>
                  <a:lnTo>
                    <a:pt x="8549" y="10186"/>
                  </a:lnTo>
                  <a:cubicBezTo>
                    <a:pt x="8148" y="10186"/>
                    <a:pt x="8148" y="10773"/>
                    <a:pt x="8549" y="10773"/>
                  </a:cubicBezTo>
                  <a:lnTo>
                    <a:pt x="13980" y="10773"/>
                  </a:lnTo>
                  <a:lnTo>
                    <a:pt x="13980" y="11791"/>
                  </a:lnTo>
                  <a:cubicBezTo>
                    <a:pt x="13950" y="11945"/>
                    <a:pt x="13826" y="12069"/>
                    <a:pt x="13672" y="12069"/>
                  </a:cubicBezTo>
                  <a:lnTo>
                    <a:pt x="864" y="12069"/>
                  </a:lnTo>
                  <a:cubicBezTo>
                    <a:pt x="710" y="12069"/>
                    <a:pt x="556" y="11945"/>
                    <a:pt x="556" y="11791"/>
                  </a:cubicBezTo>
                  <a:lnTo>
                    <a:pt x="556" y="10773"/>
                  </a:lnTo>
                  <a:lnTo>
                    <a:pt x="5987" y="10773"/>
                  </a:lnTo>
                  <a:cubicBezTo>
                    <a:pt x="6358" y="10773"/>
                    <a:pt x="6358" y="10217"/>
                    <a:pt x="5987" y="10217"/>
                  </a:cubicBezTo>
                  <a:lnTo>
                    <a:pt x="586" y="10217"/>
                  </a:lnTo>
                  <a:lnTo>
                    <a:pt x="586" y="3366"/>
                  </a:lnTo>
                  <a:cubicBezTo>
                    <a:pt x="586" y="3211"/>
                    <a:pt x="710" y="3088"/>
                    <a:pt x="864" y="3088"/>
                  </a:cubicBezTo>
                  <a:lnTo>
                    <a:pt x="3580" y="3088"/>
                  </a:lnTo>
                  <a:lnTo>
                    <a:pt x="3580" y="6791"/>
                  </a:lnTo>
                  <a:lnTo>
                    <a:pt x="2160" y="6791"/>
                  </a:lnTo>
                  <a:cubicBezTo>
                    <a:pt x="2006" y="6791"/>
                    <a:pt x="1883" y="6915"/>
                    <a:pt x="1883" y="7069"/>
                  </a:cubicBezTo>
                  <a:lnTo>
                    <a:pt x="1883" y="7501"/>
                  </a:lnTo>
                  <a:cubicBezTo>
                    <a:pt x="1883" y="8335"/>
                    <a:pt x="2562" y="9044"/>
                    <a:pt x="3426" y="9044"/>
                  </a:cubicBezTo>
                  <a:lnTo>
                    <a:pt x="8549" y="9044"/>
                  </a:lnTo>
                  <a:cubicBezTo>
                    <a:pt x="9413" y="9044"/>
                    <a:pt x="10092" y="8365"/>
                    <a:pt x="10092" y="7501"/>
                  </a:cubicBezTo>
                  <a:lnTo>
                    <a:pt x="10092" y="4785"/>
                  </a:lnTo>
                  <a:lnTo>
                    <a:pt x="12376" y="4785"/>
                  </a:lnTo>
                  <a:cubicBezTo>
                    <a:pt x="12530" y="4785"/>
                    <a:pt x="12653" y="4662"/>
                    <a:pt x="12653" y="4508"/>
                  </a:cubicBezTo>
                  <a:lnTo>
                    <a:pt x="12653" y="3088"/>
                  </a:lnTo>
                  <a:close/>
                  <a:moveTo>
                    <a:pt x="8672" y="12624"/>
                  </a:moveTo>
                  <a:lnTo>
                    <a:pt x="8672" y="13951"/>
                  </a:lnTo>
                  <a:lnTo>
                    <a:pt x="5833" y="13951"/>
                  </a:lnTo>
                  <a:lnTo>
                    <a:pt x="5833" y="12624"/>
                  </a:lnTo>
                  <a:close/>
                  <a:moveTo>
                    <a:pt x="11163" y="1"/>
                  </a:moveTo>
                  <a:cubicBezTo>
                    <a:pt x="11145" y="1"/>
                    <a:pt x="11128" y="1"/>
                    <a:pt x="11110" y="2"/>
                  </a:cubicBezTo>
                  <a:lnTo>
                    <a:pt x="5154" y="2"/>
                  </a:lnTo>
                  <a:cubicBezTo>
                    <a:pt x="4290" y="2"/>
                    <a:pt x="3580" y="681"/>
                    <a:pt x="3580" y="1545"/>
                  </a:cubicBezTo>
                  <a:lnTo>
                    <a:pt x="3580" y="2533"/>
                  </a:lnTo>
                  <a:lnTo>
                    <a:pt x="864" y="2533"/>
                  </a:lnTo>
                  <a:cubicBezTo>
                    <a:pt x="370" y="2533"/>
                    <a:pt x="0" y="2903"/>
                    <a:pt x="0" y="3366"/>
                  </a:cubicBezTo>
                  <a:lnTo>
                    <a:pt x="0" y="11791"/>
                  </a:lnTo>
                  <a:cubicBezTo>
                    <a:pt x="0" y="12254"/>
                    <a:pt x="370" y="12624"/>
                    <a:pt x="864" y="12624"/>
                  </a:cubicBezTo>
                  <a:lnTo>
                    <a:pt x="5277" y="12624"/>
                  </a:lnTo>
                  <a:lnTo>
                    <a:pt x="5277" y="13951"/>
                  </a:lnTo>
                  <a:lnTo>
                    <a:pt x="3858" y="13951"/>
                  </a:lnTo>
                  <a:cubicBezTo>
                    <a:pt x="3844" y="13949"/>
                    <a:pt x="3831" y="13947"/>
                    <a:pt x="3818" y="13947"/>
                  </a:cubicBezTo>
                  <a:cubicBezTo>
                    <a:pt x="3683" y="13947"/>
                    <a:pt x="3580" y="14088"/>
                    <a:pt x="3580" y="14229"/>
                  </a:cubicBezTo>
                  <a:cubicBezTo>
                    <a:pt x="3580" y="14383"/>
                    <a:pt x="3703" y="14507"/>
                    <a:pt x="3858" y="14507"/>
                  </a:cubicBezTo>
                  <a:lnTo>
                    <a:pt x="10678" y="14507"/>
                  </a:lnTo>
                  <a:cubicBezTo>
                    <a:pt x="10833" y="14507"/>
                    <a:pt x="10956" y="14383"/>
                    <a:pt x="10956" y="14229"/>
                  </a:cubicBezTo>
                  <a:cubicBezTo>
                    <a:pt x="10956" y="14088"/>
                    <a:pt x="10853" y="13947"/>
                    <a:pt x="10718" y="13947"/>
                  </a:cubicBezTo>
                  <a:cubicBezTo>
                    <a:pt x="10705" y="13947"/>
                    <a:pt x="10692" y="13949"/>
                    <a:pt x="10678" y="13951"/>
                  </a:cubicBezTo>
                  <a:lnTo>
                    <a:pt x="9259" y="13951"/>
                  </a:lnTo>
                  <a:lnTo>
                    <a:pt x="9259" y="12624"/>
                  </a:lnTo>
                  <a:lnTo>
                    <a:pt x="13672" y="12624"/>
                  </a:lnTo>
                  <a:cubicBezTo>
                    <a:pt x="14166" y="12624"/>
                    <a:pt x="14536" y="12254"/>
                    <a:pt x="14536" y="11791"/>
                  </a:cubicBezTo>
                  <a:lnTo>
                    <a:pt x="14536" y="3366"/>
                  </a:lnTo>
                  <a:cubicBezTo>
                    <a:pt x="14536" y="2903"/>
                    <a:pt x="14166" y="2533"/>
                    <a:pt x="13672" y="2533"/>
                  </a:cubicBezTo>
                  <a:lnTo>
                    <a:pt x="12653" y="2533"/>
                  </a:lnTo>
                  <a:lnTo>
                    <a:pt x="12653" y="1545"/>
                  </a:lnTo>
                  <a:cubicBezTo>
                    <a:pt x="12653" y="699"/>
                    <a:pt x="11973" y="1"/>
                    <a:pt x="1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101"/>
            <p:cNvSpPr/>
            <p:nvPr/>
          </p:nvSpPr>
          <p:spPr>
            <a:xfrm>
              <a:off x="1105400" y="1967275"/>
              <a:ext cx="82600" cy="14675"/>
            </a:xfrm>
            <a:custGeom>
              <a:rect b="b" l="l" r="r" t="t"/>
              <a:pathLst>
                <a:path extrusionOk="0" h="587" w="3304">
                  <a:moveTo>
                    <a:pt x="371" y="0"/>
                  </a:moveTo>
                  <a:cubicBezTo>
                    <a:pt x="1" y="0"/>
                    <a:pt x="1" y="587"/>
                    <a:pt x="371" y="587"/>
                  </a:cubicBezTo>
                  <a:lnTo>
                    <a:pt x="2933" y="587"/>
                  </a:lnTo>
                  <a:cubicBezTo>
                    <a:pt x="3303" y="587"/>
                    <a:pt x="3303" y="0"/>
                    <a:pt x="29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101"/>
            <p:cNvSpPr/>
            <p:nvPr/>
          </p:nvSpPr>
          <p:spPr>
            <a:xfrm>
              <a:off x="1104100" y="2009675"/>
              <a:ext cx="84425" cy="14750"/>
            </a:xfrm>
            <a:custGeom>
              <a:rect b="b" l="l" r="r" t="t"/>
              <a:pathLst>
                <a:path extrusionOk="0" h="590" w="3377">
                  <a:moveTo>
                    <a:pt x="394" y="1"/>
                  </a:moveTo>
                  <a:cubicBezTo>
                    <a:pt x="1" y="1"/>
                    <a:pt x="1" y="589"/>
                    <a:pt x="394" y="589"/>
                  </a:cubicBezTo>
                  <a:cubicBezTo>
                    <a:pt x="403" y="589"/>
                    <a:pt x="413" y="589"/>
                    <a:pt x="423" y="588"/>
                  </a:cubicBezTo>
                  <a:lnTo>
                    <a:pt x="2985" y="588"/>
                  </a:lnTo>
                  <a:cubicBezTo>
                    <a:pt x="2994" y="589"/>
                    <a:pt x="3003" y="589"/>
                    <a:pt x="3012" y="589"/>
                  </a:cubicBezTo>
                  <a:cubicBezTo>
                    <a:pt x="3377" y="589"/>
                    <a:pt x="3377" y="1"/>
                    <a:pt x="3012" y="1"/>
                  </a:cubicBezTo>
                  <a:cubicBezTo>
                    <a:pt x="3003" y="1"/>
                    <a:pt x="2994" y="1"/>
                    <a:pt x="2985" y="2"/>
                  </a:cubicBezTo>
                  <a:lnTo>
                    <a:pt x="423" y="2"/>
                  </a:lnTo>
                  <a:cubicBezTo>
                    <a:pt x="413" y="1"/>
                    <a:pt x="403" y="1"/>
                    <a:pt x="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101"/>
            <p:cNvSpPr/>
            <p:nvPr/>
          </p:nvSpPr>
          <p:spPr>
            <a:xfrm>
              <a:off x="1104125" y="2052800"/>
              <a:ext cx="84400" cy="14050"/>
            </a:xfrm>
            <a:custGeom>
              <a:rect b="b" l="l" r="r" t="t"/>
              <a:pathLst>
                <a:path extrusionOk="0" h="562" w="3376">
                  <a:moveTo>
                    <a:pt x="366" y="1"/>
                  </a:moveTo>
                  <a:cubicBezTo>
                    <a:pt x="0" y="1"/>
                    <a:pt x="9" y="562"/>
                    <a:pt x="393" y="562"/>
                  </a:cubicBezTo>
                  <a:cubicBezTo>
                    <a:pt x="402" y="562"/>
                    <a:pt x="412" y="561"/>
                    <a:pt x="422" y="561"/>
                  </a:cubicBezTo>
                  <a:lnTo>
                    <a:pt x="2984" y="561"/>
                  </a:lnTo>
                  <a:cubicBezTo>
                    <a:pt x="2993" y="561"/>
                    <a:pt x="3002" y="562"/>
                    <a:pt x="3011" y="562"/>
                  </a:cubicBezTo>
                  <a:cubicBezTo>
                    <a:pt x="3367" y="562"/>
                    <a:pt x="3376" y="1"/>
                    <a:pt x="3036" y="1"/>
                  </a:cubicBezTo>
                  <a:cubicBezTo>
                    <a:pt x="3019" y="1"/>
                    <a:pt x="3002" y="2"/>
                    <a:pt x="2984" y="5"/>
                  </a:cubicBezTo>
                  <a:lnTo>
                    <a:pt x="422" y="5"/>
                  </a:lnTo>
                  <a:cubicBezTo>
                    <a:pt x="402" y="2"/>
                    <a:pt x="38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101"/>
            <p:cNvSpPr/>
            <p:nvPr/>
          </p:nvSpPr>
          <p:spPr>
            <a:xfrm>
              <a:off x="1147850" y="2180225"/>
              <a:ext cx="17000" cy="14400"/>
            </a:xfrm>
            <a:custGeom>
              <a:rect b="b" l="l" r="r" t="t"/>
              <a:pathLst>
                <a:path extrusionOk="0" h="576" w="680">
                  <a:moveTo>
                    <a:pt x="371" y="0"/>
                  </a:moveTo>
                  <a:cubicBezTo>
                    <a:pt x="124" y="0"/>
                    <a:pt x="0" y="309"/>
                    <a:pt x="185" y="494"/>
                  </a:cubicBezTo>
                  <a:cubicBezTo>
                    <a:pt x="242" y="551"/>
                    <a:pt x="311" y="576"/>
                    <a:pt x="378" y="576"/>
                  </a:cubicBezTo>
                  <a:cubicBezTo>
                    <a:pt x="531" y="576"/>
                    <a:pt x="679" y="449"/>
                    <a:pt x="679" y="278"/>
                  </a:cubicBezTo>
                  <a:cubicBezTo>
                    <a:pt x="679" y="124"/>
                    <a:pt x="525" y="0"/>
                    <a:pt x="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63" name="Google Shape;21763;p101"/>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Goals &amp; Results</a:t>
            </a:r>
            <a:endParaRPr sz="1600">
              <a:solidFill>
                <a:srgbClr val="FFFFFF"/>
              </a:solidFill>
            </a:endParaRPr>
          </a:p>
        </p:txBody>
      </p:sp>
      <p:sp>
        <p:nvSpPr>
          <p:cNvPr id="21764" name="Google Shape;21764;p10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68" name="Shape 21768"/>
        <p:cNvGrpSpPr/>
        <p:nvPr/>
      </p:nvGrpSpPr>
      <p:grpSpPr>
        <a:xfrm>
          <a:off x="0" y="0"/>
          <a:ext cx="0" cy="0"/>
          <a:chOff x="0" y="0"/>
          <a:chExt cx="0" cy="0"/>
        </a:xfrm>
      </p:grpSpPr>
      <p:sp>
        <p:nvSpPr>
          <p:cNvPr id="21769" name="Google Shape;21769;p102"/>
          <p:cNvSpPr/>
          <p:nvPr/>
        </p:nvSpPr>
        <p:spPr>
          <a:xfrm>
            <a:off x="1042813" y="1767791"/>
            <a:ext cx="362447" cy="354614"/>
          </a:xfrm>
          <a:custGeom>
            <a:rect b="b" l="l" r="r" t="t"/>
            <a:pathLst>
              <a:path extrusionOk="0" h="11861" w="12123">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0" name="Google Shape;21770;p102"/>
          <p:cNvGrpSpPr/>
          <p:nvPr/>
        </p:nvGrpSpPr>
        <p:grpSpPr>
          <a:xfrm>
            <a:off x="2541658" y="1767756"/>
            <a:ext cx="356737" cy="353239"/>
            <a:chOff x="3192838" y="1931233"/>
            <a:chExt cx="298300" cy="295375"/>
          </a:xfrm>
        </p:grpSpPr>
        <p:sp>
          <p:nvSpPr>
            <p:cNvPr id="21771" name="Google Shape;21771;p102"/>
            <p:cNvSpPr/>
            <p:nvPr/>
          </p:nvSpPr>
          <p:spPr>
            <a:xfrm>
              <a:off x="3192838" y="1931233"/>
              <a:ext cx="91700" cy="295375"/>
            </a:xfrm>
            <a:custGeom>
              <a:rect b="b" l="l" r="r" t="t"/>
              <a:pathLst>
                <a:path extrusionOk="0" h="11815" w="3668">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102"/>
            <p:cNvSpPr/>
            <p:nvPr/>
          </p:nvSpPr>
          <p:spPr>
            <a:xfrm>
              <a:off x="3222013" y="1955483"/>
              <a:ext cx="32175" cy="37850"/>
            </a:xfrm>
            <a:custGeom>
              <a:rect b="b" l="l" r="r" t="t"/>
              <a:pathLst>
                <a:path extrusionOk="0" h="1514" w="1287">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102"/>
            <p:cNvSpPr/>
            <p:nvPr/>
          </p:nvSpPr>
          <p:spPr>
            <a:xfrm>
              <a:off x="3212488" y="2073583"/>
              <a:ext cx="53000" cy="8950"/>
            </a:xfrm>
            <a:custGeom>
              <a:rect b="b" l="l" r="r" t="t"/>
              <a:pathLst>
                <a:path extrusionOk="0" h="358" w="212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102"/>
            <p:cNvSpPr/>
            <p:nvPr/>
          </p:nvSpPr>
          <p:spPr>
            <a:xfrm>
              <a:off x="3212488" y="2093233"/>
              <a:ext cx="53000" cy="8950"/>
            </a:xfrm>
            <a:custGeom>
              <a:rect b="b" l="l" r="r" t="t"/>
              <a:pathLst>
                <a:path extrusionOk="0" h="358" w="212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102"/>
            <p:cNvSpPr/>
            <p:nvPr/>
          </p:nvSpPr>
          <p:spPr>
            <a:xfrm>
              <a:off x="3212488" y="2113458"/>
              <a:ext cx="53000" cy="8975"/>
            </a:xfrm>
            <a:custGeom>
              <a:rect b="b" l="l" r="r" t="t"/>
              <a:pathLst>
                <a:path extrusionOk="0" h="359" w="212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102"/>
            <p:cNvSpPr/>
            <p:nvPr/>
          </p:nvSpPr>
          <p:spPr>
            <a:xfrm>
              <a:off x="3212488" y="2133708"/>
              <a:ext cx="53000" cy="8950"/>
            </a:xfrm>
            <a:custGeom>
              <a:rect b="b" l="l" r="r" t="t"/>
              <a:pathLst>
                <a:path extrusionOk="0" h="358" w="212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102"/>
            <p:cNvSpPr/>
            <p:nvPr/>
          </p:nvSpPr>
          <p:spPr>
            <a:xfrm>
              <a:off x="3212488" y="2152758"/>
              <a:ext cx="53000" cy="8950"/>
            </a:xfrm>
            <a:custGeom>
              <a:rect b="b" l="l" r="r" t="t"/>
              <a:pathLst>
                <a:path extrusionOk="0" h="358" w="212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102"/>
            <p:cNvSpPr/>
            <p:nvPr/>
          </p:nvSpPr>
          <p:spPr>
            <a:xfrm>
              <a:off x="3212488" y="2173008"/>
              <a:ext cx="26825" cy="8950"/>
            </a:xfrm>
            <a:custGeom>
              <a:rect b="b" l="l" r="r" t="t"/>
              <a:pathLst>
                <a:path extrusionOk="0" h="358" w="1073">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102"/>
            <p:cNvSpPr/>
            <p:nvPr/>
          </p:nvSpPr>
          <p:spPr>
            <a:xfrm>
              <a:off x="3400013" y="1931233"/>
              <a:ext cx="91125" cy="295375"/>
            </a:xfrm>
            <a:custGeom>
              <a:rect b="b" l="l" r="r" t="t"/>
              <a:pathLst>
                <a:path extrusionOk="0" h="11815" w="3645">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102"/>
            <p:cNvSpPr/>
            <p:nvPr/>
          </p:nvSpPr>
          <p:spPr>
            <a:xfrm>
              <a:off x="3429788" y="1955108"/>
              <a:ext cx="32775" cy="36925"/>
            </a:xfrm>
            <a:custGeom>
              <a:rect b="b" l="l" r="r" t="t"/>
              <a:pathLst>
                <a:path extrusionOk="0" h="1477" w="1311">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102"/>
            <p:cNvSpPr/>
            <p:nvPr/>
          </p:nvSpPr>
          <p:spPr>
            <a:xfrm>
              <a:off x="3419663" y="2074183"/>
              <a:ext cx="52425" cy="8950"/>
            </a:xfrm>
            <a:custGeom>
              <a:rect b="b" l="l" r="r" t="t"/>
              <a:pathLst>
                <a:path extrusionOk="0" h="358" w="2097">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102"/>
            <p:cNvSpPr/>
            <p:nvPr/>
          </p:nvSpPr>
          <p:spPr>
            <a:xfrm>
              <a:off x="3419663" y="2093233"/>
              <a:ext cx="52425" cy="8950"/>
            </a:xfrm>
            <a:custGeom>
              <a:rect b="b" l="l" r="r" t="t"/>
              <a:pathLst>
                <a:path extrusionOk="0" h="358" w="2097">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102"/>
            <p:cNvSpPr/>
            <p:nvPr/>
          </p:nvSpPr>
          <p:spPr>
            <a:xfrm>
              <a:off x="3419663" y="2113458"/>
              <a:ext cx="52425" cy="8975"/>
            </a:xfrm>
            <a:custGeom>
              <a:rect b="b" l="l" r="r" t="t"/>
              <a:pathLst>
                <a:path extrusionOk="0" h="359" w="2097">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102"/>
            <p:cNvSpPr/>
            <p:nvPr/>
          </p:nvSpPr>
          <p:spPr>
            <a:xfrm>
              <a:off x="3419663" y="2133708"/>
              <a:ext cx="52425" cy="8950"/>
            </a:xfrm>
            <a:custGeom>
              <a:rect b="b" l="l" r="r" t="t"/>
              <a:pathLst>
                <a:path extrusionOk="0" h="358" w="2097">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102"/>
            <p:cNvSpPr/>
            <p:nvPr/>
          </p:nvSpPr>
          <p:spPr>
            <a:xfrm>
              <a:off x="3419663" y="2152758"/>
              <a:ext cx="52425" cy="8950"/>
            </a:xfrm>
            <a:custGeom>
              <a:rect b="b" l="l" r="r" t="t"/>
              <a:pathLst>
                <a:path extrusionOk="0" h="358" w="2097">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102"/>
            <p:cNvSpPr/>
            <p:nvPr/>
          </p:nvSpPr>
          <p:spPr>
            <a:xfrm>
              <a:off x="3419663" y="2173008"/>
              <a:ext cx="26825" cy="8950"/>
            </a:xfrm>
            <a:custGeom>
              <a:rect b="b" l="l" r="r" t="t"/>
              <a:pathLst>
                <a:path extrusionOk="0" h="358" w="1073">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102"/>
            <p:cNvSpPr/>
            <p:nvPr/>
          </p:nvSpPr>
          <p:spPr>
            <a:xfrm>
              <a:off x="3329188" y="2163483"/>
              <a:ext cx="26200" cy="36925"/>
            </a:xfrm>
            <a:custGeom>
              <a:rect b="b" l="l" r="r" t="t"/>
              <a:pathLst>
                <a:path extrusionOk="0" h="1477" w="1048">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102"/>
            <p:cNvSpPr/>
            <p:nvPr/>
          </p:nvSpPr>
          <p:spPr>
            <a:xfrm>
              <a:off x="3297613" y="1931283"/>
              <a:ext cx="90525" cy="295325"/>
            </a:xfrm>
            <a:custGeom>
              <a:rect b="b" l="l" r="r" t="t"/>
              <a:pathLst>
                <a:path extrusionOk="0" h="11813" w="3621">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102"/>
            <p:cNvSpPr/>
            <p:nvPr/>
          </p:nvSpPr>
          <p:spPr>
            <a:xfrm>
              <a:off x="3316088" y="1975933"/>
              <a:ext cx="53000" cy="8950"/>
            </a:xfrm>
            <a:custGeom>
              <a:rect b="b" l="l" r="r" t="t"/>
              <a:pathLst>
                <a:path extrusionOk="0" h="358" w="212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102"/>
            <p:cNvSpPr/>
            <p:nvPr/>
          </p:nvSpPr>
          <p:spPr>
            <a:xfrm>
              <a:off x="3316088" y="1996183"/>
              <a:ext cx="53000" cy="8950"/>
            </a:xfrm>
            <a:custGeom>
              <a:rect b="b" l="l" r="r" t="t"/>
              <a:pathLst>
                <a:path extrusionOk="0" h="358" w="212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102"/>
            <p:cNvSpPr/>
            <p:nvPr/>
          </p:nvSpPr>
          <p:spPr>
            <a:xfrm>
              <a:off x="3316088" y="2015833"/>
              <a:ext cx="53000" cy="8950"/>
            </a:xfrm>
            <a:custGeom>
              <a:rect b="b" l="l" r="r" t="t"/>
              <a:pathLst>
                <a:path extrusionOk="0" h="358" w="212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102"/>
            <p:cNvSpPr/>
            <p:nvPr/>
          </p:nvSpPr>
          <p:spPr>
            <a:xfrm>
              <a:off x="3316088" y="2035483"/>
              <a:ext cx="53000" cy="8950"/>
            </a:xfrm>
            <a:custGeom>
              <a:rect b="b" l="l" r="r" t="t"/>
              <a:pathLst>
                <a:path extrusionOk="0" h="358" w="212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102"/>
            <p:cNvSpPr/>
            <p:nvPr/>
          </p:nvSpPr>
          <p:spPr>
            <a:xfrm>
              <a:off x="3316088" y="2055708"/>
              <a:ext cx="53000" cy="8975"/>
            </a:xfrm>
            <a:custGeom>
              <a:rect b="b" l="l" r="r" t="t"/>
              <a:pathLst>
                <a:path extrusionOk="0" h="359" w="212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102"/>
            <p:cNvSpPr/>
            <p:nvPr/>
          </p:nvSpPr>
          <p:spPr>
            <a:xfrm>
              <a:off x="3316088" y="2075358"/>
              <a:ext cx="26800" cy="8950"/>
            </a:xfrm>
            <a:custGeom>
              <a:rect b="b" l="l" r="r" t="t"/>
              <a:pathLst>
                <a:path extrusionOk="0" h="358" w="1072">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5" name="Google Shape;21795;p102"/>
          <p:cNvGrpSpPr/>
          <p:nvPr/>
        </p:nvGrpSpPr>
        <p:grpSpPr>
          <a:xfrm>
            <a:off x="3272903" y="1766411"/>
            <a:ext cx="342506" cy="355302"/>
            <a:chOff x="3676863" y="1930108"/>
            <a:chExt cx="286400" cy="297100"/>
          </a:xfrm>
        </p:grpSpPr>
        <p:sp>
          <p:nvSpPr>
            <p:cNvPr id="21796" name="Google Shape;21796;p102"/>
            <p:cNvSpPr/>
            <p:nvPr/>
          </p:nvSpPr>
          <p:spPr>
            <a:xfrm>
              <a:off x="3779863" y="1930108"/>
              <a:ext cx="79200" cy="79200"/>
            </a:xfrm>
            <a:custGeom>
              <a:rect b="b" l="l" r="r" t="t"/>
              <a:pathLst>
                <a:path extrusionOk="0" h="3168" w="3168">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102"/>
            <p:cNvSpPr/>
            <p:nvPr/>
          </p:nvSpPr>
          <p:spPr>
            <a:xfrm>
              <a:off x="3732838" y="2021183"/>
              <a:ext cx="175650" cy="92900"/>
            </a:xfrm>
            <a:custGeom>
              <a:rect b="b" l="l" r="r" t="t"/>
              <a:pathLst>
                <a:path extrusionOk="0" h="3716" w="7026">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102"/>
            <p:cNvSpPr/>
            <p:nvPr/>
          </p:nvSpPr>
          <p:spPr>
            <a:xfrm>
              <a:off x="3676863" y="2125383"/>
              <a:ext cx="286400" cy="101825"/>
            </a:xfrm>
            <a:custGeom>
              <a:rect b="b" l="l" r="r" t="t"/>
              <a:pathLst>
                <a:path extrusionOk="0" h="4073" w="11456">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9" name="Google Shape;21799;p102"/>
          <p:cNvGrpSpPr/>
          <p:nvPr/>
        </p:nvGrpSpPr>
        <p:grpSpPr>
          <a:xfrm>
            <a:off x="1797586" y="1765574"/>
            <a:ext cx="357455" cy="356139"/>
            <a:chOff x="2698088" y="1929408"/>
            <a:chExt cx="298900" cy="297800"/>
          </a:xfrm>
        </p:grpSpPr>
        <p:sp>
          <p:nvSpPr>
            <p:cNvPr id="21800" name="Google Shape;21800;p102"/>
            <p:cNvSpPr/>
            <p:nvPr/>
          </p:nvSpPr>
          <p:spPr>
            <a:xfrm>
              <a:off x="2735013" y="1931283"/>
              <a:ext cx="170300" cy="140675"/>
            </a:xfrm>
            <a:custGeom>
              <a:rect b="b" l="l" r="r" t="t"/>
              <a:pathLst>
                <a:path extrusionOk="0" h="5627" w="6812">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102"/>
            <p:cNvSpPr/>
            <p:nvPr/>
          </p:nvSpPr>
          <p:spPr>
            <a:xfrm>
              <a:off x="2698088" y="1929408"/>
              <a:ext cx="298900" cy="297800"/>
            </a:xfrm>
            <a:custGeom>
              <a:rect b="b" l="l" r="r" t="t"/>
              <a:pathLst>
                <a:path extrusionOk="0" h="11912" w="11956">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2" name="Google Shape;21802;p102"/>
          <p:cNvGrpSpPr/>
          <p:nvPr/>
        </p:nvGrpSpPr>
        <p:grpSpPr>
          <a:xfrm>
            <a:off x="4822994" y="1767099"/>
            <a:ext cx="288391" cy="354734"/>
            <a:chOff x="4718163" y="1930683"/>
            <a:chExt cx="241150" cy="296625"/>
          </a:xfrm>
        </p:grpSpPr>
        <p:sp>
          <p:nvSpPr>
            <p:cNvPr id="21803" name="Google Shape;21803;p102"/>
            <p:cNvSpPr/>
            <p:nvPr/>
          </p:nvSpPr>
          <p:spPr>
            <a:xfrm>
              <a:off x="4852713" y="2030708"/>
              <a:ext cx="106000" cy="196500"/>
            </a:xfrm>
            <a:custGeom>
              <a:rect b="b" l="l" r="r" t="t"/>
              <a:pathLst>
                <a:path extrusionOk="0" h="7860" w="424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102"/>
            <p:cNvSpPr/>
            <p:nvPr/>
          </p:nvSpPr>
          <p:spPr>
            <a:xfrm>
              <a:off x="4846763" y="1968708"/>
              <a:ext cx="31575" cy="45350"/>
            </a:xfrm>
            <a:custGeom>
              <a:rect b="b" l="l" r="r" t="t"/>
              <a:pathLst>
                <a:path extrusionOk="0" h="1814" w="1263">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102"/>
            <p:cNvSpPr/>
            <p:nvPr/>
          </p:nvSpPr>
          <p:spPr>
            <a:xfrm>
              <a:off x="4884263" y="1969958"/>
              <a:ext cx="28600" cy="47075"/>
            </a:xfrm>
            <a:custGeom>
              <a:rect b="b" l="l" r="r" t="t"/>
              <a:pathLst>
                <a:path extrusionOk="0" h="1883" w="1144">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102"/>
            <p:cNvSpPr/>
            <p:nvPr/>
          </p:nvSpPr>
          <p:spPr>
            <a:xfrm>
              <a:off x="4928913" y="1968908"/>
              <a:ext cx="24425" cy="46350"/>
            </a:xfrm>
            <a:custGeom>
              <a:rect b="b" l="l" r="r" t="t"/>
              <a:pathLst>
                <a:path extrusionOk="0" h="1854" w="977">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102"/>
            <p:cNvSpPr/>
            <p:nvPr/>
          </p:nvSpPr>
          <p:spPr>
            <a:xfrm>
              <a:off x="4923563" y="1972958"/>
              <a:ext cx="10150" cy="10150"/>
            </a:xfrm>
            <a:custGeom>
              <a:rect b="b" l="l" r="r" t="t"/>
              <a:pathLst>
                <a:path extrusionOk="0" h="406" w="406">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102"/>
            <p:cNvSpPr/>
            <p:nvPr/>
          </p:nvSpPr>
          <p:spPr>
            <a:xfrm>
              <a:off x="4948563" y="2001533"/>
              <a:ext cx="10750" cy="10750"/>
            </a:xfrm>
            <a:custGeom>
              <a:rect b="b" l="l" r="r" t="t"/>
              <a:pathLst>
                <a:path extrusionOk="0" h="430" w="43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102"/>
            <p:cNvSpPr/>
            <p:nvPr/>
          </p:nvSpPr>
          <p:spPr>
            <a:xfrm>
              <a:off x="4739588" y="1930683"/>
              <a:ext cx="57775" cy="57775"/>
            </a:xfrm>
            <a:custGeom>
              <a:rect b="b" l="l" r="r" t="t"/>
              <a:pathLst>
                <a:path extrusionOk="0" h="2311" w="2311">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102"/>
            <p:cNvSpPr/>
            <p:nvPr/>
          </p:nvSpPr>
          <p:spPr>
            <a:xfrm>
              <a:off x="4718163" y="1997383"/>
              <a:ext cx="106575" cy="229925"/>
            </a:xfrm>
            <a:custGeom>
              <a:rect b="b" l="l" r="r" t="t"/>
              <a:pathLst>
                <a:path extrusionOk="0" h="9197" w="4263">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1" name="Google Shape;21811;p102"/>
          <p:cNvGrpSpPr/>
          <p:nvPr/>
        </p:nvGrpSpPr>
        <p:grpSpPr>
          <a:xfrm>
            <a:off x="5516509" y="1765693"/>
            <a:ext cx="356019" cy="355302"/>
            <a:chOff x="5170638" y="1929508"/>
            <a:chExt cx="297700" cy="297100"/>
          </a:xfrm>
        </p:grpSpPr>
        <p:sp>
          <p:nvSpPr>
            <p:cNvPr id="21812" name="Google Shape;21812;p102"/>
            <p:cNvSpPr/>
            <p:nvPr/>
          </p:nvSpPr>
          <p:spPr>
            <a:xfrm>
              <a:off x="5170638" y="1929508"/>
              <a:ext cx="297700" cy="297100"/>
            </a:xfrm>
            <a:custGeom>
              <a:rect b="b" l="l" r="r" t="t"/>
              <a:pathLst>
                <a:path extrusionOk="0" h="11884" w="11908">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102"/>
            <p:cNvSpPr/>
            <p:nvPr/>
          </p:nvSpPr>
          <p:spPr>
            <a:xfrm>
              <a:off x="5333763" y="1994383"/>
              <a:ext cx="33950" cy="53025"/>
            </a:xfrm>
            <a:custGeom>
              <a:rect b="b" l="l" r="r" t="t"/>
              <a:pathLst>
                <a:path extrusionOk="0" h="2121" w="1358">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102"/>
            <p:cNvSpPr/>
            <p:nvPr/>
          </p:nvSpPr>
          <p:spPr>
            <a:xfrm>
              <a:off x="5369488" y="1993808"/>
              <a:ext cx="36325" cy="54800"/>
            </a:xfrm>
            <a:custGeom>
              <a:rect b="b" l="l" r="r" t="t"/>
              <a:pathLst>
                <a:path extrusionOk="0" h="2192" w="1453">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102"/>
            <p:cNvSpPr/>
            <p:nvPr/>
          </p:nvSpPr>
          <p:spPr>
            <a:xfrm>
              <a:off x="5421288" y="1991808"/>
              <a:ext cx="30975" cy="60950"/>
            </a:xfrm>
            <a:custGeom>
              <a:rect b="b" l="l" r="r" t="t"/>
              <a:pathLst>
                <a:path extrusionOk="0" h="2438" w="1239">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102"/>
            <p:cNvSpPr/>
            <p:nvPr/>
          </p:nvSpPr>
          <p:spPr>
            <a:xfrm>
              <a:off x="5412338" y="1994983"/>
              <a:ext cx="13125" cy="13725"/>
            </a:xfrm>
            <a:custGeom>
              <a:rect b="b" l="l" r="r" t="t"/>
              <a:pathLst>
                <a:path extrusionOk="0" h="549" w="525">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102"/>
            <p:cNvSpPr/>
            <p:nvPr/>
          </p:nvSpPr>
          <p:spPr>
            <a:xfrm>
              <a:off x="5447463" y="2036058"/>
              <a:ext cx="13125" cy="13125"/>
            </a:xfrm>
            <a:custGeom>
              <a:rect b="b" l="l" r="r" t="t"/>
              <a:pathLst>
                <a:path extrusionOk="0" h="525" w="525">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8" name="Google Shape;21818;p102"/>
          <p:cNvGrpSpPr/>
          <p:nvPr/>
        </p:nvGrpSpPr>
        <p:grpSpPr>
          <a:xfrm>
            <a:off x="6274094" y="1767099"/>
            <a:ext cx="356019" cy="353897"/>
            <a:chOff x="5676688" y="1930683"/>
            <a:chExt cx="297700" cy="295925"/>
          </a:xfrm>
        </p:grpSpPr>
        <p:sp>
          <p:nvSpPr>
            <p:cNvPr id="21819" name="Google Shape;21819;p102"/>
            <p:cNvSpPr/>
            <p:nvPr/>
          </p:nvSpPr>
          <p:spPr>
            <a:xfrm>
              <a:off x="5776113" y="2057508"/>
              <a:ext cx="86350" cy="8950"/>
            </a:xfrm>
            <a:custGeom>
              <a:rect b="b" l="l" r="r" t="t"/>
              <a:pathLst>
                <a:path extrusionOk="0" h="358" w="3454">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102"/>
            <p:cNvSpPr/>
            <p:nvPr/>
          </p:nvSpPr>
          <p:spPr>
            <a:xfrm>
              <a:off x="5776113" y="2080133"/>
              <a:ext cx="87550" cy="8950"/>
            </a:xfrm>
            <a:custGeom>
              <a:rect b="b" l="l" r="r" t="t"/>
              <a:pathLst>
                <a:path extrusionOk="0" h="358" w="3502">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102"/>
            <p:cNvSpPr/>
            <p:nvPr/>
          </p:nvSpPr>
          <p:spPr>
            <a:xfrm>
              <a:off x="5795763" y="2101558"/>
              <a:ext cx="48850" cy="8950"/>
            </a:xfrm>
            <a:custGeom>
              <a:rect b="b" l="l" r="r" t="t"/>
              <a:pathLst>
                <a:path extrusionOk="0" h="358" w="1954">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102"/>
            <p:cNvSpPr/>
            <p:nvPr/>
          </p:nvSpPr>
          <p:spPr>
            <a:xfrm>
              <a:off x="5676688" y="1930683"/>
              <a:ext cx="297700" cy="295925"/>
            </a:xfrm>
            <a:custGeom>
              <a:rect b="b" l="l" r="r" t="t"/>
              <a:pathLst>
                <a:path extrusionOk="0" h="11837" w="11908">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23" name="Google Shape;21823;p102"/>
          <p:cNvSpPr/>
          <p:nvPr/>
        </p:nvSpPr>
        <p:spPr>
          <a:xfrm>
            <a:off x="7034468" y="1768508"/>
            <a:ext cx="302622" cy="357455"/>
          </a:xfrm>
          <a:custGeom>
            <a:rect b="b" l="l" r="r" t="t"/>
            <a:pathLst>
              <a:path extrusionOk="0" h="11956" w="10122">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24" name="Google Shape;21824;p102"/>
          <p:cNvGrpSpPr/>
          <p:nvPr/>
        </p:nvGrpSpPr>
        <p:grpSpPr>
          <a:xfrm>
            <a:off x="7742296" y="1767816"/>
            <a:ext cx="354614" cy="355332"/>
            <a:chOff x="6649513" y="1931283"/>
            <a:chExt cx="296525" cy="297125"/>
          </a:xfrm>
        </p:grpSpPr>
        <p:sp>
          <p:nvSpPr>
            <p:cNvPr id="21825" name="Google Shape;21825;p102"/>
            <p:cNvSpPr/>
            <p:nvPr/>
          </p:nvSpPr>
          <p:spPr>
            <a:xfrm>
              <a:off x="6762638" y="1953308"/>
              <a:ext cx="69675" cy="8950"/>
            </a:xfrm>
            <a:custGeom>
              <a:rect b="b" l="l" r="r" t="t"/>
              <a:pathLst>
                <a:path extrusionOk="0" h="358" w="2787">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102"/>
            <p:cNvSpPr/>
            <p:nvPr/>
          </p:nvSpPr>
          <p:spPr>
            <a:xfrm>
              <a:off x="6777513" y="1972958"/>
              <a:ext cx="39325" cy="8950"/>
            </a:xfrm>
            <a:custGeom>
              <a:rect b="b" l="l" r="r" t="t"/>
              <a:pathLst>
                <a:path extrusionOk="0" h="358" w="1573">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102"/>
            <p:cNvSpPr/>
            <p:nvPr/>
          </p:nvSpPr>
          <p:spPr>
            <a:xfrm>
              <a:off x="6649513" y="1931283"/>
              <a:ext cx="296525" cy="297125"/>
            </a:xfrm>
            <a:custGeom>
              <a:rect b="b" l="l" r="r" t="t"/>
              <a:pathLst>
                <a:path extrusionOk="0" h="11885" w="11861">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8" name="Google Shape;21828;p102"/>
          <p:cNvGrpSpPr/>
          <p:nvPr/>
        </p:nvGrpSpPr>
        <p:grpSpPr>
          <a:xfrm>
            <a:off x="7740143" y="2291860"/>
            <a:ext cx="356767" cy="354584"/>
            <a:chOff x="6647713" y="2369483"/>
            <a:chExt cx="298325" cy="296500"/>
          </a:xfrm>
        </p:grpSpPr>
        <p:sp>
          <p:nvSpPr>
            <p:cNvPr id="21829" name="Google Shape;21829;p102"/>
            <p:cNvSpPr/>
            <p:nvPr/>
          </p:nvSpPr>
          <p:spPr>
            <a:xfrm>
              <a:off x="6648313" y="2370058"/>
              <a:ext cx="144700" cy="144100"/>
            </a:xfrm>
            <a:custGeom>
              <a:rect b="b" l="l" r="r" t="t"/>
              <a:pathLst>
                <a:path extrusionOk="0" h="5764" w="5788">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102"/>
            <p:cNvSpPr/>
            <p:nvPr/>
          </p:nvSpPr>
          <p:spPr>
            <a:xfrm>
              <a:off x="6647713" y="2521883"/>
              <a:ext cx="240550" cy="144100"/>
            </a:xfrm>
            <a:custGeom>
              <a:rect b="b" l="l" r="r" t="t"/>
              <a:pathLst>
                <a:path extrusionOk="0" h="5764" w="9622">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102"/>
            <p:cNvSpPr/>
            <p:nvPr/>
          </p:nvSpPr>
          <p:spPr>
            <a:xfrm>
              <a:off x="6801913" y="2369483"/>
              <a:ext cx="144125" cy="243525"/>
            </a:xfrm>
            <a:custGeom>
              <a:rect b="b" l="l" r="r" t="t"/>
              <a:pathLst>
                <a:path extrusionOk="0" h="9741" w="5765">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2" name="Google Shape;21832;p102"/>
          <p:cNvGrpSpPr/>
          <p:nvPr/>
        </p:nvGrpSpPr>
        <p:grpSpPr>
          <a:xfrm>
            <a:off x="7007492" y="2291860"/>
            <a:ext cx="355302" cy="354584"/>
            <a:chOff x="6162513" y="2369483"/>
            <a:chExt cx="297100" cy="296500"/>
          </a:xfrm>
        </p:grpSpPr>
        <p:sp>
          <p:nvSpPr>
            <p:cNvPr id="21833" name="Google Shape;21833;p102"/>
            <p:cNvSpPr/>
            <p:nvPr/>
          </p:nvSpPr>
          <p:spPr>
            <a:xfrm>
              <a:off x="6197638" y="2404608"/>
              <a:ext cx="87525" cy="87525"/>
            </a:xfrm>
            <a:custGeom>
              <a:rect b="b" l="l" r="r" t="t"/>
              <a:pathLst>
                <a:path extrusionOk="0" h="3501" w="3501">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102"/>
            <p:cNvSpPr/>
            <p:nvPr/>
          </p:nvSpPr>
          <p:spPr>
            <a:xfrm>
              <a:off x="6162513" y="2369483"/>
              <a:ext cx="158375" cy="157775"/>
            </a:xfrm>
            <a:custGeom>
              <a:rect b="b" l="l" r="r" t="t"/>
              <a:pathLst>
                <a:path extrusionOk="0" h="6311" w="6335">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102"/>
            <p:cNvSpPr/>
            <p:nvPr/>
          </p:nvSpPr>
          <p:spPr>
            <a:xfrm>
              <a:off x="6232763" y="2427808"/>
              <a:ext cx="16100" cy="41700"/>
            </a:xfrm>
            <a:custGeom>
              <a:rect b="b" l="l" r="r" t="t"/>
              <a:pathLst>
                <a:path extrusionOk="0" h="1668" w="644">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102"/>
            <p:cNvSpPr/>
            <p:nvPr/>
          </p:nvSpPr>
          <p:spPr>
            <a:xfrm>
              <a:off x="6319088" y="2526658"/>
              <a:ext cx="100050" cy="99425"/>
            </a:xfrm>
            <a:custGeom>
              <a:rect b="b" l="l" r="r" t="t"/>
              <a:pathLst>
                <a:path extrusionOk="0" h="3977" w="4002">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102"/>
            <p:cNvSpPr/>
            <p:nvPr/>
          </p:nvSpPr>
          <p:spPr>
            <a:xfrm>
              <a:off x="6278588" y="2486158"/>
              <a:ext cx="181025" cy="179825"/>
            </a:xfrm>
            <a:custGeom>
              <a:rect b="b" l="l" r="r" t="t"/>
              <a:pathLst>
                <a:path extrusionOk="0" h="7193" w="7241">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102"/>
            <p:cNvSpPr/>
            <p:nvPr/>
          </p:nvSpPr>
          <p:spPr>
            <a:xfrm>
              <a:off x="6355988" y="2553433"/>
              <a:ext cx="26825" cy="42900"/>
            </a:xfrm>
            <a:custGeom>
              <a:rect b="b" l="l" r="r" t="t"/>
              <a:pathLst>
                <a:path extrusionOk="0" h="1716" w="1073">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9" name="Google Shape;21839;p102"/>
          <p:cNvGrpSpPr/>
          <p:nvPr/>
        </p:nvGrpSpPr>
        <p:grpSpPr>
          <a:xfrm>
            <a:off x="6273377" y="2292547"/>
            <a:ext cx="356019" cy="354614"/>
            <a:chOff x="5676088" y="2370058"/>
            <a:chExt cx="297700" cy="296525"/>
          </a:xfrm>
        </p:grpSpPr>
        <p:sp>
          <p:nvSpPr>
            <p:cNvPr id="21840" name="Google Shape;21840;p102"/>
            <p:cNvSpPr/>
            <p:nvPr/>
          </p:nvSpPr>
          <p:spPr>
            <a:xfrm>
              <a:off x="5787438" y="249210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102"/>
            <p:cNvSpPr/>
            <p:nvPr/>
          </p:nvSpPr>
          <p:spPr>
            <a:xfrm>
              <a:off x="5787438" y="2512958"/>
              <a:ext cx="75025" cy="8950"/>
            </a:xfrm>
            <a:custGeom>
              <a:rect b="b" l="l" r="r" t="t"/>
              <a:pathLst>
                <a:path extrusionOk="0" h="358" w="3001">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102"/>
            <p:cNvSpPr/>
            <p:nvPr/>
          </p:nvSpPr>
          <p:spPr>
            <a:xfrm>
              <a:off x="5804088" y="2534983"/>
              <a:ext cx="42900" cy="8950"/>
            </a:xfrm>
            <a:custGeom>
              <a:rect b="b" l="l" r="r" t="t"/>
              <a:pathLst>
                <a:path extrusionOk="0" h="358" w="1716">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102"/>
            <p:cNvSpPr/>
            <p:nvPr/>
          </p:nvSpPr>
          <p:spPr>
            <a:xfrm>
              <a:off x="5753488" y="2448658"/>
              <a:ext cx="141125" cy="140525"/>
            </a:xfrm>
            <a:custGeom>
              <a:rect b="b" l="l" r="r" t="t"/>
              <a:pathLst>
                <a:path extrusionOk="0" h="5621" w="5645">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102"/>
            <p:cNvSpPr/>
            <p:nvPr/>
          </p:nvSpPr>
          <p:spPr>
            <a:xfrm>
              <a:off x="5676088" y="2370058"/>
              <a:ext cx="297700" cy="296525"/>
            </a:xfrm>
            <a:custGeom>
              <a:rect b="b" l="l" r="r" t="t"/>
              <a:pathLst>
                <a:path extrusionOk="0" h="11861" w="11908">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5" name="Google Shape;21845;p102"/>
          <p:cNvGrpSpPr/>
          <p:nvPr/>
        </p:nvGrpSpPr>
        <p:grpSpPr>
          <a:xfrm>
            <a:off x="5514356" y="2292547"/>
            <a:ext cx="356049" cy="355332"/>
            <a:chOff x="5168838" y="2370058"/>
            <a:chExt cx="297725" cy="297125"/>
          </a:xfrm>
        </p:grpSpPr>
        <p:sp>
          <p:nvSpPr>
            <p:cNvPr id="21846" name="Google Shape;21846;p102"/>
            <p:cNvSpPr/>
            <p:nvPr/>
          </p:nvSpPr>
          <p:spPr>
            <a:xfrm>
              <a:off x="5208738" y="2424833"/>
              <a:ext cx="11925" cy="8950"/>
            </a:xfrm>
            <a:custGeom>
              <a:rect b="b" l="l" r="r" t="t"/>
              <a:pathLst>
                <a:path extrusionOk="0" h="358" w="477">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102"/>
            <p:cNvSpPr/>
            <p:nvPr/>
          </p:nvSpPr>
          <p:spPr>
            <a:xfrm>
              <a:off x="5276013" y="2424833"/>
              <a:ext cx="14900" cy="8950"/>
            </a:xfrm>
            <a:custGeom>
              <a:rect b="b" l="l" r="r" t="t"/>
              <a:pathLst>
                <a:path extrusionOk="0" h="358" w="596">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102"/>
            <p:cNvSpPr/>
            <p:nvPr/>
          </p:nvSpPr>
          <p:spPr>
            <a:xfrm>
              <a:off x="5299813" y="2424833"/>
              <a:ext cx="14925" cy="8950"/>
            </a:xfrm>
            <a:custGeom>
              <a:rect b="b" l="l" r="r" t="t"/>
              <a:pathLst>
                <a:path extrusionOk="0" h="358" w="597">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102"/>
            <p:cNvSpPr/>
            <p:nvPr/>
          </p:nvSpPr>
          <p:spPr>
            <a:xfrm>
              <a:off x="5253388" y="2424833"/>
              <a:ext cx="14900" cy="8950"/>
            </a:xfrm>
            <a:custGeom>
              <a:rect b="b" l="l" r="r" t="t"/>
              <a:pathLst>
                <a:path extrusionOk="0" h="358" w="596">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102"/>
            <p:cNvSpPr/>
            <p:nvPr/>
          </p:nvSpPr>
          <p:spPr>
            <a:xfrm>
              <a:off x="5228988" y="2424833"/>
              <a:ext cx="14900" cy="8950"/>
            </a:xfrm>
            <a:custGeom>
              <a:rect b="b" l="l" r="r" t="t"/>
              <a:pathLst>
                <a:path extrusionOk="0" h="358" w="596">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102"/>
            <p:cNvSpPr/>
            <p:nvPr/>
          </p:nvSpPr>
          <p:spPr>
            <a:xfrm>
              <a:off x="5323638" y="2424833"/>
              <a:ext cx="11925" cy="8950"/>
            </a:xfrm>
            <a:custGeom>
              <a:rect b="b" l="l" r="r" t="t"/>
              <a:pathLst>
                <a:path extrusionOk="0" h="358" w="477">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102"/>
            <p:cNvSpPr/>
            <p:nvPr/>
          </p:nvSpPr>
          <p:spPr>
            <a:xfrm>
              <a:off x="5394488" y="2424833"/>
              <a:ext cx="11925" cy="8950"/>
            </a:xfrm>
            <a:custGeom>
              <a:rect b="b" l="l" r="r" t="t"/>
              <a:pathLst>
                <a:path extrusionOk="0" h="358" w="477">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102"/>
            <p:cNvSpPr/>
            <p:nvPr/>
          </p:nvSpPr>
          <p:spPr>
            <a:xfrm>
              <a:off x="5415913" y="2424833"/>
              <a:ext cx="14925" cy="8950"/>
            </a:xfrm>
            <a:custGeom>
              <a:rect b="b" l="l" r="r" t="t"/>
              <a:pathLst>
                <a:path extrusionOk="0" h="358" w="597">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102"/>
            <p:cNvSpPr/>
            <p:nvPr/>
          </p:nvSpPr>
          <p:spPr>
            <a:xfrm>
              <a:off x="5441513" y="2424833"/>
              <a:ext cx="11950" cy="8950"/>
            </a:xfrm>
            <a:custGeom>
              <a:rect b="b" l="l" r="r" t="t"/>
              <a:pathLst>
                <a:path extrusionOk="0" h="358" w="478">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102"/>
            <p:cNvSpPr/>
            <p:nvPr/>
          </p:nvSpPr>
          <p:spPr>
            <a:xfrm>
              <a:off x="5168838" y="2370058"/>
              <a:ext cx="297725" cy="297125"/>
            </a:xfrm>
            <a:custGeom>
              <a:rect b="b" l="l" r="r" t="t"/>
              <a:pathLst>
                <a:path extrusionOk="0" h="11885" w="11909">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6" name="Google Shape;21856;p102"/>
          <p:cNvGrpSpPr/>
          <p:nvPr/>
        </p:nvGrpSpPr>
        <p:grpSpPr>
          <a:xfrm>
            <a:off x="4770285" y="2355930"/>
            <a:ext cx="355332" cy="227849"/>
            <a:chOff x="4674088" y="2423058"/>
            <a:chExt cx="297125" cy="190525"/>
          </a:xfrm>
        </p:grpSpPr>
        <p:sp>
          <p:nvSpPr>
            <p:cNvPr id="21857" name="Google Shape;21857;p102"/>
            <p:cNvSpPr/>
            <p:nvPr/>
          </p:nvSpPr>
          <p:spPr>
            <a:xfrm>
              <a:off x="4674088" y="2423058"/>
              <a:ext cx="297125" cy="190525"/>
            </a:xfrm>
            <a:custGeom>
              <a:rect b="b" l="l" r="r" t="t"/>
              <a:pathLst>
                <a:path extrusionOk="0" h="7621" w="11885">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102"/>
            <p:cNvSpPr/>
            <p:nvPr/>
          </p:nvSpPr>
          <p:spPr>
            <a:xfrm>
              <a:off x="4703263" y="2505208"/>
              <a:ext cx="57200" cy="8950"/>
            </a:xfrm>
            <a:custGeom>
              <a:rect b="b" l="l" r="r" t="t"/>
              <a:pathLst>
                <a:path extrusionOk="0" h="358" w="2288">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102"/>
            <p:cNvSpPr/>
            <p:nvPr/>
          </p:nvSpPr>
          <p:spPr>
            <a:xfrm>
              <a:off x="4703263" y="2523083"/>
              <a:ext cx="39325" cy="8350"/>
            </a:xfrm>
            <a:custGeom>
              <a:rect b="b" l="l" r="r" t="t"/>
              <a:pathLst>
                <a:path extrusionOk="0" h="334" w="1573">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102"/>
            <p:cNvSpPr/>
            <p:nvPr/>
          </p:nvSpPr>
          <p:spPr>
            <a:xfrm>
              <a:off x="4884863" y="2505208"/>
              <a:ext cx="57775" cy="8950"/>
            </a:xfrm>
            <a:custGeom>
              <a:rect b="b" l="l" r="r" t="t"/>
              <a:pathLst>
                <a:path extrusionOk="0" h="358" w="2311">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102"/>
            <p:cNvSpPr/>
            <p:nvPr/>
          </p:nvSpPr>
          <p:spPr>
            <a:xfrm>
              <a:off x="4902713" y="2523083"/>
              <a:ext cx="39325" cy="8350"/>
            </a:xfrm>
            <a:custGeom>
              <a:rect b="b" l="l" r="r" t="t"/>
              <a:pathLst>
                <a:path extrusionOk="0" h="334" w="1573">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2" name="Google Shape;21862;p102"/>
          <p:cNvSpPr/>
          <p:nvPr/>
        </p:nvSpPr>
        <p:spPr>
          <a:xfrm>
            <a:off x="4088105" y="2577914"/>
            <a:ext cx="10733" cy="18656"/>
          </a:xfrm>
          <a:custGeom>
            <a:rect b="b" l="l" r="r" t="t"/>
            <a:pathLst>
              <a:path extrusionOk="0" h="624" w="359">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102"/>
          <p:cNvSpPr/>
          <p:nvPr/>
        </p:nvSpPr>
        <p:spPr>
          <a:xfrm>
            <a:off x="4318814" y="2544579"/>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102"/>
          <p:cNvSpPr/>
          <p:nvPr/>
        </p:nvSpPr>
        <p:spPr>
          <a:xfrm>
            <a:off x="4318814" y="2572324"/>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102"/>
          <p:cNvSpPr/>
          <p:nvPr/>
        </p:nvSpPr>
        <p:spPr>
          <a:xfrm>
            <a:off x="4318814" y="2516087"/>
            <a:ext cx="10703" cy="17819"/>
          </a:xfrm>
          <a:custGeom>
            <a:rect b="b" l="l" r="r" t="t"/>
            <a:pathLst>
              <a:path extrusionOk="0" h="596" w="358">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102"/>
          <p:cNvSpPr/>
          <p:nvPr/>
        </p:nvSpPr>
        <p:spPr>
          <a:xfrm>
            <a:off x="4318814" y="2488312"/>
            <a:ext cx="10703" cy="17849"/>
          </a:xfrm>
          <a:custGeom>
            <a:rect b="b" l="l" r="r" t="t"/>
            <a:pathLst>
              <a:path extrusionOk="0" h="597" w="358">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102"/>
          <p:cNvSpPr/>
          <p:nvPr/>
        </p:nvSpPr>
        <p:spPr>
          <a:xfrm>
            <a:off x="4318814" y="2461256"/>
            <a:ext cx="10703" cy="17849"/>
          </a:xfrm>
          <a:custGeom>
            <a:rect b="b" l="l" r="r" t="t"/>
            <a:pathLst>
              <a:path extrusionOk="0" h="597" w="358">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102"/>
          <p:cNvSpPr/>
          <p:nvPr/>
        </p:nvSpPr>
        <p:spPr>
          <a:xfrm>
            <a:off x="4318814" y="2433511"/>
            <a:ext cx="10703" cy="17819"/>
          </a:xfrm>
          <a:custGeom>
            <a:rect b="b" l="l" r="r" t="t"/>
            <a:pathLst>
              <a:path extrusionOk="0" h="596" w="358">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102"/>
          <p:cNvSpPr/>
          <p:nvPr/>
        </p:nvSpPr>
        <p:spPr>
          <a:xfrm>
            <a:off x="4273250" y="2591547"/>
            <a:ext cx="10703" cy="17849"/>
          </a:xfrm>
          <a:custGeom>
            <a:rect b="b" l="l" r="r" t="t"/>
            <a:pathLst>
              <a:path extrusionOk="0" h="597" w="358">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102"/>
          <p:cNvSpPr/>
          <p:nvPr/>
        </p:nvSpPr>
        <p:spPr>
          <a:xfrm>
            <a:off x="4273250" y="2536028"/>
            <a:ext cx="10703" cy="17819"/>
          </a:xfrm>
          <a:custGeom>
            <a:rect b="b" l="l" r="r" t="t"/>
            <a:pathLst>
              <a:path extrusionOk="0" h="596" w="358">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102"/>
          <p:cNvSpPr/>
          <p:nvPr/>
        </p:nvSpPr>
        <p:spPr>
          <a:xfrm>
            <a:off x="4273250" y="2563085"/>
            <a:ext cx="10703" cy="17819"/>
          </a:xfrm>
          <a:custGeom>
            <a:rect b="b" l="l" r="r" t="t"/>
            <a:pathLst>
              <a:path extrusionOk="0" h="596" w="358">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102"/>
          <p:cNvSpPr/>
          <p:nvPr/>
        </p:nvSpPr>
        <p:spPr>
          <a:xfrm>
            <a:off x="4273250" y="2508971"/>
            <a:ext cx="10703" cy="17819"/>
          </a:xfrm>
          <a:custGeom>
            <a:rect b="b" l="l" r="r" t="t"/>
            <a:pathLst>
              <a:path extrusionOk="0" h="596" w="358">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102"/>
          <p:cNvSpPr/>
          <p:nvPr/>
        </p:nvSpPr>
        <p:spPr>
          <a:xfrm>
            <a:off x="4135821" y="2522485"/>
            <a:ext cx="10703" cy="17849"/>
          </a:xfrm>
          <a:custGeom>
            <a:rect b="b" l="l" r="r" t="t"/>
            <a:pathLst>
              <a:path extrusionOk="0" h="597" w="358">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102"/>
          <p:cNvSpPr/>
          <p:nvPr/>
        </p:nvSpPr>
        <p:spPr>
          <a:xfrm>
            <a:off x="4135821" y="2466966"/>
            <a:ext cx="10703" cy="17819"/>
          </a:xfrm>
          <a:custGeom>
            <a:rect b="b" l="l" r="r" t="t"/>
            <a:pathLst>
              <a:path extrusionOk="0" h="596" w="358">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102"/>
          <p:cNvSpPr/>
          <p:nvPr/>
        </p:nvSpPr>
        <p:spPr>
          <a:xfrm>
            <a:off x="4135821" y="2494740"/>
            <a:ext cx="10703" cy="17819"/>
          </a:xfrm>
          <a:custGeom>
            <a:rect b="b" l="l" r="r" t="t"/>
            <a:pathLst>
              <a:path extrusionOk="0" h="596" w="358">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102"/>
          <p:cNvSpPr/>
          <p:nvPr/>
        </p:nvSpPr>
        <p:spPr>
          <a:xfrm>
            <a:off x="4135821" y="2550977"/>
            <a:ext cx="10703" cy="17819"/>
          </a:xfrm>
          <a:custGeom>
            <a:rect b="b" l="l" r="r" t="t"/>
            <a:pathLst>
              <a:path extrusionOk="0" h="596" w="358">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102"/>
          <p:cNvSpPr/>
          <p:nvPr/>
        </p:nvSpPr>
        <p:spPr>
          <a:xfrm>
            <a:off x="4135821" y="2578751"/>
            <a:ext cx="10703" cy="17819"/>
          </a:xfrm>
          <a:custGeom>
            <a:rect b="b" l="l" r="r" t="t"/>
            <a:pathLst>
              <a:path extrusionOk="0" h="596" w="358">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102"/>
          <p:cNvSpPr/>
          <p:nvPr/>
        </p:nvSpPr>
        <p:spPr>
          <a:xfrm>
            <a:off x="4261860" y="2358738"/>
            <a:ext cx="17819" cy="10703"/>
          </a:xfrm>
          <a:custGeom>
            <a:rect b="b" l="l" r="r" t="t"/>
            <a:pathLst>
              <a:path extrusionOk="0" h="358" w="596">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102"/>
          <p:cNvSpPr/>
          <p:nvPr/>
        </p:nvSpPr>
        <p:spPr>
          <a:xfrm>
            <a:off x="4316691"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102"/>
          <p:cNvSpPr/>
          <p:nvPr/>
        </p:nvSpPr>
        <p:spPr>
          <a:xfrm>
            <a:off x="4073874" y="2358738"/>
            <a:ext cx="17849" cy="10703"/>
          </a:xfrm>
          <a:custGeom>
            <a:rect b="b" l="l" r="r" t="t"/>
            <a:pathLst>
              <a:path extrusionOk="0" h="358" w="597">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102"/>
          <p:cNvSpPr/>
          <p:nvPr/>
        </p:nvSpPr>
        <p:spPr>
          <a:xfrm>
            <a:off x="4288916" y="2358738"/>
            <a:ext cx="17819" cy="10703"/>
          </a:xfrm>
          <a:custGeom>
            <a:rect b="b" l="l" r="r" t="t"/>
            <a:pathLst>
              <a:path extrusionOk="0" h="358" w="596">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102"/>
          <p:cNvSpPr/>
          <p:nvPr/>
        </p:nvSpPr>
        <p:spPr>
          <a:xfrm>
            <a:off x="4101648" y="2358738"/>
            <a:ext cx="17819" cy="10703"/>
          </a:xfrm>
          <a:custGeom>
            <a:rect b="b" l="l" r="r" t="t"/>
            <a:pathLst>
              <a:path extrusionOk="0" h="358" w="596">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102"/>
          <p:cNvSpPr/>
          <p:nvPr/>
        </p:nvSpPr>
        <p:spPr>
          <a:xfrm>
            <a:off x="4233368" y="2358738"/>
            <a:ext cx="18566" cy="10703"/>
          </a:xfrm>
          <a:custGeom>
            <a:rect b="b" l="l" r="r" t="t"/>
            <a:pathLst>
              <a:path extrusionOk="0" h="358" w="621">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102"/>
          <p:cNvSpPr/>
          <p:nvPr/>
        </p:nvSpPr>
        <p:spPr>
          <a:xfrm>
            <a:off x="4129423" y="2358738"/>
            <a:ext cx="18536" cy="10703"/>
          </a:xfrm>
          <a:custGeom>
            <a:rect b="b" l="l" r="r" t="t"/>
            <a:pathLst>
              <a:path extrusionOk="0" h="358" w="62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102"/>
          <p:cNvSpPr/>
          <p:nvPr/>
        </p:nvSpPr>
        <p:spPr>
          <a:xfrm>
            <a:off x="4385036" y="2344507"/>
            <a:ext cx="39196" cy="39196"/>
          </a:xfrm>
          <a:custGeom>
            <a:rect b="b" l="l" r="r" t="t"/>
            <a:pathLst>
              <a:path extrusionOk="0" h="1311" w="1311">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102"/>
          <p:cNvSpPr/>
          <p:nvPr/>
        </p:nvSpPr>
        <p:spPr>
          <a:xfrm>
            <a:off x="4073874" y="2322443"/>
            <a:ext cx="296224" cy="247790"/>
          </a:xfrm>
          <a:custGeom>
            <a:rect b="b" l="l" r="r" t="t"/>
            <a:pathLst>
              <a:path extrusionOk="0" h="8288" w="9908">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102"/>
          <p:cNvSpPr/>
          <p:nvPr/>
        </p:nvSpPr>
        <p:spPr>
          <a:xfrm>
            <a:off x="4399267" y="2470524"/>
            <a:ext cx="10703" cy="17819"/>
          </a:xfrm>
          <a:custGeom>
            <a:rect b="b" l="l" r="r" t="t"/>
            <a:pathLst>
              <a:path extrusionOk="0" h="596" w="358">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102"/>
          <p:cNvSpPr/>
          <p:nvPr/>
        </p:nvSpPr>
        <p:spPr>
          <a:xfrm>
            <a:off x="4399267" y="2415692"/>
            <a:ext cx="10703" cy="17849"/>
          </a:xfrm>
          <a:custGeom>
            <a:rect b="b" l="l" r="r" t="t"/>
            <a:pathLst>
              <a:path extrusionOk="0" h="597" w="358">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102"/>
          <p:cNvSpPr/>
          <p:nvPr/>
        </p:nvSpPr>
        <p:spPr>
          <a:xfrm>
            <a:off x="4399267" y="2498298"/>
            <a:ext cx="10703" cy="17819"/>
          </a:xfrm>
          <a:custGeom>
            <a:rect b="b" l="l" r="r" t="t"/>
            <a:pathLst>
              <a:path extrusionOk="0" h="596" w="358">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102"/>
          <p:cNvSpPr/>
          <p:nvPr/>
        </p:nvSpPr>
        <p:spPr>
          <a:xfrm>
            <a:off x="4399267" y="2443467"/>
            <a:ext cx="10703" cy="17819"/>
          </a:xfrm>
          <a:custGeom>
            <a:rect b="b" l="l" r="r" t="t"/>
            <a:pathLst>
              <a:path extrusionOk="0" h="596" w="358">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102"/>
          <p:cNvSpPr/>
          <p:nvPr/>
        </p:nvSpPr>
        <p:spPr>
          <a:xfrm>
            <a:off x="4399267" y="2554535"/>
            <a:ext cx="10703" cy="17819"/>
          </a:xfrm>
          <a:custGeom>
            <a:rect b="b" l="l" r="r" t="t"/>
            <a:pathLst>
              <a:path extrusionOk="0" h="596" w="358">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102"/>
          <p:cNvSpPr/>
          <p:nvPr/>
        </p:nvSpPr>
        <p:spPr>
          <a:xfrm>
            <a:off x="4399267" y="2582309"/>
            <a:ext cx="10703" cy="17819"/>
          </a:xfrm>
          <a:custGeom>
            <a:rect b="b" l="l" r="r" t="t"/>
            <a:pathLst>
              <a:path extrusionOk="0" h="596" w="358">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102"/>
          <p:cNvSpPr/>
          <p:nvPr/>
        </p:nvSpPr>
        <p:spPr>
          <a:xfrm>
            <a:off x="4399267" y="2526043"/>
            <a:ext cx="10703" cy="17849"/>
          </a:xfrm>
          <a:custGeom>
            <a:rect b="b" l="l" r="r" t="t"/>
            <a:pathLst>
              <a:path extrusionOk="0" h="597" w="358">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102"/>
          <p:cNvSpPr/>
          <p:nvPr/>
        </p:nvSpPr>
        <p:spPr>
          <a:xfrm>
            <a:off x="4022630" y="2292516"/>
            <a:ext cx="356019" cy="355332"/>
          </a:xfrm>
          <a:custGeom>
            <a:rect b="b" l="l" r="r" t="t"/>
            <a:pathLst>
              <a:path extrusionOk="0" h="11885" w="11908">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95" name="Google Shape;21895;p102"/>
          <p:cNvGrpSpPr/>
          <p:nvPr/>
        </p:nvGrpSpPr>
        <p:grpSpPr>
          <a:xfrm>
            <a:off x="3245846" y="2291082"/>
            <a:ext cx="361730" cy="358919"/>
            <a:chOff x="3654238" y="2368833"/>
            <a:chExt cx="302475" cy="300125"/>
          </a:xfrm>
        </p:grpSpPr>
        <p:sp>
          <p:nvSpPr>
            <p:cNvPr id="21896" name="Google Shape;21896;p102"/>
            <p:cNvSpPr/>
            <p:nvPr/>
          </p:nvSpPr>
          <p:spPr>
            <a:xfrm>
              <a:off x="3654238" y="2368833"/>
              <a:ext cx="302475" cy="300125"/>
            </a:xfrm>
            <a:custGeom>
              <a:rect b="b" l="l" r="r" t="t"/>
              <a:pathLst>
                <a:path extrusionOk="0" h="12005" w="12099">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102"/>
            <p:cNvSpPr/>
            <p:nvPr/>
          </p:nvSpPr>
          <p:spPr>
            <a:xfrm>
              <a:off x="3863813" y="2416508"/>
              <a:ext cx="57775" cy="8950"/>
            </a:xfrm>
            <a:custGeom>
              <a:rect b="b" l="l" r="r" t="t"/>
              <a:pathLst>
                <a:path extrusionOk="0" h="358" w="2311">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102"/>
            <p:cNvSpPr/>
            <p:nvPr/>
          </p:nvSpPr>
          <p:spPr>
            <a:xfrm>
              <a:off x="3881663" y="2434958"/>
              <a:ext cx="39325" cy="8950"/>
            </a:xfrm>
            <a:custGeom>
              <a:rect b="b" l="l" r="r" t="t"/>
              <a:pathLst>
                <a:path extrusionOk="0" h="358" w="1573">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102"/>
            <p:cNvSpPr/>
            <p:nvPr/>
          </p:nvSpPr>
          <p:spPr>
            <a:xfrm>
              <a:off x="3688188" y="2610583"/>
              <a:ext cx="57775" cy="8975"/>
            </a:xfrm>
            <a:custGeom>
              <a:rect b="b" l="l" r="r" t="t"/>
              <a:pathLst>
                <a:path extrusionOk="0" h="359" w="2311">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102"/>
            <p:cNvSpPr/>
            <p:nvPr/>
          </p:nvSpPr>
          <p:spPr>
            <a:xfrm>
              <a:off x="3689363" y="2592133"/>
              <a:ext cx="38725" cy="8950"/>
            </a:xfrm>
            <a:custGeom>
              <a:rect b="b" l="l" r="r" t="t"/>
              <a:pathLst>
                <a:path extrusionOk="0" h="358" w="1549">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102"/>
            <p:cNvSpPr/>
            <p:nvPr/>
          </p:nvSpPr>
          <p:spPr>
            <a:xfrm>
              <a:off x="3863813" y="2611183"/>
              <a:ext cx="57175" cy="8950"/>
            </a:xfrm>
            <a:custGeom>
              <a:rect b="b" l="l" r="r" t="t"/>
              <a:pathLst>
                <a:path extrusionOk="0" h="358" w="2287">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102"/>
            <p:cNvSpPr/>
            <p:nvPr/>
          </p:nvSpPr>
          <p:spPr>
            <a:xfrm>
              <a:off x="3881663" y="2592733"/>
              <a:ext cx="39325" cy="8950"/>
            </a:xfrm>
            <a:custGeom>
              <a:rect b="b" l="l" r="r" t="t"/>
              <a:pathLst>
                <a:path extrusionOk="0" h="358" w="1573">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102"/>
            <p:cNvSpPr/>
            <p:nvPr/>
          </p:nvSpPr>
          <p:spPr>
            <a:xfrm>
              <a:off x="3759613" y="2491508"/>
              <a:ext cx="90525" cy="8975"/>
            </a:xfrm>
            <a:custGeom>
              <a:rect b="b" l="l" r="r" t="t"/>
              <a:pathLst>
                <a:path extrusionOk="0" h="359" w="3621">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102"/>
            <p:cNvSpPr/>
            <p:nvPr/>
          </p:nvSpPr>
          <p:spPr>
            <a:xfrm>
              <a:off x="3759613" y="2514133"/>
              <a:ext cx="90525" cy="8975"/>
            </a:xfrm>
            <a:custGeom>
              <a:rect b="b" l="l" r="r" t="t"/>
              <a:pathLst>
                <a:path extrusionOk="0" h="359" w="3621">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102"/>
            <p:cNvSpPr/>
            <p:nvPr/>
          </p:nvSpPr>
          <p:spPr>
            <a:xfrm>
              <a:off x="3779863" y="2536758"/>
              <a:ext cx="50625" cy="8975"/>
            </a:xfrm>
            <a:custGeom>
              <a:rect b="b" l="l" r="r" t="t"/>
              <a:pathLst>
                <a:path extrusionOk="0" h="359" w="2025">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102"/>
            <p:cNvSpPr/>
            <p:nvPr/>
          </p:nvSpPr>
          <p:spPr>
            <a:xfrm>
              <a:off x="3689363" y="2416508"/>
              <a:ext cx="58375" cy="8950"/>
            </a:xfrm>
            <a:custGeom>
              <a:rect b="b" l="l" r="r" t="t"/>
              <a:pathLst>
                <a:path extrusionOk="0" h="358" w="2335">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102"/>
            <p:cNvSpPr/>
            <p:nvPr/>
          </p:nvSpPr>
          <p:spPr>
            <a:xfrm>
              <a:off x="3688763" y="2434958"/>
              <a:ext cx="39325" cy="8950"/>
            </a:xfrm>
            <a:custGeom>
              <a:rect b="b" l="l" r="r" t="t"/>
              <a:pathLst>
                <a:path extrusionOk="0" h="358" w="1573">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8" name="Google Shape;21908;p102"/>
          <p:cNvGrpSpPr/>
          <p:nvPr/>
        </p:nvGrpSpPr>
        <p:grpSpPr>
          <a:xfrm>
            <a:off x="2544498" y="2291052"/>
            <a:ext cx="353179" cy="355332"/>
            <a:chOff x="3195213" y="2368808"/>
            <a:chExt cx="295325" cy="297125"/>
          </a:xfrm>
        </p:grpSpPr>
        <p:sp>
          <p:nvSpPr>
            <p:cNvPr id="21909" name="Google Shape;21909;p102"/>
            <p:cNvSpPr/>
            <p:nvPr/>
          </p:nvSpPr>
          <p:spPr>
            <a:xfrm>
              <a:off x="3312513" y="2401033"/>
              <a:ext cx="141125" cy="8950"/>
            </a:xfrm>
            <a:custGeom>
              <a:rect b="b" l="l" r="r" t="t"/>
              <a:pathLst>
                <a:path extrusionOk="0" h="358" w="5645">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102"/>
            <p:cNvSpPr/>
            <p:nvPr/>
          </p:nvSpPr>
          <p:spPr>
            <a:xfrm>
              <a:off x="3312513" y="2419483"/>
              <a:ext cx="141125" cy="8950"/>
            </a:xfrm>
            <a:custGeom>
              <a:rect b="b" l="l" r="r" t="t"/>
              <a:pathLst>
                <a:path extrusionOk="0" h="358" w="5645">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102"/>
            <p:cNvSpPr/>
            <p:nvPr/>
          </p:nvSpPr>
          <p:spPr>
            <a:xfrm>
              <a:off x="3195813" y="2368808"/>
              <a:ext cx="294125" cy="90575"/>
            </a:xfrm>
            <a:custGeom>
              <a:rect b="b" l="l" r="r" t="t"/>
              <a:pathLst>
                <a:path extrusionOk="0" h="3623" w="11765">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102"/>
            <p:cNvSpPr/>
            <p:nvPr/>
          </p:nvSpPr>
          <p:spPr>
            <a:xfrm>
              <a:off x="3223788" y="2392083"/>
              <a:ext cx="36350" cy="42450"/>
            </a:xfrm>
            <a:custGeom>
              <a:rect b="b" l="l" r="r" t="t"/>
              <a:pathLst>
                <a:path extrusionOk="0" h="1698" w="1454">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102"/>
            <p:cNvSpPr/>
            <p:nvPr/>
          </p:nvSpPr>
          <p:spPr>
            <a:xfrm>
              <a:off x="3312513" y="2504033"/>
              <a:ext cx="141125" cy="8950"/>
            </a:xfrm>
            <a:custGeom>
              <a:rect b="b" l="l" r="r" t="t"/>
              <a:pathLst>
                <a:path extrusionOk="0" h="358" w="5645">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102"/>
            <p:cNvSpPr/>
            <p:nvPr/>
          </p:nvSpPr>
          <p:spPr>
            <a:xfrm>
              <a:off x="3312513" y="2523658"/>
              <a:ext cx="141125" cy="8975"/>
            </a:xfrm>
            <a:custGeom>
              <a:rect b="b" l="l" r="r" t="t"/>
              <a:pathLst>
                <a:path extrusionOk="0" h="359" w="5645">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102"/>
            <p:cNvSpPr/>
            <p:nvPr/>
          </p:nvSpPr>
          <p:spPr>
            <a:xfrm>
              <a:off x="3195213" y="2472858"/>
              <a:ext cx="294150" cy="90125"/>
            </a:xfrm>
            <a:custGeom>
              <a:rect b="b" l="l" r="r" t="t"/>
              <a:pathLst>
                <a:path extrusionOk="0" h="3605" w="11766">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102"/>
            <p:cNvSpPr/>
            <p:nvPr/>
          </p:nvSpPr>
          <p:spPr>
            <a:xfrm>
              <a:off x="3227363" y="2496883"/>
              <a:ext cx="29800" cy="42875"/>
            </a:xfrm>
            <a:custGeom>
              <a:rect b="b" l="l" r="r" t="t"/>
              <a:pathLst>
                <a:path extrusionOk="0" h="1715" w="1192">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102"/>
            <p:cNvSpPr/>
            <p:nvPr/>
          </p:nvSpPr>
          <p:spPr>
            <a:xfrm>
              <a:off x="3312513" y="2608208"/>
              <a:ext cx="141125" cy="8950"/>
            </a:xfrm>
            <a:custGeom>
              <a:rect b="b" l="l" r="r" t="t"/>
              <a:pathLst>
                <a:path extrusionOk="0" h="358" w="5645">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102"/>
            <p:cNvSpPr/>
            <p:nvPr/>
          </p:nvSpPr>
          <p:spPr>
            <a:xfrm>
              <a:off x="3312513" y="2627258"/>
              <a:ext cx="141125" cy="8375"/>
            </a:xfrm>
            <a:custGeom>
              <a:rect b="b" l="l" r="r" t="t"/>
              <a:pathLst>
                <a:path extrusionOk="0" h="335" w="5645">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102"/>
            <p:cNvSpPr/>
            <p:nvPr/>
          </p:nvSpPr>
          <p:spPr>
            <a:xfrm>
              <a:off x="3195813" y="2576658"/>
              <a:ext cx="294725" cy="89275"/>
            </a:xfrm>
            <a:custGeom>
              <a:rect b="b" l="l" r="r" t="t"/>
              <a:pathLst>
                <a:path extrusionOk="0" h="3571" w="11789">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102"/>
            <p:cNvSpPr/>
            <p:nvPr/>
          </p:nvSpPr>
          <p:spPr>
            <a:xfrm>
              <a:off x="3223788" y="2600458"/>
              <a:ext cx="36350" cy="42900"/>
            </a:xfrm>
            <a:custGeom>
              <a:rect b="b" l="l" r="r" t="t"/>
              <a:pathLst>
                <a:path extrusionOk="0" h="1716" w="1454">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1" name="Google Shape;21921;p102"/>
          <p:cNvGrpSpPr/>
          <p:nvPr/>
        </p:nvGrpSpPr>
        <p:grpSpPr>
          <a:xfrm>
            <a:off x="1781203" y="2291860"/>
            <a:ext cx="368158" cy="355302"/>
            <a:chOff x="2684388" y="2369483"/>
            <a:chExt cx="307850" cy="297100"/>
          </a:xfrm>
        </p:grpSpPr>
        <p:sp>
          <p:nvSpPr>
            <p:cNvPr id="21922" name="Google Shape;21922;p102"/>
            <p:cNvSpPr/>
            <p:nvPr/>
          </p:nvSpPr>
          <p:spPr>
            <a:xfrm>
              <a:off x="2792763" y="2506408"/>
              <a:ext cx="88725" cy="8950"/>
            </a:xfrm>
            <a:custGeom>
              <a:rect b="b" l="l" r="r" t="t"/>
              <a:pathLst>
                <a:path extrusionOk="0" h="358" w="3549">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102"/>
            <p:cNvSpPr/>
            <p:nvPr/>
          </p:nvSpPr>
          <p:spPr>
            <a:xfrm>
              <a:off x="2792763" y="2529033"/>
              <a:ext cx="88725" cy="8950"/>
            </a:xfrm>
            <a:custGeom>
              <a:rect b="b" l="l" r="r" t="t"/>
              <a:pathLst>
                <a:path extrusionOk="0" h="358" w="3549">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102"/>
            <p:cNvSpPr/>
            <p:nvPr/>
          </p:nvSpPr>
          <p:spPr>
            <a:xfrm>
              <a:off x="2812413" y="2551058"/>
              <a:ext cx="48825" cy="8950"/>
            </a:xfrm>
            <a:custGeom>
              <a:rect b="b" l="l" r="r" t="t"/>
              <a:pathLst>
                <a:path extrusionOk="0" h="358" w="1953">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102"/>
            <p:cNvSpPr/>
            <p:nvPr/>
          </p:nvSpPr>
          <p:spPr>
            <a:xfrm>
              <a:off x="2684388" y="2369483"/>
              <a:ext cx="307850" cy="297100"/>
            </a:xfrm>
            <a:custGeom>
              <a:rect b="b" l="l" r="r" t="t"/>
              <a:pathLst>
                <a:path extrusionOk="0" h="11884" w="12314">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6" name="Google Shape;21926;p102"/>
          <p:cNvSpPr/>
          <p:nvPr/>
        </p:nvSpPr>
        <p:spPr>
          <a:xfrm>
            <a:off x="1042813" y="2292426"/>
            <a:ext cx="356019" cy="355421"/>
          </a:xfrm>
          <a:custGeom>
            <a:rect b="b" l="l" r="r" t="t"/>
            <a:pathLst>
              <a:path extrusionOk="0" h="11888" w="11908">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27" name="Google Shape;21927;p102"/>
          <p:cNvGrpSpPr/>
          <p:nvPr/>
        </p:nvGrpSpPr>
        <p:grpSpPr>
          <a:xfrm>
            <a:off x="1041406" y="2835815"/>
            <a:ext cx="356767" cy="356737"/>
            <a:chOff x="2193213" y="2824333"/>
            <a:chExt cx="298325" cy="298300"/>
          </a:xfrm>
        </p:grpSpPr>
        <p:sp>
          <p:nvSpPr>
            <p:cNvPr id="21928" name="Google Shape;21928;p102"/>
            <p:cNvSpPr/>
            <p:nvPr/>
          </p:nvSpPr>
          <p:spPr>
            <a:xfrm>
              <a:off x="2193213" y="2913633"/>
              <a:ext cx="141725" cy="119100"/>
            </a:xfrm>
            <a:custGeom>
              <a:rect b="b" l="l" r="r" t="t"/>
              <a:pathLst>
                <a:path extrusionOk="0" h="4764" w="5669">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102"/>
            <p:cNvSpPr/>
            <p:nvPr/>
          </p:nvSpPr>
          <p:spPr>
            <a:xfrm>
              <a:off x="2212863" y="2932083"/>
              <a:ext cx="82200" cy="82175"/>
            </a:xfrm>
            <a:custGeom>
              <a:rect b="b" l="l" r="r" t="t"/>
              <a:pathLst>
                <a:path extrusionOk="0" h="3287" w="3288">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102"/>
            <p:cNvSpPr/>
            <p:nvPr/>
          </p:nvSpPr>
          <p:spPr>
            <a:xfrm>
              <a:off x="2279563" y="2980308"/>
              <a:ext cx="122650" cy="142325"/>
            </a:xfrm>
            <a:custGeom>
              <a:rect b="b" l="l" r="r" t="t"/>
              <a:pathLst>
                <a:path extrusionOk="0" h="5693" w="4906">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102"/>
            <p:cNvSpPr/>
            <p:nvPr/>
          </p:nvSpPr>
          <p:spPr>
            <a:xfrm>
              <a:off x="2300988" y="3020783"/>
              <a:ext cx="81575" cy="81600"/>
            </a:xfrm>
            <a:custGeom>
              <a:rect b="b" l="l" r="r" t="t"/>
              <a:pathLst>
                <a:path extrusionOk="0" h="3264" w="3263">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102"/>
            <p:cNvSpPr/>
            <p:nvPr/>
          </p:nvSpPr>
          <p:spPr>
            <a:xfrm>
              <a:off x="2348613" y="2913633"/>
              <a:ext cx="142925" cy="119700"/>
            </a:xfrm>
            <a:custGeom>
              <a:rect b="b" l="l" r="r" t="t"/>
              <a:pathLst>
                <a:path extrusionOk="0" h="4788" w="5717">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102"/>
            <p:cNvSpPr/>
            <p:nvPr/>
          </p:nvSpPr>
          <p:spPr>
            <a:xfrm>
              <a:off x="2390888" y="2932083"/>
              <a:ext cx="82175" cy="81000"/>
            </a:xfrm>
            <a:custGeom>
              <a:rect b="b" l="l" r="r" t="t"/>
              <a:pathLst>
                <a:path extrusionOk="0" h="3240" w="3287">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102"/>
            <p:cNvSpPr/>
            <p:nvPr/>
          </p:nvSpPr>
          <p:spPr>
            <a:xfrm>
              <a:off x="2283713" y="2824333"/>
              <a:ext cx="119100" cy="141125"/>
            </a:xfrm>
            <a:custGeom>
              <a:rect b="b" l="l" r="r" t="t"/>
              <a:pathLst>
                <a:path extrusionOk="0" h="5645" w="4764">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102"/>
            <p:cNvSpPr/>
            <p:nvPr/>
          </p:nvSpPr>
          <p:spPr>
            <a:xfrm>
              <a:off x="2300988" y="2843383"/>
              <a:ext cx="81575" cy="82175"/>
            </a:xfrm>
            <a:custGeom>
              <a:rect b="b" l="l" r="r" t="t"/>
              <a:pathLst>
                <a:path extrusionOk="0" h="3287" w="3263">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102"/>
            <p:cNvSpPr/>
            <p:nvPr/>
          </p:nvSpPr>
          <p:spPr>
            <a:xfrm>
              <a:off x="2321238" y="2872558"/>
              <a:ext cx="42275" cy="8950"/>
            </a:xfrm>
            <a:custGeom>
              <a:rect b="b" l="l" r="r" t="t"/>
              <a:pathLst>
                <a:path extrusionOk="0" h="358" w="1691">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102"/>
            <p:cNvSpPr/>
            <p:nvPr/>
          </p:nvSpPr>
          <p:spPr>
            <a:xfrm>
              <a:off x="2328963" y="2887433"/>
              <a:ext cx="26225" cy="8950"/>
            </a:xfrm>
            <a:custGeom>
              <a:rect b="b" l="l" r="r" t="t"/>
              <a:pathLst>
                <a:path extrusionOk="0" h="358" w="1049">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102"/>
            <p:cNvSpPr/>
            <p:nvPr/>
          </p:nvSpPr>
          <p:spPr>
            <a:xfrm>
              <a:off x="2409338" y="2960658"/>
              <a:ext cx="42900" cy="8950"/>
            </a:xfrm>
            <a:custGeom>
              <a:rect b="b" l="l" r="r" t="t"/>
              <a:pathLst>
                <a:path extrusionOk="0" h="358" w="1716">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102"/>
            <p:cNvSpPr/>
            <p:nvPr/>
          </p:nvSpPr>
          <p:spPr>
            <a:xfrm>
              <a:off x="2417088" y="2976133"/>
              <a:ext cx="26800" cy="8975"/>
            </a:xfrm>
            <a:custGeom>
              <a:rect b="b" l="l" r="r" t="t"/>
              <a:pathLst>
                <a:path extrusionOk="0" h="359" w="1072">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102"/>
            <p:cNvSpPr/>
            <p:nvPr/>
          </p:nvSpPr>
          <p:spPr>
            <a:xfrm>
              <a:off x="2321238" y="3049958"/>
              <a:ext cx="42275" cy="8975"/>
            </a:xfrm>
            <a:custGeom>
              <a:rect b="b" l="l" r="r" t="t"/>
              <a:pathLst>
                <a:path extrusionOk="0" h="359" w="1691">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102"/>
            <p:cNvSpPr/>
            <p:nvPr/>
          </p:nvSpPr>
          <p:spPr>
            <a:xfrm>
              <a:off x="2328963" y="3064858"/>
              <a:ext cx="26225" cy="8950"/>
            </a:xfrm>
            <a:custGeom>
              <a:rect b="b" l="l" r="r" t="t"/>
              <a:pathLst>
                <a:path extrusionOk="0" h="358" w="1049">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102"/>
            <p:cNvSpPr/>
            <p:nvPr/>
          </p:nvSpPr>
          <p:spPr>
            <a:xfrm>
              <a:off x="2232513" y="2961258"/>
              <a:ext cx="42300" cy="8950"/>
            </a:xfrm>
            <a:custGeom>
              <a:rect b="b" l="l" r="r" t="t"/>
              <a:pathLst>
                <a:path extrusionOk="0" h="358" w="1692">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102"/>
            <p:cNvSpPr/>
            <p:nvPr/>
          </p:nvSpPr>
          <p:spPr>
            <a:xfrm>
              <a:off x="2240863" y="2976133"/>
              <a:ext cx="25625" cy="8975"/>
            </a:xfrm>
            <a:custGeom>
              <a:rect b="b" l="l" r="r" t="t"/>
              <a:pathLst>
                <a:path extrusionOk="0" h="359" w="1025">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44" name="Google Shape;21944;p102"/>
          <p:cNvSpPr/>
          <p:nvPr/>
        </p:nvSpPr>
        <p:spPr>
          <a:xfrm>
            <a:off x="1775487" y="2834342"/>
            <a:ext cx="361730" cy="354614"/>
          </a:xfrm>
          <a:custGeom>
            <a:rect b="b" l="l" r="r" t="t"/>
            <a:pathLst>
              <a:path extrusionOk="0" h="11861" w="12099">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45" name="Google Shape;21945;p102"/>
          <p:cNvGrpSpPr/>
          <p:nvPr/>
        </p:nvGrpSpPr>
        <p:grpSpPr>
          <a:xfrm>
            <a:off x="2543093" y="2836502"/>
            <a:ext cx="356019" cy="356737"/>
            <a:chOff x="3194038" y="2824908"/>
            <a:chExt cx="297700" cy="298300"/>
          </a:xfrm>
        </p:grpSpPr>
        <p:sp>
          <p:nvSpPr>
            <p:cNvPr id="21946" name="Google Shape;21946;p102"/>
            <p:cNvSpPr/>
            <p:nvPr/>
          </p:nvSpPr>
          <p:spPr>
            <a:xfrm>
              <a:off x="3194038" y="2824908"/>
              <a:ext cx="297700" cy="298300"/>
            </a:xfrm>
            <a:custGeom>
              <a:rect b="b" l="l" r="r" t="t"/>
              <a:pathLst>
                <a:path extrusionOk="0" h="11932" w="11908">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102"/>
            <p:cNvSpPr/>
            <p:nvPr/>
          </p:nvSpPr>
          <p:spPr>
            <a:xfrm>
              <a:off x="3233913" y="2848733"/>
              <a:ext cx="11925" cy="8950"/>
            </a:xfrm>
            <a:custGeom>
              <a:rect b="b" l="l" r="r" t="t"/>
              <a:pathLst>
                <a:path extrusionOk="0" h="358" w="477">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102"/>
            <p:cNvSpPr/>
            <p:nvPr/>
          </p:nvSpPr>
          <p:spPr>
            <a:xfrm>
              <a:off x="332023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102"/>
            <p:cNvSpPr/>
            <p:nvPr/>
          </p:nvSpPr>
          <p:spPr>
            <a:xfrm>
              <a:off x="3342863" y="2848733"/>
              <a:ext cx="14325" cy="8950"/>
            </a:xfrm>
            <a:custGeom>
              <a:rect b="b" l="l" r="r" t="t"/>
              <a:pathLst>
                <a:path extrusionOk="0" h="358" w="573">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102"/>
            <p:cNvSpPr/>
            <p:nvPr/>
          </p:nvSpPr>
          <p:spPr>
            <a:xfrm>
              <a:off x="3275588" y="2848733"/>
              <a:ext cx="14325" cy="8950"/>
            </a:xfrm>
            <a:custGeom>
              <a:rect b="b" l="l" r="r" t="t"/>
              <a:pathLst>
                <a:path extrusionOk="0" h="358" w="573">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102"/>
            <p:cNvSpPr/>
            <p:nvPr/>
          </p:nvSpPr>
          <p:spPr>
            <a:xfrm>
              <a:off x="329821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102"/>
            <p:cNvSpPr/>
            <p:nvPr/>
          </p:nvSpPr>
          <p:spPr>
            <a:xfrm>
              <a:off x="3253563" y="2848733"/>
              <a:ext cx="14325" cy="8950"/>
            </a:xfrm>
            <a:custGeom>
              <a:rect b="b" l="l" r="r" t="t"/>
              <a:pathLst>
                <a:path extrusionOk="0" h="358" w="573">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102"/>
            <p:cNvSpPr/>
            <p:nvPr/>
          </p:nvSpPr>
          <p:spPr>
            <a:xfrm>
              <a:off x="3364888" y="2848733"/>
              <a:ext cx="11950" cy="8950"/>
            </a:xfrm>
            <a:custGeom>
              <a:rect b="b" l="l" r="r" t="t"/>
              <a:pathLst>
                <a:path extrusionOk="0" h="358" w="478">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4" name="Google Shape;21954;p102"/>
          <p:cNvGrpSpPr/>
          <p:nvPr/>
        </p:nvGrpSpPr>
        <p:grpSpPr>
          <a:xfrm>
            <a:off x="3233738" y="2836323"/>
            <a:ext cx="370281" cy="356946"/>
            <a:chOff x="3644113" y="2824758"/>
            <a:chExt cx="309625" cy="298475"/>
          </a:xfrm>
        </p:grpSpPr>
        <p:sp>
          <p:nvSpPr>
            <p:cNvPr id="21955" name="Google Shape;21955;p102"/>
            <p:cNvSpPr/>
            <p:nvPr/>
          </p:nvSpPr>
          <p:spPr>
            <a:xfrm>
              <a:off x="3780463" y="2959483"/>
              <a:ext cx="50625" cy="8950"/>
            </a:xfrm>
            <a:custGeom>
              <a:rect b="b" l="l" r="r" t="t"/>
              <a:pathLst>
                <a:path extrusionOk="0" h="358" w="2025">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102"/>
            <p:cNvSpPr/>
            <p:nvPr/>
          </p:nvSpPr>
          <p:spPr>
            <a:xfrm>
              <a:off x="3789988" y="2977333"/>
              <a:ext cx="30375" cy="8950"/>
            </a:xfrm>
            <a:custGeom>
              <a:rect b="b" l="l" r="r" t="t"/>
              <a:pathLst>
                <a:path extrusionOk="0" h="358" w="1215">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102"/>
            <p:cNvSpPr/>
            <p:nvPr/>
          </p:nvSpPr>
          <p:spPr>
            <a:xfrm>
              <a:off x="3644113" y="2824758"/>
              <a:ext cx="309625" cy="298475"/>
            </a:xfrm>
            <a:custGeom>
              <a:rect b="b" l="l" r="r" t="t"/>
              <a:pathLst>
                <a:path extrusionOk="0" h="11939" w="12385">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8" name="Google Shape;21958;p102"/>
          <p:cNvGrpSpPr/>
          <p:nvPr/>
        </p:nvGrpSpPr>
        <p:grpSpPr>
          <a:xfrm>
            <a:off x="4022685" y="2836502"/>
            <a:ext cx="356019" cy="352492"/>
            <a:chOff x="4176388" y="2824908"/>
            <a:chExt cx="297700" cy="294750"/>
          </a:xfrm>
        </p:grpSpPr>
        <p:sp>
          <p:nvSpPr>
            <p:cNvPr id="21959" name="Google Shape;21959;p102"/>
            <p:cNvSpPr/>
            <p:nvPr/>
          </p:nvSpPr>
          <p:spPr>
            <a:xfrm>
              <a:off x="4176388" y="2824908"/>
              <a:ext cx="297700" cy="294750"/>
            </a:xfrm>
            <a:custGeom>
              <a:rect b="b" l="l" r="r" t="t"/>
              <a:pathLst>
                <a:path extrusionOk="0" h="11790" w="11908">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102"/>
            <p:cNvSpPr/>
            <p:nvPr/>
          </p:nvSpPr>
          <p:spPr>
            <a:xfrm>
              <a:off x="4300213" y="2959483"/>
              <a:ext cx="49450" cy="8950"/>
            </a:xfrm>
            <a:custGeom>
              <a:rect b="b" l="l" r="r" t="t"/>
              <a:pathLst>
                <a:path extrusionOk="0" h="358" w="1978">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102"/>
            <p:cNvSpPr/>
            <p:nvPr/>
          </p:nvSpPr>
          <p:spPr>
            <a:xfrm>
              <a:off x="4310338" y="2977333"/>
              <a:ext cx="29800" cy="8950"/>
            </a:xfrm>
            <a:custGeom>
              <a:rect b="b" l="l" r="r" t="t"/>
              <a:pathLst>
                <a:path extrusionOk="0" h="358" w="1192">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102"/>
            <p:cNvSpPr/>
            <p:nvPr/>
          </p:nvSpPr>
          <p:spPr>
            <a:xfrm>
              <a:off x="4213888" y="3021983"/>
              <a:ext cx="76225" cy="8950"/>
            </a:xfrm>
            <a:custGeom>
              <a:rect b="b" l="l" r="r" t="t"/>
              <a:pathLst>
                <a:path extrusionOk="0" h="358" w="3049">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102"/>
            <p:cNvSpPr/>
            <p:nvPr/>
          </p:nvSpPr>
          <p:spPr>
            <a:xfrm>
              <a:off x="4213888" y="3041033"/>
              <a:ext cx="76225" cy="8950"/>
            </a:xfrm>
            <a:custGeom>
              <a:rect b="b" l="l" r="r" t="t"/>
              <a:pathLst>
                <a:path extrusionOk="0" h="358" w="3049">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102"/>
            <p:cNvSpPr/>
            <p:nvPr/>
          </p:nvSpPr>
          <p:spPr>
            <a:xfrm>
              <a:off x="4230563" y="3059483"/>
              <a:ext cx="43475" cy="8975"/>
            </a:xfrm>
            <a:custGeom>
              <a:rect b="b" l="l" r="r" t="t"/>
              <a:pathLst>
                <a:path extrusionOk="0" h="359" w="1739">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102"/>
            <p:cNvSpPr/>
            <p:nvPr/>
          </p:nvSpPr>
          <p:spPr>
            <a:xfrm>
              <a:off x="4360338" y="3021383"/>
              <a:ext cx="75050" cy="8950"/>
            </a:xfrm>
            <a:custGeom>
              <a:rect b="b" l="l" r="r" t="t"/>
              <a:pathLst>
                <a:path extrusionOk="0" h="358" w="3002">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102"/>
            <p:cNvSpPr/>
            <p:nvPr/>
          </p:nvSpPr>
          <p:spPr>
            <a:xfrm>
              <a:off x="4360338" y="3039833"/>
              <a:ext cx="75050" cy="8975"/>
            </a:xfrm>
            <a:custGeom>
              <a:rect b="b" l="l" r="r" t="t"/>
              <a:pathLst>
                <a:path extrusionOk="0" h="359" w="3002">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102"/>
            <p:cNvSpPr/>
            <p:nvPr/>
          </p:nvSpPr>
          <p:spPr>
            <a:xfrm>
              <a:off x="4375813" y="3059483"/>
              <a:ext cx="42900" cy="8975"/>
            </a:xfrm>
            <a:custGeom>
              <a:rect b="b" l="l" r="r" t="t"/>
              <a:pathLst>
                <a:path extrusionOk="0" h="359" w="1716">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102"/>
            <p:cNvSpPr/>
            <p:nvPr/>
          </p:nvSpPr>
          <p:spPr>
            <a:xfrm>
              <a:off x="4359738" y="2878508"/>
              <a:ext cx="75650" cy="8950"/>
            </a:xfrm>
            <a:custGeom>
              <a:rect b="b" l="l" r="r" t="t"/>
              <a:pathLst>
                <a:path extrusionOk="0" h="358" w="3026">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102"/>
            <p:cNvSpPr/>
            <p:nvPr/>
          </p:nvSpPr>
          <p:spPr>
            <a:xfrm>
              <a:off x="4359738" y="2896958"/>
              <a:ext cx="75650" cy="8950"/>
            </a:xfrm>
            <a:custGeom>
              <a:rect b="b" l="l" r="r" t="t"/>
              <a:pathLst>
                <a:path extrusionOk="0" h="358" w="3026">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102"/>
            <p:cNvSpPr/>
            <p:nvPr/>
          </p:nvSpPr>
          <p:spPr>
            <a:xfrm>
              <a:off x="4375813" y="2916008"/>
              <a:ext cx="42900" cy="8950"/>
            </a:xfrm>
            <a:custGeom>
              <a:rect b="b" l="l" r="r" t="t"/>
              <a:pathLst>
                <a:path extrusionOk="0" h="358" w="1716">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102"/>
            <p:cNvSpPr/>
            <p:nvPr/>
          </p:nvSpPr>
          <p:spPr>
            <a:xfrm>
              <a:off x="4215663" y="2878508"/>
              <a:ext cx="76250" cy="8950"/>
            </a:xfrm>
            <a:custGeom>
              <a:rect b="b" l="l" r="r" t="t"/>
              <a:pathLst>
                <a:path extrusionOk="0" h="358" w="305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102"/>
            <p:cNvSpPr/>
            <p:nvPr/>
          </p:nvSpPr>
          <p:spPr>
            <a:xfrm>
              <a:off x="4215663" y="2896958"/>
              <a:ext cx="76250" cy="8950"/>
            </a:xfrm>
            <a:custGeom>
              <a:rect b="b" l="l" r="r" t="t"/>
              <a:pathLst>
                <a:path extrusionOk="0" h="358" w="305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102"/>
            <p:cNvSpPr/>
            <p:nvPr/>
          </p:nvSpPr>
          <p:spPr>
            <a:xfrm>
              <a:off x="4231738" y="2916008"/>
              <a:ext cx="43500" cy="8950"/>
            </a:xfrm>
            <a:custGeom>
              <a:rect b="b" l="l" r="r" t="t"/>
              <a:pathLst>
                <a:path extrusionOk="0" h="358" w="174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4" name="Google Shape;21974;p102"/>
          <p:cNvGrpSpPr/>
          <p:nvPr/>
        </p:nvGrpSpPr>
        <p:grpSpPr>
          <a:xfrm>
            <a:off x="4769597" y="2833722"/>
            <a:ext cx="356019" cy="358112"/>
            <a:chOff x="4673513" y="2822583"/>
            <a:chExt cx="297700" cy="299450"/>
          </a:xfrm>
        </p:grpSpPr>
        <p:sp>
          <p:nvSpPr>
            <p:cNvPr id="21975" name="Google Shape;21975;p102"/>
            <p:cNvSpPr/>
            <p:nvPr/>
          </p:nvSpPr>
          <p:spPr>
            <a:xfrm>
              <a:off x="4673513" y="2824333"/>
              <a:ext cx="297700" cy="297700"/>
            </a:xfrm>
            <a:custGeom>
              <a:rect b="b" l="l" r="r" t="t"/>
              <a:pathLst>
                <a:path extrusionOk="0" h="11908" w="11908">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102"/>
            <p:cNvSpPr/>
            <p:nvPr/>
          </p:nvSpPr>
          <p:spPr>
            <a:xfrm>
              <a:off x="4782463" y="2822583"/>
              <a:ext cx="169700" cy="141675"/>
            </a:xfrm>
            <a:custGeom>
              <a:rect b="b" l="l" r="r" t="t"/>
              <a:pathLst>
                <a:path extrusionOk="0" h="5667" w="6788">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7" name="Google Shape;21977;p102"/>
          <p:cNvGrpSpPr/>
          <p:nvPr/>
        </p:nvGrpSpPr>
        <p:grpSpPr>
          <a:xfrm>
            <a:off x="5512951" y="2843648"/>
            <a:ext cx="357455" cy="338201"/>
            <a:chOff x="5167663" y="2830883"/>
            <a:chExt cx="298900" cy="282800"/>
          </a:xfrm>
        </p:grpSpPr>
        <p:sp>
          <p:nvSpPr>
            <p:cNvPr id="21978" name="Google Shape;21978;p102"/>
            <p:cNvSpPr/>
            <p:nvPr/>
          </p:nvSpPr>
          <p:spPr>
            <a:xfrm>
              <a:off x="5299813" y="2873133"/>
              <a:ext cx="36350" cy="42425"/>
            </a:xfrm>
            <a:custGeom>
              <a:rect b="b" l="l" r="r" t="t"/>
              <a:pathLst>
                <a:path extrusionOk="0" h="1697" w="1454">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102"/>
            <p:cNvSpPr/>
            <p:nvPr/>
          </p:nvSpPr>
          <p:spPr>
            <a:xfrm>
              <a:off x="5221838" y="3006508"/>
              <a:ext cx="29775" cy="43475"/>
            </a:xfrm>
            <a:custGeom>
              <a:rect b="b" l="l" r="r" t="t"/>
              <a:pathLst>
                <a:path extrusionOk="0" h="1739" w="1191">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102"/>
            <p:cNvSpPr/>
            <p:nvPr/>
          </p:nvSpPr>
          <p:spPr>
            <a:xfrm>
              <a:off x="5375438" y="3006508"/>
              <a:ext cx="37525" cy="43475"/>
            </a:xfrm>
            <a:custGeom>
              <a:rect b="b" l="l" r="r" t="t"/>
              <a:pathLst>
                <a:path extrusionOk="0" h="1739" w="1501">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102"/>
            <p:cNvSpPr/>
            <p:nvPr/>
          </p:nvSpPr>
          <p:spPr>
            <a:xfrm>
              <a:off x="5167663" y="2830883"/>
              <a:ext cx="298900" cy="282800"/>
            </a:xfrm>
            <a:custGeom>
              <a:rect b="b" l="l" r="r" t="t"/>
              <a:pathLst>
                <a:path extrusionOk="0" h="11312" w="11956">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2" name="Google Shape;21982;p102"/>
          <p:cNvGrpSpPr/>
          <p:nvPr/>
        </p:nvGrpSpPr>
        <p:grpSpPr>
          <a:xfrm>
            <a:off x="6296159" y="2835994"/>
            <a:ext cx="309768" cy="355123"/>
            <a:chOff x="5695138" y="2824483"/>
            <a:chExt cx="259025" cy="296950"/>
          </a:xfrm>
        </p:grpSpPr>
        <p:sp>
          <p:nvSpPr>
            <p:cNvPr id="21983" name="Google Shape;21983;p102"/>
            <p:cNvSpPr/>
            <p:nvPr/>
          </p:nvSpPr>
          <p:spPr>
            <a:xfrm>
              <a:off x="5787438" y="2947558"/>
              <a:ext cx="75025" cy="8950"/>
            </a:xfrm>
            <a:custGeom>
              <a:rect b="b" l="l" r="r" t="t"/>
              <a:pathLst>
                <a:path extrusionOk="0" h="358" w="3001">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102"/>
            <p:cNvSpPr/>
            <p:nvPr/>
          </p:nvSpPr>
          <p:spPr>
            <a:xfrm>
              <a:off x="5787438" y="2968408"/>
              <a:ext cx="75025" cy="8950"/>
            </a:xfrm>
            <a:custGeom>
              <a:rect b="b" l="l" r="r" t="t"/>
              <a:pathLst>
                <a:path extrusionOk="0" h="358" w="3001">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102"/>
            <p:cNvSpPr/>
            <p:nvPr/>
          </p:nvSpPr>
          <p:spPr>
            <a:xfrm>
              <a:off x="5804088" y="2989233"/>
              <a:ext cx="42300" cy="8950"/>
            </a:xfrm>
            <a:custGeom>
              <a:rect b="b" l="l" r="r" t="t"/>
              <a:pathLst>
                <a:path extrusionOk="0" h="358" w="1692">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102"/>
            <p:cNvSpPr/>
            <p:nvPr/>
          </p:nvSpPr>
          <p:spPr>
            <a:xfrm>
              <a:off x="5695138" y="2824483"/>
              <a:ext cx="259025" cy="296950"/>
            </a:xfrm>
            <a:custGeom>
              <a:rect b="b" l="l" r="r" t="t"/>
              <a:pathLst>
                <a:path extrusionOk="0" h="11878" w="10361">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87" name="Google Shape;21987;p102"/>
          <p:cNvSpPr/>
          <p:nvPr/>
        </p:nvSpPr>
        <p:spPr>
          <a:xfrm>
            <a:off x="6997425" y="2836465"/>
            <a:ext cx="356019" cy="355332"/>
          </a:xfrm>
          <a:custGeom>
            <a:rect b="b" l="l" r="r" t="t"/>
            <a:pathLst>
              <a:path extrusionOk="0" h="11885" w="11908">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102"/>
          <p:cNvSpPr/>
          <p:nvPr/>
        </p:nvSpPr>
        <p:spPr>
          <a:xfrm>
            <a:off x="7749323" y="2835777"/>
            <a:ext cx="341071" cy="356019"/>
          </a:xfrm>
          <a:custGeom>
            <a:rect b="b" l="l" r="r" t="t"/>
            <a:pathLst>
              <a:path extrusionOk="0" h="11908" w="11408">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89" name="Google Shape;21989;p102"/>
          <p:cNvGrpSpPr/>
          <p:nvPr/>
        </p:nvGrpSpPr>
        <p:grpSpPr>
          <a:xfrm>
            <a:off x="7751534" y="3421058"/>
            <a:ext cx="351056" cy="355302"/>
            <a:chOff x="6657238" y="3313708"/>
            <a:chExt cx="293550" cy="297100"/>
          </a:xfrm>
        </p:grpSpPr>
        <p:sp>
          <p:nvSpPr>
            <p:cNvPr id="21990" name="Google Shape;21990;p102"/>
            <p:cNvSpPr/>
            <p:nvPr/>
          </p:nvSpPr>
          <p:spPr>
            <a:xfrm>
              <a:off x="6657238" y="3508983"/>
              <a:ext cx="70300" cy="101825"/>
            </a:xfrm>
            <a:custGeom>
              <a:rect b="b" l="l" r="r" t="t"/>
              <a:pathLst>
                <a:path extrusionOk="0" h="4073" w="2812">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102"/>
            <p:cNvSpPr/>
            <p:nvPr/>
          </p:nvSpPr>
          <p:spPr>
            <a:xfrm>
              <a:off x="6676888"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102"/>
            <p:cNvSpPr/>
            <p:nvPr/>
          </p:nvSpPr>
          <p:spPr>
            <a:xfrm>
              <a:off x="6676313" y="3313708"/>
              <a:ext cx="34550" cy="34550"/>
            </a:xfrm>
            <a:custGeom>
              <a:rect b="b" l="l" r="r" t="t"/>
              <a:pathLst>
                <a:path extrusionOk="0" h="1382" w="1382">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102"/>
            <p:cNvSpPr/>
            <p:nvPr/>
          </p:nvSpPr>
          <p:spPr>
            <a:xfrm>
              <a:off x="6658438" y="3354783"/>
              <a:ext cx="69100" cy="103625"/>
            </a:xfrm>
            <a:custGeom>
              <a:rect b="b" l="l" r="r" t="t"/>
              <a:pathLst>
                <a:path extrusionOk="0" h="4145" w="2764">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102"/>
            <p:cNvSpPr/>
            <p:nvPr/>
          </p:nvSpPr>
          <p:spPr>
            <a:xfrm>
              <a:off x="6731663"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102"/>
            <p:cNvSpPr/>
            <p:nvPr/>
          </p:nvSpPr>
          <p:spPr>
            <a:xfrm>
              <a:off x="6751313" y="3468508"/>
              <a:ext cx="33975" cy="34550"/>
            </a:xfrm>
            <a:custGeom>
              <a:rect b="b" l="l" r="r" t="t"/>
              <a:pathLst>
                <a:path extrusionOk="0" h="1382" w="1359">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102"/>
            <p:cNvSpPr/>
            <p:nvPr/>
          </p:nvSpPr>
          <p:spPr>
            <a:xfrm>
              <a:off x="6751313" y="3313708"/>
              <a:ext cx="33975" cy="34550"/>
            </a:xfrm>
            <a:custGeom>
              <a:rect b="b" l="l" r="r" t="t"/>
              <a:pathLst>
                <a:path extrusionOk="0" h="1382" w="1359">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102"/>
            <p:cNvSpPr/>
            <p:nvPr/>
          </p:nvSpPr>
          <p:spPr>
            <a:xfrm>
              <a:off x="6732863" y="3354783"/>
              <a:ext cx="69075" cy="103625"/>
            </a:xfrm>
            <a:custGeom>
              <a:rect b="b" l="l" r="r" t="t"/>
              <a:pathLst>
                <a:path extrusionOk="0" h="4145" w="2763">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102"/>
            <p:cNvSpPr/>
            <p:nvPr/>
          </p:nvSpPr>
          <p:spPr>
            <a:xfrm>
              <a:off x="6806088" y="3508983"/>
              <a:ext cx="70275" cy="101825"/>
            </a:xfrm>
            <a:custGeom>
              <a:rect b="b" l="l" r="r" t="t"/>
              <a:pathLst>
                <a:path extrusionOk="0" h="4073" w="2811">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102"/>
            <p:cNvSpPr/>
            <p:nvPr/>
          </p:nvSpPr>
          <p:spPr>
            <a:xfrm>
              <a:off x="6825738" y="3468508"/>
              <a:ext cx="33950" cy="34550"/>
            </a:xfrm>
            <a:custGeom>
              <a:rect b="b" l="l" r="r" t="t"/>
              <a:pathLst>
                <a:path extrusionOk="0" h="1382" w="1358">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102"/>
            <p:cNvSpPr/>
            <p:nvPr/>
          </p:nvSpPr>
          <p:spPr>
            <a:xfrm>
              <a:off x="6825738"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102"/>
            <p:cNvSpPr/>
            <p:nvPr/>
          </p:nvSpPr>
          <p:spPr>
            <a:xfrm>
              <a:off x="6807288" y="3354783"/>
              <a:ext cx="69075" cy="103625"/>
            </a:xfrm>
            <a:custGeom>
              <a:rect b="b" l="l" r="r" t="t"/>
              <a:pathLst>
                <a:path extrusionOk="0" h="4145" w="2763">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102"/>
            <p:cNvSpPr/>
            <p:nvPr/>
          </p:nvSpPr>
          <p:spPr>
            <a:xfrm>
              <a:off x="6880513" y="3508983"/>
              <a:ext cx="70275" cy="101825"/>
            </a:xfrm>
            <a:custGeom>
              <a:rect b="b" l="l" r="r" t="t"/>
              <a:pathLst>
                <a:path extrusionOk="0" h="4073" w="2811">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102"/>
            <p:cNvSpPr/>
            <p:nvPr/>
          </p:nvSpPr>
          <p:spPr>
            <a:xfrm>
              <a:off x="6900163" y="3468508"/>
              <a:ext cx="33950" cy="34550"/>
            </a:xfrm>
            <a:custGeom>
              <a:rect b="b" l="l" r="r" t="t"/>
              <a:pathLst>
                <a:path extrusionOk="0" h="1382" w="1358">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102"/>
            <p:cNvSpPr/>
            <p:nvPr/>
          </p:nvSpPr>
          <p:spPr>
            <a:xfrm>
              <a:off x="6900163" y="3313708"/>
              <a:ext cx="33950" cy="34550"/>
            </a:xfrm>
            <a:custGeom>
              <a:rect b="b" l="l" r="r" t="t"/>
              <a:pathLst>
                <a:path extrusionOk="0" h="1382" w="1358">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102"/>
            <p:cNvSpPr/>
            <p:nvPr/>
          </p:nvSpPr>
          <p:spPr>
            <a:xfrm>
              <a:off x="6881713" y="3354783"/>
              <a:ext cx="69075" cy="103625"/>
            </a:xfrm>
            <a:custGeom>
              <a:rect b="b" l="l" r="r" t="t"/>
              <a:pathLst>
                <a:path extrusionOk="0" h="4145" w="2763">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06" name="Google Shape;22006;p102"/>
          <p:cNvSpPr/>
          <p:nvPr/>
        </p:nvSpPr>
        <p:spPr>
          <a:xfrm>
            <a:off x="7126312" y="3574088"/>
            <a:ext cx="103984" cy="10703"/>
          </a:xfrm>
          <a:custGeom>
            <a:rect b="b" l="l" r="r" t="t"/>
            <a:pathLst>
              <a:path extrusionOk="0" h="358" w="3478">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102"/>
          <p:cNvSpPr/>
          <p:nvPr/>
        </p:nvSpPr>
        <p:spPr>
          <a:xfrm>
            <a:off x="7126312" y="3600427"/>
            <a:ext cx="103984" cy="10733"/>
          </a:xfrm>
          <a:custGeom>
            <a:rect b="b" l="l" r="r" t="t"/>
            <a:pathLst>
              <a:path extrusionOk="0" h="359" w="3478">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102"/>
          <p:cNvSpPr/>
          <p:nvPr/>
        </p:nvSpPr>
        <p:spPr>
          <a:xfrm>
            <a:off x="7149811" y="3625362"/>
            <a:ext cx="56985" cy="10703"/>
          </a:xfrm>
          <a:custGeom>
            <a:rect b="b" l="l" r="r" t="t"/>
            <a:pathLst>
              <a:path extrusionOk="0" h="358" w="1906">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102"/>
          <p:cNvSpPr/>
          <p:nvPr/>
        </p:nvSpPr>
        <p:spPr>
          <a:xfrm>
            <a:off x="7007411" y="3422450"/>
            <a:ext cx="337513" cy="355302"/>
          </a:xfrm>
          <a:custGeom>
            <a:rect b="b" l="l" r="r" t="t"/>
            <a:pathLst>
              <a:path extrusionOk="0" h="11884" w="11289">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10" name="Google Shape;22010;p102"/>
          <p:cNvGrpSpPr/>
          <p:nvPr/>
        </p:nvGrpSpPr>
        <p:grpSpPr>
          <a:xfrm>
            <a:off x="6273377" y="3422493"/>
            <a:ext cx="356019" cy="355302"/>
            <a:chOff x="5676088" y="3314908"/>
            <a:chExt cx="297700" cy="297100"/>
          </a:xfrm>
        </p:grpSpPr>
        <p:sp>
          <p:nvSpPr>
            <p:cNvPr id="22011" name="Google Shape;22011;p102"/>
            <p:cNvSpPr/>
            <p:nvPr/>
          </p:nvSpPr>
          <p:spPr>
            <a:xfrm>
              <a:off x="5751113" y="3426508"/>
              <a:ext cx="203050" cy="108700"/>
            </a:xfrm>
            <a:custGeom>
              <a:rect b="b" l="l" r="r" t="t"/>
              <a:pathLst>
                <a:path extrusionOk="0" h="4348" w="8122">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102"/>
            <p:cNvSpPr/>
            <p:nvPr/>
          </p:nvSpPr>
          <p:spPr>
            <a:xfrm>
              <a:off x="5676088" y="3314908"/>
              <a:ext cx="297700" cy="297100"/>
            </a:xfrm>
            <a:custGeom>
              <a:rect b="b" l="l" r="r" t="t"/>
              <a:pathLst>
                <a:path extrusionOk="0" h="11884" w="11908">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3" name="Google Shape;22013;p102"/>
          <p:cNvGrpSpPr/>
          <p:nvPr/>
        </p:nvGrpSpPr>
        <p:grpSpPr>
          <a:xfrm>
            <a:off x="5513639" y="3420341"/>
            <a:ext cx="356049" cy="355332"/>
            <a:chOff x="5168238" y="3313108"/>
            <a:chExt cx="297725" cy="297125"/>
          </a:xfrm>
        </p:grpSpPr>
        <p:sp>
          <p:nvSpPr>
            <p:cNvPr id="22014" name="Google Shape;22014;p102"/>
            <p:cNvSpPr/>
            <p:nvPr/>
          </p:nvSpPr>
          <p:spPr>
            <a:xfrm>
              <a:off x="5374238" y="3513858"/>
              <a:ext cx="28600" cy="41000"/>
            </a:xfrm>
            <a:custGeom>
              <a:rect b="b" l="l" r="r" t="t"/>
              <a:pathLst>
                <a:path extrusionOk="0" h="1640" w="1144">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102"/>
            <p:cNvSpPr/>
            <p:nvPr/>
          </p:nvSpPr>
          <p:spPr>
            <a:xfrm>
              <a:off x="5374238" y="3367883"/>
              <a:ext cx="26825" cy="42300"/>
            </a:xfrm>
            <a:custGeom>
              <a:rect b="b" l="l" r="r" t="t"/>
              <a:pathLst>
                <a:path extrusionOk="0" h="1692" w="1073">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102"/>
            <p:cNvSpPr/>
            <p:nvPr/>
          </p:nvSpPr>
          <p:spPr>
            <a:xfrm>
              <a:off x="5234338" y="3369683"/>
              <a:ext cx="17275" cy="40775"/>
            </a:xfrm>
            <a:custGeom>
              <a:rect b="b" l="l" r="r" t="t"/>
              <a:pathLst>
                <a:path extrusionOk="0" h="1631" w="691">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102"/>
            <p:cNvSpPr/>
            <p:nvPr/>
          </p:nvSpPr>
          <p:spPr>
            <a:xfrm>
              <a:off x="5231363" y="3512558"/>
              <a:ext cx="25625" cy="41700"/>
            </a:xfrm>
            <a:custGeom>
              <a:rect b="b" l="l" r="r" t="t"/>
              <a:pathLst>
                <a:path extrusionOk="0" h="1668" w="1025">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102"/>
            <p:cNvSpPr/>
            <p:nvPr/>
          </p:nvSpPr>
          <p:spPr>
            <a:xfrm>
              <a:off x="5168238" y="3313108"/>
              <a:ext cx="297725" cy="297125"/>
            </a:xfrm>
            <a:custGeom>
              <a:rect b="b" l="l" r="r" t="t"/>
              <a:pathLst>
                <a:path extrusionOk="0" h="11885" w="11909">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9" name="Google Shape;22019;p102"/>
          <p:cNvSpPr/>
          <p:nvPr/>
        </p:nvSpPr>
        <p:spPr>
          <a:xfrm>
            <a:off x="4760267" y="3419579"/>
            <a:ext cx="366005" cy="355780"/>
          </a:xfrm>
          <a:custGeom>
            <a:rect b="b" l="l" r="r" t="t"/>
            <a:pathLst>
              <a:path extrusionOk="0" h="11900" w="12242">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20" name="Google Shape;22020;p102"/>
          <p:cNvGrpSpPr/>
          <p:nvPr/>
        </p:nvGrpSpPr>
        <p:grpSpPr>
          <a:xfrm>
            <a:off x="4024091" y="3421058"/>
            <a:ext cx="351056" cy="355302"/>
            <a:chOff x="4177563" y="3313708"/>
            <a:chExt cx="293550" cy="297100"/>
          </a:xfrm>
        </p:grpSpPr>
        <p:sp>
          <p:nvSpPr>
            <p:cNvPr id="22021" name="Google Shape;22021;p102"/>
            <p:cNvSpPr/>
            <p:nvPr/>
          </p:nvSpPr>
          <p:spPr>
            <a:xfrm>
              <a:off x="4281763" y="3352408"/>
              <a:ext cx="165525" cy="8950"/>
            </a:xfrm>
            <a:custGeom>
              <a:rect b="b" l="l" r="r" t="t"/>
              <a:pathLst>
                <a:path extrusionOk="0" h="358" w="6621">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102"/>
            <p:cNvSpPr/>
            <p:nvPr/>
          </p:nvSpPr>
          <p:spPr>
            <a:xfrm>
              <a:off x="4281763" y="3372658"/>
              <a:ext cx="120875" cy="8950"/>
            </a:xfrm>
            <a:custGeom>
              <a:rect b="b" l="l" r="r" t="t"/>
              <a:pathLst>
                <a:path extrusionOk="0" h="358" w="4835">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102"/>
            <p:cNvSpPr/>
            <p:nvPr/>
          </p:nvSpPr>
          <p:spPr>
            <a:xfrm>
              <a:off x="4281763" y="3442908"/>
              <a:ext cx="165525" cy="8950"/>
            </a:xfrm>
            <a:custGeom>
              <a:rect b="b" l="l" r="r" t="t"/>
              <a:pathLst>
                <a:path extrusionOk="0" h="358" w="6621">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102"/>
            <p:cNvSpPr/>
            <p:nvPr/>
          </p:nvSpPr>
          <p:spPr>
            <a:xfrm>
              <a:off x="4281763" y="3463733"/>
              <a:ext cx="120875" cy="8975"/>
            </a:xfrm>
            <a:custGeom>
              <a:rect b="b" l="l" r="r" t="t"/>
              <a:pathLst>
                <a:path extrusionOk="0" h="359" w="4835">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102"/>
            <p:cNvSpPr/>
            <p:nvPr/>
          </p:nvSpPr>
          <p:spPr>
            <a:xfrm>
              <a:off x="4238888" y="3339908"/>
              <a:ext cx="18475" cy="48275"/>
            </a:xfrm>
            <a:custGeom>
              <a:rect b="b" l="l" r="r" t="t"/>
              <a:pathLst>
                <a:path extrusionOk="0" h="1931" w="739">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102"/>
            <p:cNvSpPr/>
            <p:nvPr/>
          </p:nvSpPr>
          <p:spPr>
            <a:xfrm>
              <a:off x="4200188" y="3338908"/>
              <a:ext cx="32175" cy="50700"/>
            </a:xfrm>
            <a:custGeom>
              <a:rect b="b" l="l" r="r" t="t"/>
              <a:pathLst>
                <a:path extrusionOk="0" h="2028" w="1287">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102"/>
            <p:cNvSpPr/>
            <p:nvPr/>
          </p:nvSpPr>
          <p:spPr>
            <a:xfrm>
              <a:off x="4236513" y="3431583"/>
              <a:ext cx="30375" cy="47650"/>
            </a:xfrm>
            <a:custGeom>
              <a:rect b="b" l="l" r="r" t="t"/>
              <a:pathLst>
                <a:path extrusionOk="0" h="1906" w="1215">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102"/>
            <p:cNvSpPr/>
            <p:nvPr/>
          </p:nvSpPr>
          <p:spPr>
            <a:xfrm>
              <a:off x="4200188" y="3431008"/>
              <a:ext cx="30400" cy="47675"/>
            </a:xfrm>
            <a:custGeom>
              <a:rect b="b" l="l" r="r" t="t"/>
              <a:pathLst>
                <a:path extrusionOk="0" h="1907" w="1216">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102"/>
            <p:cNvSpPr/>
            <p:nvPr/>
          </p:nvSpPr>
          <p:spPr>
            <a:xfrm>
              <a:off x="4237113" y="3522083"/>
              <a:ext cx="29200" cy="47050"/>
            </a:xfrm>
            <a:custGeom>
              <a:rect b="b" l="l" r="r" t="t"/>
              <a:pathLst>
                <a:path extrusionOk="0" h="1882" w="1168">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102"/>
            <p:cNvSpPr/>
            <p:nvPr/>
          </p:nvSpPr>
          <p:spPr>
            <a:xfrm>
              <a:off x="4200188" y="3521483"/>
              <a:ext cx="30400" cy="47650"/>
            </a:xfrm>
            <a:custGeom>
              <a:rect b="b" l="l" r="r" t="t"/>
              <a:pathLst>
                <a:path extrusionOk="0" h="1906" w="1216">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102"/>
            <p:cNvSpPr/>
            <p:nvPr/>
          </p:nvSpPr>
          <p:spPr>
            <a:xfrm>
              <a:off x="4281763" y="3533408"/>
              <a:ext cx="165525" cy="8950"/>
            </a:xfrm>
            <a:custGeom>
              <a:rect b="b" l="l" r="r" t="t"/>
              <a:pathLst>
                <a:path extrusionOk="0" h="358" w="6621">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102"/>
            <p:cNvSpPr/>
            <p:nvPr/>
          </p:nvSpPr>
          <p:spPr>
            <a:xfrm>
              <a:off x="4281763" y="3554233"/>
              <a:ext cx="120875" cy="8950"/>
            </a:xfrm>
            <a:custGeom>
              <a:rect b="b" l="l" r="r" t="t"/>
              <a:pathLst>
                <a:path extrusionOk="0" h="358" w="4835">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102"/>
            <p:cNvSpPr/>
            <p:nvPr/>
          </p:nvSpPr>
          <p:spPr>
            <a:xfrm>
              <a:off x="4177563" y="3313708"/>
              <a:ext cx="293550" cy="297100"/>
            </a:xfrm>
            <a:custGeom>
              <a:rect b="b" l="l" r="r" t="t"/>
              <a:pathLst>
                <a:path extrusionOk="0" h="11884" w="11742">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34" name="Google Shape;22034;p102"/>
          <p:cNvSpPr/>
          <p:nvPr/>
        </p:nvSpPr>
        <p:spPr>
          <a:xfrm>
            <a:off x="3247951" y="3420895"/>
            <a:ext cx="356019" cy="356139"/>
          </a:xfrm>
          <a:custGeom>
            <a:rect b="b" l="l" r="r" t="t"/>
            <a:pathLst>
              <a:path extrusionOk="0" h="11912" w="11908">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35" name="Google Shape;22035;p102"/>
          <p:cNvGrpSpPr/>
          <p:nvPr/>
        </p:nvGrpSpPr>
        <p:grpSpPr>
          <a:xfrm>
            <a:off x="2543093" y="3421058"/>
            <a:ext cx="354584" cy="354614"/>
            <a:chOff x="3194038" y="3313708"/>
            <a:chExt cx="296500" cy="296525"/>
          </a:xfrm>
        </p:grpSpPr>
        <p:sp>
          <p:nvSpPr>
            <p:cNvPr id="22036" name="Google Shape;22036;p102"/>
            <p:cNvSpPr/>
            <p:nvPr/>
          </p:nvSpPr>
          <p:spPr>
            <a:xfrm>
              <a:off x="3213088" y="3332633"/>
              <a:ext cx="124450" cy="122800"/>
            </a:xfrm>
            <a:custGeom>
              <a:rect b="b" l="l" r="r" t="t"/>
              <a:pathLst>
                <a:path extrusionOk="0" h="4912" w="4978">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102"/>
            <p:cNvSpPr/>
            <p:nvPr/>
          </p:nvSpPr>
          <p:spPr>
            <a:xfrm>
              <a:off x="3349413" y="3468508"/>
              <a:ext cx="122675" cy="123850"/>
            </a:xfrm>
            <a:custGeom>
              <a:rect b="b" l="l" r="r" t="t"/>
              <a:pathLst>
                <a:path extrusionOk="0" h="4954" w="4907">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102"/>
            <p:cNvSpPr/>
            <p:nvPr/>
          </p:nvSpPr>
          <p:spPr>
            <a:xfrm>
              <a:off x="3349413" y="3313708"/>
              <a:ext cx="141125" cy="142325"/>
            </a:xfrm>
            <a:custGeom>
              <a:rect b="b" l="l" r="r" t="t"/>
              <a:pathLst>
                <a:path extrusionOk="0" h="5693" w="5645">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102"/>
            <p:cNvSpPr/>
            <p:nvPr/>
          </p:nvSpPr>
          <p:spPr>
            <a:xfrm>
              <a:off x="3194038" y="3468508"/>
              <a:ext cx="142300" cy="141725"/>
            </a:xfrm>
            <a:custGeom>
              <a:rect b="b" l="l" r="r" t="t"/>
              <a:pathLst>
                <a:path extrusionOk="0" h="5669" w="5692">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102"/>
            <p:cNvSpPr/>
            <p:nvPr/>
          </p:nvSpPr>
          <p:spPr>
            <a:xfrm>
              <a:off x="3386938" y="3362533"/>
              <a:ext cx="66100" cy="8950"/>
            </a:xfrm>
            <a:custGeom>
              <a:rect b="b" l="l" r="r" t="t"/>
              <a:pathLst>
                <a:path extrusionOk="0" h="358" w="2644">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102"/>
            <p:cNvSpPr/>
            <p:nvPr/>
          </p:nvSpPr>
          <p:spPr>
            <a:xfrm>
              <a:off x="3386338" y="3380383"/>
              <a:ext cx="67300" cy="8950"/>
            </a:xfrm>
            <a:custGeom>
              <a:rect b="b" l="l" r="r" t="t"/>
              <a:pathLst>
                <a:path extrusionOk="0" h="358" w="2692">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102"/>
            <p:cNvSpPr/>
            <p:nvPr/>
          </p:nvSpPr>
          <p:spPr>
            <a:xfrm>
              <a:off x="3400613" y="3398858"/>
              <a:ext cx="38725" cy="8950"/>
            </a:xfrm>
            <a:custGeom>
              <a:rect b="b" l="l" r="r" t="t"/>
              <a:pathLst>
                <a:path extrusionOk="0" h="358" w="1549">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102"/>
            <p:cNvSpPr/>
            <p:nvPr/>
          </p:nvSpPr>
          <p:spPr>
            <a:xfrm>
              <a:off x="3232138" y="3517333"/>
              <a:ext cx="66700" cy="8950"/>
            </a:xfrm>
            <a:custGeom>
              <a:rect b="b" l="l" r="r" t="t"/>
              <a:pathLst>
                <a:path extrusionOk="0" h="358" w="2668">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102"/>
            <p:cNvSpPr/>
            <p:nvPr/>
          </p:nvSpPr>
          <p:spPr>
            <a:xfrm>
              <a:off x="3231538" y="3535783"/>
              <a:ext cx="67300" cy="8950"/>
            </a:xfrm>
            <a:custGeom>
              <a:rect b="b" l="l" r="r" t="t"/>
              <a:pathLst>
                <a:path extrusionOk="0" h="358" w="2692">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102"/>
            <p:cNvSpPr/>
            <p:nvPr/>
          </p:nvSpPr>
          <p:spPr>
            <a:xfrm>
              <a:off x="3245813" y="3553633"/>
              <a:ext cx="38725" cy="8950"/>
            </a:xfrm>
            <a:custGeom>
              <a:rect b="b" l="l" r="r" t="t"/>
              <a:pathLst>
                <a:path extrusionOk="0" h="358" w="1549">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6" name="Google Shape;22046;p102"/>
          <p:cNvGrpSpPr/>
          <p:nvPr/>
        </p:nvGrpSpPr>
        <p:grpSpPr>
          <a:xfrm>
            <a:off x="1778362" y="3430745"/>
            <a:ext cx="359577" cy="338051"/>
            <a:chOff x="2682013" y="3321808"/>
            <a:chExt cx="300675" cy="282675"/>
          </a:xfrm>
        </p:grpSpPr>
        <p:sp>
          <p:nvSpPr>
            <p:cNvPr id="22047" name="Google Shape;22047;p102"/>
            <p:cNvSpPr/>
            <p:nvPr/>
          </p:nvSpPr>
          <p:spPr>
            <a:xfrm>
              <a:off x="2682613" y="3321808"/>
              <a:ext cx="202450" cy="86000"/>
            </a:xfrm>
            <a:custGeom>
              <a:rect b="b" l="l" r="r" t="t"/>
              <a:pathLst>
                <a:path extrusionOk="0" h="3440" w="8098">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102"/>
            <p:cNvSpPr/>
            <p:nvPr/>
          </p:nvSpPr>
          <p:spPr>
            <a:xfrm>
              <a:off x="2682613" y="3419283"/>
              <a:ext cx="252450" cy="86750"/>
            </a:xfrm>
            <a:custGeom>
              <a:rect b="b" l="l" r="r" t="t"/>
              <a:pathLst>
                <a:path extrusionOk="0" h="3470" w="10098">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102"/>
            <p:cNvSpPr/>
            <p:nvPr/>
          </p:nvSpPr>
          <p:spPr>
            <a:xfrm>
              <a:off x="2682013" y="3517908"/>
              <a:ext cx="300675" cy="86575"/>
            </a:xfrm>
            <a:custGeom>
              <a:rect b="b" l="l" r="r" t="t"/>
              <a:pathLst>
                <a:path extrusionOk="0" h="3463" w="12027">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0" name="Google Shape;22050;p102"/>
          <p:cNvGrpSpPr/>
          <p:nvPr/>
        </p:nvGrpSpPr>
        <p:grpSpPr>
          <a:xfrm>
            <a:off x="1091246" y="3420341"/>
            <a:ext cx="291261" cy="356737"/>
            <a:chOff x="2234888" y="3313108"/>
            <a:chExt cx="243550" cy="298300"/>
          </a:xfrm>
        </p:grpSpPr>
        <p:sp>
          <p:nvSpPr>
            <p:cNvPr id="22051" name="Google Shape;22051;p102"/>
            <p:cNvSpPr/>
            <p:nvPr/>
          </p:nvSpPr>
          <p:spPr>
            <a:xfrm>
              <a:off x="2373013" y="3497083"/>
              <a:ext cx="104825" cy="114325"/>
            </a:xfrm>
            <a:custGeom>
              <a:rect b="b" l="l" r="r" t="t"/>
              <a:pathLst>
                <a:path extrusionOk="0" h="4573" w="4193">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102"/>
            <p:cNvSpPr/>
            <p:nvPr/>
          </p:nvSpPr>
          <p:spPr>
            <a:xfrm>
              <a:off x="2403388" y="3432158"/>
              <a:ext cx="29800" cy="46500"/>
            </a:xfrm>
            <a:custGeom>
              <a:rect b="b" l="l" r="r" t="t"/>
              <a:pathLst>
                <a:path extrusionOk="0" h="1860" w="1192">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102"/>
            <p:cNvSpPr/>
            <p:nvPr/>
          </p:nvSpPr>
          <p:spPr>
            <a:xfrm>
              <a:off x="2367063" y="3431983"/>
              <a:ext cx="32175" cy="44275"/>
            </a:xfrm>
            <a:custGeom>
              <a:rect b="b" l="l" r="r" t="t"/>
              <a:pathLst>
                <a:path extrusionOk="0" h="1771" w="1287">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102"/>
            <p:cNvSpPr/>
            <p:nvPr/>
          </p:nvSpPr>
          <p:spPr>
            <a:xfrm>
              <a:off x="2448638" y="3430508"/>
              <a:ext cx="25025" cy="46350"/>
            </a:xfrm>
            <a:custGeom>
              <a:rect b="b" l="l" r="r" t="t"/>
              <a:pathLst>
                <a:path extrusionOk="0" h="1854" w="1001">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102"/>
            <p:cNvSpPr/>
            <p:nvPr/>
          </p:nvSpPr>
          <p:spPr>
            <a:xfrm>
              <a:off x="2443863" y="3435158"/>
              <a:ext cx="10150" cy="10150"/>
            </a:xfrm>
            <a:custGeom>
              <a:rect b="b" l="l" r="r" t="t"/>
              <a:pathLst>
                <a:path extrusionOk="0" h="406" w="406">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102"/>
            <p:cNvSpPr/>
            <p:nvPr/>
          </p:nvSpPr>
          <p:spPr>
            <a:xfrm>
              <a:off x="2468288" y="3464333"/>
              <a:ext cx="10150" cy="10150"/>
            </a:xfrm>
            <a:custGeom>
              <a:rect b="b" l="l" r="r" t="t"/>
              <a:pathLst>
                <a:path extrusionOk="0" h="406" w="406">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102"/>
            <p:cNvSpPr/>
            <p:nvPr/>
          </p:nvSpPr>
          <p:spPr>
            <a:xfrm>
              <a:off x="2234888" y="3380983"/>
              <a:ext cx="107800" cy="230350"/>
            </a:xfrm>
            <a:custGeom>
              <a:rect b="b" l="l" r="r" t="t"/>
              <a:pathLst>
                <a:path extrusionOk="0" h="9214" w="4312">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102"/>
            <p:cNvSpPr/>
            <p:nvPr/>
          </p:nvSpPr>
          <p:spPr>
            <a:xfrm>
              <a:off x="2259913" y="3313108"/>
              <a:ext cx="58375" cy="58375"/>
            </a:xfrm>
            <a:custGeom>
              <a:rect b="b" l="l" r="r" t="t"/>
              <a:pathLst>
                <a:path extrusionOk="0" h="2335" w="2335">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9" name="Google Shape;22059;p102"/>
          <p:cNvGrpSpPr/>
          <p:nvPr/>
        </p:nvGrpSpPr>
        <p:grpSpPr>
          <a:xfrm>
            <a:off x="1058508" y="3989230"/>
            <a:ext cx="357455" cy="356019"/>
            <a:chOff x="2207513" y="3788808"/>
            <a:chExt cx="298900" cy="297700"/>
          </a:xfrm>
        </p:grpSpPr>
        <p:sp>
          <p:nvSpPr>
            <p:cNvPr id="22060" name="Google Shape;22060;p102"/>
            <p:cNvSpPr/>
            <p:nvPr/>
          </p:nvSpPr>
          <p:spPr>
            <a:xfrm>
              <a:off x="2208113" y="3788808"/>
              <a:ext cx="298300" cy="297700"/>
            </a:xfrm>
            <a:custGeom>
              <a:rect b="b" l="l" r="r" t="t"/>
              <a:pathLst>
                <a:path extrusionOk="0" h="11908" w="11932">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102"/>
            <p:cNvSpPr/>
            <p:nvPr/>
          </p:nvSpPr>
          <p:spPr>
            <a:xfrm>
              <a:off x="2207513" y="3944183"/>
              <a:ext cx="142325" cy="142325"/>
            </a:xfrm>
            <a:custGeom>
              <a:rect b="b" l="l" r="r" t="t"/>
              <a:pathLst>
                <a:path extrusionOk="0" h="5693" w="5693">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102"/>
            <p:cNvSpPr/>
            <p:nvPr/>
          </p:nvSpPr>
          <p:spPr>
            <a:xfrm>
              <a:off x="2280138" y="3861433"/>
              <a:ext cx="153050" cy="153625"/>
            </a:xfrm>
            <a:custGeom>
              <a:rect b="b" l="l" r="r" t="t"/>
              <a:pathLst>
                <a:path extrusionOk="0" h="6145" w="6122">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102"/>
            <p:cNvSpPr/>
            <p:nvPr/>
          </p:nvSpPr>
          <p:spPr>
            <a:xfrm>
              <a:off x="2323013" y="3915033"/>
              <a:ext cx="67300" cy="8950"/>
            </a:xfrm>
            <a:custGeom>
              <a:rect b="b" l="l" r="r" t="t"/>
              <a:pathLst>
                <a:path extrusionOk="0" h="358" w="2692">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102"/>
            <p:cNvSpPr/>
            <p:nvPr/>
          </p:nvSpPr>
          <p:spPr>
            <a:xfrm>
              <a:off x="2323013" y="3934083"/>
              <a:ext cx="67300" cy="8950"/>
            </a:xfrm>
            <a:custGeom>
              <a:rect b="b" l="l" r="r" t="t"/>
              <a:pathLst>
                <a:path extrusionOk="0" h="358" w="2692">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102"/>
            <p:cNvSpPr/>
            <p:nvPr/>
          </p:nvSpPr>
          <p:spPr>
            <a:xfrm>
              <a:off x="2337313" y="3951933"/>
              <a:ext cx="38725" cy="8950"/>
            </a:xfrm>
            <a:custGeom>
              <a:rect b="b" l="l" r="r" t="t"/>
              <a:pathLst>
                <a:path extrusionOk="0" h="358" w="1549">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6" name="Google Shape;22066;p102"/>
          <p:cNvGrpSpPr/>
          <p:nvPr/>
        </p:nvGrpSpPr>
        <p:grpSpPr>
          <a:xfrm>
            <a:off x="1781920" y="3990486"/>
            <a:ext cx="353897" cy="354046"/>
            <a:chOff x="2684988" y="3789858"/>
            <a:chExt cx="295925" cy="296050"/>
          </a:xfrm>
        </p:grpSpPr>
        <p:sp>
          <p:nvSpPr>
            <p:cNvPr id="22067" name="Google Shape;22067;p102"/>
            <p:cNvSpPr/>
            <p:nvPr/>
          </p:nvSpPr>
          <p:spPr>
            <a:xfrm>
              <a:off x="2760613" y="3789858"/>
              <a:ext cx="144700" cy="162700"/>
            </a:xfrm>
            <a:custGeom>
              <a:rect b="b" l="l" r="r" t="t"/>
              <a:pathLst>
                <a:path extrusionOk="0" h="6508" w="5788">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102"/>
            <p:cNvSpPr/>
            <p:nvPr/>
          </p:nvSpPr>
          <p:spPr>
            <a:xfrm>
              <a:off x="2684988" y="3923058"/>
              <a:ext cx="144100" cy="162850"/>
            </a:xfrm>
            <a:custGeom>
              <a:rect b="b" l="l" r="r" t="t"/>
              <a:pathLst>
                <a:path extrusionOk="0" h="6514" w="5764">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102"/>
            <p:cNvSpPr/>
            <p:nvPr/>
          </p:nvSpPr>
          <p:spPr>
            <a:xfrm>
              <a:off x="2836813" y="3922458"/>
              <a:ext cx="144100" cy="162275"/>
            </a:xfrm>
            <a:custGeom>
              <a:rect b="b" l="l" r="r" t="t"/>
              <a:pathLst>
                <a:path extrusionOk="0" h="6491" w="5764">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102"/>
            <p:cNvSpPr/>
            <p:nvPr/>
          </p:nvSpPr>
          <p:spPr>
            <a:xfrm>
              <a:off x="2796338" y="3848333"/>
              <a:ext cx="73850" cy="8975"/>
            </a:xfrm>
            <a:custGeom>
              <a:rect b="b" l="l" r="r" t="t"/>
              <a:pathLst>
                <a:path extrusionOk="0" h="359" w="2954">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102"/>
            <p:cNvSpPr/>
            <p:nvPr/>
          </p:nvSpPr>
          <p:spPr>
            <a:xfrm>
              <a:off x="2796338" y="3866808"/>
              <a:ext cx="73850" cy="8950"/>
            </a:xfrm>
            <a:custGeom>
              <a:rect b="b" l="l" r="r" t="t"/>
              <a:pathLst>
                <a:path extrusionOk="0" h="358" w="2954">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102"/>
            <p:cNvSpPr/>
            <p:nvPr/>
          </p:nvSpPr>
          <p:spPr>
            <a:xfrm>
              <a:off x="2812413" y="3885258"/>
              <a:ext cx="41700" cy="8950"/>
            </a:xfrm>
            <a:custGeom>
              <a:rect b="b" l="l" r="r" t="t"/>
              <a:pathLst>
                <a:path extrusionOk="0" h="358" w="1668">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102"/>
            <p:cNvSpPr/>
            <p:nvPr/>
          </p:nvSpPr>
          <p:spPr>
            <a:xfrm>
              <a:off x="2873138" y="3981708"/>
              <a:ext cx="73850" cy="8950"/>
            </a:xfrm>
            <a:custGeom>
              <a:rect b="b" l="l" r="r" t="t"/>
              <a:pathLst>
                <a:path extrusionOk="0" h="358" w="2954">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102"/>
            <p:cNvSpPr/>
            <p:nvPr/>
          </p:nvSpPr>
          <p:spPr>
            <a:xfrm>
              <a:off x="2873138" y="4000158"/>
              <a:ext cx="74425" cy="8950"/>
            </a:xfrm>
            <a:custGeom>
              <a:rect b="b" l="l" r="r" t="t"/>
              <a:pathLst>
                <a:path extrusionOk="0" h="358" w="2977">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102"/>
            <p:cNvSpPr/>
            <p:nvPr/>
          </p:nvSpPr>
          <p:spPr>
            <a:xfrm>
              <a:off x="2888613" y="4018608"/>
              <a:ext cx="41100" cy="8950"/>
            </a:xfrm>
            <a:custGeom>
              <a:rect b="b" l="l" r="r" t="t"/>
              <a:pathLst>
                <a:path extrusionOk="0" h="358" w="1644">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102"/>
            <p:cNvSpPr/>
            <p:nvPr/>
          </p:nvSpPr>
          <p:spPr>
            <a:xfrm>
              <a:off x="2720113" y="3981708"/>
              <a:ext cx="73250" cy="8950"/>
            </a:xfrm>
            <a:custGeom>
              <a:rect b="b" l="l" r="r" t="t"/>
              <a:pathLst>
                <a:path extrusionOk="0" h="358" w="293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102"/>
            <p:cNvSpPr/>
            <p:nvPr/>
          </p:nvSpPr>
          <p:spPr>
            <a:xfrm>
              <a:off x="2720113" y="4000158"/>
              <a:ext cx="74450" cy="8950"/>
            </a:xfrm>
            <a:custGeom>
              <a:rect b="b" l="l" r="r" t="t"/>
              <a:pathLst>
                <a:path extrusionOk="0" h="358" w="2978">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102"/>
            <p:cNvSpPr/>
            <p:nvPr/>
          </p:nvSpPr>
          <p:spPr>
            <a:xfrm>
              <a:off x="2735588" y="4018608"/>
              <a:ext cx="41125" cy="8950"/>
            </a:xfrm>
            <a:custGeom>
              <a:rect b="b" l="l" r="r" t="t"/>
              <a:pathLst>
                <a:path extrusionOk="0" h="358" w="1645">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9" name="Google Shape;22079;p102"/>
          <p:cNvGrpSpPr/>
          <p:nvPr/>
        </p:nvGrpSpPr>
        <p:grpSpPr>
          <a:xfrm>
            <a:off x="2544498" y="4004837"/>
            <a:ext cx="356019" cy="326899"/>
            <a:chOff x="3195213" y="3801858"/>
            <a:chExt cx="297700" cy="273350"/>
          </a:xfrm>
        </p:grpSpPr>
        <p:sp>
          <p:nvSpPr>
            <p:cNvPr id="22080" name="Google Shape;22080;p102"/>
            <p:cNvSpPr/>
            <p:nvPr/>
          </p:nvSpPr>
          <p:spPr>
            <a:xfrm>
              <a:off x="3195213" y="3801858"/>
              <a:ext cx="297700" cy="273350"/>
            </a:xfrm>
            <a:custGeom>
              <a:rect b="b" l="l" r="r" t="t"/>
              <a:pathLst>
                <a:path extrusionOk="0" h="10934" w="11908">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102"/>
            <p:cNvSpPr/>
            <p:nvPr/>
          </p:nvSpPr>
          <p:spPr>
            <a:xfrm>
              <a:off x="3445263" y="4003733"/>
              <a:ext cx="26225" cy="44075"/>
            </a:xfrm>
            <a:custGeom>
              <a:rect b="b" l="l" r="r" t="t"/>
              <a:pathLst>
                <a:path extrusionOk="0" h="1763" w="1049">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102"/>
            <p:cNvSpPr/>
            <p:nvPr/>
          </p:nvSpPr>
          <p:spPr>
            <a:xfrm>
              <a:off x="3412538" y="4003583"/>
              <a:ext cx="27400" cy="42750"/>
            </a:xfrm>
            <a:custGeom>
              <a:rect b="b" l="l" r="r" t="t"/>
              <a:pathLst>
                <a:path extrusionOk="0" h="1710" w="1096">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102"/>
            <p:cNvSpPr/>
            <p:nvPr/>
          </p:nvSpPr>
          <p:spPr>
            <a:xfrm>
              <a:off x="3244638" y="4003733"/>
              <a:ext cx="27400" cy="41700"/>
            </a:xfrm>
            <a:custGeom>
              <a:rect b="b" l="l" r="r" t="t"/>
              <a:pathLst>
                <a:path extrusionOk="0" h="1668" w="1096">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102"/>
            <p:cNvSpPr/>
            <p:nvPr/>
          </p:nvSpPr>
          <p:spPr>
            <a:xfrm>
              <a:off x="3214263" y="4002858"/>
              <a:ext cx="27425" cy="42850"/>
            </a:xfrm>
            <a:custGeom>
              <a:rect b="b" l="l" r="r" t="t"/>
              <a:pathLst>
                <a:path extrusionOk="0" h="1714" w="1097">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102"/>
            <p:cNvSpPr/>
            <p:nvPr/>
          </p:nvSpPr>
          <p:spPr>
            <a:xfrm>
              <a:off x="3350613" y="3828708"/>
              <a:ext cx="17275" cy="44175"/>
            </a:xfrm>
            <a:custGeom>
              <a:rect b="b" l="l" r="r" t="t"/>
              <a:pathLst>
                <a:path extrusionOk="0" h="1767" w="691">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102"/>
            <p:cNvSpPr/>
            <p:nvPr/>
          </p:nvSpPr>
          <p:spPr>
            <a:xfrm>
              <a:off x="3316663" y="3827458"/>
              <a:ext cx="29200" cy="44875"/>
            </a:xfrm>
            <a:custGeom>
              <a:rect b="b" l="l" r="r" t="t"/>
              <a:pathLst>
                <a:path extrusionOk="0" h="1795" w="1168">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7" name="Google Shape;22087;p102"/>
          <p:cNvGrpSpPr/>
          <p:nvPr/>
        </p:nvGrpSpPr>
        <p:grpSpPr>
          <a:xfrm>
            <a:off x="3247999" y="3991263"/>
            <a:ext cx="356019" cy="356139"/>
            <a:chOff x="3656038" y="3790508"/>
            <a:chExt cx="297700" cy="297800"/>
          </a:xfrm>
        </p:grpSpPr>
        <p:sp>
          <p:nvSpPr>
            <p:cNvPr id="22088" name="Google Shape;22088;p102"/>
            <p:cNvSpPr/>
            <p:nvPr/>
          </p:nvSpPr>
          <p:spPr>
            <a:xfrm>
              <a:off x="3871563" y="3876333"/>
              <a:ext cx="28600" cy="39900"/>
            </a:xfrm>
            <a:custGeom>
              <a:rect b="b" l="l" r="r" t="t"/>
              <a:pathLst>
                <a:path extrusionOk="0" h="1596" w="1144">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102"/>
            <p:cNvSpPr/>
            <p:nvPr/>
          </p:nvSpPr>
          <p:spPr>
            <a:xfrm>
              <a:off x="3799513" y="3812033"/>
              <a:ext cx="35150" cy="40625"/>
            </a:xfrm>
            <a:custGeom>
              <a:rect b="b" l="l" r="r" t="t"/>
              <a:pathLst>
                <a:path extrusionOk="0" h="1625" w="1406">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102"/>
            <p:cNvSpPr/>
            <p:nvPr/>
          </p:nvSpPr>
          <p:spPr>
            <a:xfrm>
              <a:off x="3916788" y="4003133"/>
              <a:ext cx="30400" cy="39325"/>
            </a:xfrm>
            <a:custGeom>
              <a:rect b="b" l="l" r="r" t="t"/>
              <a:pathLst>
                <a:path extrusionOk="0" h="1573" w="1216">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102"/>
            <p:cNvSpPr/>
            <p:nvPr/>
          </p:nvSpPr>
          <p:spPr>
            <a:xfrm>
              <a:off x="3833438" y="3939933"/>
              <a:ext cx="34575" cy="39425"/>
            </a:xfrm>
            <a:custGeom>
              <a:rect b="b" l="l" r="r" t="t"/>
              <a:pathLst>
                <a:path extrusionOk="0" h="1577" w="1383">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102"/>
            <p:cNvSpPr/>
            <p:nvPr/>
          </p:nvSpPr>
          <p:spPr>
            <a:xfrm>
              <a:off x="3656038" y="3790508"/>
              <a:ext cx="297700" cy="297800"/>
            </a:xfrm>
            <a:custGeom>
              <a:rect b="b" l="l" r="r" t="t"/>
              <a:pathLst>
                <a:path extrusionOk="0" h="11912" w="11908">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3" name="Google Shape;22093;p102"/>
          <p:cNvGrpSpPr/>
          <p:nvPr/>
        </p:nvGrpSpPr>
        <p:grpSpPr>
          <a:xfrm>
            <a:off x="4031151" y="3989898"/>
            <a:ext cx="355330" cy="353179"/>
            <a:chOff x="3688251" y="4146473"/>
            <a:chExt cx="355330" cy="353179"/>
          </a:xfrm>
        </p:grpSpPr>
        <p:sp>
          <p:nvSpPr>
            <p:cNvPr id="22094" name="Google Shape;22094;p102"/>
            <p:cNvSpPr/>
            <p:nvPr/>
          </p:nvSpPr>
          <p:spPr>
            <a:xfrm>
              <a:off x="3688251" y="4152153"/>
              <a:ext cx="348216" cy="347499"/>
            </a:xfrm>
            <a:custGeom>
              <a:rect b="b" l="l" r="r" t="t"/>
              <a:pathLst>
                <a:path extrusionOk="0" h="11623" w="11647">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102"/>
            <p:cNvSpPr/>
            <p:nvPr/>
          </p:nvSpPr>
          <p:spPr>
            <a:xfrm>
              <a:off x="3886200" y="4146473"/>
              <a:ext cx="157380" cy="157380"/>
            </a:xfrm>
            <a:custGeom>
              <a:rect b="b" l="l" r="r" t="t"/>
              <a:pathLst>
                <a:path extrusionOk="0" h="5264" w="5264">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6" name="Google Shape;22096;p102"/>
          <p:cNvGrpSpPr/>
          <p:nvPr/>
        </p:nvGrpSpPr>
        <p:grpSpPr>
          <a:xfrm>
            <a:off x="4769597" y="3989948"/>
            <a:ext cx="356019" cy="356019"/>
            <a:chOff x="4673513" y="3789408"/>
            <a:chExt cx="297700" cy="297700"/>
          </a:xfrm>
        </p:grpSpPr>
        <p:sp>
          <p:nvSpPr>
            <p:cNvPr id="22097" name="Google Shape;22097;p102"/>
            <p:cNvSpPr/>
            <p:nvPr/>
          </p:nvSpPr>
          <p:spPr>
            <a:xfrm>
              <a:off x="4709213" y="3803083"/>
              <a:ext cx="255450" cy="176850"/>
            </a:xfrm>
            <a:custGeom>
              <a:rect b="b" l="l" r="r" t="t"/>
              <a:pathLst>
                <a:path extrusionOk="0" h="7074" w="10218">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102"/>
            <p:cNvSpPr/>
            <p:nvPr/>
          </p:nvSpPr>
          <p:spPr>
            <a:xfrm>
              <a:off x="4710413" y="3887633"/>
              <a:ext cx="254850" cy="152450"/>
            </a:xfrm>
            <a:custGeom>
              <a:rect b="b" l="l" r="r" t="t"/>
              <a:pathLst>
                <a:path extrusionOk="0" h="6098" w="10194">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102"/>
            <p:cNvSpPr/>
            <p:nvPr/>
          </p:nvSpPr>
          <p:spPr>
            <a:xfrm>
              <a:off x="4673513" y="3789408"/>
              <a:ext cx="297700" cy="297700"/>
            </a:xfrm>
            <a:custGeom>
              <a:rect b="b" l="l" r="r" t="t"/>
              <a:pathLst>
                <a:path extrusionOk="0" h="11908" w="11908">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0" name="Google Shape;22100;p102"/>
          <p:cNvGrpSpPr/>
          <p:nvPr/>
        </p:nvGrpSpPr>
        <p:grpSpPr>
          <a:xfrm>
            <a:off x="5522189" y="3989948"/>
            <a:ext cx="356019" cy="353179"/>
            <a:chOff x="5175388" y="3789408"/>
            <a:chExt cx="297700" cy="295325"/>
          </a:xfrm>
        </p:grpSpPr>
        <p:sp>
          <p:nvSpPr>
            <p:cNvPr id="22101" name="Google Shape;22101;p102"/>
            <p:cNvSpPr/>
            <p:nvPr/>
          </p:nvSpPr>
          <p:spPr>
            <a:xfrm>
              <a:off x="5176588" y="3789408"/>
              <a:ext cx="296500" cy="91700"/>
            </a:xfrm>
            <a:custGeom>
              <a:rect b="b" l="l" r="r" t="t"/>
              <a:pathLst>
                <a:path extrusionOk="0" h="3668" w="1186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102"/>
            <p:cNvSpPr/>
            <p:nvPr/>
          </p:nvSpPr>
          <p:spPr>
            <a:xfrm>
              <a:off x="5175388" y="3892983"/>
              <a:ext cx="297700" cy="90525"/>
            </a:xfrm>
            <a:custGeom>
              <a:rect b="b" l="l" r="r" t="t"/>
              <a:pathLst>
                <a:path extrusionOk="0" h="3621" w="11908">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102"/>
            <p:cNvSpPr/>
            <p:nvPr/>
          </p:nvSpPr>
          <p:spPr>
            <a:xfrm>
              <a:off x="5175388" y="3994808"/>
              <a:ext cx="297700" cy="89925"/>
            </a:xfrm>
            <a:custGeom>
              <a:rect b="b" l="l" r="r" t="t"/>
              <a:pathLst>
                <a:path extrusionOk="0" h="3597" w="11908">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4" name="Google Shape;22104;p102"/>
          <p:cNvGrpSpPr/>
          <p:nvPr/>
        </p:nvGrpSpPr>
        <p:grpSpPr>
          <a:xfrm>
            <a:off x="6273377" y="3989230"/>
            <a:ext cx="364570" cy="355750"/>
            <a:chOff x="5676088" y="3788808"/>
            <a:chExt cx="304850" cy="297475"/>
          </a:xfrm>
        </p:grpSpPr>
        <p:sp>
          <p:nvSpPr>
            <p:cNvPr id="22105" name="Google Shape;22105;p102"/>
            <p:cNvSpPr/>
            <p:nvPr/>
          </p:nvSpPr>
          <p:spPr>
            <a:xfrm>
              <a:off x="5676088" y="3788808"/>
              <a:ext cx="304850" cy="297475"/>
            </a:xfrm>
            <a:custGeom>
              <a:rect b="b" l="l" r="r" t="t"/>
              <a:pathLst>
                <a:path extrusionOk="0" h="11899" w="12194">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102"/>
            <p:cNvSpPr/>
            <p:nvPr/>
          </p:nvSpPr>
          <p:spPr>
            <a:xfrm>
              <a:off x="5861263" y="3905883"/>
              <a:ext cx="30975" cy="62750"/>
            </a:xfrm>
            <a:custGeom>
              <a:rect b="b" l="l" r="r" t="t"/>
              <a:pathLst>
                <a:path extrusionOk="0" h="2510" w="1239">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102"/>
            <p:cNvSpPr/>
            <p:nvPr/>
          </p:nvSpPr>
          <p:spPr>
            <a:xfrm>
              <a:off x="5747538" y="3906083"/>
              <a:ext cx="42300" cy="66725"/>
            </a:xfrm>
            <a:custGeom>
              <a:rect b="b" l="l" r="r" t="t"/>
              <a:pathLst>
                <a:path extrusionOk="0" h="2669" w="1692">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102"/>
            <p:cNvSpPr/>
            <p:nvPr/>
          </p:nvSpPr>
          <p:spPr>
            <a:xfrm>
              <a:off x="5798738" y="3904308"/>
              <a:ext cx="41100" cy="67075"/>
            </a:xfrm>
            <a:custGeom>
              <a:rect b="b" l="l" r="r" t="t"/>
              <a:pathLst>
                <a:path extrusionOk="0" h="2683" w="1644">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102"/>
            <p:cNvSpPr/>
            <p:nvPr/>
          </p:nvSpPr>
          <p:spPr>
            <a:xfrm>
              <a:off x="5851713" y="3909058"/>
              <a:ext cx="14925" cy="14925"/>
            </a:xfrm>
            <a:custGeom>
              <a:rect b="b" l="l" r="r" t="t"/>
              <a:pathLst>
                <a:path extrusionOk="0" h="597" w="597">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102"/>
            <p:cNvSpPr/>
            <p:nvPr/>
          </p:nvSpPr>
          <p:spPr>
            <a:xfrm>
              <a:off x="5888038" y="3951933"/>
              <a:ext cx="14925" cy="14900"/>
            </a:xfrm>
            <a:custGeom>
              <a:rect b="b" l="l" r="r" t="t"/>
              <a:pathLst>
                <a:path extrusionOk="0" h="596" w="597">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1" name="Google Shape;22111;p102"/>
          <p:cNvGrpSpPr/>
          <p:nvPr/>
        </p:nvGrpSpPr>
        <p:grpSpPr>
          <a:xfrm>
            <a:off x="6997507" y="3989948"/>
            <a:ext cx="356019" cy="356737"/>
            <a:chOff x="6154163" y="3789408"/>
            <a:chExt cx="297700" cy="298300"/>
          </a:xfrm>
        </p:grpSpPr>
        <p:sp>
          <p:nvSpPr>
            <p:cNvPr id="22112" name="Google Shape;22112;p102"/>
            <p:cNvSpPr/>
            <p:nvPr/>
          </p:nvSpPr>
          <p:spPr>
            <a:xfrm>
              <a:off x="6283363" y="3813208"/>
              <a:ext cx="15500" cy="8975"/>
            </a:xfrm>
            <a:custGeom>
              <a:rect b="b" l="l" r="r" t="t"/>
              <a:pathLst>
                <a:path extrusionOk="0" h="359" w="62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102"/>
            <p:cNvSpPr/>
            <p:nvPr/>
          </p:nvSpPr>
          <p:spPr>
            <a:xfrm>
              <a:off x="6260138" y="3813208"/>
              <a:ext cx="14925" cy="8975"/>
            </a:xfrm>
            <a:custGeom>
              <a:rect b="b" l="l" r="r" t="t"/>
              <a:pathLst>
                <a:path extrusionOk="0" h="359" w="597">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102"/>
            <p:cNvSpPr/>
            <p:nvPr/>
          </p:nvSpPr>
          <p:spPr>
            <a:xfrm>
              <a:off x="6376238" y="3813208"/>
              <a:ext cx="14900" cy="8975"/>
            </a:xfrm>
            <a:custGeom>
              <a:rect b="b" l="l" r="r" t="t"/>
              <a:pathLst>
                <a:path extrusionOk="0" h="359" w="596">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102"/>
            <p:cNvSpPr/>
            <p:nvPr/>
          </p:nvSpPr>
          <p:spPr>
            <a:xfrm>
              <a:off x="6329813" y="3813208"/>
              <a:ext cx="14900" cy="8975"/>
            </a:xfrm>
            <a:custGeom>
              <a:rect b="b" l="l" r="r" t="t"/>
              <a:pathLst>
                <a:path extrusionOk="0" h="359" w="596">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102"/>
            <p:cNvSpPr/>
            <p:nvPr/>
          </p:nvSpPr>
          <p:spPr>
            <a:xfrm>
              <a:off x="6353013" y="3813208"/>
              <a:ext cx="14925" cy="8975"/>
            </a:xfrm>
            <a:custGeom>
              <a:rect b="b" l="l" r="r" t="t"/>
              <a:pathLst>
                <a:path extrusionOk="0" h="359" w="597">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102"/>
            <p:cNvSpPr/>
            <p:nvPr/>
          </p:nvSpPr>
          <p:spPr>
            <a:xfrm>
              <a:off x="6305988" y="3813208"/>
              <a:ext cx="16100" cy="8975"/>
            </a:xfrm>
            <a:custGeom>
              <a:rect b="b" l="l" r="r" t="t"/>
              <a:pathLst>
                <a:path extrusionOk="0" h="359" w="644">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102"/>
            <p:cNvSpPr/>
            <p:nvPr/>
          </p:nvSpPr>
          <p:spPr>
            <a:xfrm>
              <a:off x="6191088" y="3813208"/>
              <a:ext cx="14900" cy="8975"/>
            </a:xfrm>
            <a:custGeom>
              <a:rect b="b" l="l" r="r" t="t"/>
              <a:pathLst>
                <a:path extrusionOk="0" h="359" w="596">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102"/>
            <p:cNvSpPr/>
            <p:nvPr/>
          </p:nvSpPr>
          <p:spPr>
            <a:xfrm>
              <a:off x="6213713" y="3813208"/>
              <a:ext cx="14900" cy="8975"/>
            </a:xfrm>
            <a:custGeom>
              <a:rect b="b" l="l" r="r" t="t"/>
              <a:pathLst>
                <a:path extrusionOk="0" h="359" w="596">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102"/>
            <p:cNvSpPr/>
            <p:nvPr/>
          </p:nvSpPr>
          <p:spPr>
            <a:xfrm>
              <a:off x="6236913" y="3813208"/>
              <a:ext cx="14925" cy="8975"/>
            </a:xfrm>
            <a:custGeom>
              <a:rect b="b" l="l" r="r" t="t"/>
              <a:pathLst>
                <a:path extrusionOk="0" h="359" w="597">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102"/>
            <p:cNvSpPr/>
            <p:nvPr/>
          </p:nvSpPr>
          <p:spPr>
            <a:xfrm>
              <a:off x="63071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102"/>
            <p:cNvSpPr/>
            <p:nvPr/>
          </p:nvSpPr>
          <p:spPr>
            <a:xfrm>
              <a:off x="6191088" y="3873358"/>
              <a:ext cx="14900" cy="8950"/>
            </a:xfrm>
            <a:custGeom>
              <a:rect b="b" l="l" r="r" t="t"/>
              <a:pathLst>
                <a:path extrusionOk="0" h="358" w="596">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102"/>
            <p:cNvSpPr/>
            <p:nvPr/>
          </p:nvSpPr>
          <p:spPr>
            <a:xfrm>
              <a:off x="6236913" y="3873358"/>
              <a:ext cx="14925" cy="8950"/>
            </a:xfrm>
            <a:custGeom>
              <a:rect b="b" l="l" r="r" t="t"/>
              <a:pathLst>
                <a:path extrusionOk="0" h="358" w="597">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102"/>
            <p:cNvSpPr/>
            <p:nvPr/>
          </p:nvSpPr>
          <p:spPr>
            <a:xfrm>
              <a:off x="6260738" y="3873358"/>
              <a:ext cx="14325" cy="8950"/>
            </a:xfrm>
            <a:custGeom>
              <a:rect b="b" l="l" r="r" t="t"/>
              <a:pathLst>
                <a:path extrusionOk="0" h="358" w="573">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102"/>
            <p:cNvSpPr/>
            <p:nvPr/>
          </p:nvSpPr>
          <p:spPr>
            <a:xfrm>
              <a:off x="6213713" y="3873358"/>
              <a:ext cx="14900" cy="8950"/>
            </a:xfrm>
            <a:custGeom>
              <a:rect b="b" l="l" r="r" t="t"/>
              <a:pathLst>
                <a:path extrusionOk="0" h="358" w="596">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102"/>
            <p:cNvSpPr/>
            <p:nvPr/>
          </p:nvSpPr>
          <p:spPr>
            <a:xfrm>
              <a:off x="6283963" y="3873358"/>
              <a:ext cx="14900" cy="8950"/>
            </a:xfrm>
            <a:custGeom>
              <a:rect b="b" l="l" r="r" t="t"/>
              <a:pathLst>
                <a:path extrusionOk="0" h="358" w="596">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102"/>
            <p:cNvSpPr/>
            <p:nvPr/>
          </p:nvSpPr>
          <p:spPr>
            <a:xfrm>
              <a:off x="6154163" y="3789408"/>
              <a:ext cx="297700" cy="298300"/>
            </a:xfrm>
            <a:custGeom>
              <a:rect b="b" l="l" r="r" t="t"/>
              <a:pathLst>
                <a:path extrusionOk="0" h="11932" w="11908">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8" name="Google Shape;22128;p102"/>
          <p:cNvGrpSpPr/>
          <p:nvPr/>
        </p:nvGrpSpPr>
        <p:grpSpPr>
          <a:xfrm>
            <a:off x="7740860" y="3992609"/>
            <a:ext cx="356049" cy="353359"/>
            <a:chOff x="6648313" y="3791633"/>
            <a:chExt cx="297725" cy="295475"/>
          </a:xfrm>
        </p:grpSpPr>
        <p:sp>
          <p:nvSpPr>
            <p:cNvPr id="22129" name="Google Shape;22129;p102"/>
            <p:cNvSpPr/>
            <p:nvPr/>
          </p:nvSpPr>
          <p:spPr>
            <a:xfrm>
              <a:off x="6763213" y="3914433"/>
              <a:ext cx="68500" cy="8950"/>
            </a:xfrm>
            <a:custGeom>
              <a:rect b="b" l="l" r="r" t="t"/>
              <a:pathLst>
                <a:path extrusionOk="0" h="358" w="274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102"/>
            <p:cNvSpPr/>
            <p:nvPr/>
          </p:nvSpPr>
          <p:spPr>
            <a:xfrm>
              <a:off x="6763213" y="3934083"/>
              <a:ext cx="68500" cy="8950"/>
            </a:xfrm>
            <a:custGeom>
              <a:rect b="b" l="l" r="r" t="t"/>
              <a:pathLst>
                <a:path extrusionOk="0" h="358" w="274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102"/>
            <p:cNvSpPr/>
            <p:nvPr/>
          </p:nvSpPr>
          <p:spPr>
            <a:xfrm>
              <a:off x="6778713" y="3952533"/>
              <a:ext cx="38125" cy="8950"/>
            </a:xfrm>
            <a:custGeom>
              <a:rect b="b" l="l" r="r" t="t"/>
              <a:pathLst>
                <a:path extrusionOk="0" h="358" w="1525">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102"/>
            <p:cNvSpPr/>
            <p:nvPr/>
          </p:nvSpPr>
          <p:spPr>
            <a:xfrm>
              <a:off x="6732863" y="3873358"/>
              <a:ext cx="129225" cy="129800"/>
            </a:xfrm>
            <a:custGeom>
              <a:rect b="b" l="l" r="r" t="t"/>
              <a:pathLst>
                <a:path extrusionOk="0" h="5192" w="5169">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102"/>
            <p:cNvSpPr/>
            <p:nvPr/>
          </p:nvSpPr>
          <p:spPr>
            <a:xfrm>
              <a:off x="6648313" y="3791633"/>
              <a:ext cx="297725" cy="295475"/>
            </a:xfrm>
            <a:custGeom>
              <a:rect b="b" l="l" r="r" t="t"/>
              <a:pathLst>
                <a:path extrusionOk="0" h="11819" w="11909">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4" name="Google Shape;22134;p102"/>
          <p:cNvGrpSpPr/>
          <p:nvPr/>
        </p:nvGrpSpPr>
        <p:grpSpPr>
          <a:xfrm>
            <a:off x="4023373" y="1767816"/>
            <a:ext cx="358172" cy="355332"/>
            <a:chOff x="4176963" y="1931283"/>
            <a:chExt cx="299500" cy="297125"/>
          </a:xfrm>
        </p:grpSpPr>
        <p:sp>
          <p:nvSpPr>
            <p:cNvPr id="22135" name="Google Shape;22135;p102"/>
            <p:cNvSpPr/>
            <p:nvPr/>
          </p:nvSpPr>
          <p:spPr>
            <a:xfrm>
              <a:off x="4333563" y="1931283"/>
              <a:ext cx="142900" cy="294125"/>
            </a:xfrm>
            <a:custGeom>
              <a:rect b="b" l="l" r="r" t="t"/>
              <a:pathLst>
                <a:path extrusionOk="0" h="11765" w="5716">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102"/>
            <p:cNvSpPr/>
            <p:nvPr/>
          </p:nvSpPr>
          <p:spPr>
            <a:xfrm>
              <a:off x="4176963" y="1932483"/>
              <a:ext cx="142925" cy="295925"/>
            </a:xfrm>
            <a:custGeom>
              <a:rect b="b" l="l" r="r" t="t"/>
              <a:pathLst>
                <a:path extrusionOk="0" h="11837" w="5717">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102"/>
            <p:cNvSpPr/>
            <p:nvPr/>
          </p:nvSpPr>
          <p:spPr>
            <a:xfrm>
              <a:off x="4249013" y="2002733"/>
              <a:ext cx="153025" cy="153625"/>
            </a:xfrm>
            <a:custGeom>
              <a:rect b="b" l="l" r="r" t="t"/>
              <a:pathLst>
                <a:path extrusionOk="0" h="6145" w="6121">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102"/>
            <p:cNvSpPr/>
            <p:nvPr/>
          </p:nvSpPr>
          <p:spPr>
            <a:xfrm>
              <a:off x="4291888" y="2056308"/>
              <a:ext cx="66700" cy="8950"/>
            </a:xfrm>
            <a:custGeom>
              <a:rect b="b" l="l" r="r" t="t"/>
              <a:pathLst>
                <a:path extrusionOk="0" h="358" w="2668">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102"/>
            <p:cNvSpPr/>
            <p:nvPr/>
          </p:nvSpPr>
          <p:spPr>
            <a:xfrm>
              <a:off x="4291888" y="2074758"/>
              <a:ext cx="66700" cy="8975"/>
            </a:xfrm>
            <a:custGeom>
              <a:rect b="b" l="l" r="r" t="t"/>
              <a:pathLst>
                <a:path extrusionOk="0" h="359" w="2668">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102"/>
            <p:cNvSpPr/>
            <p:nvPr/>
          </p:nvSpPr>
          <p:spPr>
            <a:xfrm>
              <a:off x="4305563" y="2092633"/>
              <a:ext cx="38725" cy="8950"/>
            </a:xfrm>
            <a:custGeom>
              <a:rect b="b" l="l" r="r" t="t"/>
              <a:pathLst>
                <a:path extrusionOk="0" h="358" w="1549">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41" name="Google Shape;22141;p102"/>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Infographic Elements</a:t>
            </a:r>
            <a:endParaRPr sz="1600">
              <a:solidFill>
                <a:srgbClr val="FFFFFF"/>
              </a:solidFill>
            </a:endParaRPr>
          </a:p>
        </p:txBody>
      </p:sp>
      <p:sp>
        <p:nvSpPr>
          <p:cNvPr id="22142" name="Google Shape;22142;p10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146" name="Shape 22146"/>
        <p:cNvGrpSpPr/>
        <p:nvPr/>
      </p:nvGrpSpPr>
      <p:grpSpPr>
        <a:xfrm>
          <a:off x="0" y="0"/>
          <a:ext cx="0" cy="0"/>
          <a:chOff x="0" y="0"/>
          <a:chExt cx="0" cy="0"/>
        </a:xfrm>
      </p:grpSpPr>
      <p:pic>
        <p:nvPicPr>
          <p:cNvPr id="22147" name="Google Shape;22147;p10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51" name="Shape 22151"/>
        <p:cNvGrpSpPr/>
        <p:nvPr/>
      </p:nvGrpSpPr>
      <p:grpSpPr>
        <a:xfrm>
          <a:off x="0" y="0"/>
          <a:ext cx="0" cy="0"/>
          <a:chOff x="0" y="0"/>
          <a:chExt cx="0" cy="0"/>
        </a:xfrm>
      </p:grpSpPr>
      <p:grpSp>
        <p:nvGrpSpPr>
          <p:cNvPr id="22152" name="Google Shape;22152;p104"/>
          <p:cNvGrpSpPr/>
          <p:nvPr/>
        </p:nvGrpSpPr>
        <p:grpSpPr>
          <a:xfrm>
            <a:off x="702075" y="3155925"/>
            <a:ext cx="2390414" cy="1024800"/>
            <a:chOff x="728925" y="3296613"/>
            <a:chExt cx="2390414" cy="1024800"/>
          </a:xfrm>
        </p:grpSpPr>
        <p:grpSp>
          <p:nvGrpSpPr>
            <p:cNvPr id="22153" name="Google Shape;22153;p104"/>
            <p:cNvGrpSpPr/>
            <p:nvPr/>
          </p:nvGrpSpPr>
          <p:grpSpPr>
            <a:xfrm>
              <a:off x="728925" y="3619800"/>
              <a:ext cx="2390414" cy="500893"/>
              <a:chOff x="728925" y="3619800"/>
              <a:chExt cx="2390414" cy="500893"/>
            </a:xfrm>
          </p:grpSpPr>
          <p:sp>
            <p:nvSpPr>
              <p:cNvPr id="22154" name="Google Shape;22154;p10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55" name="Google Shape;22155;p10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22156" name="Google Shape;22156;p104"/>
            <p:cNvGrpSpPr/>
            <p:nvPr/>
          </p:nvGrpSpPr>
          <p:grpSpPr>
            <a:xfrm>
              <a:off x="1348050" y="3296613"/>
              <a:ext cx="1706152" cy="1024800"/>
              <a:chOff x="1348050" y="3296613"/>
              <a:chExt cx="1706152" cy="1024800"/>
            </a:xfrm>
          </p:grpSpPr>
          <p:sp>
            <p:nvSpPr>
              <p:cNvPr id="22157" name="Google Shape;22157;p10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58" name="Google Shape;22158;p10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59" name="Google Shape;22159;p10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60" name="Google Shape;22160;p10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61" name="Google Shape;22161;p10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22162" name="Google Shape;22162;p104"/>
            <p:cNvGrpSpPr/>
            <p:nvPr/>
          </p:nvGrpSpPr>
          <p:grpSpPr>
            <a:xfrm>
              <a:off x="1455707" y="3654858"/>
              <a:ext cx="1491150" cy="417657"/>
              <a:chOff x="1455707" y="3654858"/>
              <a:chExt cx="1491150" cy="417657"/>
            </a:xfrm>
          </p:grpSpPr>
          <p:sp>
            <p:nvSpPr>
              <p:cNvPr id="22163" name="Google Shape;22163;p10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10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10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10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10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10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10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10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10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10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10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10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10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10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10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10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10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10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10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10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22183" name="Google Shape;22183;p104"/>
          <p:cNvGraphicFramePr/>
          <p:nvPr/>
        </p:nvGraphicFramePr>
        <p:xfrm>
          <a:off x="5937775" y="2153837"/>
          <a:ext cx="3000000" cy="3000000"/>
        </p:xfrm>
        <a:graphic>
          <a:graphicData uri="http://schemas.openxmlformats.org/drawingml/2006/table">
            <a:tbl>
              <a:tblPr>
                <a:noFill/>
                <a:tableStyleId>{69FE3D80-3354-42BE-8884-1937226156FF}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22184" name="Google Shape;22184;p104"/>
          <p:cNvGrpSpPr/>
          <p:nvPr/>
        </p:nvGrpSpPr>
        <p:grpSpPr>
          <a:xfrm>
            <a:off x="710451" y="981601"/>
            <a:ext cx="2396505" cy="976502"/>
            <a:chOff x="749309" y="1112739"/>
            <a:chExt cx="2371603" cy="976502"/>
          </a:xfrm>
        </p:grpSpPr>
        <p:grpSp>
          <p:nvGrpSpPr>
            <p:cNvPr id="22185" name="Google Shape;22185;p104"/>
            <p:cNvGrpSpPr/>
            <p:nvPr/>
          </p:nvGrpSpPr>
          <p:grpSpPr>
            <a:xfrm>
              <a:off x="1092126" y="1112739"/>
              <a:ext cx="2028786" cy="975464"/>
              <a:chOff x="1092126" y="1112739"/>
              <a:chExt cx="2028786" cy="975464"/>
            </a:xfrm>
          </p:grpSpPr>
          <p:sp>
            <p:nvSpPr>
              <p:cNvPr id="22186" name="Google Shape;22186;p10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10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10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10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10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10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10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10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10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10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10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10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10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10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10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10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10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10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10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10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10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10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10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10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0" name="Google Shape;22210;p104"/>
            <p:cNvGrpSpPr/>
            <p:nvPr/>
          </p:nvGrpSpPr>
          <p:grpSpPr>
            <a:xfrm>
              <a:off x="749309" y="1112739"/>
              <a:ext cx="314700" cy="975464"/>
              <a:chOff x="749309" y="1112739"/>
              <a:chExt cx="314700" cy="975464"/>
            </a:xfrm>
          </p:grpSpPr>
          <p:sp>
            <p:nvSpPr>
              <p:cNvPr id="22211" name="Google Shape;22211;p10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10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10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10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15" name="Google Shape;22215;p10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10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10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10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22219" name="Google Shape;22219;p104"/>
          <p:cNvGraphicFramePr/>
          <p:nvPr/>
        </p:nvGraphicFramePr>
        <p:xfrm>
          <a:off x="5937800" y="981587"/>
          <a:ext cx="3000000" cy="3000000"/>
        </p:xfrm>
        <a:graphic>
          <a:graphicData uri="http://schemas.openxmlformats.org/drawingml/2006/table">
            <a:tbl>
              <a:tblPr>
                <a:noFill/>
                <a:tableStyleId>{69FE3D80-3354-42BE-8884-1937226156FF}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22220" name="Google Shape;22220;p104"/>
          <p:cNvGraphicFramePr/>
          <p:nvPr/>
        </p:nvGraphicFramePr>
        <p:xfrm>
          <a:off x="3358663" y="2153837"/>
          <a:ext cx="3000000" cy="3000000"/>
        </p:xfrm>
        <a:graphic>
          <a:graphicData uri="http://schemas.openxmlformats.org/drawingml/2006/table">
            <a:tbl>
              <a:tblPr>
                <a:noFill/>
                <a:tableStyleId>{69FE3D80-3354-42BE-8884-1937226156FF}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22221" name="Google Shape;22221;p104"/>
          <p:cNvGrpSpPr/>
          <p:nvPr/>
        </p:nvGrpSpPr>
        <p:grpSpPr>
          <a:xfrm>
            <a:off x="3360649" y="3144798"/>
            <a:ext cx="2363377" cy="1047062"/>
            <a:chOff x="3358399" y="3285485"/>
            <a:chExt cx="2363377" cy="1047062"/>
          </a:xfrm>
        </p:grpSpPr>
        <p:grpSp>
          <p:nvGrpSpPr>
            <p:cNvPr id="22222" name="Google Shape;22222;p104"/>
            <p:cNvGrpSpPr/>
            <p:nvPr/>
          </p:nvGrpSpPr>
          <p:grpSpPr>
            <a:xfrm>
              <a:off x="3358412" y="3285485"/>
              <a:ext cx="2363244" cy="139500"/>
              <a:chOff x="3358412" y="3285485"/>
              <a:chExt cx="2363244" cy="139500"/>
            </a:xfrm>
          </p:grpSpPr>
          <p:sp>
            <p:nvSpPr>
              <p:cNvPr id="22223" name="Google Shape;22223;p10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10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10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10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10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8" name="Google Shape;22228;p104"/>
            <p:cNvGrpSpPr/>
            <p:nvPr/>
          </p:nvGrpSpPr>
          <p:grpSpPr>
            <a:xfrm>
              <a:off x="3358412" y="3466996"/>
              <a:ext cx="2363244" cy="139500"/>
              <a:chOff x="3358412" y="3466996"/>
              <a:chExt cx="2363244" cy="139500"/>
            </a:xfrm>
          </p:grpSpPr>
          <p:sp>
            <p:nvSpPr>
              <p:cNvPr id="22229" name="Google Shape;22229;p10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10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10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10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10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4" name="Google Shape;22234;p104"/>
            <p:cNvGrpSpPr/>
            <p:nvPr/>
          </p:nvGrpSpPr>
          <p:grpSpPr>
            <a:xfrm>
              <a:off x="3358412" y="3648507"/>
              <a:ext cx="2363244" cy="139500"/>
              <a:chOff x="3358412" y="3648507"/>
              <a:chExt cx="2363244" cy="139500"/>
            </a:xfrm>
          </p:grpSpPr>
          <p:sp>
            <p:nvSpPr>
              <p:cNvPr id="22235" name="Google Shape;22235;p10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10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10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10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10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0" name="Google Shape;22240;p104"/>
            <p:cNvGrpSpPr/>
            <p:nvPr/>
          </p:nvGrpSpPr>
          <p:grpSpPr>
            <a:xfrm>
              <a:off x="3358412" y="3830018"/>
              <a:ext cx="2363244" cy="139500"/>
              <a:chOff x="3358412" y="3830018"/>
              <a:chExt cx="2363244" cy="139500"/>
            </a:xfrm>
          </p:grpSpPr>
          <p:sp>
            <p:nvSpPr>
              <p:cNvPr id="22241" name="Google Shape;22241;p10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10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10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10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10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6" name="Google Shape;22246;p104"/>
            <p:cNvGrpSpPr/>
            <p:nvPr/>
          </p:nvGrpSpPr>
          <p:grpSpPr>
            <a:xfrm>
              <a:off x="3358399" y="4011514"/>
              <a:ext cx="2363377" cy="139537"/>
              <a:chOff x="3294800" y="4134603"/>
              <a:chExt cx="2638876" cy="152400"/>
            </a:xfrm>
          </p:grpSpPr>
          <p:sp>
            <p:nvSpPr>
              <p:cNvPr id="22247" name="Google Shape;22247;p10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10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10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10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10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2" name="Google Shape;22252;p104"/>
            <p:cNvGrpSpPr/>
            <p:nvPr/>
          </p:nvGrpSpPr>
          <p:grpSpPr>
            <a:xfrm>
              <a:off x="3358399" y="4193010"/>
              <a:ext cx="2363377" cy="139537"/>
              <a:chOff x="3294800" y="4134603"/>
              <a:chExt cx="2638876" cy="152400"/>
            </a:xfrm>
          </p:grpSpPr>
          <p:sp>
            <p:nvSpPr>
              <p:cNvPr id="22253" name="Google Shape;22253;p10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10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10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10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10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22258" name="Google Shape;22258;p104"/>
          <p:cNvGraphicFramePr/>
          <p:nvPr/>
        </p:nvGraphicFramePr>
        <p:xfrm>
          <a:off x="711450" y="2153837"/>
          <a:ext cx="3000000" cy="3000000"/>
        </p:xfrm>
        <a:graphic>
          <a:graphicData uri="http://schemas.openxmlformats.org/drawingml/2006/table">
            <a:tbl>
              <a:tblPr>
                <a:noFill/>
                <a:tableStyleId>{69FE3D80-3354-42BE-8884-1937226156FF}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22259" name="Google Shape;22259;p104"/>
          <p:cNvGrpSpPr/>
          <p:nvPr/>
        </p:nvGrpSpPr>
        <p:grpSpPr>
          <a:xfrm>
            <a:off x="4161119" y="2557652"/>
            <a:ext cx="1302095" cy="60959"/>
            <a:chOff x="3558802" y="4011427"/>
            <a:chExt cx="1866000" cy="111300"/>
          </a:xfrm>
        </p:grpSpPr>
        <p:sp>
          <p:nvSpPr>
            <p:cNvPr id="22260" name="Google Shape;22260;p10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10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2" name="Google Shape;22262;p104"/>
          <p:cNvGrpSpPr/>
          <p:nvPr/>
        </p:nvGrpSpPr>
        <p:grpSpPr>
          <a:xfrm>
            <a:off x="4706607" y="2839811"/>
            <a:ext cx="914340" cy="60959"/>
            <a:chOff x="3558802" y="4011427"/>
            <a:chExt cx="1866000" cy="111300"/>
          </a:xfrm>
        </p:grpSpPr>
        <p:sp>
          <p:nvSpPr>
            <p:cNvPr id="22263" name="Google Shape;22263;p10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10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5" name="Google Shape;22265;p104"/>
          <p:cNvGrpSpPr/>
          <p:nvPr/>
        </p:nvGrpSpPr>
        <p:grpSpPr>
          <a:xfrm>
            <a:off x="5874449" y="3167609"/>
            <a:ext cx="2519825" cy="1001454"/>
            <a:chOff x="1906114" y="789980"/>
            <a:chExt cx="1487676" cy="606868"/>
          </a:xfrm>
        </p:grpSpPr>
        <p:cxnSp>
          <p:nvCxnSpPr>
            <p:cNvPr id="22266" name="Google Shape;22266;p10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22267" name="Google Shape;22267;p10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22268" name="Google Shape;22268;p10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22269" name="Google Shape;22269;p10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22270" name="Google Shape;22270;p10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22271" name="Google Shape;22271;p10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22272" name="Google Shape;22272;p10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22273" name="Google Shape;22273;p10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10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10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10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10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10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10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22280" name="Google Shape;22280;p10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22281" name="Google Shape;22281;p10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22282" name="Google Shape;22282;p10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3" name="Google Shape;22283;p104"/>
          <p:cNvGrpSpPr/>
          <p:nvPr/>
        </p:nvGrpSpPr>
        <p:grpSpPr>
          <a:xfrm>
            <a:off x="3355812" y="951645"/>
            <a:ext cx="2363393" cy="1005865"/>
            <a:chOff x="3292400" y="1193188"/>
            <a:chExt cx="2615240" cy="1131075"/>
          </a:xfrm>
        </p:grpSpPr>
        <p:sp>
          <p:nvSpPr>
            <p:cNvPr id="22284" name="Google Shape;22284;p10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285" name="Google Shape;22285;p10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286" name="Google Shape;22286;p10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22287" name="Google Shape;22287;p10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22288" name="Google Shape;22288;p10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22289" name="Google Shape;22289;p10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22290" name="Google Shape;22290;p10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22291" name="Google Shape;22291;p10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22292" name="Google Shape;22292;p10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22293" name="Google Shape;22293;p10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22294" name="Google Shape;22294;p10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22295" name="Google Shape;22295;p10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22296" name="Google Shape;22296;p10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22297" name="Google Shape;22297;p10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22298" name="Google Shape;22298;p104"/>
            <p:cNvGrpSpPr/>
            <p:nvPr/>
          </p:nvGrpSpPr>
          <p:grpSpPr>
            <a:xfrm>
              <a:off x="3748438" y="1378608"/>
              <a:ext cx="2159202" cy="903971"/>
              <a:chOff x="1683525" y="2179850"/>
              <a:chExt cx="4519050" cy="2134525"/>
            </a:xfrm>
          </p:grpSpPr>
          <p:sp>
            <p:nvSpPr>
              <p:cNvPr id="22299" name="Google Shape;22299;p10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0" name="Google Shape;22300;p10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1" name="Google Shape;22301;p10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2" name="Google Shape;22302;p10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3" name="Google Shape;22303;p10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4" name="Google Shape;22304;p10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5" name="Google Shape;22305;p10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6" name="Google Shape;22306;p10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7" name="Google Shape;22307;p10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8" name="Google Shape;22308;p10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09" name="Google Shape;22309;p10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310" name="Google Shape;22310;p10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14" name="Shape 22314"/>
        <p:cNvGrpSpPr/>
        <p:nvPr/>
      </p:nvGrpSpPr>
      <p:grpSpPr>
        <a:xfrm>
          <a:off x="0" y="0"/>
          <a:ext cx="0" cy="0"/>
          <a:chOff x="0" y="0"/>
          <a:chExt cx="0" cy="0"/>
        </a:xfrm>
      </p:grpSpPr>
      <p:grpSp>
        <p:nvGrpSpPr>
          <p:cNvPr id="22315" name="Google Shape;22315;p105"/>
          <p:cNvGrpSpPr/>
          <p:nvPr/>
        </p:nvGrpSpPr>
        <p:grpSpPr>
          <a:xfrm>
            <a:off x="4796684" y="970941"/>
            <a:ext cx="745431" cy="718863"/>
            <a:chOff x="4249973" y="1201875"/>
            <a:chExt cx="1958568" cy="1888762"/>
          </a:xfrm>
        </p:grpSpPr>
        <p:sp>
          <p:nvSpPr>
            <p:cNvPr id="22316" name="Google Shape;22316;p10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17" name="Google Shape;22317;p105"/>
            <p:cNvGrpSpPr/>
            <p:nvPr/>
          </p:nvGrpSpPr>
          <p:grpSpPr>
            <a:xfrm>
              <a:off x="5853086" y="1789142"/>
              <a:ext cx="355454" cy="1048099"/>
              <a:chOff x="5576108" y="2016725"/>
              <a:chExt cx="565200" cy="1666560"/>
            </a:xfrm>
          </p:grpSpPr>
          <p:sp>
            <p:nvSpPr>
              <p:cNvPr id="22318" name="Google Shape;22318;p10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319" name="Google Shape;22319;p10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0" name="Google Shape;22320;p105"/>
            <p:cNvGrpSpPr/>
            <p:nvPr/>
          </p:nvGrpSpPr>
          <p:grpSpPr>
            <a:xfrm>
              <a:off x="4869455" y="2691676"/>
              <a:ext cx="1013897" cy="398961"/>
              <a:chOff x="4012057" y="3451825"/>
              <a:chExt cx="1612175" cy="634379"/>
            </a:xfrm>
          </p:grpSpPr>
          <p:sp>
            <p:nvSpPr>
              <p:cNvPr id="22321" name="Google Shape;22321;p10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322" name="Google Shape;22322;p10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3" name="Google Shape;22323;p105"/>
            <p:cNvGrpSpPr/>
            <p:nvPr/>
          </p:nvGrpSpPr>
          <p:grpSpPr>
            <a:xfrm>
              <a:off x="4276937" y="2155961"/>
              <a:ext cx="651965" cy="891358"/>
              <a:chOff x="3069908" y="2599997"/>
              <a:chExt cx="1036675" cy="1417328"/>
            </a:xfrm>
          </p:grpSpPr>
          <p:sp>
            <p:nvSpPr>
              <p:cNvPr id="22324" name="Google Shape;22324;p10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325" name="Google Shape;22325;p10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6" name="Google Shape;22326;p105"/>
            <p:cNvGrpSpPr/>
            <p:nvPr/>
          </p:nvGrpSpPr>
          <p:grpSpPr>
            <a:xfrm>
              <a:off x="5054918" y="1201875"/>
              <a:ext cx="999548" cy="602711"/>
              <a:chOff x="4306958" y="1082925"/>
              <a:chExt cx="1589359" cy="958358"/>
            </a:xfrm>
          </p:grpSpPr>
          <p:sp>
            <p:nvSpPr>
              <p:cNvPr id="22327" name="Google Shape;22327;p10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328" name="Google Shape;22328;p10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9" name="Google Shape;22329;p105"/>
            <p:cNvGrpSpPr/>
            <p:nvPr/>
          </p:nvGrpSpPr>
          <p:grpSpPr>
            <a:xfrm>
              <a:off x="4249973" y="1303451"/>
              <a:ext cx="799317" cy="841334"/>
              <a:chOff x="3027033" y="1244439"/>
              <a:chExt cx="1270977" cy="1337786"/>
            </a:xfrm>
          </p:grpSpPr>
          <p:sp>
            <p:nvSpPr>
              <p:cNvPr id="22330" name="Google Shape;22330;p10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331" name="Google Shape;22331;p10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32" name="Google Shape;22332;p105"/>
          <p:cNvGrpSpPr/>
          <p:nvPr/>
        </p:nvGrpSpPr>
        <p:grpSpPr>
          <a:xfrm>
            <a:off x="713057" y="1849390"/>
            <a:ext cx="761767" cy="729896"/>
            <a:chOff x="2657744" y="2337745"/>
            <a:chExt cx="832987" cy="798137"/>
          </a:xfrm>
        </p:grpSpPr>
        <p:sp>
          <p:nvSpPr>
            <p:cNvPr id="22333" name="Google Shape;22333;p10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10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10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10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10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10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9" name="Google Shape;22339;p105"/>
          <p:cNvGrpSpPr/>
          <p:nvPr/>
        </p:nvGrpSpPr>
        <p:grpSpPr>
          <a:xfrm>
            <a:off x="3224022" y="1852597"/>
            <a:ext cx="685569" cy="723586"/>
            <a:chOff x="3398134" y="2057755"/>
            <a:chExt cx="704087" cy="743130"/>
          </a:xfrm>
        </p:grpSpPr>
        <p:grpSp>
          <p:nvGrpSpPr>
            <p:cNvPr id="22340" name="Google Shape;22340;p105"/>
            <p:cNvGrpSpPr/>
            <p:nvPr/>
          </p:nvGrpSpPr>
          <p:grpSpPr>
            <a:xfrm>
              <a:off x="3398134" y="2290183"/>
              <a:ext cx="315300" cy="219900"/>
              <a:chOff x="3398134" y="2290183"/>
              <a:chExt cx="315300" cy="219900"/>
            </a:xfrm>
          </p:grpSpPr>
          <p:sp>
            <p:nvSpPr>
              <p:cNvPr id="22341" name="Google Shape;22341;p10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342" name="Google Shape;22342;p105"/>
              <p:cNvCxnSpPr>
                <a:stCxn id="2234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22343" name="Google Shape;22343;p105"/>
            <p:cNvGrpSpPr/>
            <p:nvPr/>
          </p:nvGrpSpPr>
          <p:grpSpPr>
            <a:xfrm>
              <a:off x="3547823" y="2467358"/>
              <a:ext cx="219900" cy="333527"/>
              <a:chOff x="3547823" y="2467358"/>
              <a:chExt cx="219900" cy="333527"/>
            </a:xfrm>
          </p:grpSpPr>
          <p:sp>
            <p:nvSpPr>
              <p:cNvPr id="22344" name="Google Shape;22344;p10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345" name="Google Shape;22345;p10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22346" name="Google Shape;22346;p105"/>
            <p:cNvGrpSpPr/>
            <p:nvPr/>
          </p:nvGrpSpPr>
          <p:grpSpPr>
            <a:xfrm>
              <a:off x="3734138" y="2467358"/>
              <a:ext cx="219900" cy="333527"/>
              <a:chOff x="3734138" y="2467358"/>
              <a:chExt cx="219900" cy="333527"/>
            </a:xfrm>
          </p:grpSpPr>
          <p:sp>
            <p:nvSpPr>
              <p:cNvPr id="22347" name="Google Shape;22347;p10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348" name="Google Shape;22348;p10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22349" name="Google Shape;22349;p105"/>
            <p:cNvGrpSpPr/>
            <p:nvPr/>
          </p:nvGrpSpPr>
          <p:grpSpPr>
            <a:xfrm>
              <a:off x="3787560" y="2288011"/>
              <a:ext cx="314661" cy="219900"/>
              <a:chOff x="3787560" y="2288011"/>
              <a:chExt cx="314661" cy="219900"/>
            </a:xfrm>
          </p:grpSpPr>
          <p:sp>
            <p:nvSpPr>
              <p:cNvPr id="22350" name="Google Shape;22350;p10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351" name="Google Shape;22351;p10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22352" name="Google Shape;22352;p105"/>
            <p:cNvGrpSpPr/>
            <p:nvPr/>
          </p:nvGrpSpPr>
          <p:grpSpPr>
            <a:xfrm>
              <a:off x="3637290" y="2057755"/>
              <a:ext cx="219900" cy="335499"/>
              <a:chOff x="3637290" y="2057755"/>
              <a:chExt cx="219900" cy="335499"/>
            </a:xfrm>
          </p:grpSpPr>
          <p:sp>
            <p:nvSpPr>
              <p:cNvPr id="22353" name="Google Shape;22353;p10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22354" name="Google Shape;22354;p10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22355" name="Google Shape;22355;p105"/>
          <p:cNvGrpSpPr/>
          <p:nvPr/>
        </p:nvGrpSpPr>
        <p:grpSpPr>
          <a:xfrm>
            <a:off x="4899244" y="1859292"/>
            <a:ext cx="710153" cy="710153"/>
            <a:chOff x="5007123" y="2079403"/>
            <a:chExt cx="687600" cy="687600"/>
          </a:xfrm>
        </p:grpSpPr>
        <p:sp>
          <p:nvSpPr>
            <p:cNvPr id="22356" name="Google Shape;22356;p10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10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10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10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0" name="Google Shape;22360;p105"/>
          <p:cNvGrpSpPr/>
          <p:nvPr/>
        </p:nvGrpSpPr>
        <p:grpSpPr>
          <a:xfrm>
            <a:off x="5708681" y="1853799"/>
            <a:ext cx="720998" cy="721183"/>
            <a:chOff x="5797446" y="2063053"/>
            <a:chExt cx="698100" cy="698280"/>
          </a:xfrm>
        </p:grpSpPr>
        <p:sp>
          <p:nvSpPr>
            <p:cNvPr id="22361" name="Google Shape;22361;p10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10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10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10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5" name="Google Shape;22365;p105"/>
          <p:cNvGrpSpPr/>
          <p:nvPr/>
        </p:nvGrpSpPr>
        <p:grpSpPr>
          <a:xfrm>
            <a:off x="8153828" y="3499404"/>
            <a:ext cx="280585" cy="673164"/>
            <a:chOff x="8075075" y="3754290"/>
            <a:chExt cx="255612" cy="613194"/>
          </a:xfrm>
        </p:grpSpPr>
        <p:grpSp>
          <p:nvGrpSpPr>
            <p:cNvPr id="22366" name="Google Shape;22366;p105"/>
            <p:cNvGrpSpPr/>
            <p:nvPr/>
          </p:nvGrpSpPr>
          <p:grpSpPr>
            <a:xfrm>
              <a:off x="8075075" y="3754290"/>
              <a:ext cx="255612" cy="613194"/>
              <a:chOff x="8075075" y="3754290"/>
              <a:chExt cx="255612" cy="613194"/>
            </a:xfrm>
          </p:grpSpPr>
          <p:sp>
            <p:nvSpPr>
              <p:cNvPr id="22367" name="Google Shape;22367;p10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10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9" name="Google Shape;22369;p10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0" name="Google Shape;22370;p105"/>
          <p:cNvGrpSpPr/>
          <p:nvPr/>
        </p:nvGrpSpPr>
        <p:grpSpPr>
          <a:xfrm>
            <a:off x="5270887" y="3488200"/>
            <a:ext cx="470352" cy="683745"/>
            <a:chOff x="1697726" y="3244179"/>
            <a:chExt cx="788124" cy="1146069"/>
          </a:xfrm>
        </p:grpSpPr>
        <p:sp>
          <p:nvSpPr>
            <p:cNvPr id="22371" name="Google Shape;22371;p10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10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73" name="Google Shape;22373;p105"/>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74" name="Google Shape;22374;p105"/>
          <p:cNvGrpSpPr/>
          <p:nvPr/>
        </p:nvGrpSpPr>
        <p:grpSpPr>
          <a:xfrm>
            <a:off x="5892037" y="3499402"/>
            <a:ext cx="293891" cy="293845"/>
            <a:chOff x="6134814" y="3754290"/>
            <a:chExt cx="293891" cy="293845"/>
          </a:xfrm>
        </p:grpSpPr>
        <p:sp>
          <p:nvSpPr>
            <p:cNvPr id="22375" name="Google Shape;22375;p10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10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7" name="Google Shape;22377;p105"/>
          <p:cNvGrpSpPr/>
          <p:nvPr/>
        </p:nvGrpSpPr>
        <p:grpSpPr>
          <a:xfrm>
            <a:off x="5892037" y="3878074"/>
            <a:ext cx="293891" cy="293891"/>
            <a:chOff x="6134814" y="4086186"/>
            <a:chExt cx="293891" cy="293891"/>
          </a:xfrm>
        </p:grpSpPr>
        <p:sp>
          <p:nvSpPr>
            <p:cNvPr id="22378" name="Google Shape;22378;p10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10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80" name="Google Shape;22380;p105"/>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105"/>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82" name="Google Shape;22382;p105"/>
          <p:cNvGrpSpPr/>
          <p:nvPr/>
        </p:nvGrpSpPr>
        <p:grpSpPr>
          <a:xfrm>
            <a:off x="7817013" y="2706766"/>
            <a:ext cx="622883" cy="621944"/>
            <a:chOff x="1187048" y="238125"/>
            <a:chExt cx="5256397" cy="5248476"/>
          </a:xfrm>
        </p:grpSpPr>
        <p:sp>
          <p:nvSpPr>
            <p:cNvPr id="22383" name="Google Shape;22383;p10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10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10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10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7" name="Google Shape;22387;p105"/>
          <p:cNvGrpSpPr/>
          <p:nvPr/>
        </p:nvGrpSpPr>
        <p:grpSpPr>
          <a:xfrm>
            <a:off x="2274118" y="2716375"/>
            <a:ext cx="1310987" cy="612407"/>
            <a:chOff x="238125" y="1188750"/>
            <a:chExt cx="7140450" cy="3335550"/>
          </a:xfrm>
        </p:grpSpPr>
        <p:sp>
          <p:nvSpPr>
            <p:cNvPr id="22388" name="Google Shape;22388;p10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10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10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10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10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3" name="Google Shape;22393;p105"/>
          <p:cNvGrpSpPr/>
          <p:nvPr/>
        </p:nvGrpSpPr>
        <p:grpSpPr>
          <a:xfrm>
            <a:off x="6599990" y="2706930"/>
            <a:ext cx="1110299" cy="621702"/>
            <a:chOff x="238125" y="1335475"/>
            <a:chExt cx="5418735" cy="3034175"/>
          </a:xfrm>
        </p:grpSpPr>
        <p:sp>
          <p:nvSpPr>
            <p:cNvPr id="22394" name="Google Shape;22394;p10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10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10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7" name="Google Shape;22397;p105"/>
          <p:cNvGrpSpPr/>
          <p:nvPr/>
        </p:nvGrpSpPr>
        <p:grpSpPr>
          <a:xfrm>
            <a:off x="5417649" y="2703827"/>
            <a:ext cx="1074451" cy="627181"/>
            <a:chOff x="5359127" y="2910889"/>
            <a:chExt cx="1097723" cy="640831"/>
          </a:xfrm>
        </p:grpSpPr>
        <p:grpSp>
          <p:nvGrpSpPr>
            <p:cNvPr id="22398" name="Google Shape;22398;p105"/>
            <p:cNvGrpSpPr/>
            <p:nvPr/>
          </p:nvGrpSpPr>
          <p:grpSpPr>
            <a:xfrm>
              <a:off x="5929791" y="3263088"/>
              <a:ext cx="527060" cy="287097"/>
              <a:chOff x="5929791" y="3263088"/>
              <a:chExt cx="527060" cy="287097"/>
            </a:xfrm>
          </p:grpSpPr>
          <p:sp>
            <p:nvSpPr>
              <p:cNvPr id="22399" name="Google Shape;22399;p10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400" name="Google Shape;22400;p10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22401" name="Google Shape;22401;p105"/>
            <p:cNvGrpSpPr/>
            <p:nvPr/>
          </p:nvGrpSpPr>
          <p:grpSpPr>
            <a:xfrm>
              <a:off x="5359127" y="3263089"/>
              <a:ext cx="526428" cy="288631"/>
              <a:chOff x="5359127" y="3263089"/>
              <a:chExt cx="526428" cy="288631"/>
            </a:xfrm>
          </p:grpSpPr>
          <p:sp>
            <p:nvSpPr>
              <p:cNvPr id="22402" name="Google Shape;22402;p10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403" name="Google Shape;22403;p10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22404" name="Google Shape;22404;p105"/>
            <p:cNvGrpSpPr/>
            <p:nvPr/>
          </p:nvGrpSpPr>
          <p:grpSpPr>
            <a:xfrm>
              <a:off x="5551525" y="2910889"/>
              <a:ext cx="520901" cy="610283"/>
              <a:chOff x="5551525" y="2910889"/>
              <a:chExt cx="520901" cy="610283"/>
            </a:xfrm>
          </p:grpSpPr>
          <p:sp>
            <p:nvSpPr>
              <p:cNvPr id="22405" name="Google Shape;22405;p10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406" name="Google Shape;22406;p10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22407" name="Google Shape;22407;p105"/>
            <p:cNvGrpSpPr/>
            <p:nvPr/>
          </p:nvGrpSpPr>
          <p:grpSpPr>
            <a:xfrm>
              <a:off x="5743962" y="2919100"/>
              <a:ext cx="623674" cy="284502"/>
              <a:chOff x="5743962" y="2919100"/>
              <a:chExt cx="623674" cy="284502"/>
            </a:xfrm>
          </p:grpSpPr>
          <p:sp>
            <p:nvSpPr>
              <p:cNvPr id="22408" name="Google Shape;22408;p10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409" name="Google Shape;22409;p10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22410" name="Google Shape;22410;p105"/>
          <p:cNvGrpSpPr/>
          <p:nvPr/>
        </p:nvGrpSpPr>
        <p:grpSpPr>
          <a:xfrm>
            <a:off x="7568863" y="1854538"/>
            <a:ext cx="874976" cy="719600"/>
            <a:chOff x="7608988" y="2093194"/>
            <a:chExt cx="817276" cy="672147"/>
          </a:xfrm>
        </p:grpSpPr>
        <p:cxnSp>
          <p:nvCxnSpPr>
            <p:cNvPr id="22411" name="Google Shape;22411;p10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12" name="Google Shape;22412;p10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13" name="Google Shape;22413;p10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14" name="Google Shape;22414;p10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15" name="Google Shape;22415;p10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22416" name="Google Shape;22416;p10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22417" name="Google Shape;22417;p105"/>
            <p:cNvGrpSpPr/>
            <p:nvPr/>
          </p:nvGrpSpPr>
          <p:grpSpPr>
            <a:xfrm>
              <a:off x="7721175" y="2093194"/>
              <a:ext cx="599587" cy="623846"/>
              <a:chOff x="7721175" y="2093194"/>
              <a:chExt cx="599587" cy="623846"/>
            </a:xfrm>
          </p:grpSpPr>
          <p:grpSp>
            <p:nvGrpSpPr>
              <p:cNvPr id="22418" name="Google Shape;22418;p105"/>
              <p:cNvGrpSpPr/>
              <p:nvPr/>
            </p:nvGrpSpPr>
            <p:grpSpPr>
              <a:xfrm>
                <a:off x="7721175" y="2093194"/>
                <a:ext cx="291605" cy="623846"/>
                <a:chOff x="9405575" y="2061418"/>
                <a:chExt cx="291605" cy="623846"/>
              </a:xfrm>
            </p:grpSpPr>
            <p:sp>
              <p:nvSpPr>
                <p:cNvPr id="22419" name="Google Shape;22419;p10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10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10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10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10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10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10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6" name="Google Shape;22426;p105"/>
              <p:cNvGrpSpPr/>
              <p:nvPr/>
            </p:nvGrpSpPr>
            <p:grpSpPr>
              <a:xfrm flipH="1">
                <a:off x="8029157" y="2093194"/>
                <a:ext cx="291605" cy="623846"/>
                <a:chOff x="9405575" y="2061418"/>
                <a:chExt cx="291605" cy="623846"/>
              </a:xfrm>
            </p:grpSpPr>
            <p:sp>
              <p:nvSpPr>
                <p:cNvPr id="22427" name="Google Shape;22427;p10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10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10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10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10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10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10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434" name="Google Shape;22434;p105"/>
          <p:cNvGrpSpPr/>
          <p:nvPr/>
        </p:nvGrpSpPr>
        <p:grpSpPr>
          <a:xfrm>
            <a:off x="4013299" y="970941"/>
            <a:ext cx="712557" cy="785901"/>
            <a:chOff x="4206459" y="1191441"/>
            <a:chExt cx="712557" cy="785901"/>
          </a:xfrm>
        </p:grpSpPr>
        <p:sp>
          <p:nvSpPr>
            <p:cNvPr id="22435" name="Google Shape;22435;p10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10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10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10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39" name="Google Shape;22439;p105"/>
            <p:cNvGrpSpPr/>
            <p:nvPr/>
          </p:nvGrpSpPr>
          <p:grpSpPr>
            <a:xfrm>
              <a:off x="4644280" y="1290523"/>
              <a:ext cx="143716" cy="29463"/>
              <a:chOff x="4644280" y="1290523"/>
              <a:chExt cx="143716" cy="29463"/>
            </a:xfrm>
          </p:grpSpPr>
          <p:sp>
            <p:nvSpPr>
              <p:cNvPr id="22440" name="Google Shape;22440;p10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10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10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10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4" name="Google Shape;22444;p105"/>
            <p:cNvGrpSpPr/>
            <p:nvPr/>
          </p:nvGrpSpPr>
          <p:grpSpPr>
            <a:xfrm>
              <a:off x="4356567" y="1191441"/>
              <a:ext cx="143690" cy="29488"/>
              <a:chOff x="4356567" y="1191441"/>
              <a:chExt cx="143690" cy="29488"/>
            </a:xfrm>
          </p:grpSpPr>
          <p:sp>
            <p:nvSpPr>
              <p:cNvPr id="22445" name="Google Shape;22445;p10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10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10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10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9" name="Google Shape;22449;p105"/>
            <p:cNvGrpSpPr/>
            <p:nvPr/>
          </p:nvGrpSpPr>
          <p:grpSpPr>
            <a:xfrm>
              <a:off x="4339009" y="1863727"/>
              <a:ext cx="143703" cy="29476"/>
              <a:chOff x="4339009" y="1863727"/>
              <a:chExt cx="143703" cy="29476"/>
            </a:xfrm>
          </p:grpSpPr>
          <p:sp>
            <p:nvSpPr>
              <p:cNvPr id="22450" name="Google Shape;22450;p10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10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10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10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4" name="Google Shape;22454;p105"/>
            <p:cNvGrpSpPr/>
            <p:nvPr/>
          </p:nvGrpSpPr>
          <p:grpSpPr>
            <a:xfrm>
              <a:off x="4206459" y="1607315"/>
              <a:ext cx="29539" cy="142899"/>
              <a:chOff x="4206459" y="1607315"/>
              <a:chExt cx="29539" cy="142899"/>
            </a:xfrm>
          </p:grpSpPr>
          <p:sp>
            <p:nvSpPr>
              <p:cNvPr id="22455" name="Google Shape;22455;p10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10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10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10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59" name="Google Shape;22459;p10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10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10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10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63" name="Google Shape;22463;p105"/>
            <p:cNvGrpSpPr/>
            <p:nvPr/>
          </p:nvGrpSpPr>
          <p:grpSpPr>
            <a:xfrm>
              <a:off x="4889463" y="1423737"/>
              <a:ext cx="29552" cy="142899"/>
              <a:chOff x="4889463" y="1423737"/>
              <a:chExt cx="29552" cy="142899"/>
            </a:xfrm>
          </p:grpSpPr>
          <p:sp>
            <p:nvSpPr>
              <p:cNvPr id="22464" name="Google Shape;22464;p10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10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10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10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8" name="Google Shape;22468;p105"/>
            <p:cNvGrpSpPr/>
            <p:nvPr/>
          </p:nvGrpSpPr>
          <p:grpSpPr>
            <a:xfrm>
              <a:off x="4771663" y="1876896"/>
              <a:ext cx="108651" cy="100447"/>
              <a:chOff x="4771663" y="1876896"/>
              <a:chExt cx="108651" cy="100447"/>
            </a:xfrm>
          </p:grpSpPr>
          <p:sp>
            <p:nvSpPr>
              <p:cNvPr id="22469" name="Google Shape;22469;p10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10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10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10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473" name="Google Shape;22473;p105"/>
          <p:cNvGrpSpPr/>
          <p:nvPr/>
        </p:nvGrpSpPr>
        <p:grpSpPr>
          <a:xfrm>
            <a:off x="4008774" y="1854164"/>
            <a:ext cx="791287" cy="720350"/>
            <a:chOff x="267375" y="1071875"/>
            <a:chExt cx="470500" cy="428550"/>
          </a:xfrm>
        </p:grpSpPr>
        <p:sp>
          <p:nvSpPr>
            <p:cNvPr id="22474" name="Google Shape;22474;p10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10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10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10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10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10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10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10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2" name="Google Shape;22482;p105"/>
          <p:cNvGrpSpPr/>
          <p:nvPr/>
        </p:nvGrpSpPr>
        <p:grpSpPr>
          <a:xfrm>
            <a:off x="709269" y="3498794"/>
            <a:ext cx="1408444" cy="673166"/>
            <a:chOff x="712664" y="3693287"/>
            <a:chExt cx="1460738" cy="698160"/>
          </a:xfrm>
        </p:grpSpPr>
        <p:grpSp>
          <p:nvGrpSpPr>
            <p:cNvPr id="22483" name="Google Shape;22483;p105"/>
            <p:cNvGrpSpPr/>
            <p:nvPr/>
          </p:nvGrpSpPr>
          <p:grpSpPr>
            <a:xfrm>
              <a:off x="1380079" y="4133090"/>
              <a:ext cx="234048" cy="258099"/>
              <a:chOff x="1380079" y="4133090"/>
              <a:chExt cx="234048" cy="258099"/>
            </a:xfrm>
          </p:grpSpPr>
          <p:sp>
            <p:nvSpPr>
              <p:cNvPr id="22484" name="Google Shape;22484;p10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10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10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7" name="Google Shape;22487;p105"/>
            <p:cNvGrpSpPr/>
            <p:nvPr/>
          </p:nvGrpSpPr>
          <p:grpSpPr>
            <a:xfrm>
              <a:off x="884610" y="3864082"/>
              <a:ext cx="1118566" cy="527275"/>
              <a:chOff x="890961" y="3865463"/>
              <a:chExt cx="1115221" cy="525698"/>
            </a:xfrm>
          </p:grpSpPr>
          <p:sp>
            <p:nvSpPr>
              <p:cNvPr id="22488" name="Google Shape;22488;p10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10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10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1" name="Google Shape;22491;p105"/>
            <p:cNvGrpSpPr/>
            <p:nvPr/>
          </p:nvGrpSpPr>
          <p:grpSpPr>
            <a:xfrm>
              <a:off x="712664" y="3693287"/>
              <a:ext cx="1460738" cy="698160"/>
              <a:chOff x="712664" y="3693025"/>
              <a:chExt cx="1460738" cy="698160"/>
            </a:xfrm>
          </p:grpSpPr>
          <p:sp>
            <p:nvSpPr>
              <p:cNvPr id="22492" name="Google Shape;22492;p10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10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10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10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10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10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498" name="Google Shape;22498;p105"/>
          <p:cNvGrpSpPr/>
          <p:nvPr/>
        </p:nvGrpSpPr>
        <p:grpSpPr>
          <a:xfrm>
            <a:off x="3146985" y="970941"/>
            <a:ext cx="795485" cy="738831"/>
            <a:chOff x="3348603" y="1236445"/>
            <a:chExt cx="749256" cy="695894"/>
          </a:xfrm>
        </p:grpSpPr>
        <p:grpSp>
          <p:nvGrpSpPr>
            <p:cNvPr id="22499" name="Google Shape;22499;p105"/>
            <p:cNvGrpSpPr/>
            <p:nvPr/>
          </p:nvGrpSpPr>
          <p:grpSpPr>
            <a:xfrm>
              <a:off x="3583779" y="1236445"/>
              <a:ext cx="293795" cy="285811"/>
              <a:chOff x="3750225" y="1774000"/>
              <a:chExt cx="149575" cy="145525"/>
            </a:xfrm>
          </p:grpSpPr>
          <p:sp>
            <p:nvSpPr>
              <p:cNvPr id="22500" name="Google Shape;22500;p10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10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2" name="Google Shape;22502;p105"/>
            <p:cNvGrpSpPr/>
            <p:nvPr/>
          </p:nvGrpSpPr>
          <p:grpSpPr>
            <a:xfrm>
              <a:off x="3775534" y="1462599"/>
              <a:ext cx="322325" cy="285958"/>
              <a:chOff x="3847850" y="1889150"/>
              <a:chExt cx="164100" cy="145600"/>
            </a:xfrm>
          </p:grpSpPr>
          <p:sp>
            <p:nvSpPr>
              <p:cNvPr id="22503" name="Google Shape;22503;p10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10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5" name="Google Shape;22505;p105"/>
            <p:cNvGrpSpPr/>
            <p:nvPr/>
          </p:nvGrpSpPr>
          <p:grpSpPr>
            <a:xfrm>
              <a:off x="3545329" y="1646528"/>
              <a:ext cx="293746" cy="285811"/>
              <a:chOff x="3730650" y="1982800"/>
              <a:chExt cx="149550" cy="145525"/>
            </a:xfrm>
          </p:grpSpPr>
          <p:sp>
            <p:nvSpPr>
              <p:cNvPr id="22506" name="Google Shape;22506;p10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10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8" name="Google Shape;22508;p105"/>
            <p:cNvGrpSpPr/>
            <p:nvPr/>
          </p:nvGrpSpPr>
          <p:grpSpPr>
            <a:xfrm>
              <a:off x="3348603" y="1415046"/>
              <a:ext cx="294384" cy="284387"/>
              <a:chOff x="3630494" y="1864938"/>
              <a:chExt cx="149875" cy="144800"/>
            </a:xfrm>
          </p:grpSpPr>
          <p:sp>
            <p:nvSpPr>
              <p:cNvPr id="22509" name="Google Shape;22509;p10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10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11" name="Google Shape;22511;p105"/>
          <p:cNvGrpSpPr/>
          <p:nvPr/>
        </p:nvGrpSpPr>
        <p:grpSpPr>
          <a:xfrm>
            <a:off x="2268512" y="3493837"/>
            <a:ext cx="1324924" cy="678083"/>
            <a:chOff x="2413923" y="3711366"/>
            <a:chExt cx="1374117" cy="703260"/>
          </a:xfrm>
        </p:grpSpPr>
        <p:grpSp>
          <p:nvGrpSpPr>
            <p:cNvPr id="22512" name="Google Shape;22512;p105"/>
            <p:cNvGrpSpPr/>
            <p:nvPr/>
          </p:nvGrpSpPr>
          <p:grpSpPr>
            <a:xfrm>
              <a:off x="2413923" y="3711366"/>
              <a:ext cx="1374117" cy="703260"/>
              <a:chOff x="2413923" y="3711366"/>
              <a:chExt cx="1374117" cy="703260"/>
            </a:xfrm>
          </p:grpSpPr>
          <p:sp>
            <p:nvSpPr>
              <p:cNvPr id="22513" name="Google Shape;22513;p10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14" name="Google Shape;22514;p105"/>
              <p:cNvGrpSpPr/>
              <p:nvPr/>
            </p:nvGrpSpPr>
            <p:grpSpPr>
              <a:xfrm>
                <a:off x="2600284" y="3808654"/>
                <a:ext cx="234506" cy="138009"/>
                <a:chOff x="2600284" y="3808654"/>
                <a:chExt cx="234506" cy="138009"/>
              </a:xfrm>
            </p:grpSpPr>
            <p:sp>
              <p:nvSpPr>
                <p:cNvPr id="22515" name="Google Shape;22515;p10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16" name="Google Shape;22516;p10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22517" name="Google Shape;22517;p105"/>
              <p:cNvGrpSpPr/>
              <p:nvPr/>
            </p:nvGrpSpPr>
            <p:grpSpPr>
              <a:xfrm>
                <a:off x="3359659" y="3805664"/>
                <a:ext cx="232294" cy="141000"/>
                <a:chOff x="3359659" y="3805664"/>
                <a:chExt cx="232294" cy="141000"/>
              </a:xfrm>
            </p:grpSpPr>
            <p:sp>
              <p:nvSpPr>
                <p:cNvPr id="22518" name="Google Shape;22518;p10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19" name="Google Shape;22519;p10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22520" name="Google Shape;22520;p105"/>
              <p:cNvGrpSpPr/>
              <p:nvPr/>
            </p:nvGrpSpPr>
            <p:grpSpPr>
              <a:xfrm>
                <a:off x="3067316" y="3711366"/>
                <a:ext cx="66900" cy="166809"/>
                <a:chOff x="3067316" y="3711366"/>
                <a:chExt cx="66900" cy="166809"/>
              </a:xfrm>
            </p:grpSpPr>
            <p:sp>
              <p:nvSpPr>
                <p:cNvPr id="22521" name="Google Shape;22521;p10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22" name="Google Shape;22522;p10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22523" name="Google Shape;22523;p105"/>
              <p:cNvGrpSpPr/>
              <p:nvPr/>
            </p:nvGrpSpPr>
            <p:grpSpPr>
              <a:xfrm>
                <a:off x="2413923" y="4058666"/>
                <a:ext cx="224119" cy="66900"/>
                <a:chOff x="2413923" y="4058666"/>
                <a:chExt cx="224119" cy="66900"/>
              </a:xfrm>
            </p:grpSpPr>
            <p:sp>
              <p:nvSpPr>
                <p:cNvPr id="22524" name="Google Shape;22524;p10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25" name="Google Shape;22525;p10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22526" name="Google Shape;22526;p105"/>
              <p:cNvGrpSpPr/>
              <p:nvPr/>
            </p:nvGrpSpPr>
            <p:grpSpPr>
              <a:xfrm>
                <a:off x="3564643" y="4058666"/>
                <a:ext cx="223397" cy="66900"/>
                <a:chOff x="3564643" y="4058666"/>
                <a:chExt cx="223397" cy="66900"/>
              </a:xfrm>
            </p:grpSpPr>
            <p:sp>
              <p:nvSpPr>
                <p:cNvPr id="22527" name="Google Shape;22527;p10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28" name="Google Shape;22528;p10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22529" name="Google Shape;22529;p105"/>
            <p:cNvGrpSpPr/>
            <p:nvPr/>
          </p:nvGrpSpPr>
          <p:grpSpPr>
            <a:xfrm>
              <a:off x="2633353" y="3965763"/>
              <a:ext cx="933975" cy="445687"/>
              <a:chOff x="2633353" y="3965763"/>
              <a:chExt cx="933975" cy="445687"/>
            </a:xfrm>
          </p:grpSpPr>
          <p:sp>
            <p:nvSpPr>
              <p:cNvPr id="22530" name="Google Shape;22530;p10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10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32" name="Google Shape;22532;p105"/>
          <p:cNvGrpSpPr/>
          <p:nvPr/>
        </p:nvGrpSpPr>
        <p:grpSpPr>
          <a:xfrm>
            <a:off x="6392784" y="1044384"/>
            <a:ext cx="1131087" cy="587383"/>
            <a:chOff x="238125" y="999450"/>
            <a:chExt cx="7140700" cy="3708225"/>
          </a:xfrm>
        </p:grpSpPr>
        <p:sp>
          <p:nvSpPr>
            <p:cNvPr id="22533" name="Google Shape;22533;p10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10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10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10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10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10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10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10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10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2" name="Google Shape;22542;p105"/>
          <p:cNvGrpSpPr/>
          <p:nvPr/>
        </p:nvGrpSpPr>
        <p:grpSpPr>
          <a:xfrm>
            <a:off x="3744234" y="3493879"/>
            <a:ext cx="1375854" cy="678131"/>
            <a:chOff x="3913765" y="3641905"/>
            <a:chExt cx="1522805" cy="750560"/>
          </a:xfrm>
        </p:grpSpPr>
        <p:grpSp>
          <p:nvGrpSpPr>
            <p:cNvPr id="22543" name="Google Shape;22543;p105"/>
            <p:cNvGrpSpPr/>
            <p:nvPr/>
          </p:nvGrpSpPr>
          <p:grpSpPr>
            <a:xfrm>
              <a:off x="3913765" y="3997002"/>
              <a:ext cx="1522805" cy="395463"/>
              <a:chOff x="3913765" y="3997002"/>
              <a:chExt cx="1522805" cy="395463"/>
            </a:xfrm>
          </p:grpSpPr>
          <p:grpSp>
            <p:nvGrpSpPr>
              <p:cNvPr id="22544" name="Google Shape;22544;p105"/>
              <p:cNvGrpSpPr/>
              <p:nvPr/>
            </p:nvGrpSpPr>
            <p:grpSpPr>
              <a:xfrm>
                <a:off x="3913765" y="4138659"/>
                <a:ext cx="507602" cy="253806"/>
                <a:chOff x="3913765" y="4138659"/>
                <a:chExt cx="507602" cy="253806"/>
              </a:xfrm>
            </p:grpSpPr>
            <p:sp>
              <p:nvSpPr>
                <p:cNvPr id="22545" name="Google Shape;22545;p10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10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22547" name="Google Shape;22547;p105"/>
              <p:cNvGrpSpPr/>
              <p:nvPr/>
            </p:nvGrpSpPr>
            <p:grpSpPr>
              <a:xfrm>
                <a:off x="4421361" y="3997002"/>
                <a:ext cx="507618" cy="395463"/>
                <a:chOff x="4421361" y="3997002"/>
                <a:chExt cx="507618" cy="395463"/>
              </a:xfrm>
            </p:grpSpPr>
            <p:sp>
              <p:nvSpPr>
                <p:cNvPr id="22548" name="Google Shape;22548;p10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10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0" name="Google Shape;22550;p105"/>
              <p:cNvGrpSpPr/>
              <p:nvPr/>
            </p:nvGrpSpPr>
            <p:grpSpPr>
              <a:xfrm>
                <a:off x="4928973" y="4189418"/>
                <a:ext cx="507596" cy="203047"/>
                <a:chOff x="4928973" y="4189418"/>
                <a:chExt cx="507596" cy="203047"/>
              </a:xfrm>
            </p:grpSpPr>
            <p:sp>
              <p:nvSpPr>
                <p:cNvPr id="22551" name="Google Shape;22551;p10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10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53" name="Google Shape;22553;p105"/>
            <p:cNvGrpSpPr/>
            <p:nvPr/>
          </p:nvGrpSpPr>
          <p:grpSpPr>
            <a:xfrm>
              <a:off x="4482186" y="3641905"/>
              <a:ext cx="397605" cy="349784"/>
              <a:chOff x="2906375" y="1159725"/>
              <a:chExt cx="1860575" cy="1636800"/>
            </a:xfrm>
          </p:grpSpPr>
          <p:sp>
            <p:nvSpPr>
              <p:cNvPr id="22554" name="Google Shape;22554;p10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10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10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10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58" name="Google Shape;22558;p105"/>
          <p:cNvGrpSpPr/>
          <p:nvPr/>
        </p:nvGrpSpPr>
        <p:grpSpPr>
          <a:xfrm>
            <a:off x="6528943" y="1853805"/>
            <a:ext cx="940737" cy="721067"/>
            <a:chOff x="6599718" y="2068734"/>
            <a:chExt cx="940737" cy="721067"/>
          </a:xfrm>
        </p:grpSpPr>
        <p:sp>
          <p:nvSpPr>
            <p:cNvPr id="22559" name="Google Shape;22559;p10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10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10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10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10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10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65" name="Google Shape;22565;p105"/>
            <p:cNvGrpSpPr/>
            <p:nvPr/>
          </p:nvGrpSpPr>
          <p:grpSpPr>
            <a:xfrm>
              <a:off x="6836957" y="2068734"/>
              <a:ext cx="461892" cy="721067"/>
              <a:chOff x="6836957" y="2068734"/>
              <a:chExt cx="461892" cy="721067"/>
            </a:xfrm>
          </p:grpSpPr>
          <p:sp>
            <p:nvSpPr>
              <p:cNvPr id="22566" name="Google Shape;22566;p10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10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10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10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10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10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72" name="Google Shape;22572;p105"/>
              <p:cNvGrpSpPr/>
              <p:nvPr/>
            </p:nvGrpSpPr>
            <p:grpSpPr>
              <a:xfrm>
                <a:off x="6836957" y="2068734"/>
                <a:ext cx="461892" cy="721067"/>
                <a:chOff x="6836957" y="2068734"/>
                <a:chExt cx="461892" cy="721067"/>
              </a:xfrm>
            </p:grpSpPr>
            <p:sp>
              <p:nvSpPr>
                <p:cNvPr id="22573" name="Google Shape;22573;p10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10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10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10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10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10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10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580" name="Google Shape;22580;p105"/>
          <p:cNvGrpSpPr/>
          <p:nvPr/>
        </p:nvGrpSpPr>
        <p:grpSpPr>
          <a:xfrm>
            <a:off x="2412262" y="1858152"/>
            <a:ext cx="712577" cy="712374"/>
            <a:chOff x="2559249" y="2069323"/>
            <a:chExt cx="685566" cy="685634"/>
          </a:xfrm>
        </p:grpSpPr>
        <p:sp>
          <p:nvSpPr>
            <p:cNvPr id="22581" name="Google Shape;22581;p10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10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10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10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10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10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10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10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10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10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10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10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10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4" name="Google Shape;22594;p105"/>
          <p:cNvGrpSpPr/>
          <p:nvPr/>
        </p:nvGrpSpPr>
        <p:grpSpPr>
          <a:xfrm>
            <a:off x="7594699" y="970941"/>
            <a:ext cx="845645" cy="711911"/>
            <a:chOff x="951975" y="315800"/>
            <a:chExt cx="5860325" cy="4933550"/>
          </a:xfrm>
        </p:grpSpPr>
        <p:sp>
          <p:nvSpPr>
            <p:cNvPr id="22595" name="Google Shape;22595;p10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10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10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10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10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10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10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10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3" name="Google Shape;22603;p105"/>
          <p:cNvGrpSpPr/>
          <p:nvPr/>
        </p:nvGrpSpPr>
        <p:grpSpPr>
          <a:xfrm>
            <a:off x="3691828" y="2707050"/>
            <a:ext cx="1617932" cy="621724"/>
            <a:chOff x="3862800" y="3038525"/>
            <a:chExt cx="1329006" cy="510698"/>
          </a:xfrm>
        </p:grpSpPr>
        <p:sp>
          <p:nvSpPr>
            <p:cNvPr id="22604" name="Google Shape;22604;p10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10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06" name="Google Shape;22606;p105"/>
            <p:cNvGrpSpPr/>
            <p:nvPr/>
          </p:nvGrpSpPr>
          <p:grpSpPr>
            <a:xfrm>
              <a:off x="3967075" y="3040337"/>
              <a:ext cx="1019927" cy="402126"/>
              <a:chOff x="3967075" y="3040337"/>
              <a:chExt cx="1019927" cy="402126"/>
            </a:xfrm>
          </p:grpSpPr>
          <p:sp>
            <p:nvSpPr>
              <p:cNvPr id="22607" name="Google Shape;22607;p10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10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9" name="Google Shape;22609;p105"/>
            <p:cNvGrpSpPr/>
            <p:nvPr/>
          </p:nvGrpSpPr>
          <p:grpSpPr>
            <a:xfrm>
              <a:off x="4186700" y="3040337"/>
              <a:ext cx="390475" cy="183289"/>
              <a:chOff x="4186700" y="3040337"/>
              <a:chExt cx="390475" cy="183289"/>
            </a:xfrm>
          </p:grpSpPr>
          <p:sp>
            <p:nvSpPr>
              <p:cNvPr id="22610" name="Google Shape;22610;p10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10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2" name="Google Shape;22612;p105"/>
            <p:cNvGrpSpPr/>
            <p:nvPr/>
          </p:nvGrpSpPr>
          <p:grpSpPr>
            <a:xfrm>
              <a:off x="4073727" y="3040337"/>
              <a:ext cx="697794" cy="296263"/>
              <a:chOff x="4073727" y="3040337"/>
              <a:chExt cx="697794" cy="296263"/>
            </a:xfrm>
          </p:grpSpPr>
          <p:sp>
            <p:nvSpPr>
              <p:cNvPr id="22613" name="Google Shape;22613;p10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10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5" name="Google Shape;22615;p105"/>
            <p:cNvGrpSpPr/>
            <p:nvPr/>
          </p:nvGrpSpPr>
          <p:grpSpPr>
            <a:xfrm>
              <a:off x="3862800" y="3038525"/>
              <a:ext cx="1329006" cy="510698"/>
              <a:chOff x="3862800" y="3038525"/>
              <a:chExt cx="1329006" cy="510698"/>
            </a:xfrm>
          </p:grpSpPr>
          <p:sp>
            <p:nvSpPr>
              <p:cNvPr id="22616" name="Google Shape;22616;p10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10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18" name="Google Shape;22618;p105"/>
          <p:cNvGrpSpPr/>
          <p:nvPr/>
        </p:nvGrpSpPr>
        <p:grpSpPr>
          <a:xfrm>
            <a:off x="700150" y="970941"/>
            <a:ext cx="883205" cy="775176"/>
            <a:chOff x="649648" y="271400"/>
            <a:chExt cx="6215377" cy="5455143"/>
          </a:xfrm>
        </p:grpSpPr>
        <p:sp>
          <p:nvSpPr>
            <p:cNvPr id="22619" name="Google Shape;22619;p10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10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10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10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10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10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10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10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10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10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10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10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1" name="Google Shape;22631;p105"/>
          <p:cNvGrpSpPr/>
          <p:nvPr/>
        </p:nvGrpSpPr>
        <p:grpSpPr>
          <a:xfrm>
            <a:off x="2308452" y="970941"/>
            <a:ext cx="767704" cy="815489"/>
            <a:chOff x="2499700" y="1135950"/>
            <a:chExt cx="732402" cy="777990"/>
          </a:xfrm>
        </p:grpSpPr>
        <p:grpSp>
          <p:nvGrpSpPr>
            <p:cNvPr id="22632" name="Google Shape;22632;p105"/>
            <p:cNvGrpSpPr/>
            <p:nvPr/>
          </p:nvGrpSpPr>
          <p:grpSpPr>
            <a:xfrm>
              <a:off x="2499700" y="1135950"/>
              <a:ext cx="732402" cy="694705"/>
              <a:chOff x="2499700" y="1135950"/>
              <a:chExt cx="732402" cy="694705"/>
            </a:xfrm>
          </p:grpSpPr>
          <p:sp>
            <p:nvSpPr>
              <p:cNvPr id="22633" name="Google Shape;22633;p10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10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10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10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10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10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10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10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10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10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10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10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10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10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10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10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10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10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10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10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10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10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10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10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10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10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10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0" name="Google Shape;22660;p105"/>
            <p:cNvGrpSpPr/>
            <p:nvPr/>
          </p:nvGrpSpPr>
          <p:grpSpPr>
            <a:xfrm>
              <a:off x="2517909" y="1188726"/>
              <a:ext cx="702702" cy="725214"/>
              <a:chOff x="2517909" y="1188726"/>
              <a:chExt cx="702702" cy="725214"/>
            </a:xfrm>
          </p:grpSpPr>
          <p:sp>
            <p:nvSpPr>
              <p:cNvPr id="22661" name="Google Shape;22661;p10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10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10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10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10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66" name="Google Shape;22666;p105"/>
          <p:cNvGrpSpPr/>
          <p:nvPr/>
        </p:nvGrpSpPr>
        <p:grpSpPr>
          <a:xfrm>
            <a:off x="1654184" y="970941"/>
            <a:ext cx="583439" cy="870229"/>
            <a:chOff x="1716825" y="1121550"/>
            <a:chExt cx="622800" cy="928938"/>
          </a:xfrm>
        </p:grpSpPr>
        <p:grpSp>
          <p:nvGrpSpPr>
            <p:cNvPr id="22667" name="Google Shape;22667;p105"/>
            <p:cNvGrpSpPr/>
            <p:nvPr/>
          </p:nvGrpSpPr>
          <p:grpSpPr>
            <a:xfrm>
              <a:off x="1716825" y="1121550"/>
              <a:ext cx="622800" cy="928938"/>
              <a:chOff x="1716825" y="1121550"/>
              <a:chExt cx="622800" cy="928938"/>
            </a:xfrm>
          </p:grpSpPr>
          <p:cxnSp>
            <p:nvCxnSpPr>
              <p:cNvPr id="22668" name="Google Shape;22668;p10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22669" name="Google Shape;22669;p10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0" name="Google Shape;22670;p105"/>
            <p:cNvGrpSpPr/>
            <p:nvPr/>
          </p:nvGrpSpPr>
          <p:grpSpPr>
            <a:xfrm>
              <a:off x="1768050" y="1172775"/>
              <a:ext cx="520200" cy="832000"/>
              <a:chOff x="1768050" y="1172775"/>
              <a:chExt cx="520200" cy="832000"/>
            </a:xfrm>
          </p:grpSpPr>
          <p:cxnSp>
            <p:nvCxnSpPr>
              <p:cNvPr id="22671" name="Google Shape;22671;p10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22672" name="Google Shape;22672;p10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3" name="Google Shape;22673;p105"/>
            <p:cNvGrpSpPr/>
            <p:nvPr/>
          </p:nvGrpSpPr>
          <p:grpSpPr>
            <a:xfrm>
              <a:off x="1820100" y="1225475"/>
              <a:ext cx="416400" cy="729575"/>
              <a:chOff x="1820100" y="1225475"/>
              <a:chExt cx="416400" cy="729575"/>
            </a:xfrm>
          </p:grpSpPr>
          <p:cxnSp>
            <p:nvCxnSpPr>
              <p:cNvPr id="22674" name="Google Shape;22674;p10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22675" name="Google Shape;22675;p10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6" name="Google Shape;22676;p105"/>
            <p:cNvGrpSpPr/>
            <p:nvPr/>
          </p:nvGrpSpPr>
          <p:grpSpPr>
            <a:xfrm>
              <a:off x="1874250" y="1278825"/>
              <a:ext cx="308100" cy="605275"/>
              <a:chOff x="1874250" y="1278825"/>
              <a:chExt cx="308100" cy="605275"/>
            </a:xfrm>
          </p:grpSpPr>
          <p:cxnSp>
            <p:nvCxnSpPr>
              <p:cNvPr id="22677" name="Google Shape;22677;p10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22678" name="Google Shape;22678;p10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79" name="Google Shape;22679;p10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0" name="Google Shape;22680;p105"/>
          <p:cNvGrpSpPr/>
          <p:nvPr/>
        </p:nvGrpSpPr>
        <p:grpSpPr>
          <a:xfrm>
            <a:off x="1574007" y="1857263"/>
            <a:ext cx="739072" cy="714152"/>
            <a:chOff x="4334725" y="1355875"/>
            <a:chExt cx="3106650" cy="3001900"/>
          </a:xfrm>
        </p:grpSpPr>
        <p:grpSp>
          <p:nvGrpSpPr>
            <p:cNvPr id="22681" name="Google Shape;22681;p105"/>
            <p:cNvGrpSpPr/>
            <p:nvPr/>
          </p:nvGrpSpPr>
          <p:grpSpPr>
            <a:xfrm>
              <a:off x="4516050" y="1724875"/>
              <a:ext cx="2693725" cy="2632900"/>
              <a:chOff x="4516050" y="1724875"/>
              <a:chExt cx="2693725" cy="2632900"/>
            </a:xfrm>
          </p:grpSpPr>
          <p:sp>
            <p:nvSpPr>
              <p:cNvPr id="22682" name="Google Shape;22682;p10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10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10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5" name="Google Shape;22685;p105"/>
            <p:cNvGrpSpPr/>
            <p:nvPr/>
          </p:nvGrpSpPr>
          <p:grpSpPr>
            <a:xfrm>
              <a:off x="4334725" y="1355875"/>
              <a:ext cx="3106650" cy="2709650"/>
              <a:chOff x="4334725" y="1355875"/>
              <a:chExt cx="3106650" cy="2709650"/>
            </a:xfrm>
          </p:grpSpPr>
          <p:sp>
            <p:nvSpPr>
              <p:cNvPr id="22686" name="Google Shape;22686;p10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10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10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89" name="Google Shape;22689;p105"/>
          <p:cNvGrpSpPr/>
          <p:nvPr/>
        </p:nvGrpSpPr>
        <p:grpSpPr>
          <a:xfrm>
            <a:off x="7690956" y="3488034"/>
            <a:ext cx="312074" cy="684173"/>
            <a:chOff x="7645573" y="3754300"/>
            <a:chExt cx="293855" cy="644170"/>
          </a:xfrm>
        </p:grpSpPr>
        <p:sp>
          <p:nvSpPr>
            <p:cNvPr id="22690" name="Google Shape;22690;p10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10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2" name="Google Shape;22692;p105"/>
          <p:cNvGrpSpPr/>
          <p:nvPr/>
        </p:nvGrpSpPr>
        <p:grpSpPr>
          <a:xfrm>
            <a:off x="5612944" y="970941"/>
            <a:ext cx="709011" cy="739359"/>
            <a:chOff x="5830645" y="1256617"/>
            <a:chExt cx="530340" cy="553040"/>
          </a:xfrm>
        </p:grpSpPr>
        <p:grpSp>
          <p:nvGrpSpPr>
            <p:cNvPr id="22693" name="Google Shape;22693;p105"/>
            <p:cNvGrpSpPr/>
            <p:nvPr/>
          </p:nvGrpSpPr>
          <p:grpSpPr>
            <a:xfrm>
              <a:off x="5830645" y="1256617"/>
              <a:ext cx="259743" cy="269909"/>
              <a:chOff x="5830645" y="1256617"/>
              <a:chExt cx="259743" cy="269909"/>
            </a:xfrm>
          </p:grpSpPr>
          <p:sp>
            <p:nvSpPr>
              <p:cNvPr id="22694" name="Google Shape;22694;p10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10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6" name="Google Shape;22696;p105"/>
            <p:cNvGrpSpPr/>
            <p:nvPr/>
          </p:nvGrpSpPr>
          <p:grpSpPr>
            <a:xfrm>
              <a:off x="6101293" y="1256617"/>
              <a:ext cx="259692" cy="269909"/>
              <a:chOff x="6101293" y="1256617"/>
              <a:chExt cx="259692" cy="269909"/>
            </a:xfrm>
          </p:grpSpPr>
          <p:sp>
            <p:nvSpPr>
              <p:cNvPr id="22697" name="Google Shape;22697;p10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10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9" name="Google Shape;22699;p105"/>
            <p:cNvGrpSpPr/>
            <p:nvPr/>
          </p:nvGrpSpPr>
          <p:grpSpPr>
            <a:xfrm>
              <a:off x="5830645" y="1539749"/>
              <a:ext cx="259692" cy="269909"/>
              <a:chOff x="5830645" y="1539749"/>
              <a:chExt cx="259692" cy="269909"/>
            </a:xfrm>
          </p:grpSpPr>
          <p:sp>
            <p:nvSpPr>
              <p:cNvPr id="22700" name="Google Shape;22700;p10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10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2" name="Google Shape;22702;p105"/>
            <p:cNvGrpSpPr/>
            <p:nvPr/>
          </p:nvGrpSpPr>
          <p:grpSpPr>
            <a:xfrm>
              <a:off x="6101293" y="1539749"/>
              <a:ext cx="259692" cy="269909"/>
              <a:chOff x="6101293" y="1539749"/>
              <a:chExt cx="259692" cy="269909"/>
            </a:xfrm>
          </p:grpSpPr>
          <p:sp>
            <p:nvSpPr>
              <p:cNvPr id="22703" name="Google Shape;22703;p10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10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05" name="Google Shape;22705;p10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6" name="Google Shape;22706;p105"/>
          <p:cNvGrpSpPr/>
          <p:nvPr/>
        </p:nvGrpSpPr>
        <p:grpSpPr>
          <a:xfrm>
            <a:off x="714438" y="2707057"/>
            <a:ext cx="1452955" cy="621360"/>
            <a:chOff x="732422" y="2990152"/>
            <a:chExt cx="1337773" cy="572102"/>
          </a:xfrm>
        </p:grpSpPr>
        <p:sp>
          <p:nvSpPr>
            <p:cNvPr id="22707" name="Google Shape;22707;p10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10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10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10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10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10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16" name="Shape 22716"/>
        <p:cNvGrpSpPr/>
        <p:nvPr/>
      </p:nvGrpSpPr>
      <p:grpSpPr>
        <a:xfrm>
          <a:off x="0" y="0"/>
          <a:ext cx="0" cy="0"/>
          <a:chOff x="0" y="0"/>
          <a:chExt cx="0" cy="0"/>
        </a:xfrm>
      </p:grpSpPr>
      <p:grpSp>
        <p:nvGrpSpPr>
          <p:cNvPr id="22717" name="Google Shape;22717;p106"/>
          <p:cNvGrpSpPr/>
          <p:nvPr/>
        </p:nvGrpSpPr>
        <p:grpSpPr>
          <a:xfrm>
            <a:off x="708575" y="965865"/>
            <a:ext cx="1636117" cy="1526144"/>
            <a:chOff x="729238" y="1179665"/>
            <a:chExt cx="1636117" cy="1526144"/>
          </a:xfrm>
        </p:grpSpPr>
        <p:grpSp>
          <p:nvGrpSpPr>
            <p:cNvPr id="22718" name="Google Shape;22718;p106"/>
            <p:cNvGrpSpPr/>
            <p:nvPr/>
          </p:nvGrpSpPr>
          <p:grpSpPr>
            <a:xfrm>
              <a:off x="729238" y="1179665"/>
              <a:ext cx="80700" cy="1526144"/>
              <a:chOff x="729238" y="1179665"/>
              <a:chExt cx="80700" cy="1526144"/>
            </a:xfrm>
          </p:grpSpPr>
          <p:sp>
            <p:nvSpPr>
              <p:cNvPr id="22719" name="Google Shape;22719;p10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10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10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10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10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10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10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10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10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10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9" name="Google Shape;22729;p106"/>
            <p:cNvGrpSpPr/>
            <p:nvPr/>
          </p:nvGrpSpPr>
          <p:grpSpPr>
            <a:xfrm>
              <a:off x="903098" y="1179665"/>
              <a:ext cx="80700" cy="1526144"/>
              <a:chOff x="903098" y="1179665"/>
              <a:chExt cx="80700" cy="1526144"/>
            </a:xfrm>
          </p:grpSpPr>
          <p:sp>
            <p:nvSpPr>
              <p:cNvPr id="22730" name="Google Shape;22730;p10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10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10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10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10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10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10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10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10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10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0" name="Google Shape;22740;p106"/>
            <p:cNvGrpSpPr/>
            <p:nvPr/>
          </p:nvGrpSpPr>
          <p:grpSpPr>
            <a:xfrm>
              <a:off x="1076958" y="1179665"/>
              <a:ext cx="80700" cy="1526144"/>
              <a:chOff x="1076958" y="1179665"/>
              <a:chExt cx="80700" cy="1526144"/>
            </a:xfrm>
          </p:grpSpPr>
          <p:sp>
            <p:nvSpPr>
              <p:cNvPr id="22741" name="Google Shape;22741;p10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10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10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10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10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10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10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10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10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10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1" name="Google Shape;22751;p106"/>
            <p:cNvGrpSpPr/>
            <p:nvPr/>
          </p:nvGrpSpPr>
          <p:grpSpPr>
            <a:xfrm>
              <a:off x="1247707" y="1179665"/>
              <a:ext cx="80700" cy="1526144"/>
              <a:chOff x="1247707" y="1179665"/>
              <a:chExt cx="80700" cy="1526144"/>
            </a:xfrm>
          </p:grpSpPr>
          <p:sp>
            <p:nvSpPr>
              <p:cNvPr id="22752" name="Google Shape;22752;p10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10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10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10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10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10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10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10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10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10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2" name="Google Shape;22762;p106"/>
            <p:cNvGrpSpPr/>
            <p:nvPr/>
          </p:nvGrpSpPr>
          <p:grpSpPr>
            <a:xfrm>
              <a:off x="1421567" y="1179665"/>
              <a:ext cx="80700" cy="1526144"/>
              <a:chOff x="1421567" y="1179665"/>
              <a:chExt cx="80700" cy="1526144"/>
            </a:xfrm>
          </p:grpSpPr>
          <p:sp>
            <p:nvSpPr>
              <p:cNvPr id="22763" name="Google Shape;22763;p10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10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10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10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10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10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10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10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10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10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3" name="Google Shape;22773;p106"/>
            <p:cNvGrpSpPr/>
            <p:nvPr/>
          </p:nvGrpSpPr>
          <p:grpSpPr>
            <a:xfrm>
              <a:off x="1592327" y="1179665"/>
              <a:ext cx="80700" cy="1526144"/>
              <a:chOff x="1592327" y="1179665"/>
              <a:chExt cx="80700" cy="1526144"/>
            </a:xfrm>
          </p:grpSpPr>
          <p:sp>
            <p:nvSpPr>
              <p:cNvPr id="22774" name="Google Shape;22774;p10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10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10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10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10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10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10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10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10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10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4" name="Google Shape;22784;p106"/>
            <p:cNvGrpSpPr/>
            <p:nvPr/>
          </p:nvGrpSpPr>
          <p:grpSpPr>
            <a:xfrm>
              <a:off x="1766187" y="1179665"/>
              <a:ext cx="80700" cy="1526144"/>
              <a:chOff x="1766187" y="1179665"/>
              <a:chExt cx="80700" cy="1526144"/>
            </a:xfrm>
          </p:grpSpPr>
          <p:sp>
            <p:nvSpPr>
              <p:cNvPr id="22785" name="Google Shape;22785;p10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10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10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10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10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10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10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10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10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10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5" name="Google Shape;22795;p106"/>
            <p:cNvGrpSpPr/>
            <p:nvPr/>
          </p:nvGrpSpPr>
          <p:grpSpPr>
            <a:xfrm>
              <a:off x="1936935" y="1179665"/>
              <a:ext cx="80700" cy="1526144"/>
              <a:chOff x="1936935" y="1179665"/>
              <a:chExt cx="80700" cy="1526144"/>
            </a:xfrm>
          </p:grpSpPr>
          <p:sp>
            <p:nvSpPr>
              <p:cNvPr id="22796" name="Google Shape;22796;p10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10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10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10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10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10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10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10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10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10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6" name="Google Shape;22806;p106"/>
            <p:cNvGrpSpPr/>
            <p:nvPr/>
          </p:nvGrpSpPr>
          <p:grpSpPr>
            <a:xfrm>
              <a:off x="2110795" y="1179665"/>
              <a:ext cx="80700" cy="1526144"/>
              <a:chOff x="2110795" y="1179665"/>
              <a:chExt cx="80700" cy="1526144"/>
            </a:xfrm>
          </p:grpSpPr>
          <p:sp>
            <p:nvSpPr>
              <p:cNvPr id="22807" name="Google Shape;22807;p10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10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10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10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10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10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10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10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10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10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7" name="Google Shape;22817;p106"/>
            <p:cNvGrpSpPr/>
            <p:nvPr/>
          </p:nvGrpSpPr>
          <p:grpSpPr>
            <a:xfrm>
              <a:off x="2284655" y="1179665"/>
              <a:ext cx="80700" cy="1526144"/>
              <a:chOff x="2284655" y="1179665"/>
              <a:chExt cx="80700" cy="1526144"/>
            </a:xfrm>
          </p:grpSpPr>
          <p:sp>
            <p:nvSpPr>
              <p:cNvPr id="22818" name="Google Shape;22818;p10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10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10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10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10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10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10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10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10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10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28" name="Google Shape;22828;p106"/>
          <p:cNvGrpSpPr/>
          <p:nvPr/>
        </p:nvGrpSpPr>
        <p:grpSpPr>
          <a:xfrm>
            <a:off x="2603242" y="985003"/>
            <a:ext cx="1364248" cy="1102133"/>
            <a:chOff x="2623904" y="1198803"/>
            <a:chExt cx="1364248" cy="1102133"/>
          </a:xfrm>
        </p:grpSpPr>
        <p:grpSp>
          <p:nvGrpSpPr>
            <p:cNvPr id="22829" name="Google Shape;22829;p106"/>
            <p:cNvGrpSpPr/>
            <p:nvPr/>
          </p:nvGrpSpPr>
          <p:grpSpPr>
            <a:xfrm>
              <a:off x="2623907" y="1198803"/>
              <a:ext cx="1364245" cy="273000"/>
              <a:chOff x="2623907" y="1198803"/>
              <a:chExt cx="1364245" cy="273000"/>
            </a:xfrm>
          </p:grpSpPr>
          <p:sp>
            <p:nvSpPr>
              <p:cNvPr id="22830" name="Google Shape;22830;p10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10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10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10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10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5" name="Google Shape;22835;p106"/>
            <p:cNvGrpSpPr/>
            <p:nvPr/>
          </p:nvGrpSpPr>
          <p:grpSpPr>
            <a:xfrm>
              <a:off x="2623904" y="1476964"/>
              <a:ext cx="1364245" cy="273000"/>
              <a:chOff x="2623904" y="1476964"/>
              <a:chExt cx="1364245" cy="273000"/>
            </a:xfrm>
          </p:grpSpPr>
          <p:sp>
            <p:nvSpPr>
              <p:cNvPr id="22836" name="Google Shape;22836;p10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10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10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10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10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1" name="Google Shape;22841;p106"/>
            <p:cNvGrpSpPr/>
            <p:nvPr/>
          </p:nvGrpSpPr>
          <p:grpSpPr>
            <a:xfrm>
              <a:off x="2623907" y="1749775"/>
              <a:ext cx="1364245" cy="273000"/>
              <a:chOff x="2623907" y="1749775"/>
              <a:chExt cx="1364245" cy="273000"/>
            </a:xfrm>
          </p:grpSpPr>
          <p:sp>
            <p:nvSpPr>
              <p:cNvPr id="22842" name="Google Shape;22842;p10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10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10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10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10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7" name="Google Shape;22847;p106"/>
            <p:cNvGrpSpPr/>
            <p:nvPr/>
          </p:nvGrpSpPr>
          <p:grpSpPr>
            <a:xfrm>
              <a:off x="2623904" y="2027936"/>
              <a:ext cx="1364245" cy="273000"/>
              <a:chOff x="2623904" y="2027936"/>
              <a:chExt cx="1364245" cy="273000"/>
            </a:xfrm>
          </p:grpSpPr>
          <p:sp>
            <p:nvSpPr>
              <p:cNvPr id="22848" name="Google Shape;22848;p10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10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10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10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10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53" name="Google Shape;22853;p106"/>
          <p:cNvGrpSpPr/>
          <p:nvPr/>
        </p:nvGrpSpPr>
        <p:grpSpPr>
          <a:xfrm>
            <a:off x="2592703" y="2444186"/>
            <a:ext cx="1387541" cy="159124"/>
            <a:chOff x="3200660" y="2180272"/>
            <a:chExt cx="2563824" cy="378237"/>
          </a:xfrm>
        </p:grpSpPr>
        <p:sp>
          <p:nvSpPr>
            <p:cNvPr id="22854" name="Google Shape;22854;p10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10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10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10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10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10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10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10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10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10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10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10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10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10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10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10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10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10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2" name="Google Shape;22872;p106"/>
          <p:cNvGrpSpPr/>
          <p:nvPr/>
        </p:nvGrpSpPr>
        <p:grpSpPr>
          <a:xfrm>
            <a:off x="2589227" y="2722011"/>
            <a:ext cx="1390502" cy="159625"/>
            <a:chOff x="3530150" y="2790075"/>
            <a:chExt cx="1962600" cy="225300"/>
          </a:xfrm>
        </p:grpSpPr>
        <p:sp>
          <p:nvSpPr>
            <p:cNvPr id="22873" name="Google Shape;22873;p10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10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5" name="Google Shape;22875;p106"/>
          <p:cNvGrpSpPr/>
          <p:nvPr/>
        </p:nvGrpSpPr>
        <p:grpSpPr>
          <a:xfrm>
            <a:off x="2589880" y="3000337"/>
            <a:ext cx="1411629" cy="153761"/>
            <a:chOff x="3558802" y="4011427"/>
            <a:chExt cx="1866000" cy="111300"/>
          </a:xfrm>
        </p:grpSpPr>
        <p:sp>
          <p:nvSpPr>
            <p:cNvPr id="22876" name="Google Shape;22876;p10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10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8" name="Google Shape;22878;p106"/>
          <p:cNvGrpSpPr/>
          <p:nvPr/>
        </p:nvGrpSpPr>
        <p:grpSpPr>
          <a:xfrm>
            <a:off x="2589573" y="2205736"/>
            <a:ext cx="1383503" cy="119749"/>
            <a:chOff x="3465975" y="2270276"/>
            <a:chExt cx="1986364" cy="171929"/>
          </a:xfrm>
        </p:grpSpPr>
        <p:sp>
          <p:nvSpPr>
            <p:cNvPr id="22879" name="Google Shape;22879;p10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10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10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10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10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10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10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10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7" name="Google Shape;22887;p106"/>
          <p:cNvGrpSpPr/>
          <p:nvPr/>
        </p:nvGrpSpPr>
        <p:grpSpPr>
          <a:xfrm>
            <a:off x="2600580" y="3569387"/>
            <a:ext cx="1369531" cy="195460"/>
            <a:chOff x="723300" y="4253549"/>
            <a:chExt cx="2276482" cy="324900"/>
          </a:xfrm>
        </p:grpSpPr>
        <p:sp>
          <p:nvSpPr>
            <p:cNvPr id="22888" name="Google Shape;22888;p10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10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10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10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10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3" name="Google Shape;22893;p106"/>
          <p:cNvGrpSpPr/>
          <p:nvPr/>
        </p:nvGrpSpPr>
        <p:grpSpPr>
          <a:xfrm>
            <a:off x="2590141" y="3270567"/>
            <a:ext cx="1389066" cy="180119"/>
            <a:chOff x="705948" y="3788465"/>
            <a:chExt cx="2308953" cy="299400"/>
          </a:xfrm>
        </p:grpSpPr>
        <p:sp>
          <p:nvSpPr>
            <p:cNvPr id="22894" name="Google Shape;22894;p10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10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10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10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10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9" name="Google Shape;22899;p106"/>
          <p:cNvGrpSpPr/>
          <p:nvPr/>
        </p:nvGrpSpPr>
        <p:grpSpPr>
          <a:xfrm>
            <a:off x="2638078" y="3883547"/>
            <a:ext cx="1304609" cy="294074"/>
            <a:chOff x="2658741" y="4097347"/>
            <a:chExt cx="1304609" cy="294074"/>
          </a:xfrm>
        </p:grpSpPr>
        <p:grpSp>
          <p:nvGrpSpPr>
            <p:cNvPr id="22900" name="Google Shape;22900;p106"/>
            <p:cNvGrpSpPr/>
            <p:nvPr/>
          </p:nvGrpSpPr>
          <p:grpSpPr>
            <a:xfrm>
              <a:off x="2658741" y="4097347"/>
              <a:ext cx="118572" cy="294074"/>
              <a:chOff x="3343310" y="4475555"/>
              <a:chExt cx="127717" cy="316753"/>
            </a:xfrm>
          </p:grpSpPr>
          <p:sp>
            <p:nvSpPr>
              <p:cNvPr id="22901" name="Google Shape;22901;p10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10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3" name="Google Shape;22903;p106"/>
            <p:cNvGrpSpPr/>
            <p:nvPr/>
          </p:nvGrpSpPr>
          <p:grpSpPr>
            <a:xfrm>
              <a:off x="3815519" y="4098388"/>
              <a:ext cx="147831" cy="291991"/>
              <a:chOff x="3527539" y="4476677"/>
              <a:chExt cx="159232" cy="314510"/>
            </a:xfrm>
          </p:grpSpPr>
          <p:sp>
            <p:nvSpPr>
              <p:cNvPr id="22904" name="Google Shape;22904;p10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10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6" name="Google Shape;22906;p106"/>
            <p:cNvGrpSpPr/>
            <p:nvPr/>
          </p:nvGrpSpPr>
          <p:grpSpPr>
            <a:xfrm>
              <a:off x="3511696" y="4098388"/>
              <a:ext cx="147831" cy="291991"/>
              <a:chOff x="3527539" y="4476677"/>
              <a:chExt cx="159232" cy="314510"/>
            </a:xfrm>
          </p:grpSpPr>
          <p:sp>
            <p:nvSpPr>
              <p:cNvPr id="22907" name="Google Shape;22907;p10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10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9" name="Google Shape;22909;p106"/>
            <p:cNvGrpSpPr/>
            <p:nvPr/>
          </p:nvGrpSpPr>
          <p:grpSpPr>
            <a:xfrm>
              <a:off x="3207874" y="4098388"/>
              <a:ext cx="147831" cy="291991"/>
              <a:chOff x="3527539" y="4476677"/>
              <a:chExt cx="159232" cy="314510"/>
            </a:xfrm>
          </p:grpSpPr>
          <p:sp>
            <p:nvSpPr>
              <p:cNvPr id="22910" name="Google Shape;22910;p10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10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2" name="Google Shape;22912;p106"/>
            <p:cNvGrpSpPr/>
            <p:nvPr/>
          </p:nvGrpSpPr>
          <p:grpSpPr>
            <a:xfrm>
              <a:off x="2933305" y="4097347"/>
              <a:ext cx="118572" cy="294074"/>
              <a:chOff x="3343310" y="4475555"/>
              <a:chExt cx="127717" cy="316753"/>
            </a:xfrm>
          </p:grpSpPr>
          <p:sp>
            <p:nvSpPr>
              <p:cNvPr id="22913" name="Google Shape;22913;p10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10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915" name="Google Shape;22915;p106"/>
          <p:cNvGrpSpPr/>
          <p:nvPr/>
        </p:nvGrpSpPr>
        <p:grpSpPr>
          <a:xfrm>
            <a:off x="4256908" y="1866669"/>
            <a:ext cx="1433821" cy="191501"/>
            <a:chOff x="4273350" y="2080469"/>
            <a:chExt cx="1433821" cy="191501"/>
          </a:xfrm>
        </p:grpSpPr>
        <p:grpSp>
          <p:nvGrpSpPr>
            <p:cNvPr id="22916" name="Google Shape;22916;p106"/>
            <p:cNvGrpSpPr/>
            <p:nvPr/>
          </p:nvGrpSpPr>
          <p:grpSpPr>
            <a:xfrm>
              <a:off x="4273350" y="2080469"/>
              <a:ext cx="1433821" cy="0"/>
              <a:chOff x="5224975" y="2962250"/>
              <a:chExt cx="1544400" cy="0"/>
            </a:xfrm>
          </p:grpSpPr>
          <p:cxnSp>
            <p:nvCxnSpPr>
              <p:cNvPr id="22917" name="Google Shape;22917;p10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22918" name="Google Shape;22918;p10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22919" name="Google Shape;22919;p106"/>
            <p:cNvGrpSpPr/>
            <p:nvPr/>
          </p:nvGrpSpPr>
          <p:grpSpPr>
            <a:xfrm>
              <a:off x="4273350" y="2271969"/>
              <a:ext cx="1433821" cy="0"/>
              <a:chOff x="5224975" y="2962250"/>
              <a:chExt cx="1544400" cy="0"/>
            </a:xfrm>
          </p:grpSpPr>
          <p:cxnSp>
            <p:nvCxnSpPr>
              <p:cNvPr id="22920" name="Google Shape;22920;p10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22921" name="Google Shape;22921;p10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22922" name="Google Shape;22922;p106"/>
          <p:cNvGrpSpPr/>
          <p:nvPr/>
        </p:nvGrpSpPr>
        <p:grpSpPr>
          <a:xfrm>
            <a:off x="4258463" y="969236"/>
            <a:ext cx="1430711" cy="743389"/>
            <a:chOff x="5159450" y="1919950"/>
            <a:chExt cx="1541050" cy="862500"/>
          </a:xfrm>
        </p:grpSpPr>
        <p:sp>
          <p:nvSpPr>
            <p:cNvPr id="22923" name="Google Shape;22923;p10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22924" name="Google Shape;22924;p106"/>
            <p:cNvGrpSpPr/>
            <p:nvPr/>
          </p:nvGrpSpPr>
          <p:grpSpPr>
            <a:xfrm>
              <a:off x="5159450" y="1919950"/>
              <a:ext cx="1541050" cy="862500"/>
              <a:chOff x="5159450" y="1919950"/>
              <a:chExt cx="1541050" cy="862500"/>
            </a:xfrm>
          </p:grpSpPr>
          <p:cxnSp>
            <p:nvCxnSpPr>
              <p:cNvPr id="22925" name="Google Shape;22925;p10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22926" name="Google Shape;22926;p10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22927" name="Google Shape;22927;p106"/>
          <p:cNvGrpSpPr/>
          <p:nvPr/>
        </p:nvGrpSpPr>
        <p:grpSpPr>
          <a:xfrm>
            <a:off x="4248577" y="2192564"/>
            <a:ext cx="1450484" cy="1052087"/>
            <a:chOff x="5230575" y="1554475"/>
            <a:chExt cx="2137150" cy="1550150"/>
          </a:xfrm>
        </p:grpSpPr>
        <p:sp>
          <p:nvSpPr>
            <p:cNvPr id="22928" name="Google Shape;22928;p10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10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10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10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10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10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10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10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10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10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10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10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10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1" name="Google Shape;22941;p106"/>
          <p:cNvGrpSpPr/>
          <p:nvPr/>
        </p:nvGrpSpPr>
        <p:grpSpPr>
          <a:xfrm rot="10800000">
            <a:off x="4265127" y="3284753"/>
            <a:ext cx="1417383" cy="887946"/>
            <a:chOff x="5645403" y="2920021"/>
            <a:chExt cx="2650800" cy="2180614"/>
          </a:xfrm>
        </p:grpSpPr>
        <p:sp>
          <p:nvSpPr>
            <p:cNvPr id="22942" name="Google Shape;22942;p10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43" name="Google Shape;22943;p106"/>
            <p:cNvCxnSpPr>
              <a:stCxn id="2294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22944" name="Google Shape;22944;p10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45" name="Google Shape;22945;p106"/>
            <p:cNvCxnSpPr>
              <a:endCxn id="2294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22946" name="Google Shape;22946;p10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47" name="Google Shape;22947;p106"/>
            <p:cNvCxnSpPr>
              <a:stCxn id="2294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22948" name="Google Shape;22948;p10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49" name="Google Shape;22949;p106"/>
            <p:cNvCxnSpPr>
              <a:endCxn id="2294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22950" name="Google Shape;22950;p106"/>
          <p:cNvGrpSpPr/>
          <p:nvPr/>
        </p:nvGrpSpPr>
        <p:grpSpPr>
          <a:xfrm>
            <a:off x="7365487" y="2188108"/>
            <a:ext cx="1071743" cy="1021579"/>
            <a:chOff x="7189833" y="2022667"/>
            <a:chExt cx="1251159" cy="1192597"/>
          </a:xfrm>
        </p:grpSpPr>
        <p:sp>
          <p:nvSpPr>
            <p:cNvPr id="22951" name="Google Shape;22951;p10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10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10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10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5" name="Google Shape;22955;p106"/>
          <p:cNvGrpSpPr/>
          <p:nvPr/>
        </p:nvGrpSpPr>
        <p:grpSpPr>
          <a:xfrm>
            <a:off x="706758" y="2614515"/>
            <a:ext cx="1695374" cy="1560837"/>
            <a:chOff x="727421" y="2828315"/>
            <a:chExt cx="1695374" cy="1560837"/>
          </a:xfrm>
        </p:grpSpPr>
        <p:grpSp>
          <p:nvGrpSpPr>
            <p:cNvPr id="22956" name="Google Shape;22956;p106"/>
            <p:cNvGrpSpPr/>
            <p:nvPr/>
          </p:nvGrpSpPr>
          <p:grpSpPr>
            <a:xfrm>
              <a:off x="819108" y="2882501"/>
              <a:ext cx="103104" cy="1426186"/>
              <a:chOff x="4674013" y="3100904"/>
              <a:chExt cx="122758" cy="1698043"/>
            </a:xfrm>
          </p:grpSpPr>
          <p:sp>
            <p:nvSpPr>
              <p:cNvPr id="22957" name="Google Shape;22957;p10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10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10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10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10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10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10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4" name="Google Shape;22964;p106"/>
            <p:cNvGrpSpPr/>
            <p:nvPr/>
          </p:nvGrpSpPr>
          <p:grpSpPr>
            <a:xfrm>
              <a:off x="1062475" y="2882501"/>
              <a:ext cx="103104" cy="1426186"/>
              <a:chOff x="4940438" y="3100904"/>
              <a:chExt cx="122758" cy="1698043"/>
            </a:xfrm>
          </p:grpSpPr>
          <p:sp>
            <p:nvSpPr>
              <p:cNvPr id="22965" name="Google Shape;22965;p10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10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10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10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10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10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10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2" name="Google Shape;22972;p106"/>
            <p:cNvGrpSpPr/>
            <p:nvPr/>
          </p:nvGrpSpPr>
          <p:grpSpPr>
            <a:xfrm>
              <a:off x="1299324" y="2882501"/>
              <a:ext cx="103104" cy="1426186"/>
              <a:chOff x="5206863" y="3100904"/>
              <a:chExt cx="122758" cy="1698043"/>
            </a:xfrm>
          </p:grpSpPr>
          <p:sp>
            <p:nvSpPr>
              <p:cNvPr id="22973" name="Google Shape;22973;p10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10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10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10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10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10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10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0" name="Google Shape;22980;p106"/>
            <p:cNvGrpSpPr/>
            <p:nvPr/>
          </p:nvGrpSpPr>
          <p:grpSpPr>
            <a:xfrm>
              <a:off x="1786057" y="2882501"/>
              <a:ext cx="103104" cy="1426186"/>
              <a:chOff x="6006138" y="3143629"/>
              <a:chExt cx="122758" cy="1698043"/>
            </a:xfrm>
          </p:grpSpPr>
          <p:sp>
            <p:nvSpPr>
              <p:cNvPr id="22981" name="Google Shape;22981;p10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10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10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10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10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10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10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8" name="Google Shape;22988;p106"/>
            <p:cNvGrpSpPr/>
            <p:nvPr/>
          </p:nvGrpSpPr>
          <p:grpSpPr>
            <a:xfrm>
              <a:off x="2029422" y="2882501"/>
              <a:ext cx="103104" cy="1426186"/>
              <a:chOff x="6805413" y="3100904"/>
              <a:chExt cx="122758" cy="1698043"/>
            </a:xfrm>
          </p:grpSpPr>
          <p:sp>
            <p:nvSpPr>
              <p:cNvPr id="22989" name="Google Shape;22989;p10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10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10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10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10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10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10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6" name="Google Shape;22996;p106"/>
            <p:cNvGrpSpPr/>
            <p:nvPr/>
          </p:nvGrpSpPr>
          <p:grpSpPr>
            <a:xfrm>
              <a:off x="727421" y="2828315"/>
              <a:ext cx="1695374" cy="1560837"/>
              <a:chOff x="734799" y="2782450"/>
              <a:chExt cx="1571100" cy="1577400"/>
            </a:xfrm>
          </p:grpSpPr>
          <p:cxnSp>
            <p:nvCxnSpPr>
              <p:cNvPr id="22997" name="Google Shape;22997;p10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22998" name="Google Shape;22998;p10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22999" name="Google Shape;22999;p106"/>
            <p:cNvGrpSpPr/>
            <p:nvPr/>
          </p:nvGrpSpPr>
          <p:grpSpPr>
            <a:xfrm>
              <a:off x="2272795" y="2882501"/>
              <a:ext cx="103104" cy="1426186"/>
              <a:chOff x="5206863" y="3100904"/>
              <a:chExt cx="122758" cy="1698043"/>
            </a:xfrm>
          </p:grpSpPr>
          <p:sp>
            <p:nvSpPr>
              <p:cNvPr id="23000" name="Google Shape;23000;p10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10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10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10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10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10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10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7" name="Google Shape;23007;p106"/>
            <p:cNvGrpSpPr/>
            <p:nvPr/>
          </p:nvGrpSpPr>
          <p:grpSpPr>
            <a:xfrm>
              <a:off x="1542694" y="2882501"/>
              <a:ext cx="103104" cy="1426186"/>
              <a:chOff x="6006138" y="3143629"/>
              <a:chExt cx="122758" cy="1698043"/>
            </a:xfrm>
          </p:grpSpPr>
          <p:sp>
            <p:nvSpPr>
              <p:cNvPr id="23008" name="Google Shape;23008;p10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10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10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10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10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10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10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015" name="Google Shape;23015;p106"/>
          <p:cNvGrpSpPr/>
          <p:nvPr/>
        </p:nvGrpSpPr>
        <p:grpSpPr>
          <a:xfrm>
            <a:off x="5915338" y="2192087"/>
            <a:ext cx="1248543" cy="1025319"/>
            <a:chOff x="5183758" y="1210600"/>
            <a:chExt cx="3605380" cy="2960783"/>
          </a:xfrm>
        </p:grpSpPr>
        <p:sp>
          <p:nvSpPr>
            <p:cNvPr id="23016" name="Google Shape;23016;p10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10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10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10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20" name="Google Shape;23020;p10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23021" name="Google Shape;23021;p10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23022" name="Google Shape;23022;p10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23023" name="Google Shape;23023;p10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23024" name="Google Shape;23024;p10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5" name="Google Shape;23025;p106"/>
          <p:cNvGrpSpPr/>
          <p:nvPr/>
        </p:nvGrpSpPr>
        <p:grpSpPr>
          <a:xfrm>
            <a:off x="5772399" y="3330404"/>
            <a:ext cx="2664831" cy="843440"/>
            <a:chOff x="5916567" y="1099697"/>
            <a:chExt cx="2556683" cy="809211"/>
          </a:xfrm>
        </p:grpSpPr>
        <p:sp>
          <p:nvSpPr>
            <p:cNvPr id="23026" name="Google Shape;23026;p10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10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10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10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10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10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10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10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4" name="Google Shape;23034;p106"/>
          <p:cNvGrpSpPr/>
          <p:nvPr/>
        </p:nvGrpSpPr>
        <p:grpSpPr>
          <a:xfrm>
            <a:off x="5879940" y="979263"/>
            <a:ext cx="1299851" cy="1023338"/>
            <a:chOff x="5900602" y="1193063"/>
            <a:chExt cx="1299851" cy="1023338"/>
          </a:xfrm>
        </p:grpSpPr>
        <p:grpSp>
          <p:nvGrpSpPr>
            <p:cNvPr id="23035" name="Google Shape;23035;p106"/>
            <p:cNvGrpSpPr/>
            <p:nvPr/>
          </p:nvGrpSpPr>
          <p:grpSpPr>
            <a:xfrm>
              <a:off x="6743564" y="1193063"/>
              <a:ext cx="456889" cy="700379"/>
              <a:chOff x="6743564" y="1193063"/>
              <a:chExt cx="456889" cy="700379"/>
            </a:xfrm>
          </p:grpSpPr>
          <p:grpSp>
            <p:nvGrpSpPr>
              <p:cNvPr id="23036" name="Google Shape;23036;p106"/>
              <p:cNvGrpSpPr/>
              <p:nvPr/>
            </p:nvGrpSpPr>
            <p:grpSpPr>
              <a:xfrm>
                <a:off x="6743564" y="1690731"/>
                <a:ext cx="214402" cy="202710"/>
                <a:chOff x="6743564" y="1690731"/>
                <a:chExt cx="214402" cy="202710"/>
              </a:xfrm>
            </p:grpSpPr>
            <p:sp>
              <p:nvSpPr>
                <p:cNvPr id="23037" name="Google Shape;23037;p10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10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9" name="Google Shape;23039;p106"/>
              <p:cNvGrpSpPr/>
              <p:nvPr/>
            </p:nvGrpSpPr>
            <p:grpSpPr>
              <a:xfrm>
                <a:off x="6915505" y="1193063"/>
                <a:ext cx="284947" cy="589637"/>
                <a:chOff x="6915505" y="1193063"/>
                <a:chExt cx="284947" cy="589637"/>
              </a:xfrm>
            </p:grpSpPr>
            <p:sp>
              <p:nvSpPr>
                <p:cNvPr id="23040" name="Google Shape;23040;p10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41" name="Google Shape;23041;p10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23042" name="Google Shape;23042;p106"/>
            <p:cNvGrpSpPr/>
            <p:nvPr/>
          </p:nvGrpSpPr>
          <p:grpSpPr>
            <a:xfrm>
              <a:off x="6520337" y="1193063"/>
              <a:ext cx="341815" cy="801589"/>
              <a:chOff x="6520337" y="1193063"/>
              <a:chExt cx="341815" cy="801589"/>
            </a:xfrm>
          </p:grpSpPr>
          <p:grpSp>
            <p:nvGrpSpPr>
              <p:cNvPr id="23043" name="Google Shape;23043;p106"/>
              <p:cNvGrpSpPr/>
              <p:nvPr/>
            </p:nvGrpSpPr>
            <p:grpSpPr>
              <a:xfrm>
                <a:off x="6520337" y="1589527"/>
                <a:ext cx="213950" cy="405125"/>
                <a:chOff x="6520337" y="1589527"/>
                <a:chExt cx="213950" cy="405125"/>
              </a:xfrm>
            </p:grpSpPr>
            <p:sp>
              <p:nvSpPr>
                <p:cNvPr id="23044" name="Google Shape;23044;p10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10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6" name="Google Shape;23046;p106"/>
              <p:cNvGrpSpPr/>
              <p:nvPr/>
            </p:nvGrpSpPr>
            <p:grpSpPr>
              <a:xfrm>
                <a:off x="6577204" y="1193063"/>
                <a:ext cx="284947" cy="453562"/>
                <a:chOff x="6577204" y="1193063"/>
                <a:chExt cx="284947" cy="453562"/>
              </a:xfrm>
            </p:grpSpPr>
            <p:sp>
              <p:nvSpPr>
                <p:cNvPr id="23047" name="Google Shape;23047;p10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48" name="Google Shape;23048;p10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23049" name="Google Shape;23049;p106"/>
            <p:cNvGrpSpPr/>
            <p:nvPr/>
          </p:nvGrpSpPr>
          <p:grpSpPr>
            <a:xfrm>
              <a:off x="6238903" y="1193063"/>
              <a:ext cx="300475" cy="901782"/>
              <a:chOff x="6238903" y="1193063"/>
              <a:chExt cx="300475" cy="901782"/>
            </a:xfrm>
          </p:grpSpPr>
          <p:grpSp>
            <p:nvGrpSpPr>
              <p:cNvPr id="23050" name="Google Shape;23050;p106"/>
              <p:cNvGrpSpPr/>
              <p:nvPr/>
            </p:nvGrpSpPr>
            <p:grpSpPr>
              <a:xfrm>
                <a:off x="6290865" y="1489315"/>
                <a:ext cx="248514" cy="605530"/>
                <a:chOff x="6290865" y="1489315"/>
                <a:chExt cx="248514" cy="605530"/>
              </a:xfrm>
            </p:grpSpPr>
            <p:sp>
              <p:nvSpPr>
                <p:cNvPr id="23051" name="Google Shape;23051;p10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10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3" name="Google Shape;23053;p106"/>
              <p:cNvGrpSpPr/>
              <p:nvPr/>
            </p:nvGrpSpPr>
            <p:grpSpPr>
              <a:xfrm>
                <a:off x="6238903" y="1193063"/>
                <a:ext cx="284947" cy="327512"/>
                <a:chOff x="6238903" y="1193063"/>
                <a:chExt cx="284947" cy="327512"/>
              </a:xfrm>
            </p:grpSpPr>
            <p:sp>
              <p:nvSpPr>
                <p:cNvPr id="23054" name="Google Shape;23054;p10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55" name="Google Shape;23055;p10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23056" name="Google Shape;23056;p106"/>
            <p:cNvGrpSpPr/>
            <p:nvPr/>
          </p:nvGrpSpPr>
          <p:grpSpPr>
            <a:xfrm>
              <a:off x="5900602" y="1193063"/>
              <a:ext cx="444345" cy="1023338"/>
              <a:chOff x="5900602" y="1193063"/>
              <a:chExt cx="444345" cy="1023338"/>
            </a:xfrm>
          </p:grpSpPr>
          <p:grpSp>
            <p:nvGrpSpPr>
              <p:cNvPr id="23057" name="Google Shape;23057;p106"/>
              <p:cNvGrpSpPr/>
              <p:nvPr/>
            </p:nvGrpSpPr>
            <p:grpSpPr>
              <a:xfrm>
                <a:off x="6046501" y="1367785"/>
                <a:ext cx="298446" cy="848616"/>
                <a:chOff x="6046501" y="1367785"/>
                <a:chExt cx="298446" cy="848616"/>
              </a:xfrm>
            </p:grpSpPr>
            <p:sp>
              <p:nvSpPr>
                <p:cNvPr id="23058" name="Google Shape;23058;p10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10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0" name="Google Shape;23060;p106"/>
              <p:cNvGrpSpPr/>
              <p:nvPr/>
            </p:nvGrpSpPr>
            <p:grpSpPr>
              <a:xfrm>
                <a:off x="5900602" y="1193063"/>
                <a:ext cx="284947" cy="182312"/>
                <a:chOff x="5900602" y="1193063"/>
                <a:chExt cx="284947" cy="182312"/>
              </a:xfrm>
            </p:grpSpPr>
            <p:sp>
              <p:nvSpPr>
                <p:cNvPr id="23061" name="Google Shape;23061;p10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62" name="Google Shape;23062;p10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23063" name="Google Shape;23063;p106"/>
          <p:cNvGrpSpPr/>
          <p:nvPr/>
        </p:nvGrpSpPr>
        <p:grpSpPr>
          <a:xfrm>
            <a:off x="7217822" y="979408"/>
            <a:ext cx="1219413" cy="1051365"/>
            <a:chOff x="7287122" y="1165658"/>
            <a:chExt cx="1219413" cy="1051365"/>
          </a:xfrm>
        </p:grpSpPr>
        <p:grpSp>
          <p:nvGrpSpPr>
            <p:cNvPr id="23064" name="Google Shape;23064;p106"/>
            <p:cNvGrpSpPr/>
            <p:nvPr/>
          </p:nvGrpSpPr>
          <p:grpSpPr>
            <a:xfrm>
              <a:off x="7287122" y="1969723"/>
              <a:ext cx="1219413" cy="247300"/>
              <a:chOff x="7287122" y="1969723"/>
              <a:chExt cx="1219413" cy="247300"/>
            </a:xfrm>
          </p:grpSpPr>
          <p:sp>
            <p:nvSpPr>
              <p:cNvPr id="23065" name="Google Shape;23065;p10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66" name="Google Shape;23066;p106"/>
              <p:cNvGrpSpPr/>
              <p:nvPr/>
            </p:nvGrpSpPr>
            <p:grpSpPr>
              <a:xfrm>
                <a:off x="7287122" y="2063892"/>
                <a:ext cx="1151753" cy="73428"/>
                <a:chOff x="7287122" y="2063892"/>
                <a:chExt cx="1151753" cy="73428"/>
              </a:xfrm>
            </p:grpSpPr>
            <p:sp>
              <p:nvSpPr>
                <p:cNvPr id="23067" name="Google Shape;23067;p10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68" name="Google Shape;23068;p10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23069" name="Google Shape;23069;p106"/>
            <p:cNvGrpSpPr/>
            <p:nvPr/>
          </p:nvGrpSpPr>
          <p:grpSpPr>
            <a:xfrm>
              <a:off x="7287122" y="1712201"/>
              <a:ext cx="1219403" cy="246767"/>
              <a:chOff x="7287122" y="1712201"/>
              <a:chExt cx="1219403" cy="246767"/>
            </a:xfrm>
          </p:grpSpPr>
          <p:sp>
            <p:nvSpPr>
              <p:cNvPr id="23070" name="Google Shape;23070;p10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71" name="Google Shape;23071;p106"/>
              <p:cNvGrpSpPr/>
              <p:nvPr/>
            </p:nvGrpSpPr>
            <p:grpSpPr>
              <a:xfrm>
                <a:off x="7287122" y="1842861"/>
                <a:ext cx="1005303" cy="73419"/>
                <a:chOff x="7287122" y="1842861"/>
                <a:chExt cx="1005303" cy="73419"/>
              </a:xfrm>
            </p:grpSpPr>
            <p:sp>
              <p:nvSpPr>
                <p:cNvPr id="23072" name="Google Shape;23072;p10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73" name="Google Shape;23073;p10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23074" name="Google Shape;23074;p106"/>
            <p:cNvGrpSpPr/>
            <p:nvPr/>
          </p:nvGrpSpPr>
          <p:grpSpPr>
            <a:xfrm>
              <a:off x="7287122" y="1447520"/>
              <a:ext cx="1219403" cy="286667"/>
              <a:chOff x="7287122" y="1447520"/>
              <a:chExt cx="1219403" cy="286667"/>
            </a:xfrm>
          </p:grpSpPr>
          <p:sp>
            <p:nvSpPr>
              <p:cNvPr id="23075" name="Google Shape;23075;p10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76" name="Google Shape;23076;p106"/>
              <p:cNvGrpSpPr/>
              <p:nvPr/>
            </p:nvGrpSpPr>
            <p:grpSpPr>
              <a:xfrm>
                <a:off x="7287122" y="1581977"/>
                <a:ext cx="852803" cy="73428"/>
                <a:chOff x="7287122" y="1581977"/>
                <a:chExt cx="852803" cy="73428"/>
              </a:xfrm>
            </p:grpSpPr>
            <p:sp>
              <p:nvSpPr>
                <p:cNvPr id="23077" name="Google Shape;23077;p10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78" name="Google Shape;23078;p10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23079" name="Google Shape;23079;p106"/>
            <p:cNvGrpSpPr/>
            <p:nvPr/>
          </p:nvGrpSpPr>
          <p:grpSpPr>
            <a:xfrm>
              <a:off x="7287122" y="1165658"/>
              <a:ext cx="1219403" cy="344253"/>
              <a:chOff x="7287122" y="1165658"/>
              <a:chExt cx="1219403" cy="344253"/>
            </a:xfrm>
          </p:grpSpPr>
          <p:sp>
            <p:nvSpPr>
              <p:cNvPr id="23080" name="Google Shape;23080;p10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81" name="Google Shape;23081;p106"/>
              <p:cNvGrpSpPr/>
              <p:nvPr/>
            </p:nvGrpSpPr>
            <p:grpSpPr>
              <a:xfrm>
                <a:off x="7287122" y="1341025"/>
                <a:ext cx="695703" cy="73419"/>
                <a:chOff x="7287122" y="1341025"/>
                <a:chExt cx="695703" cy="73419"/>
              </a:xfrm>
            </p:grpSpPr>
            <p:sp>
              <p:nvSpPr>
                <p:cNvPr id="23082" name="Google Shape;23082;p10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083" name="Google Shape;23083;p10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087" name="Shape 23087"/>
        <p:cNvGrpSpPr/>
        <p:nvPr/>
      </p:nvGrpSpPr>
      <p:grpSpPr>
        <a:xfrm>
          <a:off x="0" y="0"/>
          <a:ext cx="0" cy="0"/>
          <a:chOff x="0" y="0"/>
          <a:chExt cx="0" cy="0"/>
        </a:xfrm>
      </p:grpSpPr>
      <p:grpSp>
        <p:nvGrpSpPr>
          <p:cNvPr id="23088" name="Google Shape;23088;p107"/>
          <p:cNvGrpSpPr/>
          <p:nvPr/>
        </p:nvGrpSpPr>
        <p:grpSpPr>
          <a:xfrm>
            <a:off x="866243" y="2291587"/>
            <a:ext cx="415546" cy="355053"/>
            <a:chOff x="866243" y="2291587"/>
            <a:chExt cx="415546" cy="355053"/>
          </a:xfrm>
        </p:grpSpPr>
        <p:sp>
          <p:nvSpPr>
            <p:cNvPr id="23089" name="Google Shape;23089;p10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10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10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10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10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94" name="Google Shape;23094;p10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95" name="Google Shape;23095;p107"/>
          <p:cNvGrpSpPr/>
          <p:nvPr/>
        </p:nvGrpSpPr>
        <p:grpSpPr>
          <a:xfrm>
            <a:off x="1958520" y="2302574"/>
            <a:ext cx="359213" cy="327807"/>
            <a:chOff x="1958520" y="2302574"/>
            <a:chExt cx="359213" cy="327807"/>
          </a:xfrm>
        </p:grpSpPr>
        <p:sp>
          <p:nvSpPr>
            <p:cNvPr id="23096" name="Google Shape;23096;p10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10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10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9" name="Google Shape;23099;p107"/>
          <p:cNvGrpSpPr/>
          <p:nvPr/>
        </p:nvGrpSpPr>
        <p:grpSpPr>
          <a:xfrm>
            <a:off x="2579882" y="2287427"/>
            <a:ext cx="207582" cy="359594"/>
            <a:chOff x="2656082" y="2287427"/>
            <a:chExt cx="207582" cy="359594"/>
          </a:xfrm>
        </p:grpSpPr>
        <p:sp>
          <p:nvSpPr>
            <p:cNvPr id="23100" name="Google Shape;23100;p10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10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10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10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4" name="Google Shape;23104;p107"/>
          <p:cNvGrpSpPr/>
          <p:nvPr/>
        </p:nvGrpSpPr>
        <p:grpSpPr>
          <a:xfrm>
            <a:off x="3049653" y="2321468"/>
            <a:ext cx="362991" cy="290018"/>
            <a:chOff x="3049653" y="2321468"/>
            <a:chExt cx="362991" cy="290018"/>
          </a:xfrm>
        </p:grpSpPr>
        <p:sp>
          <p:nvSpPr>
            <p:cNvPr id="23105" name="Google Shape;23105;p10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10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10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10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9" name="Google Shape;23109;p107"/>
          <p:cNvGrpSpPr/>
          <p:nvPr/>
        </p:nvGrpSpPr>
        <p:grpSpPr>
          <a:xfrm>
            <a:off x="3564243" y="2289904"/>
            <a:ext cx="422342" cy="355243"/>
            <a:chOff x="3564243" y="2289904"/>
            <a:chExt cx="422342" cy="355243"/>
          </a:xfrm>
        </p:grpSpPr>
        <p:sp>
          <p:nvSpPr>
            <p:cNvPr id="23110" name="Google Shape;23110;p10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10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10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10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10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15" name="Google Shape;23115;p10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16" name="Google Shape;23116;p107"/>
          <p:cNvGrpSpPr/>
          <p:nvPr/>
        </p:nvGrpSpPr>
        <p:grpSpPr>
          <a:xfrm>
            <a:off x="4687894" y="2289713"/>
            <a:ext cx="359594" cy="353909"/>
            <a:chOff x="4687894" y="2289713"/>
            <a:chExt cx="359594" cy="353909"/>
          </a:xfrm>
        </p:grpSpPr>
        <p:sp>
          <p:nvSpPr>
            <p:cNvPr id="23117" name="Google Shape;23117;p10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10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10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20" name="Google Shape;23120;p10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21" name="Google Shape;23121;p107"/>
          <p:cNvGrpSpPr/>
          <p:nvPr/>
        </p:nvGrpSpPr>
        <p:grpSpPr>
          <a:xfrm>
            <a:off x="6372624" y="2308227"/>
            <a:ext cx="263567" cy="317614"/>
            <a:chOff x="6421399" y="2308227"/>
            <a:chExt cx="263567" cy="317614"/>
          </a:xfrm>
        </p:grpSpPr>
        <p:sp>
          <p:nvSpPr>
            <p:cNvPr id="23122" name="Google Shape;23122;p10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10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10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10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6" name="Google Shape;23126;p107"/>
          <p:cNvGrpSpPr/>
          <p:nvPr/>
        </p:nvGrpSpPr>
        <p:grpSpPr>
          <a:xfrm>
            <a:off x="6870193" y="2295620"/>
            <a:ext cx="360356" cy="343462"/>
            <a:chOff x="6870193" y="2295620"/>
            <a:chExt cx="360356" cy="343462"/>
          </a:xfrm>
        </p:grpSpPr>
        <p:sp>
          <p:nvSpPr>
            <p:cNvPr id="23127" name="Google Shape;23127;p10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10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9" name="Google Shape;23129;p107"/>
          <p:cNvGrpSpPr/>
          <p:nvPr/>
        </p:nvGrpSpPr>
        <p:grpSpPr>
          <a:xfrm>
            <a:off x="7441465" y="2302860"/>
            <a:ext cx="342192" cy="327140"/>
            <a:chOff x="7441465" y="2302860"/>
            <a:chExt cx="342192" cy="327140"/>
          </a:xfrm>
        </p:grpSpPr>
        <p:sp>
          <p:nvSpPr>
            <p:cNvPr id="23130" name="Google Shape;23130;p10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10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2" name="Google Shape;23132;p107"/>
          <p:cNvGrpSpPr/>
          <p:nvPr/>
        </p:nvGrpSpPr>
        <p:grpSpPr>
          <a:xfrm>
            <a:off x="7989683" y="2350207"/>
            <a:ext cx="332761" cy="234066"/>
            <a:chOff x="7989683" y="2350207"/>
            <a:chExt cx="332761" cy="234066"/>
          </a:xfrm>
        </p:grpSpPr>
        <p:sp>
          <p:nvSpPr>
            <p:cNvPr id="23133" name="Google Shape;23133;p10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10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10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10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10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10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9" name="Google Shape;23139;p107"/>
          <p:cNvGrpSpPr/>
          <p:nvPr/>
        </p:nvGrpSpPr>
        <p:grpSpPr>
          <a:xfrm>
            <a:off x="5823294" y="2309751"/>
            <a:ext cx="315327" cy="314978"/>
            <a:chOff x="5823294" y="2309751"/>
            <a:chExt cx="315327" cy="314978"/>
          </a:xfrm>
        </p:grpSpPr>
        <p:sp>
          <p:nvSpPr>
            <p:cNvPr id="23140" name="Google Shape;23140;p10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10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10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10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10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10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10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10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10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10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10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10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10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10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10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10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10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7" name="Google Shape;23157;p107"/>
          <p:cNvGrpSpPr/>
          <p:nvPr/>
        </p:nvGrpSpPr>
        <p:grpSpPr>
          <a:xfrm>
            <a:off x="2497275" y="2744159"/>
            <a:ext cx="370930" cy="370549"/>
            <a:chOff x="2497275" y="2744159"/>
            <a:chExt cx="370930" cy="370549"/>
          </a:xfrm>
        </p:grpSpPr>
        <p:sp>
          <p:nvSpPr>
            <p:cNvPr id="23158" name="Google Shape;23158;p10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10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10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10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10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10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4" name="Google Shape;23164;p107"/>
          <p:cNvGrpSpPr/>
          <p:nvPr/>
        </p:nvGrpSpPr>
        <p:grpSpPr>
          <a:xfrm>
            <a:off x="860940" y="2746477"/>
            <a:ext cx="371883" cy="365691"/>
            <a:chOff x="860940" y="2746477"/>
            <a:chExt cx="371883" cy="365691"/>
          </a:xfrm>
        </p:grpSpPr>
        <p:sp>
          <p:nvSpPr>
            <p:cNvPr id="23165" name="Google Shape;23165;p10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10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10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10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10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0" name="Google Shape;23170;p107"/>
          <p:cNvGrpSpPr/>
          <p:nvPr/>
        </p:nvGrpSpPr>
        <p:grpSpPr>
          <a:xfrm>
            <a:off x="1450836" y="2766258"/>
            <a:ext cx="283985" cy="341080"/>
            <a:chOff x="1493849" y="2775533"/>
            <a:chExt cx="283985" cy="341080"/>
          </a:xfrm>
        </p:grpSpPr>
        <p:sp>
          <p:nvSpPr>
            <p:cNvPr id="23171" name="Google Shape;23171;p10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10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3" name="Google Shape;23173;p107"/>
          <p:cNvGrpSpPr/>
          <p:nvPr/>
        </p:nvGrpSpPr>
        <p:grpSpPr>
          <a:xfrm>
            <a:off x="1952836" y="2774422"/>
            <a:ext cx="372835" cy="342573"/>
            <a:chOff x="1952836" y="2774422"/>
            <a:chExt cx="372835" cy="342573"/>
          </a:xfrm>
        </p:grpSpPr>
        <p:sp>
          <p:nvSpPr>
            <p:cNvPr id="23174" name="Google Shape;23174;p10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10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10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7" name="Google Shape;23177;p107"/>
          <p:cNvGrpSpPr/>
          <p:nvPr/>
        </p:nvGrpSpPr>
        <p:grpSpPr>
          <a:xfrm>
            <a:off x="3079916" y="2744477"/>
            <a:ext cx="332729" cy="372518"/>
            <a:chOff x="3079916" y="2744477"/>
            <a:chExt cx="332729" cy="372518"/>
          </a:xfrm>
        </p:grpSpPr>
        <p:sp>
          <p:nvSpPr>
            <p:cNvPr id="23178" name="Google Shape;23178;p10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10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10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1" name="Google Shape;23181;p107"/>
          <p:cNvGrpSpPr/>
          <p:nvPr/>
        </p:nvGrpSpPr>
        <p:grpSpPr>
          <a:xfrm>
            <a:off x="3620576" y="2745525"/>
            <a:ext cx="336889" cy="355592"/>
            <a:chOff x="3620576" y="2745525"/>
            <a:chExt cx="336889" cy="355592"/>
          </a:xfrm>
        </p:grpSpPr>
        <p:sp>
          <p:nvSpPr>
            <p:cNvPr id="23182" name="Google Shape;23182;p10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10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4" name="Google Shape;23184;p107"/>
          <p:cNvGrpSpPr/>
          <p:nvPr/>
        </p:nvGrpSpPr>
        <p:grpSpPr>
          <a:xfrm>
            <a:off x="4126815" y="2760704"/>
            <a:ext cx="380393" cy="363118"/>
            <a:chOff x="4126815" y="2760704"/>
            <a:chExt cx="380393" cy="363118"/>
          </a:xfrm>
        </p:grpSpPr>
        <p:sp>
          <p:nvSpPr>
            <p:cNvPr id="23185" name="Google Shape;23185;p10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10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10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10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9" name="Google Shape;23189;p107"/>
          <p:cNvGrpSpPr/>
          <p:nvPr/>
        </p:nvGrpSpPr>
        <p:grpSpPr>
          <a:xfrm>
            <a:off x="4675986" y="2745684"/>
            <a:ext cx="381346" cy="368644"/>
            <a:chOff x="4675986" y="2745684"/>
            <a:chExt cx="381346" cy="368644"/>
          </a:xfrm>
        </p:grpSpPr>
        <p:sp>
          <p:nvSpPr>
            <p:cNvPr id="23190" name="Google Shape;23190;p10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10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2" name="Google Shape;23192;p107"/>
          <p:cNvGrpSpPr/>
          <p:nvPr/>
        </p:nvGrpSpPr>
        <p:grpSpPr>
          <a:xfrm>
            <a:off x="5220616" y="2791061"/>
            <a:ext cx="373185" cy="302466"/>
            <a:chOff x="5220616" y="2791061"/>
            <a:chExt cx="373185" cy="302466"/>
          </a:xfrm>
        </p:grpSpPr>
        <p:sp>
          <p:nvSpPr>
            <p:cNvPr id="23193" name="Google Shape;23193;p10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10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10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10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10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10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10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10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10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10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10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10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10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10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10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10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10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10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1" name="Google Shape;23211;p107"/>
          <p:cNvGrpSpPr/>
          <p:nvPr/>
        </p:nvGrpSpPr>
        <p:grpSpPr>
          <a:xfrm>
            <a:off x="5788661" y="2772517"/>
            <a:ext cx="284366" cy="344097"/>
            <a:chOff x="5864861" y="2772517"/>
            <a:chExt cx="284366" cy="344097"/>
          </a:xfrm>
        </p:grpSpPr>
        <p:sp>
          <p:nvSpPr>
            <p:cNvPr id="23212" name="Google Shape;23212;p10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10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10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10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10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10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18" name="Google Shape;23218;p10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19" name="Google Shape;23219;p107"/>
          <p:cNvGrpSpPr/>
          <p:nvPr/>
        </p:nvGrpSpPr>
        <p:grpSpPr>
          <a:xfrm>
            <a:off x="6974158" y="2789537"/>
            <a:ext cx="255247" cy="327458"/>
            <a:chOff x="6974158" y="2789537"/>
            <a:chExt cx="255247" cy="327458"/>
          </a:xfrm>
        </p:grpSpPr>
        <p:sp>
          <p:nvSpPr>
            <p:cNvPr id="23220" name="Google Shape;23220;p10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10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10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10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10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10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6" name="Google Shape;23226;p107"/>
          <p:cNvGrpSpPr/>
          <p:nvPr/>
        </p:nvGrpSpPr>
        <p:grpSpPr>
          <a:xfrm>
            <a:off x="7530697" y="2790299"/>
            <a:ext cx="244291" cy="326314"/>
            <a:chOff x="7530697" y="2790299"/>
            <a:chExt cx="244291" cy="326314"/>
          </a:xfrm>
        </p:grpSpPr>
        <p:sp>
          <p:nvSpPr>
            <p:cNvPr id="23227" name="Google Shape;23227;p10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10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10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10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10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10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3" name="Google Shape;23233;p107"/>
          <p:cNvGrpSpPr/>
          <p:nvPr/>
        </p:nvGrpSpPr>
        <p:grpSpPr>
          <a:xfrm>
            <a:off x="7988191" y="2832248"/>
            <a:ext cx="332348" cy="283985"/>
            <a:chOff x="7988191" y="2832248"/>
            <a:chExt cx="332348" cy="283985"/>
          </a:xfrm>
        </p:grpSpPr>
        <p:sp>
          <p:nvSpPr>
            <p:cNvPr id="23234" name="Google Shape;23234;p10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10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10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37" name="Google Shape;23237;p10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38" name="Google Shape;23238;p107"/>
          <p:cNvGrpSpPr/>
          <p:nvPr/>
        </p:nvGrpSpPr>
        <p:grpSpPr>
          <a:xfrm>
            <a:off x="3588440" y="3258368"/>
            <a:ext cx="364484" cy="262423"/>
            <a:chOff x="3588440" y="3258368"/>
            <a:chExt cx="364484" cy="262423"/>
          </a:xfrm>
        </p:grpSpPr>
        <p:sp>
          <p:nvSpPr>
            <p:cNvPr id="23239" name="Google Shape;23239;p10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10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10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10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10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10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45" name="Google Shape;23245;p10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46" name="Google Shape;23246;p107"/>
          <p:cNvGrpSpPr/>
          <p:nvPr/>
        </p:nvGrpSpPr>
        <p:grpSpPr>
          <a:xfrm>
            <a:off x="5765817" y="3227724"/>
            <a:ext cx="364865" cy="324822"/>
            <a:chOff x="5765817" y="3227724"/>
            <a:chExt cx="364865" cy="324822"/>
          </a:xfrm>
        </p:grpSpPr>
        <p:sp>
          <p:nvSpPr>
            <p:cNvPr id="23247" name="Google Shape;23247;p10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10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10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0" name="Google Shape;23250;p107"/>
          <p:cNvGrpSpPr/>
          <p:nvPr/>
        </p:nvGrpSpPr>
        <p:grpSpPr>
          <a:xfrm>
            <a:off x="6228583" y="3237664"/>
            <a:ext cx="446539" cy="303895"/>
            <a:chOff x="6228583" y="3237664"/>
            <a:chExt cx="446539" cy="303895"/>
          </a:xfrm>
        </p:grpSpPr>
        <p:sp>
          <p:nvSpPr>
            <p:cNvPr id="23251" name="Google Shape;23251;p10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10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10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10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10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10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10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10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10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10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10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10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10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10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10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10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10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8" name="Google Shape;23268;p107"/>
          <p:cNvGrpSpPr/>
          <p:nvPr/>
        </p:nvGrpSpPr>
        <p:grpSpPr>
          <a:xfrm>
            <a:off x="865862" y="3207306"/>
            <a:ext cx="364484" cy="364897"/>
            <a:chOff x="865862" y="3207306"/>
            <a:chExt cx="364484" cy="364897"/>
          </a:xfrm>
        </p:grpSpPr>
        <p:sp>
          <p:nvSpPr>
            <p:cNvPr id="23269" name="Google Shape;23269;p10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10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10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10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10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10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10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10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10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10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10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10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10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10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3" name="Google Shape;23283;p107"/>
          <p:cNvGrpSpPr/>
          <p:nvPr/>
        </p:nvGrpSpPr>
        <p:grpSpPr>
          <a:xfrm>
            <a:off x="1404617" y="3226962"/>
            <a:ext cx="370168" cy="325965"/>
            <a:chOff x="1404617" y="3226962"/>
            <a:chExt cx="370168" cy="325965"/>
          </a:xfrm>
        </p:grpSpPr>
        <p:sp>
          <p:nvSpPr>
            <p:cNvPr id="23284" name="Google Shape;23284;p10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10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10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10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10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10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10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10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10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3" name="Google Shape;23293;p107"/>
          <p:cNvGrpSpPr/>
          <p:nvPr/>
        </p:nvGrpSpPr>
        <p:grpSpPr>
          <a:xfrm>
            <a:off x="1953403" y="3216094"/>
            <a:ext cx="366389" cy="354481"/>
            <a:chOff x="1954741" y="3212419"/>
            <a:chExt cx="366389" cy="354481"/>
          </a:xfrm>
        </p:grpSpPr>
        <p:sp>
          <p:nvSpPr>
            <p:cNvPr id="23294" name="Google Shape;23294;p10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10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10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10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10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10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10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1" name="Google Shape;23301;p107"/>
          <p:cNvGrpSpPr/>
          <p:nvPr/>
        </p:nvGrpSpPr>
        <p:grpSpPr>
          <a:xfrm>
            <a:off x="3043239" y="3215626"/>
            <a:ext cx="366008" cy="348670"/>
            <a:chOff x="3043239" y="3215626"/>
            <a:chExt cx="366008" cy="348670"/>
          </a:xfrm>
        </p:grpSpPr>
        <p:sp>
          <p:nvSpPr>
            <p:cNvPr id="23302" name="Google Shape;23302;p10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10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4" name="Google Shape;23304;p107"/>
          <p:cNvGrpSpPr/>
          <p:nvPr/>
        </p:nvGrpSpPr>
        <p:grpSpPr>
          <a:xfrm>
            <a:off x="4218333" y="3184982"/>
            <a:ext cx="209107" cy="383442"/>
            <a:chOff x="4218333" y="3184982"/>
            <a:chExt cx="209107" cy="383442"/>
          </a:xfrm>
        </p:grpSpPr>
        <p:sp>
          <p:nvSpPr>
            <p:cNvPr id="23305" name="Google Shape;23305;p10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10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07" name="Google Shape;23307;p10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08" name="Google Shape;23308;p107"/>
          <p:cNvGrpSpPr/>
          <p:nvPr/>
        </p:nvGrpSpPr>
        <p:grpSpPr>
          <a:xfrm>
            <a:off x="6896644" y="3216007"/>
            <a:ext cx="322917" cy="347876"/>
            <a:chOff x="6896644" y="3216007"/>
            <a:chExt cx="322917" cy="347876"/>
          </a:xfrm>
        </p:grpSpPr>
        <p:sp>
          <p:nvSpPr>
            <p:cNvPr id="23309" name="Google Shape;23309;p10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10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10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10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10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10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10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6" name="Google Shape;23316;p107"/>
          <p:cNvGrpSpPr/>
          <p:nvPr/>
        </p:nvGrpSpPr>
        <p:grpSpPr>
          <a:xfrm>
            <a:off x="7429366" y="3223183"/>
            <a:ext cx="334634" cy="333904"/>
            <a:chOff x="7429366" y="3223183"/>
            <a:chExt cx="334634" cy="333904"/>
          </a:xfrm>
        </p:grpSpPr>
        <p:sp>
          <p:nvSpPr>
            <p:cNvPr id="23317" name="Google Shape;23317;p10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10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19" name="Google Shape;23319;p10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20" name="Google Shape;23320;p107"/>
          <p:cNvGrpSpPr/>
          <p:nvPr/>
        </p:nvGrpSpPr>
        <p:grpSpPr>
          <a:xfrm>
            <a:off x="5216456" y="3725484"/>
            <a:ext cx="356196" cy="265631"/>
            <a:chOff x="5216456" y="3725484"/>
            <a:chExt cx="356196" cy="265631"/>
          </a:xfrm>
        </p:grpSpPr>
        <p:sp>
          <p:nvSpPr>
            <p:cNvPr id="23321" name="Google Shape;23321;p10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10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3" name="Google Shape;23323;p107"/>
          <p:cNvGrpSpPr/>
          <p:nvPr/>
        </p:nvGrpSpPr>
        <p:grpSpPr>
          <a:xfrm>
            <a:off x="6849393" y="3733994"/>
            <a:ext cx="355053" cy="248038"/>
            <a:chOff x="6849393" y="3733994"/>
            <a:chExt cx="355053" cy="248038"/>
          </a:xfrm>
        </p:grpSpPr>
        <p:sp>
          <p:nvSpPr>
            <p:cNvPr id="23324" name="Google Shape;23324;p10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10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10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10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10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9" name="Google Shape;23329;p107"/>
          <p:cNvGrpSpPr/>
          <p:nvPr/>
        </p:nvGrpSpPr>
        <p:grpSpPr>
          <a:xfrm>
            <a:off x="7918997" y="3714687"/>
            <a:ext cx="392111" cy="280206"/>
            <a:chOff x="7918997" y="3714687"/>
            <a:chExt cx="392111" cy="280206"/>
          </a:xfrm>
        </p:grpSpPr>
        <p:sp>
          <p:nvSpPr>
            <p:cNvPr id="23330" name="Google Shape;23330;p10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10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10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10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10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35" name="Google Shape;23335;p10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36" name="Google Shape;23336;p107"/>
          <p:cNvGrpSpPr/>
          <p:nvPr/>
        </p:nvGrpSpPr>
        <p:grpSpPr>
          <a:xfrm>
            <a:off x="1408777" y="3680964"/>
            <a:ext cx="357720" cy="355148"/>
            <a:chOff x="1408777" y="3680964"/>
            <a:chExt cx="357720" cy="355148"/>
          </a:xfrm>
        </p:grpSpPr>
        <p:sp>
          <p:nvSpPr>
            <p:cNvPr id="23337" name="Google Shape;23337;p10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10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10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10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10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2" name="Google Shape;23342;p107"/>
          <p:cNvGrpSpPr/>
          <p:nvPr/>
        </p:nvGrpSpPr>
        <p:grpSpPr>
          <a:xfrm>
            <a:off x="1952836" y="3680964"/>
            <a:ext cx="357720" cy="355148"/>
            <a:chOff x="1952836" y="3680964"/>
            <a:chExt cx="357720" cy="355148"/>
          </a:xfrm>
        </p:grpSpPr>
        <p:sp>
          <p:nvSpPr>
            <p:cNvPr id="23343" name="Google Shape;23343;p10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10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10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10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10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8" name="Google Shape;23348;p107"/>
          <p:cNvGrpSpPr/>
          <p:nvPr/>
        </p:nvGrpSpPr>
        <p:grpSpPr>
          <a:xfrm>
            <a:off x="2496894" y="3680964"/>
            <a:ext cx="357720" cy="355148"/>
            <a:chOff x="2496894" y="3680964"/>
            <a:chExt cx="357720" cy="355148"/>
          </a:xfrm>
        </p:grpSpPr>
        <p:sp>
          <p:nvSpPr>
            <p:cNvPr id="23349" name="Google Shape;23349;p10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10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10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10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10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4" name="Google Shape;23354;p107"/>
          <p:cNvGrpSpPr/>
          <p:nvPr/>
        </p:nvGrpSpPr>
        <p:grpSpPr>
          <a:xfrm>
            <a:off x="3040984" y="3681059"/>
            <a:ext cx="356164" cy="355815"/>
            <a:chOff x="3040984" y="3681059"/>
            <a:chExt cx="356164" cy="355815"/>
          </a:xfrm>
        </p:grpSpPr>
        <p:sp>
          <p:nvSpPr>
            <p:cNvPr id="23355" name="Google Shape;23355;p10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10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10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8" name="Google Shape;23358;p107"/>
          <p:cNvGrpSpPr/>
          <p:nvPr/>
        </p:nvGrpSpPr>
        <p:grpSpPr>
          <a:xfrm>
            <a:off x="3584280" y="3699191"/>
            <a:ext cx="358069" cy="317995"/>
            <a:chOff x="3584280" y="3699191"/>
            <a:chExt cx="358069" cy="317995"/>
          </a:xfrm>
        </p:grpSpPr>
        <p:sp>
          <p:nvSpPr>
            <p:cNvPr id="23359" name="Google Shape;23359;p10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10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10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10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3" name="Google Shape;23363;p107"/>
          <p:cNvGrpSpPr/>
          <p:nvPr/>
        </p:nvGrpSpPr>
        <p:grpSpPr>
          <a:xfrm>
            <a:off x="4129482" y="3681059"/>
            <a:ext cx="355402" cy="354291"/>
            <a:chOff x="4129482" y="3681059"/>
            <a:chExt cx="355402" cy="354291"/>
          </a:xfrm>
        </p:grpSpPr>
        <p:sp>
          <p:nvSpPr>
            <p:cNvPr id="23364" name="Google Shape;23364;p10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10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10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10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8" name="Google Shape;23368;p107"/>
          <p:cNvGrpSpPr/>
          <p:nvPr/>
        </p:nvGrpSpPr>
        <p:grpSpPr>
          <a:xfrm>
            <a:off x="4673540" y="3680297"/>
            <a:ext cx="355434" cy="355815"/>
            <a:chOff x="4673540" y="3680297"/>
            <a:chExt cx="355434" cy="355815"/>
          </a:xfrm>
        </p:grpSpPr>
        <p:sp>
          <p:nvSpPr>
            <p:cNvPr id="23369" name="Google Shape;23369;p10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10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10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2" name="Google Shape;23372;p107"/>
          <p:cNvGrpSpPr/>
          <p:nvPr/>
        </p:nvGrpSpPr>
        <p:grpSpPr>
          <a:xfrm>
            <a:off x="5779408" y="3699191"/>
            <a:ext cx="317645" cy="318757"/>
            <a:chOff x="5779408" y="3699191"/>
            <a:chExt cx="317645" cy="318757"/>
          </a:xfrm>
        </p:grpSpPr>
        <p:sp>
          <p:nvSpPr>
            <p:cNvPr id="23373" name="Google Shape;23373;p10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10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75" name="Google Shape;23375;p10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76" name="Google Shape;23376;p107"/>
          <p:cNvGrpSpPr/>
          <p:nvPr/>
        </p:nvGrpSpPr>
        <p:grpSpPr>
          <a:xfrm>
            <a:off x="7390435" y="3680868"/>
            <a:ext cx="372073" cy="355243"/>
            <a:chOff x="7390435" y="3680868"/>
            <a:chExt cx="372073" cy="355243"/>
          </a:xfrm>
        </p:grpSpPr>
        <p:sp>
          <p:nvSpPr>
            <p:cNvPr id="23377" name="Google Shape;23377;p10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10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10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10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10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10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3" name="Google Shape;23383;p107"/>
          <p:cNvGrpSpPr/>
          <p:nvPr/>
        </p:nvGrpSpPr>
        <p:grpSpPr>
          <a:xfrm>
            <a:off x="1421638" y="4125629"/>
            <a:ext cx="374709" cy="374010"/>
            <a:chOff x="1421638" y="4125629"/>
            <a:chExt cx="374709" cy="374010"/>
          </a:xfrm>
        </p:grpSpPr>
        <p:sp>
          <p:nvSpPr>
            <p:cNvPr id="23384" name="Google Shape;23384;p10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10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6" name="Google Shape;23386;p107"/>
          <p:cNvGrpSpPr/>
          <p:nvPr/>
        </p:nvGrpSpPr>
        <p:grpSpPr>
          <a:xfrm>
            <a:off x="1973254" y="4156304"/>
            <a:ext cx="357720" cy="342192"/>
            <a:chOff x="1973254" y="4156304"/>
            <a:chExt cx="357720" cy="342192"/>
          </a:xfrm>
        </p:grpSpPr>
        <p:sp>
          <p:nvSpPr>
            <p:cNvPr id="23387" name="Google Shape;23387;p10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10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10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10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10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10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3" name="Google Shape;23393;p107"/>
          <p:cNvGrpSpPr/>
          <p:nvPr/>
        </p:nvGrpSpPr>
        <p:grpSpPr>
          <a:xfrm>
            <a:off x="2523759" y="4135505"/>
            <a:ext cx="341049" cy="340318"/>
            <a:chOff x="2523759" y="4135505"/>
            <a:chExt cx="341049" cy="340318"/>
          </a:xfrm>
        </p:grpSpPr>
        <p:sp>
          <p:nvSpPr>
            <p:cNvPr id="23394" name="Google Shape;23394;p10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10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6" name="Google Shape;23396;p107"/>
          <p:cNvGrpSpPr/>
          <p:nvPr/>
        </p:nvGrpSpPr>
        <p:grpSpPr>
          <a:xfrm>
            <a:off x="3040603" y="4130360"/>
            <a:ext cx="392079" cy="350353"/>
            <a:chOff x="3040603" y="4130360"/>
            <a:chExt cx="392079" cy="350353"/>
          </a:xfrm>
        </p:grpSpPr>
        <p:sp>
          <p:nvSpPr>
            <p:cNvPr id="23397" name="Google Shape;23397;p10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10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10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10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10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10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10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10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10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10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7" name="Google Shape;23407;p107"/>
          <p:cNvGrpSpPr/>
          <p:nvPr/>
        </p:nvGrpSpPr>
        <p:grpSpPr>
          <a:xfrm>
            <a:off x="3662144" y="4135505"/>
            <a:ext cx="232955" cy="340318"/>
            <a:chOff x="3662144" y="4135505"/>
            <a:chExt cx="232955" cy="340318"/>
          </a:xfrm>
        </p:grpSpPr>
        <p:sp>
          <p:nvSpPr>
            <p:cNvPr id="23408" name="Google Shape;23408;p10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10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10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10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2" name="Google Shape;23412;p107"/>
          <p:cNvGrpSpPr/>
          <p:nvPr/>
        </p:nvGrpSpPr>
        <p:grpSpPr>
          <a:xfrm>
            <a:off x="4149138" y="4121151"/>
            <a:ext cx="344065" cy="368644"/>
            <a:chOff x="4149138" y="4121151"/>
            <a:chExt cx="344065" cy="368644"/>
          </a:xfrm>
        </p:grpSpPr>
        <p:sp>
          <p:nvSpPr>
            <p:cNvPr id="23413" name="Google Shape;23413;p10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10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10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10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10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10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10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10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10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10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10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10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25" name="Google Shape;23425;p10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26" name="Google Shape;23426;p107"/>
          <p:cNvGrpSpPr/>
          <p:nvPr/>
        </p:nvGrpSpPr>
        <p:grpSpPr>
          <a:xfrm>
            <a:off x="5206262" y="4174817"/>
            <a:ext cx="397763" cy="262804"/>
            <a:chOff x="5206262" y="4174817"/>
            <a:chExt cx="397763" cy="262804"/>
          </a:xfrm>
        </p:grpSpPr>
        <p:sp>
          <p:nvSpPr>
            <p:cNvPr id="23427" name="Google Shape;23427;p10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10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10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10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10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10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10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4" name="Google Shape;23434;p107"/>
          <p:cNvGrpSpPr/>
          <p:nvPr/>
        </p:nvGrpSpPr>
        <p:grpSpPr>
          <a:xfrm>
            <a:off x="5727616" y="4204699"/>
            <a:ext cx="440505" cy="290018"/>
            <a:chOff x="5727616" y="4204699"/>
            <a:chExt cx="440505" cy="290018"/>
          </a:xfrm>
        </p:grpSpPr>
        <p:sp>
          <p:nvSpPr>
            <p:cNvPr id="23435" name="Google Shape;23435;p10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10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10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10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10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10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10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10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3" name="Google Shape;23443;p107"/>
          <p:cNvGrpSpPr/>
          <p:nvPr/>
        </p:nvGrpSpPr>
        <p:grpSpPr>
          <a:xfrm>
            <a:off x="6410063" y="4135124"/>
            <a:ext cx="159950" cy="364516"/>
            <a:chOff x="6410063" y="4135124"/>
            <a:chExt cx="159950" cy="364516"/>
          </a:xfrm>
        </p:grpSpPr>
        <p:sp>
          <p:nvSpPr>
            <p:cNvPr id="23444" name="Google Shape;23444;p10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10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10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10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8" name="Google Shape;23448;p107"/>
          <p:cNvGrpSpPr/>
          <p:nvPr/>
        </p:nvGrpSpPr>
        <p:grpSpPr>
          <a:xfrm>
            <a:off x="6924652" y="4135505"/>
            <a:ext cx="214378" cy="364135"/>
            <a:chOff x="6924652" y="4135505"/>
            <a:chExt cx="214378" cy="364135"/>
          </a:xfrm>
        </p:grpSpPr>
        <p:sp>
          <p:nvSpPr>
            <p:cNvPr id="23449" name="Google Shape;23449;p10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10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10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10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3" name="Google Shape;23453;p107"/>
          <p:cNvGrpSpPr/>
          <p:nvPr/>
        </p:nvGrpSpPr>
        <p:grpSpPr>
          <a:xfrm>
            <a:off x="7384751" y="4147984"/>
            <a:ext cx="380012" cy="351274"/>
            <a:chOff x="7384751" y="4147984"/>
            <a:chExt cx="380012" cy="351274"/>
          </a:xfrm>
        </p:grpSpPr>
        <p:sp>
          <p:nvSpPr>
            <p:cNvPr id="23454" name="Google Shape;23454;p10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10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10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10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10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59" name="Google Shape;23459;p107"/>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23460" name="Google Shape;23460;p10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64" name="Shape 23464"/>
        <p:cNvGrpSpPr/>
        <p:nvPr/>
      </p:nvGrpSpPr>
      <p:grpSpPr>
        <a:xfrm>
          <a:off x="0" y="0"/>
          <a:ext cx="0" cy="0"/>
          <a:chOff x="0" y="0"/>
          <a:chExt cx="0" cy="0"/>
        </a:xfrm>
      </p:grpSpPr>
      <p:grpSp>
        <p:nvGrpSpPr>
          <p:cNvPr id="23465" name="Google Shape;23465;p108"/>
          <p:cNvGrpSpPr/>
          <p:nvPr/>
        </p:nvGrpSpPr>
        <p:grpSpPr>
          <a:xfrm>
            <a:off x="1989449" y="4101269"/>
            <a:ext cx="374774" cy="346073"/>
            <a:chOff x="1989449" y="4282269"/>
            <a:chExt cx="374774" cy="346073"/>
          </a:xfrm>
        </p:grpSpPr>
        <p:sp>
          <p:nvSpPr>
            <p:cNvPr id="23466" name="Google Shape;23466;p10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10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10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10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10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1" name="Google Shape;23471;p108"/>
          <p:cNvGrpSpPr/>
          <p:nvPr/>
        </p:nvGrpSpPr>
        <p:grpSpPr>
          <a:xfrm>
            <a:off x="2487439" y="4099740"/>
            <a:ext cx="198775" cy="348972"/>
            <a:chOff x="2487439" y="4280740"/>
            <a:chExt cx="198775" cy="348972"/>
          </a:xfrm>
        </p:grpSpPr>
        <p:sp>
          <p:nvSpPr>
            <p:cNvPr id="23472" name="Google Shape;23472;p10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10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10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10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6" name="Google Shape;23476;p108"/>
          <p:cNvGrpSpPr/>
          <p:nvPr/>
        </p:nvGrpSpPr>
        <p:grpSpPr>
          <a:xfrm>
            <a:off x="2810958" y="4092923"/>
            <a:ext cx="353145" cy="361873"/>
            <a:chOff x="2810958" y="4273923"/>
            <a:chExt cx="353145" cy="361873"/>
          </a:xfrm>
        </p:grpSpPr>
        <p:sp>
          <p:nvSpPr>
            <p:cNvPr id="23477" name="Google Shape;23477;p10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10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10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10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10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10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10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4" name="Google Shape;23484;p108"/>
          <p:cNvGrpSpPr/>
          <p:nvPr/>
        </p:nvGrpSpPr>
        <p:grpSpPr>
          <a:xfrm>
            <a:off x="6275635" y="4101651"/>
            <a:ext cx="209383" cy="366778"/>
            <a:chOff x="6275635" y="4282651"/>
            <a:chExt cx="209383" cy="366778"/>
          </a:xfrm>
        </p:grpSpPr>
        <p:sp>
          <p:nvSpPr>
            <p:cNvPr id="23485" name="Google Shape;23485;p10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10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7" name="Google Shape;23487;p108"/>
          <p:cNvGrpSpPr/>
          <p:nvPr/>
        </p:nvGrpSpPr>
        <p:grpSpPr>
          <a:xfrm>
            <a:off x="6701186" y="4102033"/>
            <a:ext cx="280292" cy="366396"/>
            <a:chOff x="6701186" y="4283033"/>
            <a:chExt cx="280292" cy="366396"/>
          </a:xfrm>
        </p:grpSpPr>
        <p:sp>
          <p:nvSpPr>
            <p:cNvPr id="23488" name="Google Shape;23488;p10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10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0" name="Google Shape;23490;p108"/>
          <p:cNvGrpSpPr/>
          <p:nvPr/>
        </p:nvGrpSpPr>
        <p:grpSpPr>
          <a:xfrm>
            <a:off x="2609571" y="3643958"/>
            <a:ext cx="373627" cy="347347"/>
            <a:chOff x="2609571" y="3824958"/>
            <a:chExt cx="373627" cy="347347"/>
          </a:xfrm>
        </p:grpSpPr>
        <p:sp>
          <p:nvSpPr>
            <p:cNvPr id="23491" name="Google Shape;23491;p10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10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93" name="Google Shape;23493;p108"/>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94" name="Google Shape;23494;p108"/>
          <p:cNvGrpSpPr/>
          <p:nvPr/>
        </p:nvGrpSpPr>
        <p:grpSpPr>
          <a:xfrm>
            <a:off x="916127" y="3626056"/>
            <a:ext cx="221902" cy="380795"/>
            <a:chOff x="916127" y="3807056"/>
            <a:chExt cx="221902" cy="380795"/>
          </a:xfrm>
        </p:grpSpPr>
        <p:sp>
          <p:nvSpPr>
            <p:cNvPr id="23495" name="Google Shape;23495;p10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10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10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10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99" name="Google Shape;23499;p108"/>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108"/>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01" name="Google Shape;23501;p108"/>
          <p:cNvGrpSpPr/>
          <p:nvPr/>
        </p:nvGrpSpPr>
        <p:grpSpPr>
          <a:xfrm>
            <a:off x="3513010" y="3635134"/>
            <a:ext cx="362223" cy="361108"/>
            <a:chOff x="3513010" y="3816134"/>
            <a:chExt cx="362223" cy="361108"/>
          </a:xfrm>
        </p:grpSpPr>
        <p:sp>
          <p:nvSpPr>
            <p:cNvPr id="23502" name="Google Shape;23502;p10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10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10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10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6" name="Google Shape;23506;p108"/>
          <p:cNvGrpSpPr/>
          <p:nvPr/>
        </p:nvGrpSpPr>
        <p:grpSpPr>
          <a:xfrm>
            <a:off x="3950316" y="3639307"/>
            <a:ext cx="369805" cy="353782"/>
            <a:chOff x="3950316" y="3820307"/>
            <a:chExt cx="369805" cy="353782"/>
          </a:xfrm>
        </p:grpSpPr>
        <p:sp>
          <p:nvSpPr>
            <p:cNvPr id="23507" name="Google Shape;23507;p10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10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10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10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1" name="Google Shape;23511;p108"/>
          <p:cNvGrpSpPr/>
          <p:nvPr/>
        </p:nvGrpSpPr>
        <p:grpSpPr>
          <a:xfrm>
            <a:off x="1761909" y="3630961"/>
            <a:ext cx="307974" cy="371716"/>
            <a:chOff x="1761909" y="3811961"/>
            <a:chExt cx="307974" cy="371716"/>
          </a:xfrm>
        </p:grpSpPr>
        <p:sp>
          <p:nvSpPr>
            <p:cNvPr id="23512" name="Google Shape;23512;p10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10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10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10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10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10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10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10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10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10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2" name="Google Shape;23522;p108"/>
          <p:cNvGrpSpPr/>
          <p:nvPr/>
        </p:nvGrpSpPr>
        <p:grpSpPr>
          <a:xfrm>
            <a:off x="5373342" y="3627935"/>
            <a:ext cx="231395" cy="353145"/>
            <a:chOff x="5373342" y="3808935"/>
            <a:chExt cx="231395" cy="353145"/>
          </a:xfrm>
        </p:grpSpPr>
        <p:sp>
          <p:nvSpPr>
            <p:cNvPr id="23523" name="Google Shape;23523;p10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10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10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10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10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10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10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10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10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32" name="Google Shape;23532;p108"/>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33" name="Google Shape;23533;p108"/>
          <p:cNvGrpSpPr/>
          <p:nvPr/>
        </p:nvGrpSpPr>
        <p:grpSpPr>
          <a:xfrm>
            <a:off x="5833775" y="3628445"/>
            <a:ext cx="235185" cy="352253"/>
            <a:chOff x="5833775" y="3809445"/>
            <a:chExt cx="235185" cy="352253"/>
          </a:xfrm>
        </p:grpSpPr>
        <p:sp>
          <p:nvSpPr>
            <p:cNvPr id="23534" name="Google Shape;23534;p10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10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10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7" name="Google Shape;23537;p108"/>
          <p:cNvGrpSpPr/>
          <p:nvPr/>
        </p:nvGrpSpPr>
        <p:grpSpPr>
          <a:xfrm>
            <a:off x="4942472" y="3628318"/>
            <a:ext cx="238976" cy="352762"/>
            <a:chOff x="4942472" y="3809318"/>
            <a:chExt cx="238976" cy="352762"/>
          </a:xfrm>
        </p:grpSpPr>
        <p:sp>
          <p:nvSpPr>
            <p:cNvPr id="23538" name="Google Shape;23538;p10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10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10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10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10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10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10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5" name="Google Shape;23545;p108"/>
          <p:cNvGrpSpPr/>
          <p:nvPr/>
        </p:nvGrpSpPr>
        <p:grpSpPr>
          <a:xfrm>
            <a:off x="6266525" y="3626788"/>
            <a:ext cx="260223" cy="353527"/>
            <a:chOff x="6266525" y="3807788"/>
            <a:chExt cx="260223" cy="353527"/>
          </a:xfrm>
        </p:grpSpPr>
        <p:sp>
          <p:nvSpPr>
            <p:cNvPr id="23546" name="Google Shape;23546;p10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10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10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10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50" name="Google Shape;23550;p108"/>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51" name="Google Shape;23551;p108"/>
          <p:cNvGrpSpPr/>
          <p:nvPr/>
        </p:nvGrpSpPr>
        <p:grpSpPr>
          <a:xfrm>
            <a:off x="7184363" y="3628604"/>
            <a:ext cx="202184" cy="352762"/>
            <a:chOff x="7184363" y="3809604"/>
            <a:chExt cx="202184" cy="352762"/>
          </a:xfrm>
        </p:grpSpPr>
        <p:sp>
          <p:nvSpPr>
            <p:cNvPr id="23552" name="Google Shape;23552;p10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10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4" name="Google Shape;23554;p108"/>
          <p:cNvGrpSpPr/>
          <p:nvPr/>
        </p:nvGrpSpPr>
        <p:grpSpPr>
          <a:xfrm>
            <a:off x="7571624" y="3627935"/>
            <a:ext cx="292047" cy="352762"/>
            <a:chOff x="7571624" y="3808935"/>
            <a:chExt cx="292047" cy="352762"/>
          </a:xfrm>
        </p:grpSpPr>
        <p:sp>
          <p:nvSpPr>
            <p:cNvPr id="23555" name="Google Shape;23555;p10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10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10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10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10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10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1" name="Google Shape;23561;p108"/>
          <p:cNvGrpSpPr/>
          <p:nvPr/>
        </p:nvGrpSpPr>
        <p:grpSpPr>
          <a:xfrm>
            <a:off x="2174559" y="3175116"/>
            <a:ext cx="364135" cy="359930"/>
            <a:chOff x="2174559" y="3356116"/>
            <a:chExt cx="364135" cy="359930"/>
          </a:xfrm>
        </p:grpSpPr>
        <p:sp>
          <p:nvSpPr>
            <p:cNvPr id="23562" name="Google Shape;23562;p10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10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4" name="Google Shape;23564;p108"/>
          <p:cNvGrpSpPr/>
          <p:nvPr/>
        </p:nvGrpSpPr>
        <p:grpSpPr>
          <a:xfrm>
            <a:off x="1731934" y="3174639"/>
            <a:ext cx="368371" cy="361554"/>
            <a:chOff x="1731934" y="3355639"/>
            <a:chExt cx="368371" cy="361554"/>
          </a:xfrm>
        </p:grpSpPr>
        <p:sp>
          <p:nvSpPr>
            <p:cNvPr id="23565" name="Google Shape;23565;p10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10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7" name="Google Shape;23567;p108"/>
          <p:cNvGrpSpPr/>
          <p:nvPr/>
        </p:nvGrpSpPr>
        <p:grpSpPr>
          <a:xfrm>
            <a:off x="3990517" y="3173173"/>
            <a:ext cx="279559" cy="363402"/>
            <a:chOff x="3990517" y="3354173"/>
            <a:chExt cx="279559" cy="363402"/>
          </a:xfrm>
        </p:grpSpPr>
        <p:sp>
          <p:nvSpPr>
            <p:cNvPr id="23568" name="Google Shape;23568;p10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10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10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1" name="Google Shape;23571;p108"/>
          <p:cNvGrpSpPr/>
          <p:nvPr/>
        </p:nvGrpSpPr>
        <p:grpSpPr>
          <a:xfrm>
            <a:off x="3497847" y="3236374"/>
            <a:ext cx="379680" cy="237606"/>
            <a:chOff x="3497847" y="3417374"/>
            <a:chExt cx="379680" cy="237606"/>
          </a:xfrm>
        </p:grpSpPr>
        <p:sp>
          <p:nvSpPr>
            <p:cNvPr id="23572" name="Google Shape;23572;p10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10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10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10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6" name="Google Shape;23576;p108"/>
          <p:cNvGrpSpPr/>
          <p:nvPr/>
        </p:nvGrpSpPr>
        <p:grpSpPr>
          <a:xfrm>
            <a:off x="2612597" y="3186075"/>
            <a:ext cx="376271" cy="337982"/>
            <a:chOff x="2612597" y="3367075"/>
            <a:chExt cx="376271" cy="337982"/>
          </a:xfrm>
        </p:grpSpPr>
        <p:sp>
          <p:nvSpPr>
            <p:cNvPr id="23577" name="Google Shape;23577;p10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10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9" name="Google Shape;23579;p108"/>
          <p:cNvGrpSpPr/>
          <p:nvPr/>
        </p:nvGrpSpPr>
        <p:grpSpPr>
          <a:xfrm>
            <a:off x="3071914" y="3183431"/>
            <a:ext cx="343652" cy="342505"/>
            <a:chOff x="3071914" y="3364431"/>
            <a:chExt cx="343652" cy="342505"/>
          </a:xfrm>
        </p:grpSpPr>
        <p:sp>
          <p:nvSpPr>
            <p:cNvPr id="23580" name="Google Shape;23580;p10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10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10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10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10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5" name="Google Shape;23585;p108"/>
          <p:cNvGrpSpPr/>
          <p:nvPr/>
        </p:nvGrpSpPr>
        <p:grpSpPr>
          <a:xfrm>
            <a:off x="897141" y="3178875"/>
            <a:ext cx="257962" cy="352762"/>
            <a:chOff x="897141" y="3359875"/>
            <a:chExt cx="257962" cy="352762"/>
          </a:xfrm>
        </p:grpSpPr>
        <p:sp>
          <p:nvSpPr>
            <p:cNvPr id="23586" name="Google Shape;23586;p10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10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10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10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10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10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10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10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4" name="Google Shape;23594;p108"/>
          <p:cNvGrpSpPr/>
          <p:nvPr/>
        </p:nvGrpSpPr>
        <p:grpSpPr>
          <a:xfrm>
            <a:off x="1333682" y="3163330"/>
            <a:ext cx="271213" cy="383088"/>
            <a:chOff x="1333682" y="3344330"/>
            <a:chExt cx="271213" cy="383088"/>
          </a:xfrm>
        </p:grpSpPr>
        <p:sp>
          <p:nvSpPr>
            <p:cNvPr id="23595" name="Google Shape;23595;p10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10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10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10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10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10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10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2" name="Google Shape;23602;p10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10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10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10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6" name="Google Shape;23606;p108"/>
          <p:cNvGrpSpPr/>
          <p:nvPr/>
        </p:nvGrpSpPr>
        <p:grpSpPr>
          <a:xfrm>
            <a:off x="6664394" y="3165974"/>
            <a:ext cx="353113" cy="351998"/>
            <a:chOff x="6664394" y="3346974"/>
            <a:chExt cx="353113" cy="351998"/>
          </a:xfrm>
        </p:grpSpPr>
        <p:sp>
          <p:nvSpPr>
            <p:cNvPr id="23607" name="Google Shape;23607;p10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10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10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10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10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2" name="Google Shape;23612;p108"/>
          <p:cNvGrpSpPr/>
          <p:nvPr/>
        </p:nvGrpSpPr>
        <p:grpSpPr>
          <a:xfrm>
            <a:off x="849741" y="1778307"/>
            <a:ext cx="399398" cy="375443"/>
            <a:chOff x="849741" y="1959307"/>
            <a:chExt cx="399398" cy="375443"/>
          </a:xfrm>
        </p:grpSpPr>
        <p:sp>
          <p:nvSpPr>
            <p:cNvPr id="23613" name="Google Shape;23613;p10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10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5" name="Google Shape;23615;p108"/>
          <p:cNvGrpSpPr/>
          <p:nvPr/>
        </p:nvGrpSpPr>
        <p:grpSpPr>
          <a:xfrm>
            <a:off x="1284212" y="1782766"/>
            <a:ext cx="379489" cy="366046"/>
            <a:chOff x="1284212" y="1963766"/>
            <a:chExt cx="379489" cy="366046"/>
          </a:xfrm>
        </p:grpSpPr>
        <p:sp>
          <p:nvSpPr>
            <p:cNvPr id="23616" name="Google Shape;23616;p10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10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8" name="Google Shape;23618;p108"/>
          <p:cNvGrpSpPr/>
          <p:nvPr/>
        </p:nvGrpSpPr>
        <p:grpSpPr>
          <a:xfrm>
            <a:off x="3037766" y="1788564"/>
            <a:ext cx="370219" cy="354928"/>
            <a:chOff x="3037766" y="1969564"/>
            <a:chExt cx="370219" cy="354928"/>
          </a:xfrm>
        </p:grpSpPr>
        <p:sp>
          <p:nvSpPr>
            <p:cNvPr id="23619" name="Google Shape;23619;p10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10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10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10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3" name="Google Shape;23623;p108"/>
          <p:cNvGrpSpPr/>
          <p:nvPr/>
        </p:nvGrpSpPr>
        <p:grpSpPr>
          <a:xfrm>
            <a:off x="3982553" y="1790730"/>
            <a:ext cx="304566" cy="350501"/>
            <a:chOff x="3982553" y="1971730"/>
            <a:chExt cx="304566" cy="350501"/>
          </a:xfrm>
        </p:grpSpPr>
        <p:sp>
          <p:nvSpPr>
            <p:cNvPr id="23624" name="Google Shape;23624;p10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10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6" name="Google Shape;23626;p108"/>
          <p:cNvGrpSpPr/>
          <p:nvPr/>
        </p:nvGrpSpPr>
        <p:grpSpPr>
          <a:xfrm>
            <a:off x="2567841" y="1813124"/>
            <a:ext cx="399812" cy="306477"/>
            <a:chOff x="2567841" y="1994124"/>
            <a:chExt cx="399812" cy="306477"/>
          </a:xfrm>
        </p:grpSpPr>
        <p:sp>
          <p:nvSpPr>
            <p:cNvPr id="23627" name="Google Shape;23627;p10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10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10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0" name="Google Shape;23630;p108"/>
          <p:cNvGrpSpPr/>
          <p:nvPr/>
        </p:nvGrpSpPr>
        <p:grpSpPr>
          <a:xfrm>
            <a:off x="2212084" y="1779358"/>
            <a:ext cx="324698" cy="372863"/>
            <a:chOff x="2212084" y="1960358"/>
            <a:chExt cx="324698" cy="372863"/>
          </a:xfrm>
        </p:grpSpPr>
        <p:sp>
          <p:nvSpPr>
            <p:cNvPr id="23631" name="Google Shape;23631;p10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10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10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4" name="Google Shape;23634;p108"/>
          <p:cNvGrpSpPr/>
          <p:nvPr/>
        </p:nvGrpSpPr>
        <p:grpSpPr>
          <a:xfrm>
            <a:off x="1805901" y="1779358"/>
            <a:ext cx="284847" cy="373627"/>
            <a:chOff x="1805901" y="1960358"/>
            <a:chExt cx="284847" cy="373627"/>
          </a:xfrm>
        </p:grpSpPr>
        <p:sp>
          <p:nvSpPr>
            <p:cNvPr id="23635" name="Google Shape;23635;p10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10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37" name="Google Shape;23637;p108"/>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108"/>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108"/>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40" name="Google Shape;23640;p108"/>
          <p:cNvGrpSpPr/>
          <p:nvPr/>
        </p:nvGrpSpPr>
        <p:grpSpPr>
          <a:xfrm>
            <a:off x="6656812" y="1848388"/>
            <a:ext cx="368690" cy="245793"/>
            <a:chOff x="6656812" y="2029388"/>
            <a:chExt cx="368690" cy="245793"/>
          </a:xfrm>
        </p:grpSpPr>
        <p:sp>
          <p:nvSpPr>
            <p:cNvPr id="23641" name="Google Shape;23641;p10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10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10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10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10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10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10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10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10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10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1" name="Google Shape;23651;p108"/>
          <p:cNvGrpSpPr/>
          <p:nvPr/>
        </p:nvGrpSpPr>
        <p:grpSpPr>
          <a:xfrm>
            <a:off x="4869651" y="1831218"/>
            <a:ext cx="376654" cy="281566"/>
            <a:chOff x="4869651" y="2012218"/>
            <a:chExt cx="376654" cy="281566"/>
          </a:xfrm>
        </p:grpSpPr>
        <p:sp>
          <p:nvSpPr>
            <p:cNvPr id="23652" name="Google Shape;23652;p10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3" name="Google Shape;23653;p10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10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10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6" name="Google Shape;23656;p108"/>
          <p:cNvGrpSpPr/>
          <p:nvPr/>
        </p:nvGrpSpPr>
        <p:grpSpPr>
          <a:xfrm>
            <a:off x="5306224" y="1831313"/>
            <a:ext cx="367925" cy="281694"/>
            <a:chOff x="5306224" y="2012313"/>
            <a:chExt cx="367925" cy="281694"/>
          </a:xfrm>
        </p:grpSpPr>
        <p:sp>
          <p:nvSpPr>
            <p:cNvPr id="23657" name="Google Shape;23657;p10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10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59" name="Google Shape;23659;p108"/>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60" name="Google Shape;23660;p108"/>
          <p:cNvGrpSpPr/>
          <p:nvPr/>
        </p:nvGrpSpPr>
        <p:grpSpPr>
          <a:xfrm>
            <a:off x="6195998" y="1802102"/>
            <a:ext cx="368308" cy="338746"/>
            <a:chOff x="6195998" y="1983102"/>
            <a:chExt cx="368308" cy="338746"/>
          </a:xfrm>
        </p:grpSpPr>
        <p:sp>
          <p:nvSpPr>
            <p:cNvPr id="23661" name="Google Shape;23661;p10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10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10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4" name="Google Shape;23664;p108"/>
          <p:cNvGrpSpPr/>
          <p:nvPr/>
        </p:nvGrpSpPr>
        <p:grpSpPr>
          <a:xfrm>
            <a:off x="7542031" y="1830835"/>
            <a:ext cx="369072" cy="280037"/>
            <a:chOff x="7542031" y="2011835"/>
            <a:chExt cx="369072" cy="280037"/>
          </a:xfrm>
        </p:grpSpPr>
        <p:sp>
          <p:nvSpPr>
            <p:cNvPr id="23665" name="Google Shape;23665;p10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10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10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10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10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10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10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10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10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4" name="Google Shape;23674;p108"/>
          <p:cNvGrpSpPr/>
          <p:nvPr/>
        </p:nvGrpSpPr>
        <p:grpSpPr>
          <a:xfrm>
            <a:off x="8010427" y="3167503"/>
            <a:ext cx="278795" cy="351615"/>
            <a:chOff x="8010427" y="3348503"/>
            <a:chExt cx="278795" cy="351615"/>
          </a:xfrm>
        </p:grpSpPr>
        <p:sp>
          <p:nvSpPr>
            <p:cNvPr id="23675" name="Google Shape;23675;p10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10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10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10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79" name="Google Shape;23679;p108"/>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80" name="Google Shape;23680;p108"/>
          <p:cNvGrpSpPr/>
          <p:nvPr/>
        </p:nvGrpSpPr>
        <p:grpSpPr>
          <a:xfrm>
            <a:off x="7141900" y="3168204"/>
            <a:ext cx="281057" cy="351010"/>
            <a:chOff x="7141900" y="3349204"/>
            <a:chExt cx="281057" cy="351010"/>
          </a:xfrm>
        </p:grpSpPr>
        <p:sp>
          <p:nvSpPr>
            <p:cNvPr id="23681" name="Google Shape;23681;p10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10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10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4" name="Google Shape;23684;p108"/>
          <p:cNvGrpSpPr/>
          <p:nvPr/>
        </p:nvGrpSpPr>
        <p:grpSpPr>
          <a:xfrm>
            <a:off x="5314188" y="3169032"/>
            <a:ext cx="363752" cy="353113"/>
            <a:chOff x="5314188" y="3350032"/>
            <a:chExt cx="363752" cy="353113"/>
          </a:xfrm>
        </p:grpSpPr>
        <p:sp>
          <p:nvSpPr>
            <p:cNvPr id="23685" name="Google Shape;23685;p10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10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7" name="Google Shape;23687;p108"/>
          <p:cNvGrpSpPr/>
          <p:nvPr/>
        </p:nvGrpSpPr>
        <p:grpSpPr>
          <a:xfrm>
            <a:off x="6203579" y="3167981"/>
            <a:ext cx="351615" cy="350373"/>
            <a:chOff x="6203579" y="3348981"/>
            <a:chExt cx="351615" cy="350373"/>
          </a:xfrm>
        </p:grpSpPr>
        <p:sp>
          <p:nvSpPr>
            <p:cNvPr id="23688" name="Google Shape;23688;p10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10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10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10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10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3" name="Google Shape;23693;p108"/>
          <p:cNvGrpSpPr/>
          <p:nvPr/>
        </p:nvGrpSpPr>
        <p:grpSpPr>
          <a:xfrm>
            <a:off x="5829984" y="3169032"/>
            <a:ext cx="220755" cy="352348"/>
            <a:chOff x="5829984" y="3350032"/>
            <a:chExt cx="220755" cy="352348"/>
          </a:xfrm>
        </p:grpSpPr>
        <p:sp>
          <p:nvSpPr>
            <p:cNvPr id="23694" name="Google Shape;23694;p10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5" name="Google Shape;23695;p10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10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10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8" name="Google Shape;23698;p108"/>
          <p:cNvGrpSpPr/>
          <p:nvPr/>
        </p:nvGrpSpPr>
        <p:grpSpPr>
          <a:xfrm>
            <a:off x="4882170" y="3168841"/>
            <a:ext cx="358464" cy="352316"/>
            <a:chOff x="4882170" y="3349841"/>
            <a:chExt cx="358464" cy="352316"/>
          </a:xfrm>
        </p:grpSpPr>
        <p:sp>
          <p:nvSpPr>
            <p:cNvPr id="23699" name="Google Shape;23699;p10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10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01" name="Google Shape;23701;p108"/>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108"/>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03" name="Google Shape;23703;p108"/>
          <p:cNvGrpSpPr/>
          <p:nvPr/>
        </p:nvGrpSpPr>
        <p:grpSpPr>
          <a:xfrm>
            <a:off x="3044965" y="2254220"/>
            <a:ext cx="400194" cy="324316"/>
            <a:chOff x="3044965" y="2435220"/>
            <a:chExt cx="400194" cy="324316"/>
          </a:xfrm>
        </p:grpSpPr>
        <p:sp>
          <p:nvSpPr>
            <p:cNvPr id="23704" name="Google Shape;23704;p10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10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10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7" name="Google Shape;23707;p108"/>
          <p:cNvGrpSpPr/>
          <p:nvPr/>
        </p:nvGrpSpPr>
        <p:grpSpPr>
          <a:xfrm>
            <a:off x="4878379" y="2292892"/>
            <a:ext cx="367161" cy="287523"/>
            <a:chOff x="4878379" y="2473892"/>
            <a:chExt cx="367161" cy="287523"/>
          </a:xfrm>
        </p:grpSpPr>
        <p:sp>
          <p:nvSpPr>
            <p:cNvPr id="23708" name="Google Shape;23708;p10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10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10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10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10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3" name="Google Shape;23713;p108"/>
          <p:cNvGrpSpPr/>
          <p:nvPr/>
        </p:nvGrpSpPr>
        <p:grpSpPr>
          <a:xfrm>
            <a:off x="1325719" y="2706689"/>
            <a:ext cx="290581" cy="372481"/>
            <a:chOff x="1325719" y="2887689"/>
            <a:chExt cx="290581" cy="372481"/>
          </a:xfrm>
        </p:grpSpPr>
        <p:sp>
          <p:nvSpPr>
            <p:cNvPr id="23714" name="Google Shape;23714;p10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10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16" name="Google Shape;23716;p108"/>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17" name="Google Shape;23717;p108"/>
          <p:cNvGrpSpPr/>
          <p:nvPr/>
        </p:nvGrpSpPr>
        <p:grpSpPr>
          <a:xfrm>
            <a:off x="3510335" y="2711499"/>
            <a:ext cx="360726" cy="361204"/>
            <a:chOff x="3510335" y="2892499"/>
            <a:chExt cx="360726" cy="361204"/>
          </a:xfrm>
        </p:grpSpPr>
        <p:sp>
          <p:nvSpPr>
            <p:cNvPr id="23718" name="Google Shape;23718;p10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10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10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10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10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3" name="Google Shape;23723;p108"/>
          <p:cNvGrpSpPr/>
          <p:nvPr/>
        </p:nvGrpSpPr>
        <p:grpSpPr>
          <a:xfrm>
            <a:off x="3086313" y="2696049"/>
            <a:ext cx="320143" cy="392581"/>
            <a:chOff x="3086313" y="2877049"/>
            <a:chExt cx="320143" cy="392581"/>
          </a:xfrm>
        </p:grpSpPr>
        <p:sp>
          <p:nvSpPr>
            <p:cNvPr id="23724" name="Google Shape;23724;p10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10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10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10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10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10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10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10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10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10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10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10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36" name="Google Shape;23736;p108"/>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37" name="Google Shape;23737;p108"/>
          <p:cNvGrpSpPr/>
          <p:nvPr/>
        </p:nvGrpSpPr>
        <p:grpSpPr>
          <a:xfrm>
            <a:off x="861113" y="2704746"/>
            <a:ext cx="333809" cy="373277"/>
            <a:chOff x="861113" y="2885746"/>
            <a:chExt cx="333809" cy="373277"/>
          </a:xfrm>
        </p:grpSpPr>
        <p:sp>
          <p:nvSpPr>
            <p:cNvPr id="23738" name="Google Shape;23738;p10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10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10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41" name="Google Shape;23741;p108"/>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108"/>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43" name="Google Shape;23743;p108"/>
          <p:cNvGrpSpPr/>
          <p:nvPr/>
        </p:nvGrpSpPr>
        <p:grpSpPr>
          <a:xfrm>
            <a:off x="1297654" y="1323481"/>
            <a:ext cx="349354" cy="362223"/>
            <a:chOff x="1297654" y="1504481"/>
            <a:chExt cx="349354" cy="362223"/>
          </a:xfrm>
        </p:grpSpPr>
        <p:sp>
          <p:nvSpPr>
            <p:cNvPr id="23744" name="Google Shape;23744;p10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10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10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47" name="Google Shape;23747;p108"/>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48" name="Google Shape;23748;p108"/>
          <p:cNvGrpSpPr/>
          <p:nvPr/>
        </p:nvGrpSpPr>
        <p:grpSpPr>
          <a:xfrm>
            <a:off x="852385" y="1329916"/>
            <a:ext cx="353145" cy="351998"/>
            <a:chOff x="852385" y="1510916"/>
            <a:chExt cx="353145" cy="351998"/>
          </a:xfrm>
        </p:grpSpPr>
        <p:sp>
          <p:nvSpPr>
            <p:cNvPr id="23749" name="Google Shape;23749;p10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10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10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2" name="Google Shape;23752;p108"/>
          <p:cNvGrpSpPr/>
          <p:nvPr/>
        </p:nvGrpSpPr>
        <p:grpSpPr>
          <a:xfrm>
            <a:off x="1745217" y="1334471"/>
            <a:ext cx="343269" cy="342505"/>
            <a:chOff x="1745217" y="1515471"/>
            <a:chExt cx="343269" cy="342505"/>
          </a:xfrm>
        </p:grpSpPr>
        <p:sp>
          <p:nvSpPr>
            <p:cNvPr id="23753" name="Google Shape;23753;p10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10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10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10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57" name="Google Shape;23757;p108"/>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8" name="Google Shape;23758;p108"/>
          <p:cNvGrpSpPr/>
          <p:nvPr/>
        </p:nvGrpSpPr>
        <p:grpSpPr>
          <a:xfrm>
            <a:off x="3042703" y="1348137"/>
            <a:ext cx="411535" cy="315587"/>
            <a:chOff x="3042703" y="1529137"/>
            <a:chExt cx="411535" cy="315587"/>
          </a:xfrm>
        </p:grpSpPr>
        <p:sp>
          <p:nvSpPr>
            <p:cNvPr id="23759" name="Google Shape;23759;p10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10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10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2" name="Google Shape;23762;p10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10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10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10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10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10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10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9" name="Google Shape;23769;p108"/>
          <p:cNvGrpSpPr/>
          <p:nvPr/>
        </p:nvGrpSpPr>
        <p:grpSpPr>
          <a:xfrm>
            <a:off x="2629289" y="1363682"/>
            <a:ext cx="350501" cy="284497"/>
            <a:chOff x="2629289" y="1544682"/>
            <a:chExt cx="350501" cy="284497"/>
          </a:xfrm>
        </p:grpSpPr>
        <p:sp>
          <p:nvSpPr>
            <p:cNvPr id="23770" name="Google Shape;23770;p10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10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10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10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10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5" name="Google Shape;23775;p108"/>
          <p:cNvGrpSpPr/>
          <p:nvPr/>
        </p:nvGrpSpPr>
        <p:grpSpPr>
          <a:xfrm>
            <a:off x="5305077" y="1321633"/>
            <a:ext cx="367893" cy="365218"/>
            <a:chOff x="5305077" y="1502633"/>
            <a:chExt cx="367893" cy="365218"/>
          </a:xfrm>
        </p:grpSpPr>
        <p:sp>
          <p:nvSpPr>
            <p:cNvPr id="23776" name="Google Shape;23776;p10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10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8" name="Google Shape;23778;p108"/>
          <p:cNvGrpSpPr/>
          <p:nvPr/>
        </p:nvGrpSpPr>
        <p:grpSpPr>
          <a:xfrm>
            <a:off x="7100170" y="1319117"/>
            <a:ext cx="368308" cy="367033"/>
            <a:chOff x="7100170" y="1500117"/>
            <a:chExt cx="368308" cy="367033"/>
          </a:xfrm>
        </p:grpSpPr>
        <p:sp>
          <p:nvSpPr>
            <p:cNvPr id="23779" name="Google Shape;23779;p10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0" name="Google Shape;23780;p10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10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10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10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10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10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10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10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10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10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10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10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92" name="Google Shape;23792;p108"/>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93" name="Google Shape;23793;p108"/>
          <p:cNvGrpSpPr/>
          <p:nvPr/>
        </p:nvGrpSpPr>
        <p:grpSpPr>
          <a:xfrm>
            <a:off x="6649231" y="1319021"/>
            <a:ext cx="390287" cy="367065"/>
            <a:chOff x="6649231" y="1500021"/>
            <a:chExt cx="390287" cy="367065"/>
          </a:xfrm>
        </p:grpSpPr>
        <p:sp>
          <p:nvSpPr>
            <p:cNvPr id="23794" name="Google Shape;23794;p10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10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10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10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10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10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10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10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10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10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10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10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6" name="Google Shape;23806;p108"/>
          <p:cNvGrpSpPr/>
          <p:nvPr/>
        </p:nvGrpSpPr>
        <p:grpSpPr>
          <a:xfrm>
            <a:off x="5746938" y="1362503"/>
            <a:ext cx="387261" cy="280356"/>
            <a:chOff x="5746938" y="1543503"/>
            <a:chExt cx="387261" cy="280356"/>
          </a:xfrm>
        </p:grpSpPr>
        <p:sp>
          <p:nvSpPr>
            <p:cNvPr id="23807" name="Google Shape;23807;p10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10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9" name="Google Shape;23809;p108"/>
          <p:cNvGrpSpPr/>
          <p:nvPr/>
        </p:nvGrpSpPr>
        <p:grpSpPr>
          <a:xfrm>
            <a:off x="6196730" y="1344346"/>
            <a:ext cx="369072" cy="317467"/>
            <a:chOff x="6196730" y="1525346"/>
            <a:chExt cx="369072" cy="317467"/>
          </a:xfrm>
        </p:grpSpPr>
        <p:sp>
          <p:nvSpPr>
            <p:cNvPr id="23810" name="Google Shape;23810;p10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10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10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3" name="Google Shape;23813;p108"/>
          <p:cNvGrpSpPr/>
          <p:nvPr/>
        </p:nvGrpSpPr>
        <p:grpSpPr>
          <a:xfrm>
            <a:off x="4940592" y="1319690"/>
            <a:ext cx="246558" cy="367161"/>
            <a:chOff x="4940592" y="1500690"/>
            <a:chExt cx="246558" cy="367161"/>
          </a:xfrm>
        </p:grpSpPr>
        <p:sp>
          <p:nvSpPr>
            <p:cNvPr id="23814" name="Google Shape;23814;p10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10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10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10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8" name="Google Shape;23818;p108"/>
          <p:cNvGrpSpPr/>
          <p:nvPr/>
        </p:nvGrpSpPr>
        <p:grpSpPr>
          <a:xfrm>
            <a:off x="7964906" y="1318894"/>
            <a:ext cx="380858" cy="367575"/>
            <a:chOff x="7964906" y="1499894"/>
            <a:chExt cx="380858" cy="367575"/>
          </a:xfrm>
        </p:grpSpPr>
        <p:sp>
          <p:nvSpPr>
            <p:cNvPr id="23819" name="Google Shape;23819;p10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10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10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22" name="Google Shape;23822;p108"/>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23" name="Google Shape;23823;p108"/>
          <p:cNvGrpSpPr/>
          <p:nvPr/>
        </p:nvGrpSpPr>
        <p:grpSpPr>
          <a:xfrm>
            <a:off x="8007400" y="2721278"/>
            <a:ext cx="285230" cy="355597"/>
            <a:chOff x="8007400" y="2902278"/>
            <a:chExt cx="285230" cy="355597"/>
          </a:xfrm>
        </p:grpSpPr>
        <p:sp>
          <p:nvSpPr>
            <p:cNvPr id="23824" name="Google Shape;23824;p10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10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6" name="Google Shape;23826;p108"/>
          <p:cNvGrpSpPr/>
          <p:nvPr/>
        </p:nvGrpSpPr>
        <p:grpSpPr>
          <a:xfrm>
            <a:off x="6219124" y="2721788"/>
            <a:ext cx="318231" cy="355470"/>
            <a:chOff x="6219124" y="2902788"/>
            <a:chExt cx="318231" cy="355470"/>
          </a:xfrm>
        </p:grpSpPr>
        <p:sp>
          <p:nvSpPr>
            <p:cNvPr id="23827" name="Google Shape;23827;p10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10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10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0" name="Google Shape;23830;p108"/>
          <p:cNvGrpSpPr/>
          <p:nvPr/>
        </p:nvGrpSpPr>
        <p:grpSpPr>
          <a:xfrm>
            <a:off x="4969421" y="2721852"/>
            <a:ext cx="185109" cy="355406"/>
            <a:chOff x="4969421" y="2902852"/>
            <a:chExt cx="185109" cy="355406"/>
          </a:xfrm>
        </p:grpSpPr>
        <p:sp>
          <p:nvSpPr>
            <p:cNvPr id="23831" name="Google Shape;23831;p10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10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10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10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10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10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37" name="Google Shape;23837;p108"/>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108"/>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39" name="Google Shape;23839;p108"/>
          <p:cNvGrpSpPr/>
          <p:nvPr/>
        </p:nvGrpSpPr>
        <p:grpSpPr>
          <a:xfrm>
            <a:off x="6685259" y="2721852"/>
            <a:ext cx="311414" cy="355406"/>
            <a:chOff x="6685259" y="2902852"/>
            <a:chExt cx="311414" cy="355406"/>
          </a:xfrm>
        </p:grpSpPr>
        <p:sp>
          <p:nvSpPr>
            <p:cNvPr id="23840" name="Google Shape;23840;p10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10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10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3" name="Google Shape;23843;p108"/>
          <p:cNvGrpSpPr/>
          <p:nvPr/>
        </p:nvGrpSpPr>
        <p:grpSpPr>
          <a:xfrm>
            <a:off x="5309250" y="2722170"/>
            <a:ext cx="359579" cy="355852"/>
            <a:chOff x="5309250" y="2903170"/>
            <a:chExt cx="359579" cy="355852"/>
          </a:xfrm>
        </p:grpSpPr>
        <p:sp>
          <p:nvSpPr>
            <p:cNvPr id="23844" name="Google Shape;23844;p10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10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10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7" name="Google Shape;23847;p108"/>
          <p:cNvGrpSpPr/>
          <p:nvPr/>
        </p:nvGrpSpPr>
        <p:grpSpPr>
          <a:xfrm>
            <a:off x="2199565" y="2240172"/>
            <a:ext cx="312179" cy="353431"/>
            <a:chOff x="2199565" y="2421172"/>
            <a:chExt cx="312179" cy="353431"/>
          </a:xfrm>
        </p:grpSpPr>
        <p:sp>
          <p:nvSpPr>
            <p:cNvPr id="23848" name="Google Shape;23848;p10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10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0" name="Google Shape;23850;p108"/>
          <p:cNvGrpSpPr/>
          <p:nvPr/>
        </p:nvGrpSpPr>
        <p:grpSpPr>
          <a:xfrm>
            <a:off x="1750887" y="2244727"/>
            <a:ext cx="320143" cy="343269"/>
            <a:chOff x="1750887" y="2425727"/>
            <a:chExt cx="320143" cy="343269"/>
          </a:xfrm>
        </p:grpSpPr>
        <p:sp>
          <p:nvSpPr>
            <p:cNvPr id="23851" name="Google Shape;23851;p10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10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3" name="Google Shape;23853;p108"/>
          <p:cNvGrpSpPr/>
          <p:nvPr/>
        </p:nvGrpSpPr>
        <p:grpSpPr>
          <a:xfrm>
            <a:off x="1298037" y="2244727"/>
            <a:ext cx="338364" cy="342887"/>
            <a:chOff x="1298037" y="2425727"/>
            <a:chExt cx="338364" cy="342887"/>
          </a:xfrm>
        </p:grpSpPr>
        <p:sp>
          <p:nvSpPr>
            <p:cNvPr id="23854" name="Google Shape;23854;p10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10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10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10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58" name="Google Shape;23858;p108"/>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59" name="Google Shape;23859;p108"/>
          <p:cNvGrpSpPr/>
          <p:nvPr/>
        </p:nvGrpSpPr>
        <p:grpSpPr>
          <a:xfrm>
            <a:off x="3974207" y="2248009"/>
            <a:ext cx="320143" cy="338491"/>
            <a:chOff x="3974207" y="2429009"/>
            <a:chExt cx="320143" cy="338491"/>
          </a:xfrm>
        </p:grpSpPr>
        <p:sp>
          <p:nvSpPr>
            <p:cNvPr id="23860" name="Google Shape;23860;p10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1" name="Google Shape;23861;p10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2" name="Google Shape;23862;p108"/>
          <p:cNvGrpSpPr/>
          <p:nvPr/>
        </p:nvGrpSpPr>
        <p:grpSpPr>
          <a:xfrm>
            <a:off x="2623237" y="2250047"/>
            <a:ext cx="355024" cy="332630"/>
            <a:chOff x="2623237" y="2431047"/>
            <a:chExt cx="355024" cy="332630"/>
          </a:xfrm>
        </p:grpSpPr>
        <p:sp>
          <p:nvSpPr>
            <p:cNvPr id="23863" name="Google Shape;23863;p10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10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10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10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7" name="Google Shape;23867;p108"/>
          <p:cNvGrpSpPr/>
          <p:nvPr/>
        </p:nvGrpSpPr>
        <p:grpSpPr>
          <a:xfrm>
            <a:off x="6657194" y="2253073"/>
            <a:ext cx="375507" cy="367925"/>
            <a:chOff x="6657194" y="2434073"/>
            <a:chExt cx="375507" cy="367925"/>
          </a:xfrm>
        </p:grpSpPr>
        <p:sp>
          <p:nvSpPr>
            <p:cNvPr id="23868" name="Google Shape;23868;p10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10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10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1" name="Google Shape;23871;p108"/>
          <p:cNvGrpSpPr/>
          <p:nvPr/>
        </p:nvGrpSpPr>
        <p:grpSpPr>
          <a:xfrm>
            <a:off x="7101317" y="2260655"/>
            <a:ext cx="367925" cy="352380"/>
            <a:chOff x="7101317" y="2441655"/>
            <a:chExt cx="367925" cy="352380"/>
          </a:xfrm>
        </p:grpSpPr>
        <p:sp>
          <p:nvSpPr>
            <p:cNvPr id="23872" name="Google Shape;23872;p10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3" name="Google Shape;23873;p10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4" name="Google Shape;23874;p108"/>
          <p:cNvGrpSpPr/>
          <p:nvPr/>
        </p:nvGrpSpPr>
        <p:grpSpPr>
          <a:xfrm>
            <a:off x="5756399" y="2253456"/>
            <a:ext cx="367925" cy="367161"/>
            <a:chOff x="5756399" y="2434456"/>
            <a:chExt cx="367925" cy="367161"/>
          </a:xfrm>
        </p:grpSpPr>
        <p:sp>
          <p:nvSpPr>
            <p:cNvPr id="23875" name="Google Shape;23875;p10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10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10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10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10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10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10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82" name="Google Shape;23882;p108"/>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108"/>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84" name="Google Shape;23884;p108"/>
          <p:cNvGrpSpPr/>
          <p:nvPr/>
        </p:nvGrpSpPr>
        <p:grpSpPr>
          <a:xfrm>
            <a:off x="7964906" y="2253073"/>
            <a:ext cx="373627" cy="367925"/>
            <a:chOff x="7964906" y="2434073"/>
            <a:chExt cx="373627" cy="367925"/>
          </a:xfrm>
        </p:grpSpPr>
        <p:sp>
          <p:nvSpPr>
            <p:cNvPr id="23885" name="Google Shape;23885;p10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10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7" name="Google Shape;23887;p108"/>
          <p:cNvGrpSpPr/>
          <p:nvPr/>
        </p:nvGrpSpPr>
        <p:grpSpPr>
          <a:xfrm>
            <a:off x="6194086" y="2256737"/>
            <a:ext cx="369837" cy="360471"/>
            <a:chOff x="6194086" y="2437737"/>
            <a:chExt cx="369837" cy="360471"/>
          </a:xfrm>
        </p:grpSpPr>
        <p:sp>
          <p:nvSpPr>
            <p:cNvPr id="23888" name="Google Shape;23888;p10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10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90" name="Google Shape;23890;p108"/>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23891" name="Google Shape;23891;p108"/>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895" name="Shape 23895"/>
        <p:cNvGrpSpPr/>
        <p:nvPr/>
      </p:nvGrpSpPr>
      <p:grpSpPr>
        <a:xfrm>
          <a:off x="0" y="0"/>
          <a:ext cx="0" cy="0"/>
          <a:chOff x="0" y="0"/>
          <a:chExt cx="0" cy="0"/>
        </a:xfrm>
      </p:grpSpPr>
      <p:grpSp>
        <p:nvGrpSpPr>
          <p:cNvPr id="23896" name="Google Shape;23896;p109"/>
          <p:cNvGrpSpPr/>
          <p:nvPr/>
        </p:nvGrpSpPr>
        <p:grpSpPr>
          <a:xfrm>
            <a:off x="3541011" y="1334344"/>
            <a:ext cx="350166" cy="349434"/>
            <a:chOff x="3541011" y="1508594"/>
            <a:chExt cx="350166" cy="349434"/>
          </a:xfrm>
        </p:grpSpPr>
        <p:sp>
          <p:nvSpPr>
            <p:cNvPr id="23897" name="Google Shape;23897;p10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10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10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10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10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10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10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10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10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10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7" name="Google Shape;23907;p10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10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10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0" name="Google Shape;23910;p109"/>
          <p:cNvGrpSpPr/>
          <p:nvPr/>
        </p:nvGrpSpPr>
        <p:grpSpPr>
          <a:xfrm>
            <a:off x="3122257" y="1334344"/>
            <a:ext cx="294850" cy="349434"/>
            <a:chOff x="3122257" y="1508594"/>
            <a:chExt cx="294850" cy="349434"/>
          </a:xfrm>
        </p:grpSpPr>
        <p:sp>
          <p:nvSpPr>
            <p:cNvPr id="23911" name="Google Shape;23911;p10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10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10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10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10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6" name="Google Shape;23916;p109"/>
          <p:cNvGrpSpPr/>
          <p:nvPr/>
        </p:nvGrpSpPr>
        <p:grpSpPr>
          <a:xfrm>
            <a:off x="910723" y="1333962"/>
            <a:ext cx="251660" cy="350166"/>
            <a:chOff x="910723" y="1508212"/>
            <a:chExt cx="251660" cy="350166"/>
          </a:xfrm>
        </p:grpSpPr>
        <p:sp>
          <p:nvSpPr>
            <p:cNvPr id="23917" name="Google Shape;23917;p10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10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10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10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10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10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10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10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5" name="Google Shape;23925;p10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10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10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10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10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10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10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10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10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4" name="Google Shape;23934;p109"/>
          <p:cNvGrpSpPr/>
          <p:nvPr/>
        </p:nvGrpSpPr>
        <p:grpSpPr>
          <a:xfrm>
            <a:off x="1308631" y="1333580"/>
            <a:ext cx="350166" cy="350198"/>
            <a:chOff x="1308631" y="1507830"/>
            <a:chExt cx="350166" cy="350198"/>
          </a:xfrm>
        </p:grpSpPr>
        <p:sp>
          <p:nvSpPr>
            <p:cNvPr id="23935" name="Google Shape;23935;p10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10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10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10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9" name="Google Shape;23939;p109"/>
          <p:cNvGrpSpPr/>
          <p:nvPr/>
        </p:nvGrpSpPr>
        <p:grpSpPr>
          <a:xfrm>
            <a:off x="1756921" y="1335489"/>
            <a:ext cx="345997" cy="345997"/>
            <a:chOff x="1756921" y="1509739"/>
            <a:chExt cx="345997" cy="345997"/>
          </a:xfrm>
        </p:grpSpPr>
        <p:sp>
          <p:nvSpPr>
            <p:cNvPr id="23940" name="Google Shape;23940;p10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10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10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3" name="Google Shape;23943;p10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10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10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10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10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10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10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10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10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10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3" name="Google Shape;23953;p10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10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10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10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7" name="Google Shape;23957;p109"/>
          <p:cNvGrpSpPr/>
          <p:nvPr/>
        </p:nvGrpSpPr>
        <p:grpSpPr>
          <a:xfrm>
            <a:off x="2216956" y="1336253"/>
            <a:ext cx="318721" cy="345615"/>
            <a:chOff x="2216956" y="1510503"/>
            <a:chExt cx="318721" cy="345615"/>
          </a:xfrm>
        </p:grpSpPr>
        <p:sp>
          <p:nvSpPr>
            <p:cNvPr id="23958" name="Google Shape;23958;p10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10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10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10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10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3" name="Google Shape;23963;p109"/>
          <p:cNvGrpSpPr/>
          <p:nvPr/>
        </p:nvGrpSpPr>
        <p:grpSpPr>
          <a:xfrm>
            <a:off x="3988156" y="1394211"/>
            <a:ext cx="349052" cy="230049"/>
            <a:chOff x="3988156" y="1568461"/>
            <a:chExt cx="349052" cy="230049"/>
          </a:xfrm>
        </p:grpSpPr>
        <p:sp>
          <p:nvSpPr>
            <p:cNvPr id="23964" name="Google Shape;23964;p10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10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10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10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10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10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10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1" name="Google Shape;23971;p109"/>
          <p:cNvGrpSpPr/>
          <p:nvPr/>
        </p:nvGrpSpPr>
        <p:grpSpPr>
          <a:xfrm>
            <a:off x="2633037" y="1325623"/>
            <a:ext cx="379002" cy="366112"/>
            <a:chOff x="2633037" y="1499873"/>
            <a:chExt cx="379002" cy="366112"/>
          </a:xfrm>
        </p:grpSpPr>
        <p:sp>
          <p:nvSpPr>
            <p:cNvPr id="23972" name="Google Shape;23972;p10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10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10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10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10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10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8" name="Google Shape;23978;p109"/>
          <p:cNvGrpSpPr/>
          <p:nvPr/>
        </p:nvGrpSpPr>
        <p:grpSpPr>
          <a:xfrm>
            <a:off x="6675256" y="1341919"/>
            <a:ext cx="327823" cy="357009"/>
            <a:chOff x="6675256" y="1516169"/>
            <a:chExt cx="327823" cy="357009"/>
          </a:xfrm>
        </p:grpSpPr>
        <p:sp>
          <p:nvSpPr>
            <p:cNvPr id="23979" name="Google Shape;23979;p10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10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10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10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10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10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10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10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10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8" name="Google Shape;23988;p109"/>
          <p:cNvGrpSpPr/>
          <p:nvPr/>
        </p:nvGrpSpPr>
        <p:grpSpPr>
          <a:xfrm>
            <a:off x="8020159" y="1342301"/>
            <a:ext cx="300897" cy="356627"/>
            <a:chOff x="8020159" y="1516551"/>
            <a:chExt cx="300897" cy="356627"/>
          </a:xfrm>
        </p:grpSpPr>
        <p:sp>
          <p:nvSpPr>
            <p:cNvPr id="23989" name="Google Shape;23989;p10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10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10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10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10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4" name="Google Shape;23994;p109"/>
          <p:cNvGrpSpPr/>
          <p:nvPr/>
        </p:nvGrpSpPr>
        <p:grpSpPr>
          <a:xfrm>
            <a:off x="5377363" y="1341919"/>
            <a:ext cx="257357" cy="356627"/>
            <a:chOff x="5377363" y="1516169"/>
            <a:chExt cx="257357" cy="356627"/>
          </a:xfrm>
        </p:grpSpPr>
        <p:sp>
          <p:nvSpPr>
            <p:cNvPr id="23995" name="Google Shape;23995;p10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10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10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10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10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10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10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10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10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10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10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10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10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10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10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10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10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2" name="Google Shape;24012;p109"/>
          <p:cNvGrpSpPr/>
          <p:nvPr/>
        </p:nvGrpSpPr>
        <p:grpSpPr>
          <a:xfrm>
            <a:off x="4880567" y="1361620"/>
            <a:ext cx="356245" cy="317607"/>
            <a:chOff x="4880567" y="1535870"/>
            <a:chExt cx="356245" cy="317607"/>
          </a:xfrm>
        </p:grpSpPr>
        <p:sp>
          <p:nvSpPr>
            <p:cNvPr id="24013" name="Google Shape;24013;p10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10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10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10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10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8" name="Google Shape;24018;p109"/>
          <p:cNvGrpSpPr/>
          <p:nvPr/>
        </p:nvGrpSpPr>
        <p:grpSpPr>
          <a:xfrm>
            <a:off x="5771483" y="1341537"/>
            <a:ext cx="357359" cy="357391"/>
            <a:chOff x="5771483" y="1515787"/>
            <a:chExt cx="357359" cy="357391"/>
          </a:xfrm>
        </p:grpSpPr>
        <p:sp>
          <p:nvSpPr>
            <p:cNvPr id="24019" name="Google Shape;24019;p10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10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10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10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3" name="Google Shape;24023;p109"/>
          <p:cNvGrpSpPr/>
          <p:nvPr/>
        </p:nvGrpSpPr>
        <p:grpSpPr>
          <a:xfrm>
            <a:off x="7121669" y="1359360"/>
            <a:ext cx="321362" cy="321362"/>
            <a:chOff x="7121669" y="1533610"/>
            <a:chExt cx="321362" cy="321362"/>
          </a:xfrm>
        </p:grpSpPr>
        <p:sp>
          <p:nvSpPr>
            <p:cNvPr id="24024" name="Google Shape;24024;p10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10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10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10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8" name="Google Shape;24028;p109"/>
          <p:cNvGrpSpPr/>
          <p:nvPr/>
        </p:nvGrpSpPr>
        <p:grpSpPr>
          <a:xfrm>
            <a:off x="7562766" y="1340614"/>
            <a:ext cx="327059" cy="360192"/>
            <a:chOff x="7562766" y="1514864"/>
            <a:chExt cx="327059" cy="360192"/>
          </a:xfrm>
        </p:grpSpPr>
        <p:sp>
          <p:nvSpPr>
            <p:cNvPr id="24029" name="Google Shape;24029;p10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10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10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10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3" name="Google Shape;24033;p109"/>
          <p:cNvGrpSpPr/>
          <p:nvPr/>
        </p:nvGrpSpPr>
        <p:grpSpPr>
          <a:xfrm>
            <a:off x="6221229" y="1324423"/>
            <a:ext cx="361636" cy="362183"/>
            <a:chOff x="6259175" y="1559008"/>
            <a:chExt cx="271743" cy="272093"/>
          </a:xfrm>
        </p:grpSpPr>
        <p:sp>
          <p:nvSpPr>
            <p:cNvPr id="24034" name="Google Shape;24034;p10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10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10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10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10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10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10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10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10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10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10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10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10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10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10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10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0" name="Google Shape;24050;p10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1" name="Google Shape;24051;p109"/>
          <p:cNvGrpSpPr/>
          <p:nvPr/>
        </p:nvGrpSpPr>
        <p:grpSpPr>
          <a:xfrm>
            <a:off x="6671087" y="1835054"/>
            <a:ext cx="332757" cy="281833"/>
            <a:chOff x="6671087" y="2009304"/>
            <a:chExt cx="332757" cy="281833"/>
          </a:xfrm>
        </p:grpSpPr>
        <p:sp>
          <p:nvSpPr>
            <p:cNvPr id="24052" name="Google Shape;24052;p10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10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54" name="Google Shape;24054;p109"/>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55" name="Google Shape;24055;p109"/>
          <p:cNvGrpSpPr/>
          <p:nvPr/>
        </p:nvGrpSpPr>
        <p:grpSpPr>
          <a:xfrm>
            <a:off x="2201806" y="1802335"/>
            <a:ext cx="349784" cy="349434"/>
            <a:chOff x="2201806" y="1976585"/>
            <a:chExt cx="349784" cy="349434"/>
          </a:xfrm>
        </p:grpSpPr>
        <p:sp>
          <p:nvSpPr>
            <p:cNvPr id="24056" name="Google Shape;24056;p10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10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10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10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0" name="Google Shape;24060;p109"/>
          <p:cNvGrpSpPr/>
          <p:nvPr/>
        </p:nvGrpSpPr>
        <p:grpSpPr>
          <a:xfrm>
            <a:off x="3094217" y="1802335"/>
            <a:ext cx="350198" cy="350548"/>
            <a:chOff x="3094217" y="1976585"/>
            <a:chExt cx="350198" cy="350548"/>
          </a:xfrm>
        </p:grpSpPr>
        <p:sp>
          <p:nvSpPr>
            <p:cNvPr id="24061" name="Google Shape;24061;p10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10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10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10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10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10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10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10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10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10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10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10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10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74" name="Google Shape;24074;p109"/>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75" name="Google Shape;24075;p109"/>
          <p:cNvGrpSpPr/>
          <p:nvPr/>
        </p:nvGrpSpPr>
        <p:grpSpPr>
          <a:xfrm>
            <a:off x="3979435" y="1802335"/>
            <a:ext cx="345265" cy="349848"/>
            <a:chOff x="3979435" y="1976585"/>
            <a:chExt cx="345265" cy="349848"/>
          </a:xfrm>
        </p:grpSpPr>
        <p:sp>
          <p:nvSpPr>
            <p:cNvPr id="24076" name="Google Shape;24076;p10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10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10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10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10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10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10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10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10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10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10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10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10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10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10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10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10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3" name="Google Shape;24093;p109"/>
          <p:cNvGrpSpPr/>
          <p:nvPr/>
        </p:nvGrpSpPr>
        <p:grpSpPr>
          <a:xfrm>
            <a:off x="3576626" y="1801571"/>
            <a:ext cx="284251" cy="351694"/>
            <a:chOff x="3576626" y="1975821"/>
            <a:chExt cx="284251" cy="351694"/>
          </a:xfrm>
        </p:grpSpPr>
        <p:sp>
          <p:nvSpPr>
            <p:cNvPr id="24094" name="Google Shape;24094;p10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10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10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7" name="Google Shape;24097;p109"/>
          <p:cNvGrpSpPr/>
          <p:nvPr/>
        </p:nvGrpSpPr>
        <p:grpSpPr>
          <a:xfrm>
            <a:off x="2722090" y="2715912"/>
            <a:ext cx="238770" cy="371841"/>
            <a:chOff x="2722090" y="2890162"/>
            <a:chExt cx="238770" cy="371841"/>
          </a:xfrm>
        </p:grpSpPr>
        <p:sp>
          <p:nvSpPr>
            <p:cNvPr id="24098" name="Google Shape;24098;p10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10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10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01" name="Google Shape;24101;p109"/>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02" name="Google Shape;24102;p109"/>
          <p:cNvGrpSpPr/>
          <p:nvPr/>
        </p:nvGrpSpPr>
        <p:grpSpPr>
          <a:xfrm>
            <a:off x="6216367" y="1795906"/>
            <a:ext cx="361147" cy="361147"/>
            <a:chOff x="6216367" y="1970156"/>
            <a:chExt cx="361147" cy="361147"/>
          </a:xfrm>
        </p:grpSpPr>
        <p:sp>
          <p:nvSpPr>
            <p:cNvPr id="24103" name="Google Shape;24103;p10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10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10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10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7" name="Google Shape;24107;p109"/>
          <p:cNvGrpSpPr/>
          <p:nvPr/>
        </p:nvGrpSpPr>
        <p:grpSpPr>
          <a:xfrm>
            <a:off x="1289311" y="2751972"/>
            <a:ext cx="408156" cy="299783"/>
            <a:chOff x="1289311" y="2926222"/>
            <a:chExt cx="408156" cy="299783"/>
          </a:xfrm>
        </p:grpSpPr>
        <p:sp>
          <p:nvSpPr>
            <p:cNvPr id="24108" name="Google Shape;24108;p10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10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0" name="Google Shape;24110;p109"/>
          <p:cNvGrpSpPr/>
          <p:nvPr/>
        </p:nvGrpSpPr>
        <p:grpSpPr>
          <a:xfrm>
            <a:off x="7978465" y="1795142"/>
            <a:ext cx="361147" cy="360797"/>
            <a:chOff x="7978465" y="1969392"/>
            <a:chExt cx="361147" cy="360797"/>
          </a:xfrm>
        </p:grpSpPr>
        <p:sp>
          <p:nvSpPr>
            <p:cNvPr id="24111" name="Google Shape;24111;p10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10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10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4" name="Google Shape;24114;p10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10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10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10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10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10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20" name="Google Shape;24120;p109"/>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21" name="Google Shape;24121;p109"/>
          <p:cNvGrpSpPr/>
          <p:nvPr/>
        </p:nvGrpSpPr>
        <p:grpSpPr>
          <a:xfrm>
            <a:off x="854261" y="2734563"/>
            <a:ext cx="377474" cy="335748"/>
            <a:chOff x="854261" y="2908813"/>
            <a:chExt cx="377474" cy="335748"/>
          </a:xfrm>
        </p:grpSpPr>
        <p:sp>
          <p:nvSpPr>
            <p:cNvPr id="24122" name="Google Shape;24122;p10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10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10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10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6" name="Google Shape;24126;p10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7" name="Google Shape;24127;p109"/>
          <p:cNvGrpSpPr/>
          <p:nvPr/>
        </p:nvGrpSpPr>
        <p:grpSpPr>
          <a:xfrm>
            <a:off x="1749728" y="2720527"/>
            <a:ext cx="386927" cy="363438"/>
            <a:chOff x="1749728" y="2894777"/>
            <a:chExt cx="386927" cy="363438"/>
          </a:xfrm>
        </p:grpSpPr>
        <p:sp>
          <p:nvSpPr>
            <p:cNvPr id="24128" name="Google Shape;24128;p10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10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10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10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10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10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10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5" name="Google Shape;24135;p109"/>
          <p:cNvGrpSpPr/>
          <p:nvPr/>
        </p:nvGrpSpPr>
        <p:grpSpPr>
          <a:xfrm>
            <a:off x="7098912" y="1795142"/>
            <a:ext cx="359651" cy="361560"/>
            <a:chOff x="7098912" y="1969392"/>
            <a:chExt cx="359651" cy="361560"/>
          </a:xfrm>
        </p:grpSpPr>
        <p:sp>
          <p:nvSpPr>
            <p:cNvPr id="24136" name="Google Shape;24136;p10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10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10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10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10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10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10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10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10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10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10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7" name="Google Shape;24147;p10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10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49" name="Google Shape;24149;p109"/>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50" name="Google Shape;24150;p109"/>
          <p:cNvGrpSpPr/>
          <p:nvPr/>
        </p:nvGrpSpPr>
        <p:grpSpPr>
          <a:xfrm>
            <a:off x="5352728" y="1815989"/>
            <a:ext cx="327091" cy="322508"/>
            <a:chOff x="5352728" y="1990239"/>
            <a:chExt cx="327091" cy="322508"/>
          </a:xfrm>
        </p:grpSpPr>
        <p:sp>
          <p:nvSpPr>
            <p:cNvPr id="24151" name="Google Shape;24151;p10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10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10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4" name="Google Shape;24154;p109"/>
          <p:cNvGrpSpPr/>
          <p:nvPr/>
        </p:nvGrpSpPr>
        <p:grpSpPr>
          <a:xfrm>
            <a:off x="7538896" y="1795906"/>
            <a:ext cx="361147" cy="361529"/>
            <a:chOff x="7538896" y="1970156"/>
            <a:chExt cx="361147" cy="361529"/>
          </a:xfrm>
        </p:grpSpPr>
        <p:sp>
          <p:nvSpPr>
            <p:cNvPr id="24155" name="Google Shape;24155;p10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10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10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10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10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10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1" name="Google Shape;24161;p109"/>
          <p:cNvGrpSpPr/>
          <p:nvPr/>
        </p:nvGrpSpPr>
        <p:grpSpPr>
          <a:xfrm>
            <a:off x="4896099" y="1796670"/>
            <a:ext cx="358155" cy="358123"/>
            <a:chOff x="4896099" y="1970920"/>
            <a:chExt cx="358155" cy="358123"/>
          </a:xfrm>
        </p:grpSpPr>
        <p:sp>
          <p:nvSpPr>
            <p:cNvPr id="24162" name="Google Shape;24162;p10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10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10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5" name="Google Shape;24165;p109"/>
          <p:cNvGrpSpPr/>
          <p:nvPr/>
        </p:nvGrpSpPr>
        <p:grpSpPr>
          <a:xfrm>
            <a:off x="4048787" y="2802769"/>
            <a:ext cx="283488" cy="198604"/>
            <a:chOff x="4048787" y="2977019"/>
            <a:chExt cx="283488" cy="198604"/>
          </a:xfrm>
        </p:grpSpPr>
        <p:sp>
          <p:nvSpPr>
            <p:cNvPr id="24166" name="Google Shape;24166;p10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10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10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10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10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10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2" name="Google Shape;24172;p109"/>
          <p:cNvGrpSpPr/>
          <p:nvPr/>
        </p:nvGrpSpPr>
        <p:grpSpPr>
          <a:xfrm>
            <a:off x="4054103" y="2255941"/>
            <a:ext cx="218687" cy="349052"/>
            <a:chOff x="4054103" y="2430191"/>
            <a:chExt cx="218687" cy="349052"/>
          </a:xfrm>
        </p:grpSpPr>
        <p:sp>
          <p:nvSpPr>
            <p:cNvPr id="24173" name="Google Shape;24173;p10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10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5" name="Google Shape;24175;p109"/>
          <p:cNvGrpSpPr/>
          <p:nvPr/>
        </p:nvGrpSpPr>
        <p:grpSpPr>
          <a:xfrm>
            <a:off x="2185128" y="2253299"/>
            <a:ext cx="382758" cy="356595"/>
            <a:chOff x="2185128" y="2427549"/>
            <a:chExt cx="382758" cy="356595"/>
          </a:xfrm>
        </p:grpSpPr>
        <p:sp>
          <p:nvSpPr>
            <p:cNvPr id="24176" name="Google Shape;24176;p10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10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10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10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0" name="Google Shape;24180;p109"/>
          <p:cNvGrpSpPr/>
          <p:nvPr/>
        </p:nvGrpSpPr>
        <p:grpSpPr>
          <a:xfrm>
            <a:off x="3539102" y="2253299"/>
            <a:ext cx="355099" cy="355481"/>
            <a:chOff x="3539102" y="2427549"/>
            <a:chExt cx="355099" cy="355481"/>
          </a:xfrm>
        </p:grpSpPr>
        <p:sp>
          <p:nvSpPr>
            <p:cNvPr id="24181" name="Google Shape;24181;p10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10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3" name="Google Shape;24183;p109"/>
          <p:cNvGrpSpPr/>
          <p:nvPr/>
        </p:nvGrpSpPr>
        <p:grpSpPr>
          <a:xfrm>
            <a:off x="2656907" y="2265043"/>
            <a:ext cx="332757" cy="332343"/>
            <a:chOff x="2656907" y="2439293"/>
            <a:chExt cx="332757" cy="332343"/>
          </a:xfrm>
        </p:grpSpPr>
        <p:sp>
          <p:nvSpPr>
            <p:cNvPr id="24184" name="Google Shape;24184;p10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10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10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10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10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10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10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1" name="Google Shape;24191;p109"/>
          <p:cNvGrpSpPr/>
          <p:nvPr/>
        </p:nvGrpSpPr>
        <p:grpSpPr>
          <a:xfrm>
            <a:off x="1731523" y="2248366"/>
            <a:ext cx="399435" cy="365698"/>
            <a:chOff x="1731523" y="2422616"/>
            <a:chExt cx="399435" cy="365698"/>
          </a:xfrm>
        </p:grpSpPr>
        <p:sp>
          <p:nvSpPr>
            <p:cNvPr id="24192" name="Google Shape;24192;p10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10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10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5" name="Google Shape;24195;p109"/>
          <p:cNvGrpSpPr/>
          <p:nvPr/>
        </p:nvGrpSpPr>
        <p:grpSpPr>
          <a:xfrm>
            <a:off x="3097241" y="2259314"/>
            <a:ext cx="344883" cy="343387"/>
            <a:chOff x="3097241" y="2433564"/>
            <a:chExt cx="344883" cy="343387"/>
          </a:xfrm>
        </p:grpSpPr>
        <p:sp>
          <p:nvSpPr>
            <p:cNvPr id="24196" name="Google Shape;24196;p10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10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10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10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10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10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10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10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10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5" name="Google Shape;24205;p109"/>
          <p:cNvGrpSpPr/>
          <p:nvPr/>
        </p:nvGrpSpPr>
        <p:grpSpPr>
          <a:xfrm>
            <a:off x="1278299" y="2265043"/>
            <a:ext cx="410829" cy="332343"/>
            <a:chOff x="1278299" y="2439293"/>
            <a:chExt cx="410829" cy="332343"/>
          </a:xfrm>
        </p:grpSpPr>
        <p:sp>
          <p:nvSpPr>
            <p:cNvPr id="24206" name="Google Shape;24206;p10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10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10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10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0" name="Google Shape;24210;p10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10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10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10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4" name="Google Shape;24214;p109"/>
          <p:cNvGrpSpPr/>
          <p:nvPr/>
        </p:nvGrpSpPr>
        <p:grpSpPr>
          <a:xfrm>
            <a:off x="2661459" y="1840751"/>
            <a:ext cx="322508" cy="273494"/>
            <a:chOff x="2661459" y="2015001"/>
            <a:chExt cx="322508" cy="273494"/>
          </a:xfrm>
        </p:grpSpPr>
        <p:sp>
          <p:nvSpPr>
            <p:cNvPr id="24215" name="Google Shape;24215;p10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10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7" name="Google Shape;24217;p109"/>
          <p:cNvGrpSpPr/>
          <p:nvPr/>
        </p:nvGrpSpPr>
        <p:grpSpPr>
          <a:xfrm>
            <a:off x="870939" y="2265043"/>
            <a:ext cx="331993" cy="331993"/>
            <a:chOff x="870939" y="2439293"/>
            <a:chExt cx="331993" cy="331993"/>
          </a:xfrm>
        </p:grpSpPr>
        <p:sp>
          <p:nvSpPr>
            <p:cNvPr id="24218" name="Google Shape;24218;p10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10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10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10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10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10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10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10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10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10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10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9" name="Google Shape;24229;p10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0" name="Google Shape;24230;p10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10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10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10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4" name="Google Shape;24234;p109"/>
          <p:cNvGrpSpPr/>
          <p:nvPr/>
        </p:nvGrpSpPr>
        <p:grpSpPr>
          <a:xfrm>
            <a:off x="6644957" y="2282103"/>
            <a:ext cx="371395" cy="278904"/>
            <a:chOff x="6644957" y="2456353"/>
            <a:chExt cx="371395" cy="278904"/>
          </a:xfrm>
        </p:grpSpPr>
        <p:sp>
          <p:nvSpPr>
            <p:cNvPr id="24235" name="Google Shape;24235;p10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10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10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10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10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0" name="Google Shape;24240;p109"/>
          <p:cNvGrpSpPr/>
          <p:nvPr/>
        </p:nvGrpSpPr>
        <p:grpSpPr>
          <a:xfrm>
            <a:off x="5388757" y="2240409"/>
            <a:ext cx="260349" cy="362292"/>
            <a:chOff x="5388757" y="2414659"/>
            <a:chExt cx="260349" cy="362292"/>
          </a:xfrm>
        </p:grpSpPr>
        <p:sp>
          <p:nvSpPr>
            <p:cNvPr id="24241" name="Google Shape;24241;p10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10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10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10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10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10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10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10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10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10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10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10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10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10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10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10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10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10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10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10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1" name="Google Shape;24261;p109"/>
          <p:cNvGrpSpPr/>
          <p:nvPr/>
        </p:nvGrpSpPr>
        <p:grpSpPr>
          <a:xfrm>
            <a:off x="3567142" y="2731507"/>
            <a:ext cx="348288" cy="340331"/>
            <a:chOff x="3567142" y="2905757"/>
            <a:chExt cx="348288" cy="340331"/>
          </a:xfrm>
        </p:grpSpPr>
        <p:sp>
          <p:nvSpPr>
            <p:cNvPr id="24262" name="Google Shape;24262;p10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10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10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10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10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7" name="Google Shape;24267;p109"/>
          <p:cNvGrpSpPr/>
          <p:nvPr/>
        </p:nvGrpSpPr>
        <p:grpSpPr>
          <a:xfrm>
            <a:off x="870939" y="1801571"/>
            <a:ext cx="332375" cy="350071"/>
            <a:chOff x="870939" y="1975821"/>
            <a:chExt cx="332375" cy="350071"/>
          </a:xfrm>
        </p:grpSpPr>
        <p:sp>
          <p:nvSpPr>
            <p:cNvPr id="24268" name="Google Shape;24268;p10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10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10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10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2" name="Google Shape;24272;p109"/>
          <p:cNvGrpSpPr/>
          <p:nvPr/>
        </p:nvGrpSpPr>
        <p:grpSpPr>
          <a:xfrm>
            <a:off x="7967103" y="2240791"/>
            <a:ext cx="355863" cy="361911"/>
            <a:chOff x="7967103" y="2415041"/>
            <a:chExt cx="355863" cy="361911"/>
          </a:xfrm>
        </p:grpSpPr>
        <p:sp>
          <p:nvSpPr>
            <p:cNvPr id="24273" name="Google Shape;24273;p10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10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10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10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10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10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10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10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10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10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10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4" name="Google Shape;24284;p109"/>
          <p:cNvGrpSpPr/>
          <p:nvPr/>
        </p:nvGrpSpPr>
        <p:grpSpPr>
          <a:xfrm>
            <a:off x="7529411" y="2240409"/>
            <a:ext cx="355863" cy="362292"/>
            <a:chOff x="7529411" y="2414659"/>
            <a:chExt cx="355863" cy="362292"/>
          </a:xfrm>
        </p:grpSpPr>
        <p:sp>
          <p:nvSpPr>
            <p:cNvPr id="24285" name="Google Shape;24285;p10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10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10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10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10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10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10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10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10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10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10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10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7" name="Google Shape;24297;p109"/>
          <p:cNvGrpSpPr/>
          <p:nvPr/>
        </p:nvGrpSpPr>
        <p:grpSpPr>
          <a:xfrm>
            <a:off x="5733194" y="2257468"/>
            <a:ext cx="446826" cy="327059"/>
            <a:chOff x="5733194" y="2431718"/>
            <a:chExt cx="446826" cy="327059"/>
          </a:xfrm>
        </p:grpSpPr>
        <p:sp>
          <p:nvSpPr>
            <p:cNvPr id="24298" name="Google Shape;24298;p10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10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10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1" name="Google Shape;24301;p109"/>
          <p:cNvGrpSpPr/>
          <p:nvPr/>
        </p:nvGrpSpPr>
        <p:grpSpPr>
          <a:xfrm>
            <a:off x="4876780" y="2243814"/>
            <a:ext cx="407774" cy="356627"/>
            <a:chOff x="4876780" y="2418064"/>
            <a:chExt cx="407774" cy="356627"/>
          </a:xfrm>
        </p:grpSpPr>
        <p:sp>
          <p:nvSpPr>
            <p:cNvPr id="24302" name="Google Shape;24302;p10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10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10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10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10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10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10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10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0" name="Google Shape;24310;p109"/>
          <p:cNvGrpSpPr/>
          <p:nvPr/>
        </p:nvGrpSpPr>
        <p:grpSpPr>
          <a:xfrm>
            <a:off x="7070872" y="2236621"/>
            <a:ext cx="398321" cy="371013"/>
            <a:chOff x="7070872" y="2410871"/>
            <a:chExt cx="398321" cy="371013"/>
          </a:xfrm>
        </p:grpSpPr>
        <p:sp>
          <p:nvSpPr>
            <p:cNvPr id="24311" name="Google Shape;24311;p10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10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10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10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15" name="Google Shape;24315;p109"/>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16" name="Google Shape;24316;p109"/>
          <p:cNvGrpSpPr/>
          <p:nvPr/>
        </p:nvGrpSpPr>
        <p:grpSpPr>
          <a:xfrm>
            <a:off x="5318259" y="2807861"/>
            <a:ext cx="371013" cy="220787"/>
            <a:chOff x="5318259" y="2982111"/>
            <a:chExt cx="371013" cy="220787"/>
          </a:xfrm>
        </p:grpSpPr>
        <p:sp>
          <p:nvSpPr>
            <p:cNvPr id="24317" name="Google Shape;24317;p10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10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10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10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10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10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10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10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5" name="Google Shape;24325;p109"/>
          <p:cNvGrpSpPr/>
          <p:nvPr/>
        </p:nvGrpSpPr>
        <p:grpSpPr>
          <a:xfrm>
            <a:off x="7073928" y="2731507"/>
            <a:ext cx="371395" cy="371809"/>
            <a:chOff x="7073928" y="2905757"/>
            <a:chExt cx="371395" cy="371809"/>
          </a:xfrm>
        </p:grpSpPr>
        <p:sp>
          <p:nvSpPr>
            <p:cNvPr id="24326" name="Google Shape;24326;p10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10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10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9" name="Google Shape;24329;p109"/>
          <p:cNvGrpSpPr/>
          <p:nvPr/>
        </p:nvGrpSpPr>
        <p:grpSpPr>
          <a:xfrm>
            <a:off x="6188327" y="2781158"/>
            <a:ext cx="371395" cy="272857"/>
            <a:chOff x="6188327" y="2955408"/>
            <a:chExt cx="371395" cy="272857"/>
          </a:xfrm>
        </p:grpSpPr>
        <p:sp>
          <p:nvSpPr>
            <p:cNvPr id="24330" name="Google Shape;24330;p10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10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2" name="Google Shape;24332;p109"/>
          <p:cNvGrpSpPr/>
          <p:nvPr/>
        </p:nvGrpSpPr>
        <p:grpSpPr>
          <a:xfrm>
            <a:off x="7521454" y="2731889"/>
            <a:ext cx="359651" cy="371013"/>
            <a:chOff x="7521454" y="2906139"/>
            <a:chExt cx="359651" cy="371013"/>
          </a:xfrm>
        </p:grpSpPr>
        <p:sp>
          <p:nvSpPr>
            <p:cNvPr id="24333" name="Google Shape;24333;p10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10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10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10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10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8" name="Google Shape;24338;p109"/>
          <p:cNvGrpSpPr/>
          <p:nvPr/>
        </p:nvGrpSpPr>
        <p:grpSpPr>
          <a:xfrm>
            <a:off x="5782845" y="2732271"/>
            <a:ext cx="301661" cy="371013"/>
            <a:chOff x="5782845" y="2906521"/>
            <a:chExt cx="301661" cy="371013"/>
          </a:xfrm>
        </p:grpSpPr>
        <p:sp>
          <p:nvSpPr>
            <p:cNvPr id="24339" name="Google Shape;24339;p10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10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10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2" name="Google Shape;24342;p109"/>
          <p:cNvGrpSpPr/>
          <p:nvPr/>
        </p:nvGrpSpPr>
        <p:grpSpPr>
          <a:xfrm>
            <a:off x="6630539" y="2743252"/>
            <a:ext cx="371777" cy="349434"/>
            <a:chOff x="6630539" y="2917502"/>
            <a:chExt cx="371777" cy="349434"/>
          </a:xfrm>
        </p:grpSpPr>
        <p:sp>
          <p:nvSpPr>
            <p:cNvPr id="24343" name="Google Shape;24343;p10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10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10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10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10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10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10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0" name="Google Shape;24350;p109"/>
          <p:cNvGrpSpPr/>
          <p:nvPr/>
        </p:nvGrpSpPr>
        <p:grpSpPr>
          <a:xfrm>
            <a:off x="2171474" y="3194979"/>
            <a:ext cx="408156" cy="343737"/>
            <a:chOff x="2171474" y="3369229"/>
            <a:chExt cx="408156" cy="343737"/>
          </a:xfrm>
        </p:grpSpPr>
        <p:sp>
          <p:nvSpPr>
            <p:cNvPr id="24351" name="Google Shape;24351;p10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2" name="Google Shape;24352;p10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10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10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5" name="Google Shape;24355;p109"/>
          <p:cNvGrpSpPr/>
          <p:nvPr/>
        </p:nvGrpSpPr>
        <p:grpSpPr>
          <a:xfrm>
            <a:off x="4891198" y="2750858"/>
            <a:ext cx="334634" cy="334634"/>
            <a:chOff x="4891198" y="2925108"/>
            <a:chExt cx="334634" cy="334634"/>
          </a:xfrm>
        </p:grpSpPr>
        <p:sp>
          <p:nvSpPr>
            <p:cNvPr id="24356" name="Google Shape;24356;p10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10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10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10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10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10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10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10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4" name="Google Shape;24364;p109"/>
          <p:cNvGrpSpPr/>
          <p:nvPr/>
        </p:nvGrpSpPr>
        <p:grpSpPr>
          <a:xfrm>
            <a:off x="7976174" y="2750858"/>
            <a:ext cx="334666" cy="334634"/>
            <a:chOff x="7976174" y="2925108"/>
            <a:chExt cx="334666" cy="334634"/>
          </a:xfrm>
        </p:grpSpPr>
        <p:sp>
          <p:nvSpPr>
            <p:cNvPr id="24365" name="Google Shape;24365;p10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10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10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10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10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10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10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10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10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4" name="Google Shape;24374;p109"/>
          <p:cNvGrpSpPr/>
          <p:nvPr/>
        </p:nvGrpSpPr>
        <p:grpSpPr>
          <a:xfrm>
            <a:off x="3091957" y="3199881"/>
            <a:ext cx="354717" cy="332757"/>
            <a:chOff x="3091957" y="3374131"/>
            <a:chExt cx="354717" cy="332757"/>
          </a:xfrm>
        </p:grpSpPr>
        <p:sp>
          <p:nvSpPr>
            <p:cNvPr id="24375" name="Google Shape;24375;p10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10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10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10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10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10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1" name="Google Shape;24381;p109"/>
          <p:cNvGrpSpPr/>
          <p:nvPr/>
        </p:nvGrpSpPr>
        <p:grpSpPr>
          <a:xfrm>
            <a:off x="3988156" y="3205960"/>
            <a:ext cx="353954" cy="318880"/>
            <a:chOff x="3988156" y="3380210"/>
            <a:chExt cx="353954" cy="318880"/>
          </a:xfrm>
        </p:grpSpPr>
        <p:sp>
          <p:nvSpPr>
            <p:cNvPr id="24382" name="Google Shape;24382;p10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3" name="Google Shape;24383;p10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10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10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10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7" name="Google Shape;24387;p109"/>
          <p:cNvGrpSpPr/>
          <p:nvPr/>
        </p:nvGrpSpPr>
        <p:grpSpPr>
          <a:xfrm>
            <a:off x="3541011" y="3193070"/>
            <a:ext cx="348257" cy="346188"/>
            <a:chOff x="3541011" y="3367320"/>
            <a:chExt cx="348257" cy="346188"/>
          </a:xfrm>
        </p:grpSpPr>
        <p:sp>
          <p:nvSpPr>
            <p:cNvPr id="24388" name="Google Shape;24388;p10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10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10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10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2" name="Google Shape;24392;p109"/>
          <p:cNvGrpSpPr/>
          <p:nvPr/>
        </p:nvGrpSpPr>
        <p:grpSpPr>
          <a:xfrm>
            <a:off x="1314678" y="3183967"/>
            <a:ext cx="334666" cy="365348"/>
            <a:chOff x="1314678" y="3358217"/>
            <a:chExt cx="334666" cy="365348"/>
          </a:xfrm>
        </p:grpSpPr>
        <p:sp>
          <p:nvSpPr>
            <p:cNvPr id="24393" name="Google Shape;24393;p10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10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10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10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10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8" name="Google Shape;24398;p109"/>
          <p:cNvGrpSpPr/>
          <p:nvPr/>
        </p:nvGrpSpPr>
        <p:grpSpPr>
          <a:xfrm>
            <a:off x="1748582" y="3198385"/>
            <a:ext cx="359269" cy="335780"/>
            <a:chOff x="1748582" y="3372635"/>
            <a:chExt cx="359269" cy="335780"/>
          </a:xfrm>
        </p:grpSpPr>
        <p:sp>
          <p:nvSpPr>
            <p:cNvPr id="24399" name="Google Shape;24399;p10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00" name="Google Shape;24400;p109"/>
            <p:cNvGrpSpPr/>
            <p:nvPr/>
          </p:nvGrpSpPr>
          <p:grpSpPr>
            <a:xfrm>
              <a:off x="1748582" y="3372635"/>
              <a:ext cx="333520" cy="335780"/>
              <a:chOff x="1748582" y="3372635"/>
              <a:chExt cx="333520" cy="335780"/>
            </a:xfrm>
          </p:grpSpPr>
          <p:sp>
            <p:nvSpPr>
              <p:cNvPr id="24401" name="Google Shape;24401;p10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10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10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404" name="Google Shape;24404;p109"/>
          <p:cNvGrpSpPr/>
          <p:nvPr/>
        </p:nvGrpSpPr>
        <p:grpSpPr>
          <a:xfrm>
            <a:off x="2640993" y="3183585"/>
            <a:ext cx="365348" cy="364966"/>
            <a:chOff x="2640993" y="3357835"/>
            <a:chExt cx="365348" cy="364966"/>
          </a:xfrm>
        </p:grpSpPr>
        <p:sp>
          <p:nvSpPr>
            <p:cNvPr id="24405" name="Google Shape;24405;p10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10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10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10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10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10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10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10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10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10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5" name="Google Shape;24415;p109"/>
          <p:cNvGrpSpPr/>
          <p:nvPr/>
        </p:nvGrpSpPr>
        <p:grpSpPr>
          <a:xfrm>
            <a:off x="4886264" y="3191924"/>
            <a:ext cx="350548" cy="350198"/>
            <a:chOff x="4886264" y="3366174"/>
            <a:chExt cx="350548" cy="350198"/>
          </a:xfrm>
        </p:grpSpPr>
        <p:sp>
          <p:nvSpPr>
            <p:cNvPr id="24416" name="Google Shape;24416;p10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10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10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10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10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10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10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10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10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10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10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10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10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9" name="Google Shape;24429;p109"/>
          <p:cNvGrpSpPr/>
          <p:nvPr/>
        </p:nvGrpSpPr>
        <p:grpSpPr>
          <a:xfrm>
            <a:off x="5331913" y="3239697"/>
            <a:ext cx="347143" cy="254684"/>
            <a:chOff x="5331913" y="3413947"/>
            <a:chExt cx="347143" cy="254684"/>
          </a:xfrm>
        </p:grpSpPr>
        <p:sp>
          <p:nvSpPr>
            <p:cNvPr id="24430" name="Google Shape;24430;p10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10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10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10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10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10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6" name="Google Shape;24436;p109"/>
          <p:cNvGrpSpPr/>
          <p:nvPr/>
        </p:nvGrpSpPr>
        <p:grpSpPr>
          <a:xfrm>
            <a:off x="5776798" y="3235528"/>
            <a:ext cx="346379" cy="264518"/>
            <a:chOff x="5776798" y="3409778"/>
            <a:chExt cx="346379" cy="264518"/>
          </a:xfrm>
        </p:grpSpPr>
        <p:sp>
          <p:nvSpPr>
            <p:cNvPr id="24437" name="Google Shape;24437;p10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10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10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10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10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10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3" name="Google Shape;24443;p109"/>
          <p:cNvGrpSpPr/>
          <p:nvPr/>
        </p:nvGrpSpPr>
        <p:grpSpPr>
          <a:xfrm>
            <a:off x="7108015" y="3222255"/>
            <a:ext cx="344883" cy="290299"/>
            <a:chOff x="7108015" y="3396505"/>
            <a:chExt cx="344883" cy="290299"/>
          </a:xfrm>
        </p:grpSpPr>
        <p:sp>
          <p:nvSpPr>
            <p:cNvPr id="24444" name="Google Shape;24444;p10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10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10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10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8" name="Google Shape;24448;p109"/>
          <p:cNvGrpSpPr/>
          <p:nvPr/>
        </p:nvGrpSpPr>
        <p:grpSpPr>
          <a:xfrm>
            <a:off x="7551754" y="3216558"/>
            <a:ext cx="344883" cy="301311"/>
            <a:chOff x="7551754" y="3390808"/>
            <a:chExt cx="344883" cy="301311"/>
          </a:xfrm>
        </p:grpSpPr>
        <p:sp>
          <p:nvSpPr>
            <p:cNvPr id="24449" name="Google Shape;24449;p10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0" name="Google Shape;24450;p10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1" name="Google Shape;24451;p10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10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10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10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10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10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10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10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10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0" name="Google Shape;24460;p109"/>
          <p:cNvGrpSpPr/>
          <p:nvPr/>
        </p:nvGrpSpPr>
        <p:grpSpPr>
          <a:xfrm>
            <a:off x="6707084" y="3213153"/>
            <a:ext cx="261145" cy="308504"/>
            <a:chOff x="6707084" y="3387403"/>
            <a:chExt cx="261145" cy="308504"/>
          </a:xfrm>
        </p:grpSpPr>
        <p:sp>
          <p:nvSpPr>
            <p:cNvPr id="24461" name="Google Shape;24461;p10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10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10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10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5" name="Google Shape;24465;p109"/>
          <p:cNvGrpSpPr/>
          <p:nvPr/>
        </p:nvGrpSpPr>
        <p:grpSpPr>
          <a:xfrm>
            <a:off x="848978" y="4123387"/>
            <a:ext cx="377824" cy="324418"/>
            <a:chOff x="848978" y="4297637"/>
            <a:chExt cx="377824" cy="324418"/>
          </a:xfrm>
        </p:grpSpPr>
        <p:sp>
          <p:nvSpPr>
            <p:cNvPr id="24466" name="Google Shape;24466;p10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10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8" name="Google Shape;24468;p109"/>
          <p:cNvGrpSpPr/>
          <p:nvPr/>
        </p:nvGrpSpPr>
        <p:grpSpPr>
          <a:xfrm>
            <a:off x="1754279" y="4112343"/>
            <a:ext cx="351439" cy="345965"/>
            <a:chOff x="1754279" y="4286593"/>
            <a:chExt cx="351439" cy="345965"/>
          </a:xfrm>
        </p:grpSpPr>
        <p:sp>
          <p:nvSpPr>
            <p:cNvPr id="24469" name="Google Shape;24469;p10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10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10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10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10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4" name="Google Shape;24474;p109"/>
          <p:cNvGrpSpPr/>
          <p:nvPr/>
        </p:nvGrpSpPr>
        <p:grpSpPr>
          <a:xfrm>
            <a:off x="3996113" y="4116926"/>
            <a:ext cx="336512" cy="335048"/>
            <a:chOff x="3996113" y="4291176"/>
            <a:chExt cx="336512" cy="335048"/>
          </a:xfrm>
        </p:grpSpPr>
        <p:sp>
          <p:nvSpPr>
            <p:cNvPr id="24475" name="Google Shape;24475;p10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10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10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78" name="Google Shape;24478;p109"/>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79" name="Google Shape;24479;p109"/>
          <p:cNvGrpSpPr/>
          <p:nvPr/>
        </p:nvGrpSpPr>
        <p:grpSpPr>
          <a:xfrm>
            <a:off x="2179081" y="4111261"/>
            <a:ext cx="397525" cy="348670"/>
            <a:chOff x="2179081" y="4285511"/>
            <a:chExt cx="397525" cy="348670"/>
          </a:xfrm>
        </p:grpSpPr>
        <p:sp>
          <p:nvSpPr>
            <p:cNvPr id="24480" name="Google Shape;24480;p10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10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2" name="Google Shape;24482;p109"/>
          <p:cNvGrpSpPr/>
          <p:nvPr/>
        </p:nvGrpSpPr>
        <p:grpSpPr>
          <a:xfrm>
            <a:off x="3584201" y="4120746"/>
            <a:ext cx="267574" cy="329415"/>
            <a:chOff x="3584201" y="4294996"/>
            <a:chExt cx="267574" cy="329415"/>
          </a:xfrm>
        </p:grpSpPr>
        <p:sp>
          <p:nvSpPr>
            <p:cNvPr id="24483" name="Google Shape;24483;p10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10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10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10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7" name="Google Shape;24487;p109"/>
          <p:cNvGrpSpPr/>
          <p:nvPr/>
        </p:nvGrpSpPr>
        <p:grpSpPr>
          <a:xfrm>
            <a:off x="3082855" y="4121478"/>
            <a:ext cx="375946" cy="327823"/>
            <a:chOff x="3082855" y="4295728"/>
            <a:chExt cx="375946" cy="327823"/>
          </a:xfrm>
        </p:grpSpPr>
        <p:sp>
          <p:nvSpPr>
            <p:cNvPr id="24488" name="Google Shape;24488;p10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10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10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10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10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10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10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10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10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10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10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9" name="Google Shape;24499;p109"/>
          <p:cNvGrpSpPr/>
          <p:nvPr/>
        </p:nvGrpSpPr>
        <p:grpSpPr>
          <a:xfrm>
            <a:off x="2749016" y="4116926"/>
            <a:ext cx="150831" cy="336926"/>
            <a:chOff x="2749016" y="4291176"/>
            <a:chExt cx="150831" cy="336926"/>
          </a:xfrm>
        </p:grpSpPr>
        <p:sp>
          <p:nvSpPr>
            <p:cNvPr id="24500" name="Google Shape;24500;p10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1" name="Google Shape;24501;p10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2" name="Google Shape;24502;p10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10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4" name="Google Shape;24504;p109"/>
          <p:cNvGrpSpPr/>
          <p:nvPr/>
        </p:nvGrpSpPr>
        <p:grpSpPr>
          <a:xfrm>
            <a:off x="7127716" y="4105182"/>
            <a:ext cx="248254" cy="361942"/>
            <a:chOff x="7127716" y="4279432"/>
            <a:chExt cx="248254" cy="361942"/>
          </a:xfrm>
        </p:grpSpPr>
        <p:sp>
          <p:nvSpPr>
            <p:cNvPr id="24505" name="Google Shape;24505;p10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10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10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10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10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10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10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10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10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4" name="Google Shape;24514;p109"/>
          <p:cNvGrpSpPr/>
          <p:nvPr/>
        </p:nvGrpSpPr>
        <p:grpSpPr>
          <a:xfrm>
            <a:off x="7565408" y="4105182"/>
            <a:ext cx="248255" cy="361942"/>
            <a:chOff x="7565408" y="4279432"/>
            <a:chExt cx="248255" cy="361942"/>
          </a:xfrm>
        </p:grpSpPr>
        <p:sp>
          <p:nvSpPr>
            <p:cNvPr id="24515" name="Google Shape;24515;p10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10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7" name="Google Shape;24517;p10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10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10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10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10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10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3" name="Google Shape;24523;p109"/>
          <p:cNvGrpSpPr/>
          <p:nvPr/>
        </p:nvGrpSpPr>
        <p:grpSpPr>
          <a:xfrm>
            <a:off x="6264109" y="4105182"/>
            <a:ext cx="225498" cy="361560"/>
            <a:chOff x="6264109" y="4279432"/>
            <a:chExt cx="225498" cy="361560"/>
          </a:xfrm>
        </p:grpSpPr>
        <p:sp>
          <p:nvSpPr>
            <p:cNvPr id="24524" name="Google Shape;24524;p10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10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6" name="Google Shape;24526;p109"/>
          <p:cNvGrpSpPr/>
          <p:nvPr/>
        </p:nvGrpSpPr>
        <p:grpSpPr>
          <a:xfrm>
            <a:off x="7929578" y="4110115"/>
            <a:ext cx="395266" cy="351312"/>
            <a:chOff x="7929578" y="4284365"/>
            <a:chExt cx="395266" cy="351312"/>
          </a:xfrm>
        </p:grpSpPr>
        <p:sp>
          <p:nvSpPr>
            <p:cNvPr id="24527" name="Google Shape;24527;p10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10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10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10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1" name="Google Shape;24531;p109"/>
          <p:cNvGrpSpPr/>
          <p:nvPr/>
        </p:nvGrpSpPr>
        <p:grpSpPr>
          <a:xfrm>
            <a:off x="6595502" y="4149527"/>
            <a:ext cx="426315" cy="332826"/>
            <a:chOff x="6639652" y="4323777"/>
            <a:chExt cx="426315" cy="332826"/>
          </a:xfrm>
        </p:grpSpPr>
        <p:sp>
          <p:nvSpPr>
            <p:cNvPr id="24532" name="Google Shape;24532;p10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10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10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10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10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10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10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10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0" name="Google Shape;24540;p10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10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2" name="Google Shape;24542;p109"/>
          <p:cNvGrpSpPr/>
          <p:nvPr/>
        </p:nvGrpSpPr>
        <p:grpSpPr>
          <a:xfrm>
            <a:off x="5357662" y="4123387"/>
            <a:ext cx="287275" cy="326296"/>
            <a:chOff x="5357662" y="4297637"/>
            <a:chExt cx="287275" cy="326296"/>
          </a:xfrm>
        </p:grpSpPr>
        <p:sp>
          <p:nvSpPr>
            <p:cNvPr id="24543" name="Google Shape;24543;p10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10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10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10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10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8" name="Google Shape;24548;p109"/>
          <p:cNvGrpSpPr/>
          <p:nvPr/>
        </p:nvGrpSpPr>
        <p:grpSpPr>
          <a:xfrm>
            <a:off x="5774124" y="4120300"/>
            <a:ext cx="331611" cy="331674"/>
            <a:chOff x="5774124" y="4294550"/>
            <a:chExt cx="331611" cy="331674"/>
          </a:xfrm>
        </p:grpSpPr>
        <p:sp>
          <p:nvSpPr>
            <p:cNvPr id="24549" name="Google Shape;24549;p10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10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1" name="Google Shape;24551;p109"/>
          <p:cNvGrpSpPr/>
          <p:nvPr/>
        </p:nvGrpSpPr>
        <p:grpSpPr>
          <a:xfrm>
            <a:off x="4890434" y="4113139"/>
            <a:ext cx="345997" cy="346029"/>
            <a:chOff x="4890434" y="4287389"/>
            <a:chExt cx="345997" cy="346029"/>
          </a:xfrm>
        </p:grpSpPr>
        <p:sp>
          <p:nvSpPr>
            <p:cNvPr id="24552" name="Google Shape;24552;p10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10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10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10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10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10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10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9" name="Google Shape;24559;p109"/>
          <p:cNvGrpSpPr/>
          <p:nvPr/>
        </p:nvGrpSpPr>
        <p:grpSpPr>
          <a:xfrm>
            <a:off x="2165809" y="3636809"/>
            <a:ext cx="422542" cy="342973"/>
            <a:chOff x="2165809" y="3811059"/>
            <a:chExt cx="422542" cy="342973"/>
          </a:xfrm>
        </p:grpSpPr>
        <p:sp>
          <p:nvSpPr>
            <p:cNvPr id="24560" name="Google Shape;24560;p10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10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10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10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10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10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10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10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10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10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10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10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10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10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10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10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10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10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8" name="Google Shape;24578;p109"/>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79" name="Google Shape;24579;p109"/>
          <p:cNvGrpSpPr/>
          <p:nvPr/>
        </p:nvGrpSpPr>
        <p:grpSpPr>
          <a:xfrm>
            <a:off x="903530" y="3631875"/>
            <a:ext cx="264550" cy="353222"/>
            <a:chOff x="903530" y="3806125"/>
            <a:chExt cx="264550" cy="353222"/>
          </a:xfrm>
        </p:grpSpPr>
        <p:sp>
          <p:nvSpPr>
            <p:cNvPr id="24580" name="Google Shape;24580;p10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10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10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10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4" name="Google Shape;24584;p109"/>
          <p:cNvGrpSpPr/>
          <p:nvPr/>
        </p:nvGrpSpPr>
        <p:grpSpPr>
          <a:xfrm>
            <a:off x="850092" y="3178684"/>
            <a:ext cx="369517" cy="375660"/>
            <a:chOff x="850092" y="3352934"/>
            <a:chExt cx="369517" cy="375660"/>
          </a:xfrm>
        </p:grpSpPr>
        <p:sp>
          <p:nvSpPr>
            <p:cNvPr id="24585" name="Google Shape;24585;p10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10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10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10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10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0" name="Google Shape;24590;p109"/>
          <p:cNvGrpSpPr/>
          <p:nvPr/>
        </p:nvGrpSpPr>
        <p:grpSpPr>
          <a:xfrm>
            <a:off x="2611458" y="3642124"/>
            <a:ext cx="426329" cy="332375"/>
            <a:chOff x="2611458" y="3816374"/>
            <a:chExt cx="426329" cy="332375"/>
          </a:xfrm>
        </p:grpSpPr>
        <p:sp>
          <p:nvSpPr>
            <p:cNvPr id="24591" name="Google Shape;24591;p10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10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10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10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10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10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10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10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10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10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01" name="Google Shape;24601;p109"/>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02" name="Google Shape;24602;p109"/>
          <p:cNvGrpSpPr/>
          <p:nvPr/>
        </p:nvGrpSpPr>
        <p:grpSpPr>
          <a:xfrm>
            <a:off x="4019984" y="3631143"/>
            <a:ext cx="293704" cy="353954"/>
            <a:chOff x="4019984" y="3805393"/>
            <a:chExt cx="293704" cy="353954"/>
          </a:xfrm>
        </p:grpSpPr>
        <p:sp>
          <p:nvSpPr>
            <p:cNvPr id="24603" name="Google Shape;24603;p10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10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5" name="Google Shape;24605;p109"/>
          <p:cNvGrpSpPr/>
          <p:nvPr/>
        </p:nvGrpSpPr>
        <p:grpSpPr>
          <a:xfrm>
            <a:off x="8006505" y="3215794"/>
            <a:ext cx="323654" cy="303189"/>
            <a:chOff x="8006505" y="3390044"/>
            <a:chExt cx="323654" cy="303189"/>
          </a:xfrm>
        </p:grpSpPr>
        <p:sp>
          <p:nvSpPr>
            <p:cNvPr id="24606" name="Google Shape;24606;p10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7" name="Google Shape;24607;p10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10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10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10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10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2" name="Google Shape;24612;p109"/>
          <p:cNvGrpSpPr/>
          <p:nvPr/>
        </p:nvGrpSpPr>
        <p:grpSpPr>
          <a:xfrm>
            <a:off x="1299146" y="3632257"/>
            <a:ext cx="367990" cy="351312"/>
            <a:chOff x="1299146" y="3806507"/>
            <a:chExt cx="367990" cy="351312"/>
          </a:xfrm>
        </p:grpSpPr>
        <p:sp>
          <p:nvSpPr>
            <p:cNvPr id="24613" name="Google Shape;24613;p10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10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15" name="Google Shape;24615;p109"/>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16" name="Google Shape;24616;p109"/>
          <p:cNvGrpSpPr/>
          <p:nvPr/>
        </p:nvGrpSpPr>
        <p:grpSpPr>
          <a:xfrm>
            <a:off x="3095745" y="3631143"/>
            <a:ext cx="352840" cy="354717"/>
            <a:chOff x="3095745" y="3805393"/>
            <a:chExt cx="352840" cy="354717"/>
          </a:xfrm>
        </p:grpSpPr>
        <p:sp>
          <p:nvSpPr>
            <p:cNvPr id="24617" name="Google Shape;24617;p10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10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10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10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10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10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3" name="Google Shape;24623;p109"/>
          <p:cNvGrpSpPr/>
          <p:nvPr/>
        </p:nvGrpSpPr>
        <p:grpSpPr>
          <a:xfrm>
            <a:off x="7550258" y="3658420"/>
            <a:ext cx="371395" cy="301279"/>
            <a:chOff x="7550258" y="3832670"/>
            <a:chExt cx="371395" cy="301279"/>
          </a:xfrm>
        </p:grpSpPr>
        <p:sp>
          <p:nvSpPr>
            <p:cNvPr id="24624" name="Google Shape;24624;p10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10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10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10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10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10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10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10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10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10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10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10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10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10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10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10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10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10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42" name="Google Shape;24642;p109"/>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43" name="Google Shape;24643;p109"/>
          <p:cNvGrpSpPr/>
          <p:nvPr/>
        </p:nvGrpSpPr>
        <p:grpSpPr>
          <a:xfrm>
            <a:off x="6659725" y="3633785"/>
            <a:ext cx="367608" cy="350548"/>
            <a:chOff x="6659725" y="3808035"/>
            <a:chExt cx="367608" cy="350548"/>
          </a:xfrm>
        </p:grpSpPr>
        <p:sp>
          <p:nvSpPr>
            <p:cNvPr id="24644" name="Google Shape;24644;p10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10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6" name="Google Shape;24646;p109"/>
          <p:cNvGrpSpPr/>
          <p:nvPr/>
        </p:nvGrpSpPr>
        <p:grpSpPr>
          <a:xfrm>
            <a:off x="6219391" y="3642506"/>
            <a:ext cx="356627" cy="334252"/>
            <a:chOff x="6219391" y="3816756"/>
            <a:chExt cx="356627" cy="334252"/>
          </a:xfrm>
        </p:grpSpPr>
        <p:sp>
          <p:nvSpPr>
            <p:cNvPr id="24647" name="Google Shape;24647;p10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10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10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10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1" name="Google Shape;24651;p109"/>
          <p:cNvGrpSpPr/>
          <p:nvPr/>
        </p:nvGrpSpPr>
        <p:grpSpPr>
          <a:xfrm>
            <a:off x="5778676" y="3652722"/>
            <a:ext cx="349052" cy="313055"/>
            <a:chOff x="5778676" y="3826972"/>
            <a:chExt cx="349052" cy="313055"/>
          </a:xfrm>
        </p:grpSpPr>
        <p:sp>
          <p:nvSpPr>
            <p:cNvPr id="24652" name="Google Shape;24652;p10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10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10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10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10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7" name="Google Shape;24657;p109"/>
          <p:cNvGrpSpPr/>
          <p:nvPr/>
        </p:nvGrpSpPr>
        <p:grpSpPr>
          <a:xfrm>
            <a:off x="5355784" y="3660297"/>
            <a:ext cx="299019" cy="297905"/>
            <a:chOff x="5355784" y="3834547"/>
            <a:chExt cx="299019" cy="297905"/>
          </a:xfrm>
        </p:grpSpPr>
        <p:sp>
          <p:nvSpPr>
            <p:cNvPr id="24658" name="Google Shape;24658;p10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10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10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10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2" name="Google Shape;24662;p109"/>
          <p:cNvGrpSpPr/>
          <p:nvPr/>
        </p:nvGrpSpPr>
        <p:grpSpPr>
          <a:xfrm>
            <a:off x="8036455" y="3633021"/>
            <a:ext cx="292176" cy="353985"/>
            <a:chOff x="8036455" y="3807271"/>
            <a:chExt cx="292176" cy="353985"/>
          </a:xfrm>
        </p:grpSpPr>
        <p:sp>
          <p:nvSpPr>
            <p:cNvPr id="24663" name="Google Shape;24663;p10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10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65" name="Google Shape;24665;p109"/>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24666" name="Google Shape;24666;p109"/>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24667" name="Google Shape;24667;p109"/>
          <p:cNvGrpSpPr/>
          <p:nvPr/>
        </p:nvGrpSpPr>
        <p:grpSpPr>
          <a:xfrm>
            <a:off x="4874902" y="3634549"/>
            <a:ext cx="345615" cy="350835"/>
            <a:chOff x="4874902" y="3808799"/>
            <a:chExt cx="345615" cy="350835"/>
          </a:xfrm>
        </p:grpSpPr>
        <p:sp>
          <p:nvSpPr>
            <p:cNvPr id="24668" name="Google Shape;24668;p10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10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10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10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10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10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10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10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10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10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10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10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0" name="Google Shape;24680;p10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1" name="Google Shape;24681;p10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10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10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10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88" name="Shape 24688"/>
        <p:cNvGrpSpPr/>
        <p:nvPr/>
      </p:nvGrpSpPr>
      <p:grpSpPr>
        <a:xfrm>
          <a:off x="0" y="0"/>
          <a:ext cx="0" cy="0"/>
          <a:chOff x="0" y="0"/>
          <a:chExt cx="0" cy="0"/>
        </a:xfrm>
      </p:grpSpPr>
      <p:grpSp>
        <p:nvGrpSpPr>
          <p:cNvPr id="24689" name="Google Shape;24689;p110"/>
          <p:cNvGrpSpPr/>
          <p:nvPr/>
        </p:nvGrpSpPr>
        <p:grpSpPr>
          <a:xfrm>
            <a:off x="2704005" y="4083381"/>
            <a:ext cx="342144" cy="362704"/>
            <a:chOff x="2704005" y="4258781"/>
            <a:chExt cx="342144" cy="362704"/>
          </a:xfrm>
        </p:grpSpPr>
        <p:sp>
          <p:nvSpPr>
            <p:cNvPr id="24690" name="Google Shape;24690;p11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11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11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11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11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11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11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7" name="Google Shape;24697;p110"/>
          <p:cNvGrpSpPr/>
          <p:nvPr/>
        </p:nvGrpSpPr>
        <p:grpSpPr>
          <a:xfrm>
            <a:off x="2157462" y="4083096"/>
            <a:ext cx="347435" cy="363370"/>
            <a:chOff x="2157462" y="4258496"/>
            <a:chExt cx="347435" cy="363370"/>
          </a:xfrm>
        </p:grpSpPr>
        <p:sp>
          <p:nvSpPr>
            <p:cNvPr id="24698" name="Google Shape;24698;p11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11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11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1" name="Google Shape;24701;p110"/>
          <p:cNvGrpSpPr/>
          <p:nvPr/>
        </p:nvGrpSpPr>
        <p:grpSpPr>
          <a:xfrm>
            <a:off x="4010963" y="3588381"/>
            <a:ext cx="343665" cy="363211"/>
            <a:chOff x="4010963" y="3763781"/>
            <a:chExt cx="343665" cy="363211"/>
          </a:xfrm>
        </p:grpSpPr>
        <p:sp>
          <p:nvSpPr>
            <p:cNvPr id="24702" name="Google Shape;24702;p11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11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11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11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11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7" name="Google Shape;24707;p110"/>
          <p:cNvGrpSpPr/>
          <p:nvPr/>
        </p:nvGrpSpPr>
        <p:grpSpPr>
          <a:xfrm>
            <a:off x="2214042" y="3635109"/>
            <a:ext cx="368153" cy="311193"/>
            <a:chOff x="2214042" y="3810509"/>
            <a:chExt cx="368153" cy="311193"/>
          </a:xfrm>
        </p:grpSpPr>
        <p:sp>
          <p:nvSpPr>
            <p:cNvPr id="24708" name="Google Shape;24708;p11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11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0" name="Google Shape;24710;p110"/>
          <p:cNvGrpSpPr/>
          <p:nvPr/>
        </p:nvGrpSpPr>
        <p:grpSpPr>
          <a:xfrm>
            <a:off x="1768938" y="3606819"/>
            <a:ext cx="367805" cy="367773"/>
            <a:chOff x="1768938" y="3782219"/>
            <a:chExt cx="367805" cy="367773"/>
          </a:xfrm>
        </p:grpSpPr>
        <p:sp>
          <p:nvSpPr>
            <p:cNvPr id="24711" name="Google Shape;24711;p11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11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11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11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11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6" name="Google Shape;24716;p110"/>
          <p:cNvGrpSpPr/>
          <p:nvPr/>
        </p:nvGrpSpPr>
        <p:grpSpPr>
          <a:xfrm>
            <a:off x="2681385" y="3623039"/>
            <a:ext cx="325544" cy="327413"/>
            <a:chOff x="2681385" y="3798439"/>
            <a:chExt cx="325544" cy="327413"/>
          </a:xfrm>
        </p:grpSpPr>
        <p:sp>
          <p:nvSpPr>
            <p:cNvPr id="24717" name="Google Shape;24717;p11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11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9" name="Google Shape;24719;p11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11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11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11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11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24" name="Google Shape;24724;p110"/>
          <p:cNvGrpSpPr/>
          <p:nvPr/>
        </p:nvGrpSpPr>
        <p:grpSpPr>
          <a:xfrm>
            <a:off x="6243928" y="4088102"/>
            <a:ext cx="274254" cy="350824"/>
            <a:chOff x="6243928" y="4263502"/>
            <a:chExt cx="274254" cy="350824"/>
          </a:xfrm>
        </p:grpSpPr>
        <p:sp>
          <p:nvSpPr>
            <p:cNvPr id="24725" name="Google Shape;24725;p11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11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11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11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11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11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11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11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3" name="Google Shape;24733;p110"/>
          <p:cNvGrpSpPr/>
          <p:nvPr/>
        </p:nvGrpSpPr>
        <p:grpSpPr>
          <a:xfrm>
            <a:off x="3560600" y="3587938"/>
            <a:ext cx="352345" cy="363655"/>
            <a:chOff x="3560600" y="3763338"/>
            <a:chExt cx="352345" cy="363655"/>
          </a:xfrm>
        </p:grpSpPr>
        <p:sp>
          <p:nvSpPr>
            <p:cNvPr id="24734" name="Google Shape;24734;p11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11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11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7" name="Google Shape;24737;p110"/>
          <p:cNvGrpSpPr/>
          <p:nvPr/>
        </p:nvGrpSpPr>
        <p:grpSpPr>
          <a:xfrm>
            <a:off x="5790556" y="4085852"/>
            <a:ext cx="279513" cy="356083"/>
            <a:chOff x="5790556" y="4261252"/>
            <a:chExt cx="279513" cy="356083"/>
          </a:xfrm>
        </p:grpSpPr>
        <p:sp>
          <p:nvSpPr>
            <p:cNvPr id="24738" name="Google Shape;24738;p11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11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11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11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11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11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11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5" name="Google Shape;24745;p110"/>
          <p:cNvGrpSpPr/>
          <p:nvPr/>
        </p:nvGrpSpPr>
        <p:grpSpPr>
          <a:xfrm>
            <a:off x="5341333" y="4085852"/>
            <a:ext cx="278752" cy="356463"/>
            <a:chOff x="5341333" y="4261252"/>
            <a:chExt cx="278752" cy="356463"/>
          </a:xfrm>
        </p:grpSpPr>
        <p:sp>
          <p:nvSpPr>
            <p:cNvPr id="24746" name="Google Shape;24746;p11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11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11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11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11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11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11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53" name="Google Shape;24753;p110"/>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54" name="Google Shape;24754;p110"/>
          <p:cNvGrpSpPr/>
          <p:nvPr/>
        </p:nvGrpSpPr>
        <p:grpSpPr>
          <a:xfrm>
            <a:off x="3103646" y="3590676"/>
            <a:ext cx="360233" cy="362451"/>
            <a:chOff x="3107608" y="3763401"/>
            <a:chExt cx="360233" cy="362451"/>
          </a:xfrm>
        </p:grpSpPr>
        <p:sp>
          <p:nvSpPr>
            <p:cNvPr id="24755" name="Google Shape;24755;p11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11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11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8" name="Google Shape;24758;p110"/>
          <p:cNvGrpSpPr/>
          <p:nvPr/>
        </p:nvGrpSpPr>
        <p:grpSpPr>
          <a:xfrm>
            <a:off x="889343" y="3625827"/>
            <a:ext cx="351585" cy="339705"/>
            <a:chOff x="889343" y="3801227"/>
            <a:chExt cx="351585" cy="339705"/>
          </a:xfrm>
        </p:grpSpPr>
        <p:sp>
          <p:nvSpPr>
            <p:cNvPr id="24759" name="Google Shape;24759;p11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11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11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11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11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4" name="Google Shape;24764;p110"/>
          <p:cNvGrpSpPr/>
          <p:nvPr/>
        </p:nvGrpSpPr>
        <p:grpSpPr>
          <a:xfrm>
            <a:off x="4896609" y="4085472"/>
            <a:ext cx="278784" cy="355323"/>
            <a:chOff x="4896609" y="4260872"/>
            <a:chExt cx="278784" cy="355323"/>
          </a:xfrm>
        </p:grpSpPr>
        <p:sp>
          <p:nvSpPr>
            <p:cNvPr id="24765" name="Google Shape;24765;p11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11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11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8" name="Google Shape;24768;p11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9" name="Google Shape;24769;p11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11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1" name="Google Shape;24771;p110"/>
          <p:cNvGrpSpPr/>
          <p:nvPr/>
        </p:nvGrpSpPr>
        <p:grpSpPr>
          <a:xfrm>
            <a:off x="7598438" y="4090731"/>
            <a:ext cx="260283" cy="345914"/>
            <a:chOff x="7598438" y="4266131"/>
            <a:chExt cx="260283" cy="345914"/>
          </a:xfrm>
        </p:grpSpPr>
        <p:sp>
          <p:nvSpPr>
            <p:cNvPr id="24772" name="Google Shape;24772;p11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11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11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11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11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11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11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9" name="Google Shape;24779;p110"/>
          <p:cNvGrpSpPr/>
          <p:nvPr/>
        </p:nvGrpSpPr>
        <p:grpSpPr>
          <a:xfrm>
            <a:off x="1767069" y="3184746"/>
            <a:ext cx="286324" cy="348163"/>
            <a:chOff x="1767069" y="3360146"/>
            <a:chExt cx="286324" cy="348163"/>
          </a:xfrm>
        </p:grpSpPr>
        <p:sp>
          <p:nvSpPr>
            <p:cNvPr id="24780" name="Google Shape;24780;p11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11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11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11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11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11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11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7" name="Google Shape;24787;p110"/>
          <p:cNvGrpSpPr/>
          <p:nvPr/>
        </p:nvGrpSpPr>
        <p:grpSpPr>
          <a:xfrm>
            <a:off x="7149944" y="4090731"/>
            <a:ext cx="260283" cy="345914"/>
            <a:chOff x="7149944" y="4266131"/>
            <a:chExt cx="260283" cy="345914"/>
          </a:xfrm>
        </p:grpSpPr>
        <p:sp>
          <p:nvSpPr>
            <p:cNvPr id="24788" name="Google Shape;24788;p11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11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11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11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11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11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4" name="Google Shape;24794;p110"/>
          <p:cNvGrpSpPr/>
          <p:nvPr/>
        </p:nvGrpSpPr>
        <p:grpSpPr>
          <a:xfrm>
            <a:off x="6695051" y="4083951"/>
            <a:ext cx="270104" cy="360233"/>
            <a:chOff x="6695051" y="4259351"/>
            <a:chExt cx="270104" cy="360233"/>
          </a:xfrm>
        </p:grpSpPr>
        <p:sp>
          <p:nvSpPr>
            <p:cNvPr id="24795" name="Google Shape;24795;p11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11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11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11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9" name="Google Shape;24799;p110"/>
          <p:cNvGrpSpPr/>
          <p:nvPr/>
        </p:nvGrpSpPr>
        <p:grpSpPr>
          <a:xfrm>
            <a:off x="8047661" y="4082051"/>
            <a:ext cx="277263" cy="362514"/>
            <a:chOff x="8047661" y="4257451"/>
            <a:chExt cx="277263" cy="362514"/>
          </a:xfrm>
        </p:grpSpPr>
        <p:sp>
          <p:nvSpPr>
            <p:cNvPr id="24800" name="Google Shape;24800;p11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1" name="Google Shape;24801;p11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2" name="Google Shape;24802;p11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11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4" name="Google Shape;24804;p110"/>
          <p:cNvGrpSpPr/>
          <p:nvPr/>
        </p:nvGrpSpPr>
        <p:grpSpPr>
          <a:xfrm>
            <a:off x="6248078" y="3609068"/>
            <a:ext cx="277263" cy="356115"/>
            <a:chOff x="6248078" y="3784468"/>
            <a:chExt cx="277263" cy="356115"/>
          </a:xfrm>
        </p:grpSpPr>
        <p:sp>
          <p:nvSpPr>
            <p:cNvPr id="24805" name="Google Shape;24805;p11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11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11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11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11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0" name="Google Shape;24810;p110"/>
          <p:cNvGrpSpPr/>
          <p:nvPr/>
        </p:nvGrpSpPr>
        <p:grpSpPr>
          <a:xfrm>
            <a:off x="5800725" y="3610589"/>
            <a:ext cx="277644" cy="354594"/>
            <a:chOff x="5800725" y="3785989"/>
            <a:chExt cx="277644" cy="354594"/>
          </a:xfrm>
        </p:grpSpPr>
        <p:sp>
          <p:nvSpPr>
            <p:cNvPr id="24811" name="Google Shape;24811;p11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11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11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11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11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11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11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8" name="Google Shape;24818;p110"/>
          <p:cNvGrpSpPr/>
          <p:nvPr/>
        </p:nvGrpSpPr>
        <p:grpSpPr>
          <a:xfrm>
            <a:off x="2206122" y="3185348"/>
            <a:ext cx="308183" cy="347561"/>
            <a:chOff x="2206122" y="3360748"/>
            <a:chExt cx="308183" cy="347561"/>
          </a:xfrm>
        </p:grpSpPr>
        <p:sp>
          <p:nvSpPr>
            <p:cNvPr id="24819" name="Google Shape;24819;p11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11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11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11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11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4" name="Google Shape;24824;p110"/>
          <p:cNvGrpSpPr/>
          <p:nvPr/>
        </p:nvGrpSpPr>
        <p:grpSpPr>
          <a:xfrm>
            <a:off x="5353403" y="3610209"/>
            <a:ext cx="277992" cy="354974"/>
            <a:chOff x="5353403" y="3785609"/>
            <a:chExt cx="277992" cy="354974"/>
          </a:xfrm>
        </p:grpSpPr>
        <p:sp>
          <p:nvSpPr>
            <p:cNvPr id="24825" name="Google Shape;24825;p11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11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11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11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11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11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1" name="Google Shape;24831;p110"/>
          <p:cNvGrpSpPr/>
          <p:nvPr/>
        </p:nvGrpSpPr>
        <p:grpSpPr>
          <a:xfrm>
            <a:off x="4896229" y="3610589"/>
            <a:ext cx="278784" cy="354594"/>
            <a:chOff x="4896229" y="3785989"/>
            <a:chExt cx="278784" cy="354594"/>
          </a:xfrm>
        </p:grpSpPr>
        <p:sp>
          <p:nvSpPr>
            <p:cNvPr id="24832" name="Google Shape;24832;p11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3" name="Google Shape;24833;p11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4" name="Google Shape;24834;p11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11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11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11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8" name="Google Shape;24838;p110"/>
          <p:cNvGrpSpPr/>
          <p:nvPr/>
        </p:nvGrpSpPr>
        <p:grpSpPr>
          <a:xfrm>
            <a:off x="7592387" y="3612458"/>
            <a:ext cx="273874" cy="351204"/>
            <a:chOff x="7592387" y="3787858"/>
            <a:chExt cx="273874" cy="351204"/>
          </a:xfrm>
        </p:grpSpPr>
        <p:sp>
          <p:nvSpPr>
            <p:cNvPr id="24839" name="Google Shape;24839;p11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11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11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2" name="Google Shape;24842;p11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3" name="Google Shape;24843;p110"/>
          <p:cNvGrpSpPr/>
          <p:nvPr/>
        </p:nvGrpSpPr>
        <p:grpSpPr>
          <a:xfrm>
            <a:off x="7145794" y="3612458"/>
            <a:ext cx="274254" cy="350444"/>
            <a:chOff x="7145794" y="3787858"/>
            <a:chExt cx="274254" cy="350444"/>
          </a:xfrm>
        </p:grpSpPr>
        <p:sp>
          <p:nvSpPr>
            <p:cNvPr id="24844" name="Google Shape;24844;p11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11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11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11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11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11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0" name="Google Shape;24850;p110"/>
          <p:cNvGrpSpPr/>
          <p:nvPr/>
        </p:nvGrpSpPr>
        <p:grpSpPr>
          <a:xfrm>
            <a:off x="8054060" y="3611698"/>
            <a:ext cx="266334" cy="353834"/>
            <a:chOff x="8054060" y="3787098"/>
            <a:chExt cx="266334" cy="353834"/>
          </a:xfrm>
        </p:grpSpPr>
        <p:sp>
          <p:nvSpPr>
            <p:cNvPr id="24851" name="Google Shape;24851;p11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11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11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11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5" name="Google Shape;24855;p110"/>
          <p:cNvGrpSpPr/>
          <p:nvPr/>
        </p:nvGrpSpPr>
        <p:grpSpPr>
          <a:xfrm>
            <a:off x="6702211" y="3607199"/>
            <a:ext cx="270104" cy="361754"/>
            <a:chOff x="6702211" y="3782599"/>
            <a:chExt cx="270104" cy="361754"/>
          </a:xfrm>
        </p:grpSpPr>
        <p:sp>
          <p:nvSpPr>
            <p:cNvPr id="24856" name="Google Shape;24856;p11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11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11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11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11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1" name="Google Shape;24861;p110"/>
          <p:cNvGrpSpPr/>
          <p:nvPr/>
        </p:nvGrpSpPr>
        <p:grpSpPr>
          <a:xfrm>
            <a:off x="3516886" y="3263327"/>
            <a:ext cx="391854" cy="269922"/>
            <a:chOff x="3516850" y="3406526"/>
            <a:chExt cx="369674" cy="254644"/>
          </a:xfrm>
        </p:grpSpPr>
        <p:sp>
          <p:nvSpPr>
            <p:cNvPr id="24862" name="Google Shape;24862;p11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11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11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11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6" name="Google Shape;24866;p110"/>
          <p:cNvGrpSpPr/>
          <p:nvPr/>
        </p:nvGrpSpPr>
        <p:grpSpPr>
          <a:xfrm>
            <a:off x="1310655" y="3185127"/>
            <a:ext cx="306314" cy="347403"/>
            <a:chOff x="1310655" y="3360527"/>
            <a:chExt cx="306314" cy="347403"/>
          </a:xfrm>
        </p:grpSpPr>
        <p:sp>
          <p:nvSpPr>
            <p:cNvPr id="24867" name="Google Shape;24867;p11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11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11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11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11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2" name="Google Shape;24872;p110"/>
          <p:cNvGrpSpPr/>
          <p:nvPr/>
        </p:nvGrpSpPr>
        <p:grpSpPr>
          <a:xfrm>
            <a:off x="3119678" y="3184746"/>
            <a:ext cx="269343" cy="348543"/>
            <a:chOff x="3119678" y="3360146"/>
            <a:chExt cx="269343" cy="348543"/>
          </a:xfrm>
        </p:grpSpPr>
        <p:sp>
          <p:nvSpPr>
            <p:cNvPr id="24873" name="Google Shape;24873;p11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11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11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11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11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11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11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0" name="Google Shape;24880;p110"/>
          <p:cNvGrpSpPr/>
          <p:nvPr/>
        </p:nvGrpSpPr>
        <p:grpSpPr>
          <a:xfrm>
            <a:off x="3967213" y="3181547"/>
            <a:ext cx="368185" cy="354753"/>
            <a:chOff x="3967213" y="3356947"/>
            <a:chExt cx="368185" cy="354753"/>
          </a:xfrm>
        </p:grpSpPr>
        <p:sp>
          <p:nvSpPr>
            <p:cNvPr id="24881" name="Google Shape;24881;p11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11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11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11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11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6" name="Google Shape;24886;p110"/>
          <p:cNvGrpSpPr/>
          <p:nvPr/>
        </p:nvGrpSpPr>
        <p:grpSpPr>
          <a:xfrm>
            <a:off x="871254" y="3184746"/>
            <a:ext cx="285183" cy="347023"/>
            <a:chOff x="871254" y="3360146"/>
            <a:chExt cx="285183" cy="347023"/>
          </a:xfrm>
        </p:grpSpPr>
        <p:sp>
          <p:nvSpPr>
            <p:cNvPr id="24887" name="Google Shape;24887;p11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11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11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11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1" name="Google Shape;24891;p110"/>
          <p:cNvGrpSpPr/>
          <p:nvPr/>
        </p:nvGrpSpPr>
        <p:grpSpPr>
          <a:xfrm>
            <a:off x="2665165" y="3184746"/>
            <a:ext cx="281794" cy="349684"/>
            <a:chOff x="2665165" y="3360146"/>
            <a:chExt cx="281794" cy="349684"/>
          </a:xfrm>
        </p:grpSpPr>
        <p:sp>
          <p:nvSpPr>
            <p:cNvPr id="24892" name="Google Shape;24892;p11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11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11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5" name="Google Shape;24895;p11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6" name="Google Shape;24896;p11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7" name="Google Shape;24897;p110"/>
          <p:cNvGrpSpPr/>
          <p:nvPr/>
        </p:nvGrpSpPr>
        <p:grpSpPr>
          <a:xfrm>
            <a:off x="7156344" y="3172296"/>
            <a:ext cx="264465" cy="353074"/>
            <a:chOff x="7156344" y="3347696"/>
            <a:chExt cx="264465" cy="353074"/>
          </a:xfrm>
        </p:grpSpPr>
        <p:sp>
          <p:nvSpPr>
            <p:cNvPr id="24898" name="Google Shape;24898;p11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11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11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11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11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3" name="Google Shape;24903;p110"/>
          <p:cNvGrpSpPr/>
          <p:nvPr/>
        </p:nvGrpSpPr>
        <p:grpSpPr>
          <a:xfrm>
            <a:off x="6703732" y="3171536"/>
            <a:ext cx="264813" cy="352693"/>
            <a:chOff x="6703732" y="3346936"/>
            <a:chExt cx="264813" cy="352693"/>
          </a:xfrm>
        </p:grpSpPr>
        <p:sp>
          <p:nvSpPr>
            <p:cNvPr id="24904" name="Google Shape;24904;p11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11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11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11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11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9" name="Google Shape;24909;p110"/>
          <p:cNvGrpSpPr/>
          <p:nvPr/>
        </p:nvGrpSpPr>
        <p:grpSpPr>
          <a:xfrm>
            <a:off x="6252228" y="3171536"/>
            <a:ext cx="265193" cy="352693"/>
            <a:chOff x="6252228" y="3346936"/>
            <a:chExt cx="265193" cy="352693"/>
          </a:xfrm>
        </p:grpSpPr>
        <p:sp>
          <p:nvSpPr>
            <p:cNvPr id="24910" name="Google Shape;24910;p11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11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11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3" name="Google Shape;24913;p110"/>
          <p:cNvGrpSpPr/>
          <p:nvPr/>
        </p:nvGrpSpPr>
        <p:grpSpPr>
          <a:xfrm>
            <a:off x="5801105" y="3172296"/>
            <a:ext cx="264813" cy="351933"/>
            <a:chOff x="5801105" y="3347696"/>
            <a:chExt cx="264813" cy="351933"/>
          </a:xfrm>
        </p:grpSpPr>
        <p:sp>
          <p:nvSpPr>
            <p:cNvPr id="24914" name="Google Shape;24914;p11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11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11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11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8" name="Google Shape;24918;p110"/>
          <p:cNvGrpSpPr/>
          <p:nvPr/>
        </p:nvGrpSpPr>
        <p:grpSpPr>
          <a:xfrm>
            <a:off x="5349253" y="3171536"/>
            <a:ext cx="265922" cy="352693"/>
            <a:chOff x="5349253" y="3346936"/>
            <a:chExt cx="265922" cy="352693"/>
          </a:xfrm>
        </p:grpSpPr>
        <p:sp>
          <p:nvSpPr>
            <p:cNvPr id="24919" name="Google Shape;24919;p11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11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11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11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3" name="Google Shape;24923;p11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11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5" name="Google Shape;24925;p110"/>
          <p:cNvGrpSpPr/>
          <p:nvPr/>
        </p:nvGrpSpPr>
        <p:grpSpPr>
          <a:xfrm>
            <a:off x="4907159" y="3171536"/>
            <a:ext cx="264845" cy="354214"/>
            <a:chOff x="4907159" y="3346936"/>
            <a:chExt cx="264845" cy="354214"/>
          </a:xfrm>
        </p:grpSpPr>
        <p:sp>
          <p:nvSpPr>
            <p:cNvPr id="24926" name="Google Shape;24926;p11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11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8" name="Google Shape;24928;p110"/>
          <p:cNvGrpSpPr/>
          <p:nvPr/>
        </p:nvGrpSpPr>
        <p:grpSpPr>
          <a:xfrm>
            <a:off x="8048421" y="3159086"/>
            <a:ext cx="276503" cy="369674"/>
            <a:chOff x="8048421" y="3334486"/>
            <a:chExt cx="276503" cy="369674"/>
          </a:xfrm>
        </p:grpSpPr>
        <p:sp>
          <p:nvSpPr>
            <p:cNvPr id="24929" name="Google Shape;24929;p11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11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11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11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11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11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5" name="Google Shape;24935;p110"/>
          <p:cNvGrpSpPr/>
          <p:nvPr/>
        </p:nvGrpSpPr>
        <p:grpSpPr>
          <a:xfrm>
            <a:off x="7575787" y="3154555"/>
            <a:ext cx="295384" cy="376834"/>
            <a:chOff x="7575787" y="3329955"/>
            <a:chExt cx="295384" cy="376834"/>
          </a:xfrm>
        </p:grpSpPr>
        <p:sp>
          <p:nvSpPr>
            <p:cNvPr id="24936" name="Google Shape;24936;p11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11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11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11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11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11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2" name="Google Shape;24942;p110"/>
          <p:cNvGrpSpPr/>
          <p:nvPr/>
        </p:nvGrpSpPr>
        <p:grpSpPr>
          <a:xfrm>
            <a:off x="864062" y="2709103"/>
            <a:ext cx="264084" cy="347783"/>
            <a:chOff x="864062" y="2884503"/>
            <a:chExt cx="264084" cy="347783"/>
          </a:xfrm>
        </p:grpSpPr>
        <p:sp>
          <p:nvSpPr>
            <p:cNvPr id="24943" name="Google Shape;24943;p11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11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11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11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11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11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11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11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11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11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3" name="Google Shape;24953;p110"/>
          <p:cNvGrpSpPr/>
          <p:nvPr/>
        </p:nvGrpSpPr>
        <p:grpSpPr>
          <a:xfrm>
            <a:off x="3978523" y="2709261"/>
            <a:ext cx="348955" cy="346516"/>
            <a:chOff x="3978523" y="2884661"/>
            <a:chExt cx="348955" cy="346516"/>
          </a:xfrm>
        </p:grpSpPr>
        <p:sp>
          <p:nvSpPr>
            <p:cNvPr id="24954" name="Google Shape;24954;p11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5" name="Google Shape;24955;p11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11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11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11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11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11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11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2" name="Google Shape;24962;p110"/>
          <p:cNvGrpSpPr/>
          <p:nvPr/>
        </p:nvGrpSpPr>
        <p:grpSpPr>
          <a:xfrm>
            <a:off x="3527780" y="2709863"/>
            <a:ext cx="347435" cy="345534"/>
            <a:chOff x="3527780" y="2885263"/>
            <a:chExt cx="347435" cy="345534"/>
          </a:xfrm>
        </p:grpSpPr>
        <p:sp>
          <p:nvSpPr>
            <p:cNvPr id="24963" name="Google Shape;24963;p11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11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11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11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11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11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11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11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1" name="Google Shape;24971;p11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2" name="Google Shape;24972;p11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11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11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11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11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11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11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11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11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11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11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11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11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11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6" name="Google Shape;24986;p110"/>
          <p:cNvGrpSpPr/>
          <p:nvPr/>
        </p:nvGrpSpPr>
        <p:grpSpPr>
          <a:xfrm>
            <a:off x="2239671" y="2709103"/>
            <a:ext cx="218053" cy="348543"/>
            <a:chOff x="2239671" y="2884503"/>
            <a:chExt cx="218053" cy="348543"/>
          </a:xfrm>
        </p:grpSpPr>
        <p:sp>
          <p:nvSpPr>
            <p:cNvPr id="24987" name="Google Shape;24987;p11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11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11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11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11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2" name="Google Shape;24992;p110"/>
          <p:cNvGrpSpPr/>
          <p:nvPr/>
        </p:nvGrpSpPr>
        <p:grpSpPr>
          <a:xfrm>
            <a:off x="2691555" y="2709103"/>
            <a:ext cx="215044" cy="348924"/>
            <a:chOff x="2691555" y="2884503"/>
            <a:chExt cx="215044" cy="348924"/>
          </a:xfrm>
        </p:grpSpPr>
        <p:sp>
          <p:nvSpPr>
            <p:cNvPr id="24993" name="Google Shape;24993;p11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11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11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6" name="Google Shape;24996;p110"/>
          <p:cNvGrpSpPr/>
          <p:nvPr/>
        </p:nvGrpSpPr>
        <p:grpSpPr>
          <a:xfrm>
            <a:off x="1770459" y="2709103"/>
            <a:ext cx="254644" cy="348828"/>
            <a:chOff x="1770459" y="2884503"/>
            <a:chExt cx="254644" cy="348828"/>
          </a:xfrm>
        </p:grpSpPr>
        <p:sp>
          <p:nvSpPr>
            <p:cNvPr id="24997" name="Google Shape;24997;p11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11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11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11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11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11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3" name="Google Shape;25003;p11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11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5" name="Google Shape;25005;p110"/>
          <p:cNvGrpSpPr/>
          <p:nvPr/>
        </p:nvGrpSpPr>
        <p:grpSpPr>
          <a:xfrm>
            <a:off x="1317466" y="2709483"/>
            <a:ext cx="258382" cy="348543"/>
            <a:chOff x="1317466" y="2884883"/>
            <a:chExt cx="258382" cy="348543"/>
          </a:xfrm>
        </p:grpSpPr>
        <p:sp>
          <p:nvSpPr>
            <p:cNvPr id="25006" name="Google Shape;25006;p11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11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11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11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11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11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11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11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4" name="Google Shape;25014;p110"/>
          <p:cNvGrpSpPr/>
          <p:nvPr/>
        </p:nvGrpSpPr>
        <p:grpSpPr>
          <a:xfrm>
            <a:off x="3121167" y="2709483"/>
            <a:ext cx="258414" cy="348543"/>
            <a:chOff x="3121167" y="2884883"/>
            <a:chExt cx="258414" cy="348543"/>
          </a:xfrm>
        </p:grpSpPr>
        <p:sp>
          <p:nvSpPr>
            <p:cNvPr id="25015" name="Google Shape;25015;p11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11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11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11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11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11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11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11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3" name="Google Shape;25023;p110"/>
          <p:cNvGrpSpPr/>
          <p:nvPr/>
        </p:nvGrpSpPr>
        <p:grpSpPr>
          <a:xfrm>
            <a:off x="4899999" y="2706695"/>
            <a:ext cx="271244" cy="346801"/>
            <a:chOff x="4899999" y="2882095"/>
            <a:chExt cx="271244" cy="346801"/>
          </a:xfrm>
        </p:grpSpPr>
        <p:sp>
          <p:nvSpPr>
            <p:cNvPr id="25024" name="Google Shape;25024;p11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11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11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11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11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11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11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11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11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11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4" name="Google Shape;25034;p110"/>
          <p:cNvGrpSpPr/>
          <p:nvPr/>
        </p:nvGrpSpPr>
        <p:grpSpPr>
          <a:xfrm>
            <a:off x="7162775" y="2705713"/>
            <a:ext cx="259523" cy="346294"/>
            <a:chOff x="7162775" y="2881113"/>
            <a:chExt cx="259523" cy="346294"/>
          </a:xfrm>
        </p:grpSpPr>
        <p:sp>
          <p:nvSpPr>
            <p:cNvPr id="25035" name="Google Shape;25035;p11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11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11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11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11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11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1" name="Google Shape;25041;p110"/>
          <p:cNvGrpSpPr/>
          <p:nvPr/>
        </p:nvGrpSpPr>
        <p:grpSpPr>
          <a:xfrm>
            <a:off x="6709751" y="2706442"/>
            <a:ext cx="261075" cy="347815"/>
            <a:chOff x="6709751" y="2881842"/>
            <a:chExt cx="261075" cy="347815"/>
          </a:xfrm>
        </p:grpSpPr>
        <p:sp>
          <p:nvSpPr>
            <p:cNvPr id="25042" name="Google Shape;25042;p11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11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11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11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6" name="Google Shape;25046;p11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11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8" name="Google Shape;25048;p110"/>
          <p:cNvGrpSpPr/>
          <p:nvPr/>
        </p:nvGrpSpPr>
        <p:grpSpPr>
          <a:xfrm>
            <a:off x="5807156" y="2705713"/>
            <a:ext cx="261043" cy="348163"/>
            <a:chOff x="5807156" y="2881113"/>
            <a:chExt cx="261043" cy="348163"/>
          </a:xfrm>
        </p:grpSpPr>
        <p:sp>
          <p:nvSpPr>
            <p:cNvPr id="25049" name="Google Shape;25049;p11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11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11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11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11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4" name="Google Shape;25054;p110"/>
          <p:cNvGrpSpPr/>
          <p:nvPr/>
        </p:nvGrpSpPr>
        <p:grpSpPr>
          <a:xfrm>
            <a:off x="5355653" y="2706093"/>
            <a:ext cx="262184" cy="346643"/>
            <a:chOff x="5355653" y="2881493"/>
            <a:chExt cx="262184" cy="346643"/>
          </a:xfrm>
        </p:grpSpPr>
        <p:sp>
          <p:nvSpPr>
            <p:cNvPr id="25055" name="Google Shape;25055;p11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11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11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11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11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0" name="Google Shape;25060;p110"/>
          <p:cNvGrpSpPr/>
          <p:nvPr/>
        </p:nvGrpSpPr>
        <p:grpSpPr>
          <a:xfrm>
            <a:off x="8055961" y="2706442"/>
            <a:ext cx="260283" cy="345914"/>
            <a:chOff x="8055961" y="2881842"/>
            <a:chExt cx="260283" cy="345914"/>
          </a:xfrm>
        </p:grpSpPr>
        <p:sp>
          <p:nvSpPr>
            <p:cNvPr id="25061" name="Google Shape;25061;p11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11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11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11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5" name="Google Shape;25065;p110"/>
          <p:cNvGrpSpPr/>
          <p:nvPr/>
        </p:nvGrpSpPr>
        <p:grpSpPr>
          <a:xfrm>
            <a:off x="7609368" y="2718512"/>
            <a:ext cx="264813" cy="353105"/>
            <a:chOff x="7609368" y="2893912"/>
            <a:chExt cx="264813" cy="353105"/>
          </a:xfrm>
        </p:grpSpPr>
        <p:sp>
          <p:nvSpPr>
            <p:cNvPr id="25066" name="Google Shape;25066;p11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11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11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11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11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11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2" name="Google Shape;25072;p110"/>
          <p:cNvGrpSpPr/>
          <p:nvPr/>
        </p:nvGrpSpPr>
        <p:grpSpPr>
          <a:xfrm>
            <a:off x="6248458" y="2694372"/>
            <a:ext cx="270864" cy="360645"/>
            <a:chOff x="6248458" y="2869772"/>
            <a:chExt cx="270864" cy="360645"/>
          </a:xfrm>
        </p:grpSpPr>
        <p:sp>
          <p:nvSpPr>
            <p:cNvPr id="25073" name="Google Shape;25073;p11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11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11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11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11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8" name="Google Shape;25078;p110"/>
          <p:cNvGrpSpPr/>
          <p:nvPr/>
        </p:nvGrpSpPr>
        <p:grpSpPr>
          <a:xfrm>
            <a:off x="3075928" y="2270398"/>
            <a:ext cx="363243" cy="300675"/>
            <a:chOff x="3075928" y="2445798"/>
            <a:chExt cx="363243" cy="300675"/>
          </a:xfrm>
        </p:grpSpPr>
        <p:sp>
          <p:nvSpPr>
            <p:cNvPr id="25079" name="Google Shape;25079;p11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11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11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11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11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11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11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11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11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11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9" name="Google Shape;25089;p11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0" name="Google Shape;25090;p110"/>
          <p:cNvGrpSpPr/>
          <p:nvPr/>
        </p:nvGrpSpPr>
        <p:grpSpPr>
          <a:xfrm>
            <a:off x="2633105" y="2256459"/>
            <a:ext cx="363243" cy="328585"/>
            <a:chOff x="2633105" y="2431859"/>
            <a:chExt cx="363243" cy="328585"/>
          </a:xfrm>
        </p:grpSpPr>
        <p:sp>
          <p:nvSpPr>
            <p:cNvPr id="25091" name="Google Shape;25091;p11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11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11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11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11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11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11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8" name="Google Shape;25098;p11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9" name="Google Shape;25099;p110"/>
          <p:cNvGrpSpPr/>
          <p:nvPr/>
        </p:nvGrpSpPr>
        <p:grpSpPr>
          <a:xfrm>
            <a:off x="2189142" y="2245910"/>
            <a:ext cx="365904" cy="350064"/>
            <a:chOff x="2189142" y="2421310"/>
            <a:chExt cx="365904" cy="350064"/>
          </a:xfrm>
        </p:grpSpPr>
        <p:sp>
          <p:nvSpPr>
            <p:cNvPr id="25100" name="Google Shape;25100;p11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11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11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11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11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11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11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11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11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09" name="Google Shape;25109;p110"/>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10" name="Google Shape;25110;p110"/>
          <p:cNvGrpSpPr/>
          <p:nvPr/>
        </p:nvGrpSpPr>
        <p:grpSpPr>
          <a:xfrm>
            <a:off x="3961923" y="2310917"/>
            <a:ext cx="364415" cy="220936"/>
            <a:chOff x="3961923" y="2486317"/>
            <a:chExt cx="364415" cy="220936"/>
          </a:xfrm>
        </p:grpSpPr>
        <p:sp>
          <p:nvSpPr>
            <p:cNvPr id="25111" name="Google Shape;25111;p11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11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11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11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15" name="Google Shape;25115;p110"/>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16" name="Google Shape;25116;p110"/>
          <p:cNvGrpSpPr/>
          <p:nvPr/>
        </p:nvGrpSpPr>
        <p:grpSpPr>
          <a:xfrm>
            <a:off x="1303876" y="2243977"/>
            <a:ext cx="363275" cy="354626"/>
            <a:chOff x="1303876" y="2419377"/>
            <a:chExt cx="363275" cy="354626"/>
          </a:xfrm>
        </p:grpSpPr>
        <p:sp>
          <p:nvSpPr>
            <p:cNvPr id="25117" name="Google Shape;25117;p11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11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11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0" name="Google Shape;25120;p11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11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11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11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11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5" name="Google Shape;25125;p110"/>
          <p:cNvGrpSpPr/>
          <p:nvPr/>
        </p:nvGrpSpPr>
        <p:grpSpPr>
          <a:xfrm>
            <a:off x="861053" y="2239510"/>
            <a:ext cx="362134" cy="363623"/>
            <a:chOff x="861053" y="2414910"/>
            <a:chExt cx="362134" cy="363623"/>
          </a:xfrm>
        </p:grpSpPr>
        <p:sp>
          <p:nvSpPr>
            <p:cNvPr id="25126" name="Google Shape;25126;p11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11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11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11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11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1" name="Google Shape;25131;p110"/>
          <p:cNvGrpSpPr/>
          <p:nvPr/>
        </p:nvGrpSpPr>
        <p:grpSpPr>
          <a:xfrm>
            <a:off x="7594288" y="2239859"/>
            <a:ext cx="279513" cy="355735"/>
            <a:chOff x="7594288" y="2415259"/>
            <a:chExt cx="279513" cy="355735"/>
          </a:xfrm>
        </p:grpSpPr>
        <p:sp>
          <p:nvSpPr>
            <p:cNvPr id="25132" name="Google Shape;25132;p11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11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11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11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11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11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8" name="Google Shape;25138;p110"/>
          <p:cNvGrpSpPr/>
          <p:nvPr/>
        </p:nvGrpSpPr>
        <p:grpSpPr>
          <a:xfrm>
            <a:off x="7145794" y="2240239"/>
            <a:ext cx="278784" cy="355735"/>
            <a:chOff x="7145794" y="2415639"/>
            <a:chExt cx="278784" cy="355735"/>
          </a:xfrm>
        </p:grpSpPr>
        <p:sp>
          <p:nvSpPr>
            <p:cNvPr id="25139" name="Google Shape;25139;p11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0" name="Google Shape;25140;p11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11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11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11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11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11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11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11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11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9" name="Google Shape;25149;p110"/>
          <p:cNvGrpSpPr/>
          <p:nvPr/>
        </p:nvGrpSpPr>
        <p:grpSpPr>
          <a:xfrm>
            <a:off x="6698441" y="2239130"/>
            <a:ext cx="277644" cy="357984"/>
            <a:chOff x="6698441" y="2414530"/>
            <a:chExt cx="277644" cy="357984"/>
          </a:xfrm>
        </p:grpSpPr>
        <p:sp>
          <p:nvSpPr>
            <p:cNvPr id="25150" name="Google Shape;25150;p11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11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11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11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11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11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6" name="Google Shape;25156;p110"/>
          <p:cNvGrpSpPr/>
          <p:nvPr/>
        </p:nvGrpSpPr>
        <p:grpSpPr>
          <a:xfrm>
            <a:off x="4897750" y="2240239"/>
            <a:ext cx="279513" cy="357255"/>
            <a:chOff x="4897750" y="2415639"/>
            <a:chExt cx="279513" cy="357255"/>
          </a:xfrm>
        </p:grpSpPr>
        <p:sp>
          <p:nvSpPr>
            <p:cNvPr id="25157" name="Google Shape;25157;p11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8" name="Google Shape;25158;p11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11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11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11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11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11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11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5" name="Google Shape;25165;p110"/>
          <p:cNvGrpSpPr/>
          <p:nvPr/>
        </p:nvGrpSpPr>
        <p:grpSpPr>
          <a:xfrm>
            <a:off x="5812066" y="2240619"/>
            <a:ext cx="264813" cy="353454"/>
            <a:chOff x="5812066" y="2416019"/>
            <a:chExt cx="264813" cy="353454"/>
          </a:xfrm>
        </p:grpSpPr>
        <p:sp>
          <p:nvSpPr>
            <p:cNvPr id="25166" name="Google Shape;25166;p11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11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11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11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11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11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11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3" name="Google Shape;25173;p110"/>
          <p:cNvGrpSpPr/>
          <p:nvPr/>
        </p:nvGrpSpPr>
        <p:grpSpPr>
          <a:xfrm>
            <a:off x="8054820" y="2240999"/>
            <a:ext cx="264433" cy="353454"/>
            <a:chOff x="8054820" y="2416399"/>
            <a:chExt cx="264433" cy="353454"/>
          </a:xfrm>
        </p:grpSpPr>
        <p:sp>
          <p:nvSpPr>
            <p:cNvPr id="25174" name="Google Shape;25174;p11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11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11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11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8" name="Google Shape;25178;p11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11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0" name="Google Shape;25180;p110"/>
          <p:cNvGrpSpPr/>
          <p:nvPr/>
        </p:nvGrpSpPr>
        <p:grpSpPr>
          <a:xfrm>
            <a:off x="5356413" y="2237990"/>
            <a:ext cx="271212" cy="361374"/>
            <a:chOff x="5356413" y="2413390"/>
            <a:chExt cx="271212" cy="361374"/>
          </a:xfrm>
        </p:grpSpPr>
        <p:sp>
          <p:nvSpPr>
            <p:cNvPr id="25181" name="Google Shape;25181;p11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11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11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11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11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6" name="Google Shape;25186;p110"/>
          <p:cNvGrpSpPr/>
          <p:nvPr/>
        </p:nvGrpSpPr>
        <p:grpSpPr>
          <a:xfrm>
            <a:off x="6255238" y="2236849"/>
            <a:ext cx="271244" cy="360994"/>
            <a:chOff x="6255238" y="2412249"/>
            <a:chExt cx="271244" cy="360994"/>
          </a:xfrm>
        </p:grpSpPr>
        <p:sp>
          <p:nvSpPr>
            <p:cNvPr id="25187" name="Google Shape;25187;p11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11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11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11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11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11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3" name="Google Shape;25193;p110"/>
          <p:cNvGrpSpPr/>
          <p:nvPr/>
        </p:nvGrpSpPr>
        <p:grpSpPr>
          <a:xfrm>
            <a:off x="2185372" y="1782399"/>
            <a:ext cx="366664" cy="366981"/>
            <a:chOff x="2185372" y="1957799"/>
            <a:chExt cx="366664" cy="366981"/>
          </a:xfrm>
        </p:grpSpPr>
        <p:sp>
          <p:nvSpPr>
            <p:cNvPr id="25194" name="Google Shape;25194;p11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11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11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11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11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11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11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11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2" name="Google Shape;25202;p110"/>
          <p:cNvGrpSpPr/>
          <p:nvPr/>
        </p:nvGrpSpPr>
        <p:grpSpPr>
          <a:xfrm>
            <a:off x="1737258" y="1812971"/>
            <a:ext cx="370814" cy="307359"/>
            <a:chOff x="1737258" y="1988371"/>
            <a:chExt cx="370814" cy="307359"/>
          </a:xfrm>
        </p:grpSpPr>
        <p:sp>
          <p:nvSpPr>
            <p:cNvPr id="25203" name="Google Shape;25203;p11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11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11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6" name="Google Shape;25206;p11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7" name="Google Shape;25207;p110"/>
          <p:cNvGrpSpPr/>
          <p:nvPr/>
        </p:nvGrpSpPr>
        <p:grpSpPr>
          <a:xfrm>
            <a:off x="848983" y="1814111"/>
            <a:ext cx="369294" cy="304350"/>
            <a:chOff x="848983" y="1989511"/>
            <a:chExt cx="369294" cy="304350"/>
          </a:xfrm>
        </p:grpSpPr>
        <p:sp>
          <p:nvSpPr>
            <p:cNvPr id="25208" name="Google Shape;25208;p11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11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11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11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11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3" name="Google Shape;25213;p110"/>
          <p:cNvGrpSpPr/>
          <p:nvPr/>
        </p:nvGrpSpPr>
        <p:grpSpPr>
          <a:xfrm>
            <a:off x="3074027" y="1808377"/>
            <a:ext cx="380604" cy="313854"/>
            <a:chOff x="3074027" y="1983777"/>
            <a:chExt cx="380604" cy="313854"/>
          </a:xfrm>
        </p:grpSpPr>
        <p:sp>
          <p:nvSpPr>
            <p:cNvPr id="25214" name="Google Shape;25214;p11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11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11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11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11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9" name="Google Shape;25219;p110"/>
          <p:cNvGrpSpPr/>
          <p:nvPr/>
        </p:nvGrpSpPr>
        <p:grpSpPr>
          <a:xfrm>
            <a:off x="3522521" y="1800457"/>
            <a:ext cx="367013" cy="331278"/>
            <a:chOff x="3522521" y="1975857"/>
            <a:chExt cx="367013" cy="331278"/>
          </a:xfrm>
        </p:grpSpPr>
        <p:sp>
          <p:nvSpPr>
            <p:cNvPr id="25220" name="Google Shape;25220;p11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11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11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11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11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11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11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27" name="Google Shape;25227;p110"/>
          <p:cNvGrpSpPr/>
          <p:nvPr/>
        </p:nvGrpSpPr>
        <p:grpSpPr>
          <a:xfrm>
            <a:off x="2630824" y="1801566"/>
            <a:ext cx="368185" cy="330454"/>
            <a:chOff x="2630824" y="1976966"/>
            <a:chExt cx="368185" cy="330454"/>
          </a:xfrm>
        </p:grpSpPr>
        <p:sp>
          <p:nvSpPr>
            <p:cNvPr id="25228" name="Google Shape;25228;p11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11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11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11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11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11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4" name="Google Shape;25234;p11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11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6" name="Google Shape;25236;p110"/>
          <p:cNvGrpSpPr/>
          <p:nvPr/>
        </p:nvGrpSpPr>
        <p:grpSpPr>
          <a:xfrm>
            <a:off x="1293706" y="1791016"/>
            <a:ext cx="369294" cy="350444"/>
            <a:chOff x="1293706" y="1966416"/>
            <a:chExt cx="369294" cy="350444"/>
          </a:xfrm>
        </p:grpSpPr>
        <p:sp>
          <p:nvSpPr>
            <p:cNvPr id="25237" name="Google Shape;25237;p11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11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11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0" name="Google Shape;25240;p11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1" name="Google Shape;25241;p11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11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11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11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5" name="Google Shape;25245;p110"/>
          <p:cNvGrpSpPr/>
          <p:nvPr/>
        </p:nvGrpSpPr>
        <p:grpSpPr>
          <a:xfrm>
            <a:off x="3967213" y="1800077"/>
            <a:ext cx="368185" cy="331816"/>
            <a:chOff x="3967213" y="1975477"/>
            <a:chExt cx="368185" cy="331816"/>
          </a:xfrm>
        </p:grpSpPr>
        <p:sp>
          <p:nvSpPr>
            <p:cNvPr id="25246" name="Google Shape;25246;p11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11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11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9" name="Google Shape;25249;p110"/>
          <p:cNvGrpSpPr/>
          <p:nvPr/>
        </p:nvGrpSpPr>
        <p:grpSpPr>
          <a:xfrm>
            <a:off x="8047661" y="1793646"/>
            <a:ext cx="279132" cy="356875"/>
            <a:chOff x="8047661" y="1969046"/>
            <a:chExt cx="279132" cy="356875"/>
          </a:xfrm>
        </p:grpSpPr>
        <p:sp>
          <p:nvSpPr>
            <p:cNvPr id="25250" name="Google Shape;25250;p11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11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11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11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4" name="Google Shape;25254;p110"/>
          <p:cNvGrpSpPr/>
          <p:nvPr/>
        </p:nvGrpSpPr>
        <p:grpSpPr>
          <a:xfrm>
            <a:off x="7596157" y="1792759"/>
            <a:ext cx="279544" cy="358142"/>
            <a:chOff x="7596157" y="1968159"/>
            <a:chExt cx="279544" cy="358142"/>
          </a:xfrm>
        </p:grpSpPr>
        <p:sp>
          <p:nvSpPr>
            <p:cNvPr id="25255" name="Google Shape;25255;p11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11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11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11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11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11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1" name="Google Shape;25261;p110"/>
          <p:cNvGrpSpPr/>
          <p:nvPr/>
        </p:nvGrpSpPr>
        <p:grpSpPr>
          <a:xfrm>
            <a:off x="7147315" y="1793646"/>
            <a:ext cx="279513" cy="357636"/>
            <a:chOff x="7147315" y="1969046"/>
            <a:chExt cx="279513" cy="357636"/>
          </a:xfrm>
        </p:grpSpPr>
        <p:sp>
          <p:nvSpPr>
            <p:cNvPr id="25262" name="Google Shape;25262;p11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11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11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11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11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11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11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9" name="Google Shape;25269;p110"/>
          <p:cNvGrpSpPr/>
          <p:nvPr/>
        </p:nvGrpSpPr>
        <p:grpSpPr>
          <a:xfrm>
            <a:off x="6697681" y="1792917"/>
            <a:ext cx="280305" cy="359093"/>
            <a:chOff x="6697681" y="1968317"/>
            <a:chExt cx="280305" cy="359093"/>
          </a:xfrm>
        </p:grpSpPr>
        <p:sp>
          <p:nvSpPr>
            <p:cNvPr id="25270" name="Google Shape;25270;p11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11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11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11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11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11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11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7" name="Google Shape;25277;p110"/>
          <p:cNvGrpSpPr/>
          <p:nvPr/>
        </p:nvGrpSpPr>
        <p:grpSpPr>
          <a:xfrm>
            <a:off x="6248839" y="1792537"/>
            <a:ext cx="280273" cy="358744"/>
            <a:chOff x="6248839" y="1967937"/>
            <a:chExt cx="280273" cy="358744"/>
          </a:xfrm>
        </p:grpSpPr>
        <p:sp>
          <p:nvSpPr>
            <p:cNvPr id="25278" name="Google Shape;25278;p11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11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11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11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11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11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4" name="Google Shape;25284;p110"/>
          <p:cNvGrpSpPr/>
          <p:nvPr/>
        </p:nvGrpSpPr>
        <p:grpSpPr>
          <a:xfrm>
            <a:off x="5801485" y="1793646"/>
            <a:ext cx="279164" cy="357794"/>
            <a:chOff x="5801485" y="1969046"/>
            <a:chExt cx="279164" cy="357794"/>
          </a:xfrm>
        </p:grpSpPr>
        <p:sp>
          <p:nvSpPr>
            <p:cNvPr id="25285" name="Google Shape;25285;p11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11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11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11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11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11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11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11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11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11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11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11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11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8" name="Google Shape;25298;p110"/>
          <p:cNvGrpSpPr/>
          <p:nvPr/>
        </p:nvGrpSpPr>
        <p:grpSpPr>
          <a:xfrm>
            <a:off x="5352643" y="1793646"/>
            <a:ext cx="278404" cy="358364"/>
            <a:chOff x="5352643" y="1969046"/>
            <a:chExt cx="278404" cy="358364"/>
          </a:xfrm>
        </p:grpSpPr>
        <p:sp>
          <p:nvSpPr>
            <p:cNvPr id="25299" name="Google Shape;25299;p11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11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11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11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3" name="Google Shape;25303;p110"/>
          <p:cNvGrpSpPr/>
          <p:nvPr/>
        </p:nvGrpSpPr>
        <p:grpSpPr>
          <a:xfrm>
            <a:off x="4897750" y="1792917"/>
            <a:ext cx="279132" cy="358364"/>
            <a:chOff x="4897750" y="1968317"/>
            <a:chExt cx="279132" cy="358364"/>
          </a:xfrm>
        </p:grpSpPr>
        <p:sp>
          <p:nvSpPr>
            <p:cNvPr id="25304" name="Google Shape;25304;p11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11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6" name="Google Shape;25306;p11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11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11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11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11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11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11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11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11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11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11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17" name="Google Shape;25317;p110"/>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18" name="Google Shape;25318;p110"/>
          <p:cNvGrpSpPr/>
          <p:nvPr/>
        </p:nvGrpSpPr>
        <p:grpSpPr>
          <a:xfrm>
            <a:off x="1767449" y="1337644"/>
            <a:ext cx="324403" cy="347783"/>
            <a:chOff x="1767449" y="1513044"/>
            <a:chExt cx="324403" cy="347783"/>
          </a:xfrm>
        </p:grpSpPr>
        <p:sp>
          <p:nvSpPr>
            <p:cNvPr id="25319" name="Google Shape;25319;p11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11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11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11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11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11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11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11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11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8" name="Google Shape;25328;p110"/>
          <p:cNvGrpSpPr/>
          <p:nvPr/>
        </p:nvGrpSpPr>
        <p:grpSpPr>
          <a:xfrm>
            <a:off x="4007193" y="1337327"/>
            <a:ext cx="320633" cy="348100"/>
            <a:chOff x="4007193" y="1512727"/>
            <a:chExt cx="320633" cy="348100"/>
          </a:xfrm>
        </p:grpSpPr>
        <p:sp>
          <p:nvSpPr>
            <p:cNvPr id="25329" name="Google Shape;25329;p11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11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11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11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11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4" name="Google Shape;25334;p110"/>
          <p:cNvGrpSpPr/>
          <p:nvPr/>
        </p:nvGrpSpPr>
        <p:grpSpPr>
          <a:xfrm>
            <a:off x="3530425" y="1333347"/>
            <a:ext cx="368175" cy="344594"/>
            <a:chOff x="3530425" y="1508747"/>
            <a:chExt cx="368175" cy="344594"/>
          </a:xfrm>
        </p:grpSpPr>
        <p:sp>
          <p:nvSpPr>
            <p:cNvPr id="25335" name="Google Shape;25335;p11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11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11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11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9" name="Google Shape;25339;p110"/>
          <p:cNvGrpSpPr/>
          <p:nvPr/>
        </p:nvGrpSpPr>
        <p:grpSpPr>
          <a:xfrm>
            <a:off x="3127598" y="1337834"/>
            <a:ext cx="289714" cy="347593"/>
            <a:chOff x="3127598" y="1513234"/>
            <a:chExt cx="289714" cy="347593"/>
          </a:xfrm>
        </p:grpSpPr>
        <p:sp>
          <p:nvSpPr>
            <p:cNvPr id="25340" name="Google Shape;25340;p11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11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11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11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11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5" name="Google Shape;25345;p110"/>
          <p:cNvGrpSpPr/>
          <p:nvPr/>
        </p:nvGrpSpPr>
        <p:grpSpPr>
          <a:xfrm>
            <a:off x="2662884" y="1337644"/>
            <a:ext cx="322914" cy="348543"/>
            <a:chOff x="2662884" y="1513044"/>
            <a:chExt cx="322914" cy="348543"/>
          </a:xfrm>
        </p:grpSpPr>
        <p:sp>
          <p:nvSpPr>
            <p:cNvPr id="25346" name="Google Shape;25346;p11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11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11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11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11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11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11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11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11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11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6" name="Google Shape;25356;p110"/>
          <p:cNvGrpSpPr/>
          <p:nvPr/>
        </p:nvGrpSpPr>
        <p:grpSpPr>
          <a:xfrm>
            <a:off x="2232511" y="1337359"/>
            <a:ext cx="299534" cy="348068"/>
            <a:chOff x="2232511" y="1512759"/>
            <a:chExt cx="299534" cy="348068"/>
          </a:xfrm>
        </p:grpSpPr>
        <p:sp>
          <p:nvSpPr>
            <p:cNvPr id="25357" name="Google Shape;25357;p11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11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9" name="Google Shape;25359;p11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11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11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11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11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11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11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11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11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8" name="Google Shape;25368;p110"/>
          <p:cNvGrpSpPr/>
          <p:nvPr/>
        </p:nvGrpSpPr>
        <p:grpSpPr>
          <a:xfrm>
            <a:off x="1331406" y="1337961"/>
            <a:ext cx="301784" cy="348607"/>
            <a:chOff x="1331406" y="1513361"/>
            <a:chExt cx="301784" cy="348607"/>
          </a:xfrm>
        </p:grpSpPr>
        <p:sp>
          <p:nvSpPr>
            <p:cNvPr id="25369" name="Google Shape;25369;p11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11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11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11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3" name="Google Shape;25373;p110"/>
          <p:cNvGrpSpPr/>
          <p:nvPr/>
        </p:nvGrpSpPr>
        <p:grpSpPr>
          <a:xfrm>
            <a:off x="7144274" y="1324814"/>
            <a:ext cx="282174" cy="355735"/>
            <a:chOff x="7144274" y="1500214"/>
            <a:chExt cx="282174" cy="355735"/>
          </a:xfrm>
        </p:grpSpPr>
        <p:sp>
          <p:nvSpPr>
            <p:cNvPr id="25374" name="Google Shape;25374;p11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11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11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11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11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11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0" name="Google Shape;25380;p110"/>
          <p:cNvGrpSpPr/>
          <p:nvPr/>
        </p:nvGrpSpPr>
        <p:grpSpPr>
          <a:xfrm>
            <a:off x="6685262" y="1324814"/>
            <a:ext cx="289682" cy="354594"/>
            <a:chOff x="6685262" y="1500214"/>
            <a:chExt cx="289682" cy="354594"/>
          </a:xfrm>
        </p:grpSpPr>
        <p:sp>
          <p:nvSpPr>
            <p:cNvPr id="25381" name="Google Shape;25381;p11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11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11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11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5" name="Google Shape;25385;p110"/>
          <p:cNvGrpSpPr/>
          <p:nvPr/>
        </p:nvGrpSpPr>
        <p:grpSpPr>
          <a:xfrm>
            <a:off x="6200938" y="1325194"/>
            <a:ext cx="322154" cy="355355"/>
            <a:chOff x="6200938" y="1500594"/>
            <a:chExt cx="322154" cy="355355"/>
          </a:xfrm>
        </p:grpSpPr>
        <p:sp>
          <p:nvSpPr>
            <p:cNvPr id="25386" name="Google Shape;25386;p11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11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11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11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11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1" name="Google Shape;25391;p110"/>
          <p:cNvGrpSpPr/>
          <p:nvPr/>
        </p:nvGrpSpPr>
        <p:grpSpPr>
          <a:xfrm>
            <a:off x="5289631" y="1324814"/>
            <a:ext cx="332355" cy="354974"/>
            <a:chOff x="5289631" y="1500214"/>
            <a:chExt cx="332355" cy="354974"/>
          </a:xfrm>
        </p:grpSpPr>
        <p:sp>
          <p:nvSpPr>
            <p:cNvPr id="25392" name="Google Shape;25392;p11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11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11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11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11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11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8" name="Google Shape;25398;p110"/>
          <p:cNvGrpSpPr/>
          <p:nvPr/>
        </p:nvGrpSpPr>
        <p:grpSpPr>
          <a:xfrm>
            <a:off x="5748295" y="1324433"/>
            <a:ext cx="323294" cy="356115"/>
            <a:chOff x="5748295" y="1499833"/>
            <a:chExt cx="323294" cy="356115"/>
          </a:xfrm>
        </p:grpSpPr>
        <p:sp>
          <p:nvSpPr>
            <p:cNvPr id="25399" name="Google Shape;25399;p11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11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11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11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11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11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11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6" name="Google Shape;25406;p110"/>
          <p:cNvGrpSpPr/>
          <p:nvPr/>
        </p:nvGrpSpPr>
        <p:grpSpPr>
          <a:xfrm>
            <a:off x="8047661" y="1325637"/>
            <a:ext cx="278404" cy="355260"/>
            <a:chOff x="8047661" y="1501037"/>
            <a:chExt cx="278404" cy="355260"/>
          </a:xfrm>
        </p:grpSpPr>
        <p:sp>
          <p:nvSpPr>
            <p:cNvPr id="25407" name="Google Shape;25407;p11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11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11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11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1" name="Google Shape;25411;p110"/>
          <p:cNvGrpSpPr/>
          <p:nvPr/>
        </p:nvGrpSpPr>
        <p:grpSpPr>
          <a:xfrm>
            <a:off x="4903389" y="1324814"/>
            <a:ext cx="267854" cy="355735"/>
            <a:chOff x="4903389" y="1500214"/>
            <a:chExt cx="267854" cy="355735"/>
          </a:xfrm>
        </p:grpSpPr>
        <p:sp>
          <p:nvSpPr>
            <p:cNvPr id="25412" name="Google Shape;25412;p11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11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11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11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6" name="Google Shape;25416;p11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7" name="Google Shape;25417;p110"/>
          <p:cNvGrpSpPr/>
          <p:nvPr/>
        </p:nvGrpSpPr>
        <p:grpSpPr>
          <a:xfrm>
            <a:off x="7613518" y="1325954"/>
            <a:ext cx="264433" cy="353074"/>
            <a:chOff x="7613518" y="1501354"/>
            <a:chExt cx="264433" cy="353074"/>
          </a:xfrm>
        </p:grpSpPr>
        <p:sp>
          <p:nvSpPr>
            <p:cNvPr id="25418" name="Google Shape;25418;p11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11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11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11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11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11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24" name="Google Shape;25424;p110"/>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25425" name="Google Shape;25425;p110"/>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429" name="Shape 25429"/>
        <p:cNvGrpSpPr/>
        <p:nvPr/>
      </p:nvGrpSpPr>
      <p:grpSpPr>
        <a:xfrm>
          <a:off x="0" y="0"/>
          <a:ext cx="0" cy="0"/>
          <a:chOff x="0" y="0"/>
          <a:chExt cx="0" cy="0"/>
        </a:xfrm>
      </p:grpSpPr>
      <p:grpSp>
        <p:nvGrpSpPr>
          <p:cNvPr id="25430" name="Google Shape;25430;p111"/>
          <p:cNvGrpSpPr/>
          <p:nvPr/>
        </p:nvGrpSpPr>
        <p:grpSpPr>
          <a:xfrm>
            <a:off x="1757085" y="1325225"/>
            <a:ext cx="371069" cy="359396"/>
            <a:chOff x="1757085" y="1500675"/>
            <a:chExt cx="371069" cy="359396"/>
          </a:xfrm>
        </p:grpSpPr>
        <p:sp>
          <p:nvSpPr>
            <p:cNvPr id="25431" name="Google Shape;25431;p11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11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3" name="Google Shape;25433;p11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4" name="Google Shape;25434;p11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11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11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11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11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11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11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11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11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11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11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11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11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11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11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11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11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11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11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11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11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11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11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11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11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11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0" name="Google Shape;25460;p111"/>
          <p:cNvGrpSpPr/>
          <p:nvPr/>
        </p:nvGrpSpPr>
        <p:grpSpPr>
          <a:xfrm>
            <a:off x="2774209" y="1779241"/>
            <a:ext cx="116693" cy="374186"/>
            <a:chOff x="2774209" y="1954691"/>
            <a:chExt cx="116693" cy="374186"/>
          </a:xfrm>
        </p:grpSpPr>
        <p:sp>
          <p:nvSpPr>
            <p:cNvPr id="25461" name="Google Shape;25461;p11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11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3" name="Google Shape;25463;p111"/>
          <p:cNvGrpSpPr/>
          <p:nvPr/>
        </p:nvGrpSpPr>
        <p:grpSpPr>
          <a:xfrm>
            <a:off x="4017435" y="1324462"/>
            <a:ext cx="315092" cy="359397"/>
            <a:chOff x="4017435" y="1499912"/>
            <a:chExt cx="315092" cy="359397"/>
          </a:xfrm>
        </p:grpSpPr>
        <p:sp>
          <p:nvSpPr>
            <p:cNvPr id="25464" name="Google Shape;25464;p11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11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6" name="Google Shape;25466;p111"/>
          <p:cNvGrpSpPr/>
          <p:nvPr/>
        </p:nvGrpSpPr>
        <p:grpSpPr>
          <a:xfrm>
            <a:off x="3963652" y="1824309"/>
            <a:ext cx="374154" cy="284050"/>
            <a:chOff x="3963652" y="1999759"/>
            <a:chExt cx="374154" cy="284050"/>
          </a:xfrm>
        </p:grpSpPr>
        <p:sp>
          <p:nvSpPr>
            <p:cNvPr id="25467" name="Google Shape;25467;p11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8" name="Google Shape;25468;p11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11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0" name="Google Shape;25470;p111"/>
          <p:cNvGrpSpPr/>
          <p:nvPr/>
        </p:nvGrpSpPr>
        <p:grpSpPr>
          <a:xfrm>
            <a:off x="1777536" y="1839416"/>
            <a:ext cx="376444" cy="253772"/>
            <a:chOff x="1777536" y="2014866"/>
            <a:chExt cx="376444" cy="253772"/>
          </a:xfrm>
        </p:grpSpPr>
        <p:sp>
          <p:nvSpPr>
            <p:cNvPr id="25471" name="Google Shape;25471;p11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11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11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11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11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6" name="Google Shape;25476;p111"/>
          <p:cNvGrpSpPr/>
          <p:nvPr/>
        </p:nvGrpSpPr>
        <p:grpSpPr>
          <a:xfrm>
            <a:off x="1309875" y="1881876"/>
            <a:ext cx="374154" cy="169680"/>
            <a:chOff x="1309875" y="2057326"/>
            <a:chExt cx="374154" cy="169680"/>
          </a:xfrm>
        </p:grpSpPr>
        <p:sp>
          <p:nvSpPr>
            <p:cNvPr id="25477" name="Google Shape;25477;p11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11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11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11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11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11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11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11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11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11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11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88" name="Google Shape;25488;p111"/>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89" name="Google Shape;25489;p111"/>
          <p:cNvGrpSpPr/>
          <p:nvPr/>
        </p:nvGrpSpPr>
        <p:grpSpPr>
          <a:xfrm>
            <a:off x="2347450" y="1779114"/>
            <a:ext cx="113639" cy="373168"/>
            <a:chOff x="2347450" y="1954564"/>
            <a:chExt cx="113639" cy="373168"/>
          </a:xfrm>
        </p:grpSpPr>
        <p:sp>
          <p:nvSpPr>
            <p:cNvPr id="25490" name="Google Shape;25490;p11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11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92" name="Google Shape;25492;p111"/>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3" name="Google Shape;25493;p111"/>
          <p:cNvGrpSpPr/>
          <p:nvPr/>
        </p:nvGrpSpPr>
        <p:grpSpPr>
          <a:xfrm>
            <a:off x="3110102" y="1324430"/>
            <a:ext cx="330613" cy="358379"/>
            <a:chOff x="3110102" y="1499880"/>
            <a:chExt cx="330613" cy="358379"/>
          </a:xfrm>
        </p:grpSpPr>
        <p:sp>
          <p:nvSpPr>
            <p:cNvPr id="25494" name="Google Shape;25494;p11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11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11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11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11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11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11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1" name="Google Shape;25501;p111"/>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02" name="Google Shape;25502;p111"/>
          <p:cNvGrpSpPr/>
          <p:nvPr/>
        </p:nvGrpSpPr>
        <p:grpSpPr>
          <a:xfrm>
            <a:off x="3485575" y="1824309"/>
            <a:ext cx="373772" cy="284050"/>
            <a:chOff x="3531200" y="1999759"/>
            <a:chExt cx="373772" cy="284050"/>
          </a:xfrm>
        </p:grpSpPr>
        <p:sp>
          <p:nvSpPr>
            <p:cNvPr id="25503" name="Google Shape;25503;p11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11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11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11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7" name="Google Shape;25507;p111"/>
          <p:cNvGrpSpPr/>
          <p:nvPr/>
        </p:nvGrpSpPr>
        <p:grpSpPr>
          <a:xfrm>
            <a:off x="2667058" y="1324843"/>
            <a:ext cx="330231" cy="359015"/>
            <a:chOff x="2667058" y="1500293"/>
            <a:chExt cx="330231" cy="359015"/>
          </a:xfrm>
        </p:grpSpPr>
        <p:sp>
          <p:nvSpPr>
            <p:cNvPr id="25508" name="Google Shape;25508;p11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11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11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11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11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11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11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11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11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11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11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11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11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11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11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11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11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11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6" name="Google Shape;25526;p111"/>
          <p:cNvGrpSpPr/>
          <p:nvPr/>
        </p:nvGrpSpPr>
        <p:grpSpPr>
          <a:xfrm>
            <a:off x="3567553" y="1324462"/>
            <a:ext cx="320022" cy="359778"/>
            <a:chOff x="3567553" y="1499912"/>
            <a:chExt cx="320022" cy="359778"/>
          </a:xfrm>
        </p:grpSpPr>
        <p:sp>
          <p:nvSpPr>
            <p:cNvPr id="25527" name="Google Shape;25527;p11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11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11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11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11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11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3" name="Google Shape;25533;p111"/>
          <p:cNvGrpSpPr/>
          <p:nvPr/>
        </p:nvGrpSpPr>
        <p:grpSpPr>
          <a:xfrm>
            <a:off x="1309875" y="1324462"/>
            <a:ext cx="359015" cy="358633"/>
            <a:chOff x="1309875" y="1499912"/>
            <a:chExt cx="359015" cy="358633"/>
          </a:xfrm>
        </p:grpSpPr>
        <p:sp>
          <p:nvSpPr>
            <p:cNvPr id="25534" name="Google Shape;25534;p11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11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11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11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11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11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11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11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11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3" name="Google Shape;25543;p111"/>
          <p:cNvGrpSpPr/>
          <p:nvPr/>
        </p:nvGrpSpPr>
        <p:grpSpPr>
          <a:xfrm>
            <a:off x="2219466" y="1324843"/>
            <a:ext cx="330613" cy="359015"/>
            <a:chOff x="2219466" y="1500293"/>
            <a:chExt cx="330613" cy="359015"/>
          </a:xfrm>
        </p:grpSpPr>
        <p:sp>
          <p:nvSpPr>
            <p:cNvPr id="25544" name="Google Shape;25544;p11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11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6" name="Google Shape;25546;p111"/>
          <p:cNvGrpSpPr/>
          <p:nvPr/>
        </p:nvGrpSpPr>
        <p:grpSpPr>
          <a:xfrm>
            <a:off x="5343544" y="1333908"/>
            <a:ext cx="244676" cy="351095"/>
            <a:chOff x="5343544" y="1509358"/>
            <a:chExt cx="244676" cy="351095"/>
          </a:xfrm>
        </p:grpSpPr>
        <p:sp>
          <p:nvSpPr>
            <p:cNvPr id="25547" name="Google Shape;25547;p11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11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11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0" name="Google Shape;25550;p111"/>
          <p:cNvGrpSpPr/>
          <p:nvPr/>
        </p:nvGrpSpPr>
        <p:grpSpPr>
          <a:xfrm>
            <a:off x="4882340" y="1333908"/>
            <a:ext cx="246171" cy="351095"/>
            <a:chOff x="4882340" y="1509358"/>
            <a:chExt cx="246171" cy="351095"/>
          </a:xfrm>
        </p:grpSpPr>
        <p:sp>
          <p:nvSpPr>
            <p:cNvPr id="25551" name="Google Shape;25551;p11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11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11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11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11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6" name="Google Shape;25556;p111"/>
          <p:cNvGrpSpPr/>
          <p:nvPr/>
        </p:nvGrpSpPr>
        <p:grpSpPr>
          <a:xfrm>
            <a:off x="6273204" y="1333558"/>
            <a:ext cx="236343" cy="351445"/>
            <a:chOff x="6273204" y="1509008"/>
            <a:chExt cx="236343" cy="351445"/>
          </a:xfrm>
        </p:grpSpPr>
        <p:sp>
          <p:nvSpPr>
            <p:cNvPr id="25557" name="Google Shape;25557;p11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11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59" name="Google Shape;25559;p111"/>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60" name="Google Shape;25560;p111"/>
          <p:cNvGrpSpPr/>
          <p:nvPr/>
        </p:nvGrpSpPr>
        <p:grpSpPr>
          <a:xfrm>
            <a:off x="7219530" y="1332794"/>
            <a:ext cx="191625" cy="352209"/>
            <a:chOff x="7219530" y="1508244"/>
            <a:chExt cx="191625" cy="352209"/>
          </a:xfrm>
        </p:grpSpPr>
        <p:sp>
          <p:nvSpPr>
            <p:cNvPr id="25561" name="Google Shape;25561;p11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11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3" name="Google Shape;25563;p111"/>
          <p:cNvGrpSpPr/>
          <p:nvPr/>
        </p:nvGrpSpPr>
        <p:grpSpPr>
          <a:xfrm>
            <a:off x="7699309" y="1333176"/>
            <a:ext cx="154922" cy="351827"/>
            <a:chOff x="7699309" y="1508626"/>
            <a:chExt cx="154922" cy="351827"/>
          </a:xfrm>
        </p:grpSpPr>
        <p:sp>
          <p:nvSpPr>
            <p:cNvPr id="25564" name="Google Shape;25564;p11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11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11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11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11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11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11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1" name="Google Shape;25571;p111"/>
          <p:cNvGrpSpPr/>
          <p:nvPr/>
        </p:nvGrpSpPr>
        <p:grpSpPr>
          <a:xfrm>
            <a:off x="8161690" y="1333558"/>
            <a:ext cx="153396" cy="351064"/>
            <a:chOff x="8161690" y="1509008"/>
            <a:chExt cx="153396" cy="351064"/>
          </a:xfrm>
        </p:grpSpPr>
        <p:sp>
          <p:nvSpPr>
            <p:cNvPr id="25572" name="Google Shape;25572;p11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11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11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11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6" name="Google Shape;25576;p111"/>
          <p:cNvGrpSpPr/>
          <p:nvPr/>
        </p:nvGrpSpPr>
        <p:grpSpPr>
          <a:xfrm>
            <a:off x="6746940" y="1333431"/>
            <a:ext cx="213221" cy="352304"/>
            <a:chOff x="6746940" y="1508881"/>
            <a:chExt cx="213221" cy="352304"/>
          </a:xfrm>
        </p:grpSpPr>
        <p:sp>
          <p:nvSpPr>
            <p:cNvPr id="25577" name="Google Shape;25577;p11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11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11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11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1" name="Google Shape;25581;p111"/>
          <p:cNvGrpSpPr/>
          <p:nvPr/>
        </p:nvGrpSpPr>
        <p:grpSpPr>
          <a:xfrm>
            <a:off x="5770336" y="1832165"/>
            <a:ext cx="350682" cy="292097"/>
            <a:chOff x="5770336" y="2007615"/>
            <a:chExt cx="350682" cy="292097"/>
          </a:xfrm>
        </p:grpSpPr>
        <p:sp>
          <p:nvSpPr>
            <p:cNvPr id="25582" name="Google Shape;25582;p11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11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4" name="Google Shape;25584;p11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5" name="Google Shape;25585;p11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6" name="Google Shape;25586;p111"/>
          <p:cNvGrpSpPr/>
          <p:nvPr/>
        </p:nvGrpSpPr>
        <p:grpSpPr>
          <a:xfrm>
            <a:off x="5326878" y="1804908"/>
            <a:ext cx="350332" cy="346229"/>
            <a:chOff x="5326878" y="1980358"/>
            <a:chExt cx="350332" cy="346229"/>
          </a:xfrm>
        </p:grpSpPr>
        <p:sp>
          <p:nvSpPr>
            <p:cNvPr id="25587" name="Google Shape;25587;p11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11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11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11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91" name="Google Shape;25591;p111"/>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92" name="Google Shape;25592;p111"/>
          <p:cNvGrpSpPr/>
          <p:nvPr/>
        </p:nvGrpSpPr>
        <p:grpSpPr>
          <a:xfrm>
            <a:off x="4883835" y="1817121"/>
            <a:ext cx="350300" cy="323043"/>
            <a:chOff x="4883835" y="1992571"/>
            <a:chExt cx="350300" cy="323043"/>
          </a:xfrm>
        </p:grpSpPr>
        <p:sp>
          <p:nvSpPr>
            <p:cNvPr id="25593" name="Google Shape;25593;p11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11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11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11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11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11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9" name="Google Shape;25599;p111"/>
          <p:cNvGrpSpPr/>
          <p:nvPr/>
        </p:nvGrpSpPr>
        <p:grpSpPr>
          <a:xfrm>
            <a:off x="7548967" y="1803477"/>
            <a:ext cx="333285" cy="349950"/>
            <a:chOff x="7548967" y="1978927"/>
            <a:chExt cx="333285" cy="349950"/>
          </a:xfrm>
        </p:grpSpPr>
        <p:sp>
          <p:nvSpPr>
            <p:cNvPr id="25600" name="Google Shape;25600;p11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1" name="Google Shape;25601;p11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11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11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11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11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11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7" name="Google Shape;25607;p111"/>
          <p:cNvGrpSpPr/>
          <p:nvPr/>
        </p:nvGrpSpPr>
        <p:grpSpPr>
          <a:xfrm>
            <a:off x="6214142" y="1803477"/>
            <a:ext cx="346515" cy="350300"/>
            <a:chOff x="6214142" y="1978927"/>
            <a:chExt cx="346515" cy="350300"/>
          </a:xfrm>
        </p:grpSpPr>
        <p:sp>
          <p:nvSpPr>
            <p:cNvPr id="25608" name="Google Shape;25608;p11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11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0" name="Google Shape;25610;p111"/>
          <p:cNvGrpSpPr/>
          <p:nvPr/>
        </p:nvGrpSpPr>
        <p:grpSpPr>
          <a:xfrm>
            <a:off x="7105923" y="1803095"/>
            <a:ext cx="333285" cy="350682"/>
            <a:chOff x="7105923" y="1978545"/>
            <a:chExt cx="333285" cy="350682"/>
          </a:xfrm>
        </p:grpSpPr>
        <p:sp>
          <p:nvSpPr>
            <p:cNvPr id="25611" name="Google Shape;25611;p11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11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11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11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11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11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11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18" name="Google Shape;25618;p111"/>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111"/>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20" name="Google Shape;25620;p111"/>
          <p:cNvGrpSpPr/>
          <p:nvPr/>
        </p:nvGrpSpPr>
        <p:grpSpPr>
          <a:xfrm>
            <a:off x="3616406" y="2246902"/>
            <a:ext cx="203393" cy="351827"/>
            <a:chOff x="3616406" y="2422352"/>
            <a:chExt cx="203393" cy="351827"/>
          </a:xfrm>
        </p:grpSpPr>
        <p:sp>
          <p:nvSpPr>
            <p:cNvPr id="25621" name="Google Shape;25621;p11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11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3" name="Google Shape;25623;p111"/>
          <p:cNvGrpSpPr/>
          <p:nvPr/>
        </p:nvGrpSpPr>
        <p:grpSpPr>
          <a:xfrm>
            <a:off x="878187" y="2246520"/>
            <a:ext cx="272696" cy="351827"/>
            <a:chOff x="913012" y="2421970"/>
            <a:chExt cx="272696" cy="351827"/>
          </a:xfrm>
        </p:grpSpPr>
        <p:sp>
          <p:nvSpPr>
            <p:cNvPr id="25624" name="Google Shape;25624;p11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11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11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11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8" name="Google Shape;25628;p111"/>
          <p:cNvGrpSpPr/>
          <p:nvPr/>
        </p:nvGrpSpPr>
        <p:grpSpPr>
          <a:xfrm>
            <a:off x="2274743" y="2246902"/>
            <a:ext cx="255649" cy="351445"/>
            <a:chOff x="2274743" y="2422352"/>
            <a:chExt cx="255649" cy="351445"/>
          </a:xfrm>
        </p:grpSpPr>
        <p:sp>
          <p:nvSpPr>
            <p:cNvPr id="25629" name="Google Shape;25629;p11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11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11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2" name="Google Shape;25632;p111"/>
          <p:cNvGrpSpPr/>
          <p:nvPr/>
        </p:nvGrpSpPr>
        <p:grpSpPr>
          <a:xfrm>
            <a:off x="2708723" y="2245789"/>
            <a:ext cx="246552" cy="352558"/>
            <a:chOff x="2708723" y="2421239"/>
            <a:chExt cx="246552" cy="352558"/>
          </a:xfrm>
        </p:grpSpPr>
        <p:sp>
          <p:nvSpPr>
            <p:cNvPr id="25633" name="Google Shape;25633;p11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11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5" name="Google Shape;25635;p111"/>
          <p:cNvGrpSpPr/>
          <p:nvPr/>
        </p:nvGrpSpPr>
        <p:grpSpPr>
          <a:xfrm>
            <a:off x="1835485" y="2246902"/>
            <a:ext cx="259433" cy="350714"/>
            <a:chOff x="1835485" y="2422352"/>
            <a:chExt cx="259433" cy="350714"/>
          </a:xfrm>
        </p:grpSpPr>
        <p:sp>
          <p:nvSpPr>
            <p:cNvPr id="25636" name="Google Shape;25636;p11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7" name="Google Shape;25637;p11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8" name="Google Shape;25638;p11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11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11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11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11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3" name="Google Shape;25643;p111"/>
          <p:cNvGrpSpPr/>
          <p:nvPr/>
        </p:nvGrpSpPr>
        <p:grpSpPr>
          <a:xfrm>
            <a:off x="3150240" y="2246902"/>
            <a:ext cx="212489" cy="351445"/>
            <a:chOff x="3150240" y="2422352"/>
            <a:chExt cx="212489" cy="351445"/>
          </a:xfrm>
        </p:grpSpPr>
        <p:sp>
          <p:nvSpPr>
            <p:cNvPr id="25644" name="Google Shape;25644;p11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11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6" name="Google Shape;25646;p111"/>
          <p:cNvGrpSpPr/>
          <p:nvPr/>
        </p:nvGrpSpPr>
        <p:grpSpPr>
          <a:xfrm>
            <a:off x="1367060" y="2246679"/>
            <a:ext cx="269261" cy="352050"/>
            <a:chOff x="1367060" y="2422129"/>
            <a:chExt cx="269261" cy="352050"/>
          </a:xfrm>
        </p:grpSpPr>
        <p:sp>
          <p:nvSpPr>
            <p:cNvPr id="25647" name="Google Shape;25647;p11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11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11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11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11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2" name="Google Shape;25652;p11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3" name="Google Shape;25653;p11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11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11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11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11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11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11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11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61" name="Google Shape;25661;p111"/>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62" name="Google Shape;25662;p111"/>
          <p:cNvGrpSpPr/>
          <p:nvPr/>
        </p:nvGrpSpPr>
        <p:grpSpPr>
          <a:xfrm>
            <a:off x="4882690" y="2249955"/>
            <a:ext cx="274573" cy="350682"/>
            <a:chOff x="4882690" y="2425405"/>
            <a:chExt cx="274573" cy="350682"/>
          </a:xfrm>
        </p:grpSpPr>
        <p:sp>
          <p:nvSpPr>
            <p:cNvPr id="25663" name="Google Shape;25663;p11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11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5" name="Google Shape;25665;p111"/>
          <p:cNvGrpSpPr/>
          <p:nvPr/>
        </p:nvGrpSpPr>
        <p:grpSpPr>
          <a:xfrm>
            <a:off x="6627639" y="2268434"/>
            <a:ext cx="355993" cy="313247"/>
            <a:chOff x="6627639" y="2443884"/>
            <a:chExt cx="355993" cy="313247"/>
          </a:xfrm>
        </p:grpSpPr>
        <p:sp>
          <p:nvSpPr>
            <p:cNvPr id="25666" name="Google Shape;25666;p11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11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11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9" name="Google Shape;25669;p111"/>
          <p:cNvGrpSpPr/>
          <p:nvPr/>
        </p:nvGrpSpPr>
        <p:grpSpPr>
          <a:xfrm>
            <a:off x="6183451" y="2286690"/>
            <a:ext cx="351445" cy="277976"/>
            <a:chOff x="6183451" y="2462140"/>
            <a:chExt cx="351445" cy="277976"/>
          </a:xfrm>
        </p:grpSpPr>
        <p:sp>
          <p:nvSpPr>
            <p:cNvPr id="25670" name="Google Shape;25670;p11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11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11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3" name="Google Shape;25673;p11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4" name="Google Shape;25674;p11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11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11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7" name="Google Shape;25677;p111"/>
          <p:cNvGrpSpPr/>
          <p:nvPr/>
        </p:nvGrpSpPr>
        <p:grpSpPr>
          <a:xfrm>
            <a:off x="5735477" y="2254408"/>
            <a:ext cx="353354" cy="341299"/>
            <a:chOff x="5735477" y="2429858"/>
            <a:chExt cx="353354" cy="341299"/>
          </a:xfrm>
        </p:grpSpPr>
        <p:sp>
          <p:nvSpPr>
            <p:cNvPr id="25678" name="Google Shape;25678;p11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11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11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11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11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11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4" name="Google Shape;25684;p111"/>
          <p:cNvGrpSpPr/>
          <p:nvPr/>
        </p:nvGrpSpPr>
        <p:grpSpPr>
          <a:xfrm>
            <a:off x="5243735" y="2271523"/>
            <a:ext cx="405255" cy="275499"/>
            <a:chOff x="5283337" y="2478774"/>
            <a:chExt cx="358633" cy="243913"/>
          </a:xfrm>
        </p:grpSpPr>
        <p:sp>
          <p:nvSpPr>
            <p:cNvPr id="25685" name="Google Shape;25685;p11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6" name="Google Shape;25686;p11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11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11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11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11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11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11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11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11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11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11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11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11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11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11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11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02" name="Google Shape;25702;p111"/>
          <p:cNvGrpSpPr/>
          <p:nvPr/>
        </p:nvGrpSpPr>
        <p:grpSpPr>
          <a:xfrm>
            <a:off x="7964753" y="2295373"/>
            <a:ext cx="362068" cy="258670"/>
            <a:chOff x="7964753" y="2470823"/>
            <a:chExt cx="362068" cy="258670"/>
          </a:xfrm>
        </p:grpSpPr>
        <p:sp>
          <p:nvSpPr>
            <p:cNvPr id="25703" name="Google Shape;25703;p11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11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11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11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11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11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11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11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11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2" name="Google Shape;25712;p111"/>
          <p:cNvGrpSpPr/>
          <p:nvPr/>
        </p:nvGrpSpPr>
        <p:grpSpPr>
          <a:xfrm>
            <a:off x="7524349" y="2280997"/>
            <a:ext cx="350332" cy="288948"/>
            <a:chOff x="7524349" y="2456447"/>
            <a:chExt cx="350332" cy="288948"/>
          </a:xfrm>
        </p:grpSpPr>
        <p:sp>
          <p:nvSpPr>
            <p:cNvPr id="25713" name="Google Shape;25713;p11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11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11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11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11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8" name="Google Shape;25718;p111"/>
          <p:cNvGrpSpPr/>
          <p:nvPr/>
        </p:nvGrpSpPr>
        <p:grpSpPr>
          <a:xfrm>
            <a:off x="3972749" y="2718761"/>
            <a:ext cx="355230" cy="356725"/>
            <a:chOff x="3972749" y="2894211"/>
            <a:chExt cx="355230" cy="356725"/>
          </a:xfrm>
        </p:grpSpPr>
        <p:sp>
          <p:nvSpPr>
            <p:cNvPr id="25719" name="Google Shape;25719;p11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11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11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11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11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4" name="Google Shape;25724;p111"/>
          <p:cNvGrpSpPr/>
          <p:nvPr/>
        </p:nvGrpSpPr>
        <p:grpSpPr>
          <a:xfrm>
            <a:off x="3527797" y="2743346"/>
            <a:ext cx="355993" cy="307904"/>
            <a:chOff x="3527797" y="2918796"/>
            <a:chExt cx="355993" cy="307904"/>
          </a:xfrm>
        </p:grpSpPr>
        <p:sp>
          <p:nvSpPr>
            <p:cNvPr id="25725" name="Google Shape;25725;p11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11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11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11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11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11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11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11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11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4" name="Google Shape;25734;p11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5" name="Google Shape;25735;p111"/>
          <p:cNvGrpSpPr/>
          <p:nvPr/>
        </p:nvGrpSpPr>
        <p:grpSpPr>
          <a:xfrm>
            <a:off x="3082845" y="2745509"/>
            <a:ext cx="356375" cy="302338"/>
            <a:chOff x="3082845" y="2920959"/>
            <a:chExt cx="356375" cy="302338"/>
          </a:xfrm>
        </p:grpSpPr>
        <p:sp>
          <p:nvSpPr>
            <p:cNvPr id="25736" name="Google Shape;25736;p11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11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8" name="Google Shape;25738;p111"/>
          <p:cNvGrpSpPr/>
          <p:nvPr/>
        </p:nvGrpSpPr>
        <p:grpSpPr>
          <a:xfrm>
            <a:off x="2639038" y="2719492"/>
            <a:ext cx="355612" cy="355612"/>
            <a:chOff x="2639038" y="2894942"/>
            <a:chExt cx="355612" cy="355612"/>
          </a:xfrm>
        </p:grpSpPr>
        <p:sp>
          <p:nvSpPr>
            <p:cNvPr id="25739" name="Google Shape;25739;p11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11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1" name="Google Shape;25741;p111"/>
          <p:cNvGrpSpPr/>
          <p:nvPr/>
        </p:nvGrpSpPr>
        <p:grpSpPr>
          <a:xfrm>
            <a:off x="2194468" y="2763415"/>
            <a:ext cx="355993" cy="267766"/>
            <a:chOff x="2194468" y="2938865"/>
            <a:chExt cx="355993" cy="267766"/>
          </a:xfrm>
        </p:grpSpPr>
        <p:sp>
          <p:nvSpPr>
            <p:cNvPr id="25742" name="Google Shape;25742;p11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11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11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11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11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11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11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11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11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11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11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11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11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11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11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11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11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11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11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11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2" name="Google Shape;25762;p111"/>
          <p:cNvGrpSpPr/>
          <p:nvPr/>
        </p:nvGrpSpPr>
        <p:grpSpPr>
          <a:xfrm>
            <a:off x="1749897" y="2719111"/>
            <a:ext cx="355993" cy="355612"/>
            <a:chOff x="1749897" y="2894561"/>
            <a:chExt cx="355993" cy="355612"/>
          </a:xfrm>
        </p:grpSpPr>
        <p:sp>
          <p:nvSpPr>
            <p:cNvPr id="25763" name="Google Shape;25763;p11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11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11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11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11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11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11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11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11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11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3" name="Google Shape;25773;p11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4" name="Google Shape;25774;p111"/>
          <p:cNvGrpSpPr/>
          <p:nvPr/>
        </p:nvGrpSpPr>
        <p:grpSpPr>
          <a:xfrm>
            <a:off x="1305327" y="2718761"/>
            <a:ext cx="357520" cy="357488"/>
            <a:chOff x="1305327" y="2894211"/>
            <a:chExt cx="357520" cy="357488"/>
          </a:xfrm>
        </p:grpSpPr>
        <p:sp>
          <p:nvSpPr>
            <p:cNvPr id="25775" name="Google Shape;25775;p11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11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11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11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11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0" name="Google Shape;25780;p111"/>
          <p:cNvGrpSpPr/>
          <p:nvPr/>
        </p:nvGrpSpPr>
        <p:grpSpPr>
          <a:xfrm>
            <a:off x="853950" y="2719270"/>
            <a:ext cx="364104" cy="353290"/>
            <a:chOff x="853950" y="2894720"/>
            <a:chExt cx="364104" cy="353290"/>
          </a:xfrm>
        </p:grpSpPr>
        <p:sp>
          <p:nvSpPr>
            <p:cNvPr id="25781" name="Google Shape;25781;p11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11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11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11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11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11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11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8" name="Google Shape;25788;p111"/>
          <p:cNvGrpSpPr/>
          <p:nvPr/>
        </p:nvGrpSpPr>
        <p:grpSpPr>
          <a:xfrm>
            <a:off x="7066548" y="2737144"/>
            <a:ext cx="352209" cy="334938"/>
            <a:chOff x="7066548" y="2912594"/>
            <a:chExt cx="352209" cy="334938"/>
          </a:xfrm>
        </p:grpSpPr>
        <p:sp>
          <p:nvSpPr>
            <p:cNvPr id="25789" name="Google Shape;25789;p11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11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11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11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11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11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95" name="Google Shape;25795;p111"/>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111"/>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97" name="Google Shape;25797;p111"/>
          <p:cNvGrpSpPr/>
          <p:nvPr/>
        </p:nvGrpSpPr>
        <p:grpSpPr>
          <a:xfrm>
            <a:off x="7541397" y="2729352"/>
            <a:ext cx="318495" cy="352209"/>
            <a:chOff x="7541397" y="2904802"/>
            <a:chExt cx="318495" cy="352209"/>
          </a:xfrm>
        </p:grpSpPr>
        <p:sp>
          <p:nvSpPr>
            <p:cNvPr id="25798" name="Google Shape;25798;p11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11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0" name="Google Shape;25800;p111"/>
          <p:cNvGrpSpPr/>
          <p:nvPr/>
        </p:nvGrpSpPr>
        <p:grpSpPr>
          <a:xfrm>
            <a:off x="8003015" y="2728589"/>
            <a:ext cx="306759" cy="351445"/>
            <a:chOff x="8003015" y="2904039"/>
            <a:chExt cx="306759" cy="351445"/>
          </a:xfrm>
        </p:grpSpPr>
        <p:sp>
          <p:nvSpPr>
            <p:cNvPr id="25801" name="Google Shape;25801;p11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11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11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4" name="Google Shape;25804;p11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11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11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7" name="Google Shape;25807;p111"/>
          <p:cNvGrpSpPr/>
          <p:nvPr/>
        </p:nvGrpSpPr>
        <p:grpSpPr>
          <a:xfrm>
            <a:off x="5687770" y="2710046"/>
            <a:ext cx="369638" cy="369606"/>
            <a:chOff x="5687770" y="2885496"/>
            <a:chExt cx="369638" cy="369606"/>
          </a:xfrm>
        </p:grpSpPr>
        <p:sp>
          <p:nvSpPr>
            <p:cNvPr id="25808" name="Google Shape;25808;p11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11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11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1" name="Google Shape;25811;p11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2" name="Google Shape;25812;p11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11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11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11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11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11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8" name="Google Shape;25818;p111"/>
          <p:cNvGrpSpPr/>
          <p:nvPr/>
        </p:nvGrpSpPr>
        <p:grpSpPr>
          <a:xfrm>
            <a:off x="4881958" y="2729352"/>
            <a:ext cx="156417" cy="349537"/>
            <a:chOff x="4881958" y="2904802"/>
            <a:chExt cx="156417" cy="349537"/>
          </a:xfrm>
        </p:grpSpPr>
        <p:sp>
          <p:nvSpPr>
            <p:cNvPr id="25819" name="Google Shape;25819;p11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11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11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11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11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11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11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6" name="Google Shape;25826;p111"/>
          <p:cNvGrpSpPr/>
          <p:nvPr/>
        </p:nvGrpSpPr>
        <p:grpSpPr>
          <a:xfrm>
            <a:off x="5230318" y="2711064"/>
            <a:ext cx="371133" cy="367443"/>
            <a:chOff x="5230318" y="2886514"/>
            <a:chExt cx="371133" cy="367443"/>
          </a:xfrm>
        </p:grpSpPr>
        <p:sp>
          <p:nvSpPr>
            <p:cNvPr id="25827" name="Google Shape;25827;p11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11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11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11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11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11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11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11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11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6" name="Google Shape;25836;p111"/>
          <p:cNvGrpSpPr/>
          <p:nvPr/>
        </p:nvGrpSpPr>
        <p:grpSpPr>
          <a:xfrm>
            <a:off x="5748358" y="3259128"/>
            <a:ext cx="352590" cy="182561"/>
            <a:chOff x="5748358" y="3434578"/>
            <a:chExt cx="352590" cy="182561"/>
          </a:xfrm>
        </p:grpSpPr>
        <p:sp>
          <p:nvSpPr>
            <p:cNvPr id="25837" name="Google Shape;25837;p11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8" name="Google Shape;25838;p11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9" name="Google Shape;25839;p11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11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11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11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3" name="Google Shape;25843;p111"/>
          <p:cNvGrpSpPr/>
          <p:nvPr/>
        </p:nvGrpSpPr>
        <p:grpSpPr>
          <a:xfrm>
            <a:off x="862283" y="4099321"/>
            <a:ext cx="341204" cy="359301"/>
            <a:chOff x="862283" y="4274771"/>
            <a:chExt cx="341204" cy="359301"/>
          </a:xfrm>
        </p:grpSpPr>
        <p:sp>
          <p:nvSpPr>
            <p:cNvPr id="25844" name="Google Shape;25844;p11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11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11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7" name="Google Shape;25847;p111"/>
          <p:cNvGrpSpPr/>
          <p:nvPr/>
        </p:nvGrpSpPr>
        <p:grpSpPr>
          <a:xfrm>
            <a:off x="1396957" y="4111915"/>
            <a:ext cx="301861" cy="332871"/>
            <a:chOff x="1396957" y="4287365"/>
            <a:chExt cx="301861" cy="332871"/>
          </a:xfrm>
        </p:grpSpPr>
        <p:sp>
          <p:nvSpPr>
            <p:cNvPr id="25848" name="Google Shape;25848;p11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11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11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11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11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11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11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11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11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7" name="Google Shape;25857;p11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8" name="Google Shape;25858;p11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11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11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11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11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3" name="Google Shape;25863;p111"/>
          <p:cNvGrpSpPr/>
          <p:nvPr/>
        </p:nvGrpSpPr>
        <p:grpSpPr>
          <a:xfrm>
            <a:off x="1865381" y="4102056"/>
            <a:ext cx="396131" cy="355612"/>
            <a:chOff x="1865381" y="4277506"/>
            <a:chExt cx="396131" cy="355612"/>
          </a:xfrm>
        </p:grpSpPr>
        <p:sp>
          <p:nvSpPr>
            <p:cNvPr id="25864" name="Google Shape;25864;p11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11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11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7" name="Google Shape;25867;p11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8" name="Google Shape;25868;p11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11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0" name="Google Shape;25870;p111"/>
          <p:cNvGrpSpPr/>
          <p:nvPr/>
        </p:nvGrpSpPr>
        <p:grpSpPr>
          <a:xfrm>
            <a:off x="2411823" y="4128549"/>
            <a:ext cx="334398" cy="299953"/>
            <a:chOff x="2411823" y="4303999"/>
            <a:chExt cx="334398" cy="299953"/>
          </a:xfrm>
        </p:grpSpPr>
        <p:sp>
          <p:nvSpPr>
            <p:cNvPr id="25871" name="Google Shape;25871;p11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11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11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11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11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11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11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8" name="Google Shape;25878;p111"/>
          <p:cNvGrpSpPr/>
          <p:nvPr/>
        </p:nvGrpSpPr>
        <p:grpSpPr>
          <a:xfrm>
            <a:off x="2903337" y="4103582"/>
            <a:ext cx="382519" cy="350682"/>
            <a:chOff x="2903337" y="4279032"/>
            <a:chExt cx="382519" cy="350682"/>
          </a:xfrm>
        </p:grpSpPr>
        <p:sp>
          <p:nvSpPr>
            <p:cNvPr id="25879" name="Google Shape;25879;p11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11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11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11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11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11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5" name="Google Shape;25885;p11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11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11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11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11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11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11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11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11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4" name="Google Shape;25894;p111"/>
          <p:cNvGrpSpPr/>
          <p:nvPr/>
        </p:nvGrpSpPr>
        <p:grpSpPr>
          <a:xfrm>
            <a:off x="3933342" y="4140317"/>
            <a:ext cx="383632" cy="276449"/>
            <a:chOff x="3933342" y="4315767"/>
            <a:chExt cx="383632" cy="276449"/>
          </a:xfrm>
        </p:grpSpPr>
        <p:sp>
          <p:nvSpPr>
            <p:cNvPr id="25895" name="Google Shape;25895;p11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11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11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11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11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11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1" name="Google Shape;25901;p111"/>
          <p:cNvGrpSpPr/>
          <p:nvPr/>
        </p:nvGrpSpPr>
        <p:grpSpPr>
          <a:xfrm>
            <a:off x="3441065" y="4127055"/>
            <a:ext cx="337069" cy="302593"/>
            <a:chOff x="3441065" y="4302505"/>
            <a:chExt cx="337069" cy="302593"/>
          </a:xfrm>
        </p:grpSpPr>
        <p:sp>
          <p:nvSpPr>
            <p:cNvPr id="25902" name="Google Shape;25902;p11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11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11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11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11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11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11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11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11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11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11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11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4" name="Google Shape;25914;p11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5" name="Google Shape;25915;p111"/>
          <p:cNvGrpSpPr/>
          <p:nvPr/>
        </p:nvGrpSpPr>
        <p:grpSpPr>
          <a:xfrm>
            <a:off x="3532345" y="3187185"/>
            <a:ext cx="339328" cy="336274"/>
            <a:chOff x="3532345" y="3362635"/>
            <a:chExt cx="339328" cy="336274"/>
          </a:xfrm>
        </p:grpSpPr>
        <p:sp>
          <p:nvSpPr>
            <p:cNvPr id="25916" name="Google Shape;25916;p11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11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11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11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11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21" name="Google Shape;25921;p111"/>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22" name="Google Shape;25922;p111"/>
          <p:cNvGrpSpPr/>
          <p:nvPr/>
        </p:nvGrpSpPr>
        <p:grpSpPr>
          <a:xfrm>
            <a:off x="1883955" y="3633250"/>
            <a:ext cx="162873" cy="351445"/>
            <a:chOff x="1883955" y="3808700"/>
            <a:chExt cx="162873" cy="351445"/>
          </a:xfrm>
        </p:grpSpPr>
        <p:sp>
          <p:nvSpPr>
            <p:cNvPr id="25923" name="Google Shape;25923;p11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11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5" name="Google Shape;25925;p111"/>
          <p:cNvGrpSpPr/>
          <p:nvPr/>
        </p:nvGrpSpPr>
        <p:grpSpPr>
          <a:xfrm>
            <a:off x="939156" y="3633759"/>
            <a:ext cx="192007" cy="351318"/>
            <a:chOff x="939156" y="3809209"/>
            <a:chExt cx="192007" cy="351318"/>
          </a:xfrm>
        </p:grpSpPr>
        <p:sp>
          <p:nvSpPr>
            <p:cNvPr id="25926" name="Google Shape;25926;p11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11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8" name="Google Shape;25928;p111"/>
          <p:cNvGrpSpPr/>
          <p:nvPr/>
        </p:nvGrpSpPr>
        <p:grpSpPr>
          <a:xfrm>
            <a:off x="2306167" y="3634395"/>
            <a:ext cx="193915" cy="349155"/>
            <a:chOff x="2306167" y="3809845"/>
            <a:chExt cx="193915" cy="349155"/>
          </a:xfrm>
        </p:grpSpPr>
        <p:sp>
          <p:nvSpPr>
            <p:cNvPr id="25929" name="Google Shape;25929;p11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11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11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11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11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11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11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6" name="Google Shape;25936;p111"/>
          <p:cNvGrpSpPr/>
          <p:nvPr/>
        </p:nvGrpSpPr>
        <p:grpSpPr>
          <a:xfrm>
            <a:off x="1323901" y="3631723"/>
            <a:ext cx="356343" cy="356757"/>
            <a:chOff x="1323901" y="3807173"/>
            <a:chExt cx="356343" cy="356757"/>
          </a:xfrm>
        </p:grpSpPr>
        <p:sp>
          <p:nvSpPr>
            <p:cNvPr id="25937" name="Google Shape;25937;p11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11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11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11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11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11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11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11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11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11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11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11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11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11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11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11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11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11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11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11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11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11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11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11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61" name="Google Shape;25961;p111"/>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62" name="Google Shape;25962;p111"/>
          <p:cNvGrpSpPr/>
          <p:nvPr/>
        </p:nvGrpSpPr>
        <p:grpSpPr>
          <a:xfrm>
            <a:off x="859262" y="3178470"/>
            <a:ext cx="306759" cy="351445"/>
            <a:chOff x="859262" y="3353920"/>
            <a:chExt cx="306759" cy="351445"/>
          </a:xfrm>
        </p:grpSpPr>
        <p:sp>
          <p:nvSpPr>
            <p:cNvPr id="25963" name="Google Shape;25963;p11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11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11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11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11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68" name="Google Shape;25968;p111"/>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69" name="Google Shape;25969;p111"/>
          <p:cNvGrpSpPr/>
          <p:nvPr/>
        </p:nvGrpSpPr>
        <p:grpSpPr>
          <a:xfrm>
            <a:off x="3967437" y="3661652"/>
            <a:ext cx="364708" cy="295405"/>
            <a:chOff x="3967437" y="3837102"/>
            <a:chExt cx="364708" cy="295405"/>
          </a:xfrm>
        </p:grpSpPr>
        <p:sp>
          <p:nvSpPr>
            <p:cNvPr id="25970" name="Google Shape;25970;p11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11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11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11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11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75" name="Google Shape;25975;p111"/>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111"/>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111"/>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78" name="Google Shape;25978;p111"/>
          <p:cNvGrpSpPr/>
          <p:nvPr/>
        </p:nvGrpSpPr>
        <p:grpSpPr>
          <a:xfrm>
            <a:off x="5811827" y="3631001"/>
            <a:ext cx="283743" cy="308444"/>
            <a:chOff x="5964227" y="3858701"/>
            <a:chExt cx="283743" cy="308444"/>
          </a:xfrm>
        </p:grpSpPr>
        <p:sp>
          <p:nvSpPr>
            <p:cNvPr id="25979" name="Google Shape;25979;p11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11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11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11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3" name="Google Shape;25983;p111"/>
          <p:cNvGrpSpPr/>
          <p:nvPr/>
        </p:nvGrpSpPr>
        <p:grpSpPr>
          <a:xfrm>
            <a:off x="6243508" y="3697623"/>
            <a:ext cx="320372" cy="213602"/>
            <a:chOff x="6395908" y="3873073"/>
            <a:chExt cx="320372" cy="213602"/>
          </a:xfrm>
        </p:grpSpPr>
        <p:sp>
          <p:nvSpPr>
            <p:cNvPr id="25984" name="Google Shape;25984;p11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11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11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11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11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11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11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11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11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11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4" name="Google Shape;25994;p111"/>
          <p:cNvGrpSpPr/>
          <p:nvPr/>
        </p:nvGrpSpPr>
        <p:grpSpPr>
          <a:xfrm>
            <a:off x="7262890" y="3627366"/>
            <a:ext cx="357138" cy="352018"/>
            <a:chOff x="7415290" y="3802816"/>
            <a:chExt cx="357138" cy="352018"/>
          </a:xfrm>
        </p:grpSpPr>
        <p:sp>
          <p:nvSpPr>
            <p:cNvPr id="25995" name="Google Shape;25995;p11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11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11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11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11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11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11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11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3" name="Google Shape;26003;p111"/>
          <p:cNvGrpSpPr/>
          <p:nvPr/>
        </p:nvGrpSpPr>
        <p:grpSpPr>
          <a:xfrm>
            <a:off x="6737312" y="3657963"/>
            <a:ext cx="355230" cy="293401"/>
            <a:chOff x="6889712" y="3833413"/>
            <a:chExt cx="355230" cy="293401"/>
          </a:xfrm>
        </p:grpSpPr>
        <p:sp>
          <p:nvSpPr>
            <p:cNvPr id="26004" name="Google Shape;26004;p11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11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11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11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11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9" name="Google Shape;26009;p111"/>
          <p:cNvGrpSpPr/>
          <p:nvPr/>
        </p:nvGrpSpPr>
        <p:grpSpPr>
          <a:xfrm>
            <a:off x="7707152" y="3660420"/>
            <a:ext cx="282318" cy="337168"/>
            <a:chOff x="1635875" y="237775"/>
            <a:chExt cx="4370250" cy="5219325"/>
          </a:xfrm>
        </p:grpSpPr>
        <p:sp>
          <p:nvSpPr>
            <p:cNvPr id="26010" name="Google Shape;26010;p11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11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2" name="Google Shape;26012;p111"/>
          <p:cNvGrpSpPr/>
          <p:nvPr/>
        </p:nvGrpSpPr>
        <p:grpSpPr>
          <a:xfrm>
            <a:off x="3103963" y="3185690"/>
            <a:ext cx="297886" cy="337578"/>
            <a:chOff x="3103963" y="3361140"/>
            <a:chExt cx="297886" cy="337578"/>
          </a:xfrm>
        </p:grpSpPr>
        <p:sp>
          <p:nvSpPr>
            <p:cNvPr id="26013" name="Google Shape;26013;p11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11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11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11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11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11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11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11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11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11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11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11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11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11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11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11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11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11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11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11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11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11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11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11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7" name="Google Shape;26037;p111"/>
          <p:cNvGrpSpPr/>
          <p:nvPr/>
        </p:nvGrpSpPr>
        <p:grpSpPr>
          <a:xfrm>
            <a:off x="2667821" y="3185658"/>
            <a:ext cx="273046" cy="337801"/>
            <a:chOff x="2667821" y="3361108"/>
            <a:chExt cx="273046" cy="337801"/>
          </a:xfrm>
        </p:grpSpPr>
        <p:sp>
          <p:nvSpPr>
            <p:cNvPr id="26038" name="Google Shape;26038;p11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11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11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11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2" name="Google Shape;26042;p11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11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11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5" name="Google Shape;26045;p11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11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11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11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11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11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11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11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11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11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11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11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7" name="Google Shape;26057;p111"/>
          <p:cNvGrpSpPr/>
          <p:nvPr/>
        </p:nvGrpSpPr>
        <p:grpSpPr>
          <a:xfrm>
            <a:off x="2212469" y="3184863"/>
            <a:ext cx="282715" cy="338660"/>
            <a:chOff x="2212469" y="3360313"/>
            <a:chExt cx="282715" cy="338660"/>
          </a:xfrm>
        </p:grpSpPr>
        <p:sp>
          <p:nvSpPr>
            <p:cNvPr id="26058" name="Google Shape;26058;p11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11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11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1" name="Google Shape;26061;p111"/>
          <p:cNvGrpSpPr/>
          <p:nvPr/>
        </p:nvGrpSpPr>
        <p:grpSpPr>
          <a:xfrm>
            <a:off x="1768821" y="3185658"/>
            <a:ext cx="278739" cy="339073"/>
            <a:chOff x="1768821" y="3361108"/>
            <a:chExt cx="278739" cy="339073"/>
          </a:xfrm>
        </p:grpSpPr>
        <p:sp>
          <p:nvSpPr>
            <p:cNvPr id="26062" name="Google Shape;26062;p11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11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11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11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11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11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11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11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11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11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11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3" name="Google Shape;26073;p111"/>
          <p:cNvGrpSpPr/>
          <p:nvPr/>
        </p:nvGrpSpPr>
        <p:grpSpPr>
          <a:xfrm>
            <a:off x="5337883" y="3161423"/>
            <a:ext cx="307141" cy="376826"/>
            <a:chOff x="5337883" y="3336873"/>
            <a:chExt cx="307141" cy="376826"/>
          </a:xfrm>
        </p:grpSpPr>
        <p:sp>
          <p:nvSpPr>
            <p:cNvPr id="26074" name="Google Shape;26074;p11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11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6" name="Google Shape;26076;p111"/>
          <p:cNvGrpSpPr/>
          <p:nvPr/>
        </p:nvGrpSpPr>
        <p:grpSpPr>
          <a:xfrm>
            <a:off x="4883835" y="3161805"/>
            <a:ext cx="323425" cy="377557"/>
            <a:chOff x="4883835" y="3337255"/>
            <a:chExt cx="323425" cy="377557"/>
          </a:xfrm>
        </p:grpSpPr>
        <p:sp>
          <p:nvSpPr>
            <p:cNvPr id="26077" name="Google Shape;26077;p11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11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9" name="Google Shape;26079;p11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0" name="Google Shape;26080;p111"/>
          <p:cNvGrpSpPr/>
          <p:nvPr/>
        </p:nvGrpSpPr>
        <p:grpSpPr>
          <a:xfrm>
            <a:off x="6193310" y="3231839"/>
            <a:ext cx="352590" cy="237488"/>
            <a:chOff x="6193310" y="3407289"/>
            <a:chExt cx="352590" cy="237488"/>
          </a:xfrm>
        </p:grpSpPr>
        <p:sp>
          <p:nvSpPr>
            <p:cNvPr id="26081" name="Google Shape;26081;p11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11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11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11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11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6" name="Google Shape;26086;p111"/>
          <p:cNvGrpSpPr/>
          <p:nvPr/>
        </p:nvGrpSpPr>
        <p:grpSpPr>
          <a:xfrm>
            <a:off x="6637117" y="3222393"/>
            <a:ext cx="353735" cy="254504"/>
            <a:chOff x="6637117" y="3397843"/>
            <a:chExt cx="353735" cy="254504"/>
          </a:xfrm>
        </p:grpSpPr>
        <p:sp>
          <p:nvSpPr>
            <p:cNvPr id="26087" name="Google Shape;26087;p11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8" name="Google Shape;26088;p11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9" name="Google Shape;26089;p11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11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11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11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3" name="Google Shape;26093;p111"/>
          <p:cNvGrpSpPr/>
          <p:nvPr/>
        </p:nvGrpSpPr>
        <p:grpSpPr>
          <a:xfrm>
            <a:off x="7075994" y="3174081"/>
            <a:ext cx="360637" cy="352336"/>
            <a:chOff x="7075994" y="3349531"/>
            <a:chExt cx="360637" cy="352336"/>
          </a:xfrm>
        </p:grpSpPr>
        <p:sp>
          <p:nvSpPr>
            <p:cNvPr id="26094" name="Google Shape;26094;p11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11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11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11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11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11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0" name="Google Shape;26100;p11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1" name="Google Shape;26101;p111"/>
          <p:cNvGrpSpPr/>
          <p:nvPr/>
        </p:nvGrpSpPr>
        <p:grpSpPr>
          <a:xfrm>
            <a:off x="7651983" y="3173731"/>
            <a:ext cx="107183" cy="352399"/>
            <a:chOff x="7651983" y="3349181"/>
            <a:chExt cx="107183" cy="352399"/>
          </a:xfrm>
        </p:grpSpPr>
        <p:sp>
          <p:nvSpPr>
            <p:cNvPr id="26102" name="Google Shape;26102;p11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11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4" name="Google Shape;26104;p111"/>
          <p:cNvGrpSpPr/>
          <p:nvPr/>
        </p:nvGrpSpPr>
        <p:grpSpPr>
          <a:xfrm>
            <a:off x="7973468" y="3206872"/>
            <a:ext cx="352590" cy="287072"/>
            <a:chOff x="7973468" y="3382322"/>
            <a:chExt cx="352590" cy="287072"/>
          </a:xfrm>
        </p:grpSpPr>
        <p:sp>
          <p:nvSpPr>
            <p:cNvPr id="26105" name="Google Shape;26105;p11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11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11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11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11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11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11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11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11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11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5" name="Google Shape;26115;p11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6" name="Google Shape;26116;p11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17" name="Google Shape;26117;p111"/>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6118" name="Google Shape;26118;p111"/>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122" name="Shape 26122"/>
        <p:cNvGrpSpPr/>
        <p:nvPr/>
      </p:nvGrpSpPr>
      <p:grpSpPr>
        <a:xfrm>
          <a:off x="0" y="0"/>
          <a:ext cx="0" cy="0"/>
          <a:chOff x="0" y="0"/>
          <a:chExt cx="0" cy="0"/>
        </a:xfrm>
      </p:grpSpPr>
      <p:grpSp>
        <p:nvGrpSpPr>
          <p:cNvPr id="26123" name="Google Shape;26123;p112"/>
          <p:cNvGrpSpPr/>
          <p:nvPr/>
        </p:nvGrpSpPr>
        <p:grpSpPr>
          <a:xfrm>
            <a:off x="849677" y="1576858"/>
            <a:ext cx="347872" cy="347488"/>
            <a:chOff x="849677" y="1500658"/>
            <a:chExt cx="347872" cy="347488"/>
          </a:xfrm>
        </p:grpSpPr>
        <p:sp>
          <p:nvSpPr>
            <p:cNvPr id="26124" name="Google Shape;26124;p11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11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11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7" name="Google Shape;26127;p11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8" name="Google Shape;26128;p11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11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0" name="Google Shape;26130;p112"/>
          <p:cNvGrpSpPr/>
          <p:nvPr/>
        </p:nvGrpSpPr>
        <p:grpSpPr>
          <a:xfrm>
            <a:off x="1415853" y="1576858"/>
            <a:ext cx="315872" cy="347488"/>
            <a:chOff x="1415853" y="1500658"/>
            <a:chExt cx="315872" cy="347488"/>
          </a:xfrm>
        </p:grpSpPr>
        <p:sp>
          <p:nvSpPr>
            <p:cNvPr id="26131" name="Google Shape;26131;p11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2" name="Google Shape;26132;p11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3" name="Google Shape;26133;p11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11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5" name="Google Shape;26135;p112"/>
          <p:cNvGrpSpPr/>
          <p:nvPr/>
        </p:nvGrpSpPr>
        <p:grpSpPr>
          <a:xfrm>
            <a:off x="4697389" y="1576858"/>
            <a:ext cx="347520" cy="347104"/>
            <a:chOff x="4697389" y="1500658"/>
            <a:chExt cx="347520" cy="347104"/>
          </a:xfrm>
        </p:grpSpPr>
        <p:sp>
          <p:nvSpPr>
            <p:cNvPr id="26136" name="Google Shape;26136;p11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7" name="Google Shape;26137;p11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11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9" name="Google Shape;26139;p112"/>
          <p:cNvGrpSpPr/>
          <p:nvPr/>
        </p:nvGrpSpPr>
        <p:grpSpPr>
          <a:xfrm>
            <a:off x="3603533" y="2041146"/>
            <a:ext cx="347520" cy="353760"/>
            <a:chOff x="3603533" y="1964946"/>
            <a:chExt cx="347520" cy="353760"/>
          </a:xfrm>
        </p:grpSpPr>
        <p:sp>
          <p:nvSpPr>
            <p:cNvPr id="26140" name="Google Shape;26140;p11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11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11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3" name="Google Shape;26143;p112"/>
          <p:cNvGrpSpPr/>
          <p:nvPr/>
        </p:nvGrpSpPr>
        <p:grpSpPr>
          <a:xfrm>
            <a:off x="1950765" y="2040538"/>
            <a:ext cx="357792" cy="352448"/>
            <a:chOff x="1950765" y="1964338"/>
            <a:chExt cx="357792" cy="352448"/>
          </a:xfrm>
        </p:grpSpPr>
        <p:sp>
          <p:nvSpPr>
            <p:cNvPr id="26144" name="Google Shape;26144;p11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11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11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7" name="Google Shape;26147;p11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8" name="Google Shape;26148;p112"/>
          <p:cNvGrpSpPr/>
          <p:nvPr/>
        </p:nvGrpSpPr>
        <p:grpSpPr>
          <a:xfrm>
            <a:off x="7435629" y="2040890"/>
            <a:ext cx="367712" cy="353248"/>
            <a:chOff x="7435629" y="1964690"/>
            <a:chExt cx="367712" cy="353248"/>
          </a:xfrm>
        </p:grpSpPr>
        <p:sp>
          <p:nvSpPr>
            <p:cNvPr id="26149" name="Google Shape;26149;p11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0" name="Google Shape;26150;p11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1" name="Google Shape;26151;p11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2" name="Google Shape;26152;p11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3" name="Google Shape;26153;p112"/>
          <p:cNvGrpSpPr/>
          <p:nvPr/>
        </p:nvGrpSpPr>
        <p:grpSpPr>
          <a:xfrm>
            <a:off x="2512749" y="2041242"/>
            <a:ext cx="333024" cy="352896"/>
            <a:chOff x="2512749" y="1965042"/>
            <a:chExt cx="333024" cy="352896"/>
          </a:xfrm>
        </p:grpSpPr>
        <p:sp>
          <p:nvSpPr>
            <p:cNvPr id="26154" name="Google Shape;26154;p11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11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11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11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11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9" name="Google Shape;26159;p112"/>
          <p:cNvGrpSpPr/>
          <p:nvPr/>
        </p:nvGrpSpPr>
        <p:grpSpPr>
          <a:xfrm>
            <a:off x="1398317" y="2057978"/>
            <a:ext cx="365792" cy="335392"/>
            <a:chOff x="1398317" y="1981778"/>
            <a:chExt cx="365792" cy="335392"/>
          </a:xfrm>
        </p:grpSpPr>
        <p:sp>
          <p:nvSpPr>
            <p:cNvPr id="26160" name="Google Shape;26160;p11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11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11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11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4" name="Google Shape;26164;p11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5" name="Google Shape;26165;p11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6" name="Google Shape;26166;p112"/>
          <p:cNvGrpSpPr/>
          <p:nvPr/>
        </p:nvGrpSpPr>
        <p:grpSpPr>
          <a:xfrm>
            <a:off x="3052237" y="2079770"/>
            <a:ext cx="353600" cy="314752"/>
            <a:chOff x="3052237" y="2003570"/>
            <a:chExt cx="353600" cy="314752"/>
          </a:xfrm>
        </p:grpSpPr>
        <p:sp>
          <p:nvSpPr>
            <p:cNvPr id="26167" name="Google Shape;26167;p11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11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9" name="Google Shape;26169;p11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0" name="Google Shape;26170;p112"/>
          <p:cNvGrpSpPr/>
          <p:nvPr/>
        </p:nvGrpSpPr>
        <p:grpSpPr>
          <a:xfrm>
            <a:off x="1404013" y="3034266"/>
            <a:ext cx="368096" cy="223968"/>
            <a:chOff x="1404013" y="2958066"/>
            <a:chExt cx="368096" cy="223968"/>
          </a:xfrm>
        </p:grpSpPr>
        <p:sp>
          <p:nvSpPr>
            <p:cNvPr id="26171" name="Google Shape;26171;p11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2" name="Google Shape;26172;p11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73" name="Google Shape;26173;p112"/>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4" name="Google Shape;26174;p112"/>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75" name="Google Shape;26175;p112"/>
          <p:cNvGrpSpPr/>
          <p:nvPr/>
        </p:nvGrpSpPr>
        <p:grpSpPr>
          <a:xfrm>
            <a:off x="1951149" y="2961402"/>
            <a:ext cx="370368" cy="367328"/>
            <a:chOff x="1951149" y="2885202"/>
            <a:chExt cx="370368" cy="367328"/>
          </a:xfrm>
        </p:grpSpPr>
        <p:sp>
          <p:nvSpPr>
            <p:cNvPr id="26176" name="Google Shape;26176;p11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7" name="Google Shape;26177;p11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8" name="Google Shape;26178;p11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9" name="Google Shape;26179;p112"/>
          <p:cNvGrpSpPr/>
          <p:nvPr/>
        </p:nvGrpSpPr>
        <p:grpSpPr>
          <a:xfrm>
            <a:off x="2501677" y="2982362"/>
            <a:ext cx="367328" cy="327296"/>
            <a:chOff x="2501677" y="2906162"/>
            <a:chExt cx="367328" cy="327296"/>
          </a:xfrm>
        </p:grpSpPr>
        <p:sp>
          <p:nvSpPr>
            <p:cNvPr id="26180" name="Google Shape;26180;p11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1" name="Google Shape;26181;p11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2" name="Google Shape;26182;p11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83" name="Google Shape;26183;p112"/>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84" name="Google Shape;26184;p112"/>
          <p:cNvGrpSpPr/>
          <p:nvPr/>
        </p:nvGrpSpPr>
        <p:grpSpPr>
          <a:xfrm>
            <a:off x="3050317" y="2969914"/>
            <a:ext cx="367712" cy="354240"/>
            <a:chOff x="3050317" y="2893714"/>
            <a:chExt cx="367712" cy="354240"/>
          </a:xfrm>
        </p:grpSpPr>
        <p:sp>
          <p:nvSpPr>
            <p:cNvPr id="26185" name="Google Shape;26185;p11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11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87" name="Google Shape;26187;p112"/>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8" name="Google Shape;26188;p112"/>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89" name="Google Shape;26189;p112"/>
          <p:cNvGrpSpPr/>
          <p:nvPr/>
        </p:nvGrpSpPr>
        <p:grpSpPr>
          <a:xfrm>
            <a:off x="7531277" y="2962554"/>
            <a:ext cx="185184" cy="367296"/>
            <a:chOff x="7531277" y="2886354"/>
            <a:chExt cx="185184" cy="367296"/>
          </a:xfrm>
        </p:grpSpPr>
        <p:sp>
          <p:nvSpPr>
            <p:cNvPr id="26190" name="Google Shape;26190;p11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11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2" name="Google Shape;26192;p11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3" name="Google Shape;26193;p112"/>
          <p:cNvGrpSpPr/>
          <p:nvPr/>
        </p:nvGrpSpPr>
        <p:grpSpPr>
          <a:xfrm>
            <a:off x="6926637" y="2962938"/>
            <a:ext cx="297184" cy="367296"/>
            <a:chOff x="6926637" y="2886738"/>
            <a:chExt cx="297184" cy="367296"/>
          </a:xfrm>
        </p:grpSpPr>
        <p:sp>
          <p:nvSpPr>
            <p:cNvPr id="26194" name="Google Shape;26194;p11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5" name="Google Shape;26195;p11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6" name="Google Shape;26196;p11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97" name="Google Shape;26197;p112"/>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112"/>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99" name="Google Shape;26199;p112"/>
          <p:cNvGrpSpPr/>
          <p:nvPr/>
        </p:nvGrpSpPr>
        <p:grpSpPr>
          <a:xfrm>
            <a:off x="6340653" y="2962554"/>
            <a:ext cx="370368" cy="368064"/>
            <a:chOff x="6340653" y="2886354"/>
            <a:chExt cx="370368" cy="368064"/>
          </a:xfrm>
        </p:grpSpPr>
        <p:sp>
          <p:nvSpPr>
            <p:cNvPr id="26200" name="Google Shape;26200;p11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11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11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3" name="Google Shape;26203;p11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4" name="Google Shape;26204;p11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5" name="Google Shape;26205;p11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6" name="Google Shape;26206;p112"/>
          <p:cNvGrpSpPr/>
          <p:nvPr/>
        </p:nvGrpSpPr>
        <p:grpSpPr>
          <a:xfrm>
            <a:off x="5246797" y="2057626"/>
            <a:ext cx="354752" cy="336512"/>
            <a:chOff x="5246797" y="1981426"/>
            <a:chExt cx="354752" cy="336512"/>
          </a:xfrm>
        </p:grpSpPr>
        <p:sp>
          <p:nvSpPr>
            <p:cNvPr id="26207" name="Google Shape;26207;p11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8" name="Google Shape;26208;p11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9" name="Google Shape;26209;p112"/>
          <p:cNvGrpSpPr/>
          <p:nvPr/>
        </p:nvGrpSpPr>
        <p:grpSpPr>
          <a:xfrm>
            <a:off x="4148749" y="2178266"/>
            <a:ext cx="355136" cy="216256"/>
            <a:chOff x="4148749" y="2102066"/>
            <a:chExt cx="355136" cy="216256"/>
          </a:xfrm>
        </p:grpSpPr>
        <p:sp>
          <p:nvSpPr>
            <p:cNvPr id="26210" name="Google Shape;26210;p11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1" name="Google Shape;26211;p11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2" name="Google Shape;26212;p112"/>
          <p:cNvGrpSpPr/>
          <p:nvPr/>
        </p:nvGrpSpPr>
        <p:grpSpPr>
          <a:xfrm>
            <a:off x="5794669" y="2077626"/>
            <a:ext cx="354752" cy="315360"/>
            <a:chOff x="5794669" y="2001426"/>
            <a:chExt cx="354752" cy="315360"/>
          </a:xfrm>
        </p:grpSpPr>
        <p:sp>
          <p:nvSpPr>
            <p:cNvPr id="26213" name="Google Shape;26213;p11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4" name="Google Shape;26214;p11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5" name="Google Shape;26215;p112"/>
          <p:cNvGrpSpPr/>
          <p:nvPr/>
        </p:nvGrpSpPr>
        <p:grpSpPr>
          <a:xfrm>
            <a:off x="6345229" y="2106042"/>
            <a:ext cx="352832" cy="289216"/>
            <a:chOff x="6345229" y="2029842"/>
            <a:chExt cx="352832" cy="289216"/>
          </a:xfrm>
        </p:grpSpPr>
        <p:sp>
          <p:nvSpPr>
            <p:cNvPr id="26216" name="Google Shape;26216;p11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7" name="Google Shape;26217;p11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8" name="Google Shape;26218;p112"/>
          <p:cNvGrpSpPr/>
          <p:nvPr/>
        </p:nvGrpSpPr>
        <p:grpSpPr>
          <a:xfrm>
            <a:off x="4697389" y="2112538"/>
            <a:ext cx="354752" cy="281984"/>
            <a:chOff x="4697389" y="2036338"/>
            <a:chExt cx="354752" cy="281984"/>
          </a:xfrm>
        </p:grpSpPr>
        <p:sp>
          <p:nvSpPr>
            <p:cNvPr id="26219" name="Google Shape;26219;p11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0" name="Google Shape;26220;p11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1" name="Google Shape;26221;p112"/>
          <p:cNvGrpSpPr/>
          <p:nvPr/>
        </p:nvGrpSpPr>
        <p:grpSpPr>
          <a:xfrm>
            <a:off x="1404013" y="2500954"/>
            <a:ext cx="353600" cy="354944"/>
            <a:chOff x="1404013" y="2424754"/>
            <a:chExt cx="353600" cy="354944"/>
          </a:xfrm>
        </p:grpSpPr>
        <p:sp>
          <p:nvSpPr>
            <p:cNvPr id="26222" name="Google Shape;26222;p11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3" name="Google Shape;26223;p11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4" name="Google Shape;26224;p11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5" name="Google Shape;26225;p11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6" name="Google Shape;26226;p11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7" name="Google Shape;26227;p112"/>
          <p:cNvGrpSpPr/>
          <p:nvPr/>
        </p:nvGrpSpPr>
        <p:grpSpPr>
          <a:xfrm>
            <a:off x="854253" y="2504474"/>
            <a:ext cx="355104" cy="351040"/>
            <a:chOff x="854253" y="2428274"/>
            <a:chExt cx="355104" cy="351040"/>
          </a:xfrm>
        </p:grpSpPr>
        <p:sp>
          <p:nvSpPr>
            <p:cNvPr id="26228" name="Google Shape;26228;p11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9" name="Google Shape;26229;p11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0" name="Google Shape;26230;p112"/>
          <p:cNvGrpSpPr/>
          <p:nvPr/>
        </p:nvGrpSpPr>
        <p:grpSpPr>
          <a:xfrm>
            <a:off x="6896909" y="2517146"/>
            <a:ext cx="354752" cy="275904"/>
            <a:chOff x="6896909" y="2440946"/>
            <a:chExt cx="354752" cy="275904"/>
          </a:xfrm>
        </p:grpSpPr>
        <p:sp>
          <p:nvSpPr>
            <p:cNvPr id="26231" name="Google Shape;26231;p11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2" name="Google Shape;26232;p11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33" name="Google Shape;26233;p112"/>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34" name="Google Shape;26234;p112"/>
          <p:cNvGrpSpPr/>
          <p:nvPr/>
        </p:nvGrpSpPr>
        <p:grpSpPr>
          <a:xfrm>
            <a:off x="5265069" y="2500954"/>
            <a:ext cx="321984" cy="354560"/>
            <a:chOff x="5265069" y="2424754"/>
            <a:chExt cx="321984" cy="354560"/>
          </a:xfrm>
        </p:grpSpPr>
        <p:sp>
          <p:nvSpPr>
            <p:cNvPr id="26235" name="Google Shape;26235;p11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6" name="Google Shape;26236;p11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7" name="Google Shape;26237;p112"/>
          <p:cNvGrpSpPr/>
          <p:nvPr/>
        </p:nvGrpSpPr>
        <p:grpSpPr>
          <a:xfrm>
            <a:off x="4150669" y="2542970"/>
            <a:ext cx="355104" cy="259584"/>
            <a:chOff x="4150669" y="2466770"/>
            <a:chExt cx="355104" cy="259584"/>
          </a:xfrm>
        </p:grpSpPr>
        <p:sp>
          <p:nvSpPr>
            <p:cNvPr id="26238" name="Google Shape;26238;p11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9" name="Google Shape;26239;p11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0" name="Google Shape;26240;p11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1" name="Google Shape;26241;p11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2" name="Google Shape;26242;p112"/>
          <p:cNvGrpSpPr/>
          <p:nvPr/>
        </p:nvGrpSpPr>
        <p:grpSpPr>
          <a:xfrm>
            <a:off x="4699693" y="2501146"/>
            <a:ext cx="354336" cy="353984"/>
            <a:chOff x="4699693" y="2424946"/>
            <a:chExt cx="354336" cy="353984"/>
          </a:xfrm>
        </p:grpSpPr>
        <p:sp>
          <p:nvSpPr>
            <p:cNvPr id="26243" name="Google Shape;26243;p11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4" name="Google Shape;26244;p11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45" name="Google Shape;26245;p112"/>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6" name="Google Shape;26246;p112"/>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47" name="Google Shape;26247;p112"/>
          <p:cNvGrpSpPr/>
          <p:nvPr/>
        </p:nvGrpSpPr>
        <p:grpSpPr>
          <a:xfrm>
            <a:off x="1953037" y="2628442"/>
            <a:ext cx="355136" cy="227072"/>
            <a:chOff x="1953037" y="2552242"/>
            <a:chExt cx="355136" cy="227072"/>
          </a:xfrm>
        </p:grpSpPr>
        <p:sp>
          <p:nvSpPr>
            <p:cNvPr id="26248" name="Google Shape;26248;p11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9" name="Google Shape;26249;p11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50" name="Google Shape;26250;p112"/>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51" name="Google Shape;26251;p112"/>
          <p:cNvGrpSpPr/>
          <p:nvPr/>
        </p:nvGrpSpPr>
        <p:grpSpPr>
          <a:xfrm>
            <a:off x="2500941" y="2603418"/>
            <a:ext cx="355104" cy="250944"/>
            <a:chOff x="2500941" y="2527218"/>
            <a:chExt cx="355104" cy="250944"/>
          </a:xfrm>
        </p:grpSpPr>
        <p:sp>
          <p:nvSpPr>
            <p:cNvPr id="26252" name="Google Shape;26252;p11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3" name="Google Shape;26253;p11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4" name="Google Shape;26254;p11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5" name="Google Shape;26255;p11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6" name="Google Shape;26256;p11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57" name="Google Shape;26257;p112"/>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58" name="Google Shape;26258;p112"/>
          <p:cNvGrpSpPr/>
          <p:nvPr/>
        </p:nvGrpSpPr>
        <p:grpSpPr>
          <a:xfrm>
            <a:off x="7993805" y="2503322"/>
            <a:ext cx="356256" cy="351808"/>
            <a:chOff x="7993805" y="2427122"/>
            <a:chExt cx="356256" cy="351808"/>
          </a:xfrm>
        </p:grpSpPr>
        <p:sp>
          <p:nvSpPr>
            <p:cNvPr id="26259" name="Google Shape;26259;p11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0" name="Google Shape;26260;p11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1" name="Google Shape;26261;p11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62" name="Google Shape;26262;p112"/>
          <p:cNvGrpSpPr/>
          <p:nvPr/>
        </p:nvGrpSpPr>
        <p:grpSpPr>
          <a:xfrm>
            <a:off x="878637" y="2041210"/>
            <a:ext cx="308640" cy="353312"/>
            <a:chOff x="878637" y="1965010"/>
            <a:chExt cx="308640" cy="353312"/>
          </a:xfrm>
        </p:grpSpPr>
        <p:sp>
          <p:nvSpPr>
            <p:cNvPr id="26263" name="Google Shape;26263;p11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4" name="Google Shape;26264;p11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5" name="Google Shape;26265;p11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66" name="Google Shape;26266;p112"/>
          <p:cNvGrpSpPr/>
          <p:nvPr/>
        </p:nvGrpSpPr>
        <p:grpSpPr>
          <a:xfrm>
            <a:off x="6896141" y="2040922"/>
            <a:ext cx="348256" cy="352448"/>
            <a:chOff x="6896141" y="1964722"/>
            <a:chExt cx="348256" cy="352448"/>
          </a:xfrm>
        </p:grpSpPr>
        <p:sp>
          <p:nvSpPr>
            <p:cNvPr id="26267" name="Google Shape;26267;p11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8" name="Google Shape;26268;p11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9" name="Google Shape;26269;p11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0" name="Google Shape;26270;p112"/>
          <p:cNvGrpSpPr/>
          <p:nvPr/>
        </p:nvGrpSpPr>
        <p:grpSpPr>
          <a:xfrm>
            <a:off x="7989997" y="2091578"/>
            <a:ext cx="355136" cy="303328"/>
            <a:chOff x="7989997" y="2015378"/>
            <a:chExt cx="355136" cy="303328"/>
          </a:xfrm>
        </p:grpSpPr>
        <p:sp>
          <p:nvSpPr>
            <p:cNvPr id="26271" name="Google Shape;26271;p11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2" name="Google Shape;26272;p11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3" name="Google Shape;26273;p11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4" name="Google Shape;26274;p112"/>
          <p:cNvGrpSpPr/>
          <p:nvPr/>
        </p:nvGrpSpPr>
        <p:grpSpPr>
          <a:xfrm>
            <a:off x="3598221" y="1585562"/>
            <a:ext cx="348640" cy="330784"/>
            <a:chOff x="3598221" y="1509362"/>
            <a:chExt cx="348640" cy="330784"/>
          </a:xfrm>
        </p:grpSpPr>
        <p:sp>
          <p:nvSpPr>
            <p:cNvPr id="26275" name="Google Shape;26275;p11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6" name="Google Shape;26276;p11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7" name="Google Shape;26277;p11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8" name="Google Shape;26278;p11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9" name="Google Shape;26279;p112"/>
          <p:cNvGrpSpPr/>
          <p:nvPr/>
        </p:nvGrpSpPr>
        <p:grpSpPr>
          <a:xfrm>
            <a:off x="5246797" y="1576858"/>
            <a:ext cx="347872" cy="347488"/>
            <a:chOff x="5246797" y="1500658"/>
            <a:chExt cx="347872" cy="347488"/>
          </a:xfrm>
        </p:grpSpPr>
        <p:sp>
          <p:nvSpPr>
            <p:cNvPr id="26280" name="Google Shape;26280;p11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1" name="Google Shape;26281;p11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2" name="Google Shape;26282;p11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3" name="Google Shape;26283;p11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84" name="Google Shape;26284;p112"/>
          <p:cNvGrpSpPr/>
          <p:nvPr/>
        </p:nvGrpSpPr>
        <p:grpSpPr>
          <a:xfrm>
            <a:off x="5796589" y="1576858"/>
            <a:ext cx="349024" cy="346752"/>
            <a:chOff x="5796589" y="1500658"/>
            <a:chExt cx="349024" cy="346752"/>
          </a:xfrm>
        </p:grpSpPr>
        <p:sp>
          <p:nvSpPr>
            <p:cNvPr id="26285" name="Google Shape;26285;p11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86" name="Google Shape;26286;p112"/>
            <p:cNvGrpSpPr/>
            <p:nvPr/>
          </p:nvGrpSpPr>
          <p:grpSpPr>
            <a:xfrm>
              <a:off x="5796589" y="1500658"/>
              <a:ext cx="349024" cy="346752"/>
              <a:chOff x="5796589" y="1500658"/>
              <a:chExt cx="349024" cy="346752"/>
            </a:xfrm>
          </p:grpSpPr>
          <p:sp>
            <p:nvSpPr>
              <p:cNvPr id="26287" name="Google Shape;26287;p11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8" name="Google Shape;26288;p11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9" name="Google Shape;26289;p11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0" name="Google Shape;26290;p11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291" name="Google Shape;26291;p112"/>
          <p:cNvGrpSpPr/>
          <p:nvPr/>
        </p:nvGrpSpPr>
        <p:grpSpPr>
          <a:xfrm>
            <a:off x="6895373" y="1578778"/>
            <a:ext cx="348640" cy="343296"/>
            <a:chOff x="6895373" y="1502578"/>
            <a:chExt cx="348640" cy="343296"/>
          </a:xfrm>
        </p:grpSpPr>
        <p:sp>
          <p:nvSpPr>
            <p:cNvPr id="26292" name="Google Shape;26292;p11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3" name="Google Shape;26293;p11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4" name="Google Shape;26294;p11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5" name="Google Shape;26295;p112"/>
          <p:cNvGrpSpPr/>
          <p:nvPr/>
        </p:nvGrpSpPr>
        <p:grpSpPr>
          <a:xfrm>
            <a:off x="4147597" y="1581658"/>
            <a:ext cx="347904" cy="336992"/>
            <a:chOff x="4147597" y="1505458"/>
            <a:chExt cx="347904" cy="336992"/>
          </a:xfrm>
        </p:grpSpPr>
        <p:sp>
          <p:nvSpPr>
            <p:cNvPr id="26296" name="Google Shape;26296;p11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7" name="Google Shape;26297;p11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8" name="Google Shape;26298;p11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9" name="Google Shape;26299;p11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0" name="Google Shape;26300;p11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1" name="Google Shape;26301;p11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2" name="Google Shape;26302;p11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3" name="Google Shape;26303;p112"/>
          <p:cNvGrpSpPr/>
          <p:nvPr/>
        </p:nvGrpSpPr>
        <p:grpSpPr>
          <a:xfrm>
            <a:off x="2499405" y="1576090"/>
            <a:ext cx="347488" cy="348256"/>
            <a:chOff x="2499405" y="1499890"/>
            <a:chExt cx="347488" cy="348256"/>
          </a:xfrm>
        </p:grpSpPr>
        <p:sp>
          <p:nvSpPr>
            <p:cNvPr id="26304" name="Google Shape;26304;p11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5" name="Google Shape;26305;p11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6" name="Google Shape;26306;p11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7" name="Google Shape;26307;p11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8" name="Google Shape;26308;p11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9" name="Google Shape;26309;p112"/>
          <p:cNvGrpSpPr/>
          <p:nvPr/>
        </p:nvGrpSpPr>
        <p:grpSpPr>
          <a:xfrm>
            <a:off x="1956845" y="1576698"/>
            <a:ext cx="331520" cy="348032"/>
            <a:chOff x="1956845" y="1500498"/>
            <a:chExt cx="331520" cy="348032"/>
          </a:xfrm>
        </p:grpSpPr>
        <p:sp>
          <p:nvSpPr>
            <p:cNvPr id="26310" name="Google Shape;26310;p11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1" name="Google Shape;26311;p11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2" name="Google Shape;26312;p11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3" name="Google Shape;26313;p11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4" name="Google Shape;26314;p11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5" name="Google Shape;26315;p11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6" name="Google Shape;26316;p11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7" name="Google Shape;26317;p11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8" name="Google Shape;26318;p11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9" name="Google Shape;26319;p11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0" name="Google Shape;26320;p11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1" name="Google Shape;26321;p11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2" name="Google Shape;26322;p112"/>
          <p:cNvGrpSpPr/>
          <p:nvPr/>
        </p:nvGrpSpPr>
        <p:grpSpPr>
          <a:xfrm>
            <a:off x="6345613" y="1626074"/>
            <a:ext cx="348640" cy="250656"/>
            <a:chOff x="6345613" y="1549874"/>
            <a:chExt cx="348640" cy="250656"/>
          </a:xfrm>
        </p:grpSpPr>
        <p:sp>
          <p:nvSpPr>
            <p:cNvPr id="26323" name="Google Shape;26323;p11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4" name="Google Shape;26324;p11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5" name="Google Shape;26325;p11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6" name="Google Shape;26326;p11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7" name="Google Shape;26327;p11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8" name="Google Shape;26328;p11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9" name="Google Shape;26329;p112"/>
          <p:cNvGrpSpPr/>
          <p:nvPr/>
        </p:nvGrpSpPr>
        <p:grpSpPr>
          <a:xfrm>
            <a:off x="7444781" y="1583226"/>
            <a:ext cx="348640" cy="334272"/>
            <a:chOff x="7444781" y="1507026"/>
            <a:chExt cx="348640" cy="334272"/>
          </a:xfrm>
        </p:grpSpPr>
        <p:sp>
          <p:nvSpPr>
            <p:cNvPr id="26330" name="Google Shape;26330;p11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1" name="Google Shape;26331;p11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2" name="Google Shape;26332;p11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3" name="Google Shape;26333;p11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4" name="Google Shape;26334;p11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5" name="Google Shape;26335;p112"/>
          <p:cNvGrpSpPr/>
          <p:nvPr/>
        </p:nvGrpSpPr>
        <p:grpSpPr>
          <a:xfrm>
            <a:off x="7995341" y="1582938"/>
            <a:ext cx="347872" cy="334944"/>
            <a:chOff x="7995341" y="1506738"/>
            <a:chExt cx="347872" cy="334944"/>
          </a:xfrm>
        </p:grpSpPr>
        <p:sp>
          <p:nvSpPr>
            <p:cNvPr id="26336" name="Google Shape;26336;p11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7" name="Google Shape;26337;p11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8" name="Google Shape;26338;p11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9" name="Google Shape;26339;p11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0" name="Google Shape;26340;p11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1" name="Google Shape;26341;p11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42" name="Google Shape;26342;p112"/>
          <p:cNvGrpSpPr/>
          <p:nvPr/>
        </p:nvGrpSpPr>
        <p:grpSpPr>
          <a:xfrm>
            <a:off x="3048045" y="1599130"/>
            <a:ext cx="347872" cy="303904"/>
            <a:chOff x="3048045" y="1522930"/>
            <a:chExt cx="347872" cy="303904"/>
          </a:xfrm>
        </p:grpSpPr>
        <p:sp>
          <p:nvSpPr>
            <p:cNvPr id="26343" name="Google Shape;26343;p11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44" name="Google Shape;26344;p112"/>
            <p:cNvGrpSpPr/>
            <p:nvPr/>
          </p:nvGrpSpPr>
          <p:grpSpPr>
            <a:xfrm>
              <a:off x="3048045" y="1522930"/>
              <a:ext cx="347872" cy="303904"/>
              <a:chOff x="3048045" y="1522930"/>
              <a:chExt cx="347872" cy="303904"/>
            </a:xfrm>
          </p:grpSpPr>
          <p:sp>
            <p:nvSpPr>
              <p:cNvPr id="26345" name="Google Shape;26345;p11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6" name="Google Shape;26346;p11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347" name="Google Shape;26347;p112"/>
          <p:cNvGrpSpPr/>
          <p:nvPr/>
        </p:nvGrpSpPr>
        <p:grpSpPr>
          <a:xfrm>
            <a:off x="1133133" y="3428122"/>
            <a:ext cx="313984" cy="358560"/>
            <a:chOff x="1133133" y="3351922"/>
            <a:chExt cx="313984" cy="358560"/>
          </a:xfrm>
        </p:grpSpPr>
        <p:sp>
          <p:nvSpPr>
            <p:cNvPr id="26348" name="Google Shape;26348;p11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9" name="Google Shape;26349;p11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0" name="Google Shape;26350;p11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1" name="Google Shape;26351;p11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2" name="Google Shape;26352;p11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3" name="Google Shape;26353;p11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4" name="Google Shape;26354;p11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5" name="Google Shape;26355;p11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6" name="Google Shape;26356;p11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7" name="Google Shape;26357;p11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8" name="Google Shape;26358;p11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9" name="Google Shape;26359;p11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0" name="Google Shape;26360;p11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1" name="Google Shape;26361;p11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2" name="Google Shape;26362;p11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3" name="Google Shape;26363;p11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64" name="Google Shape;26364;p112"/>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65" name="Google Shape;26365;p112"/>
          <p:cNvGrpSpPr/>
          <p:nvPr/>
        </p:nvGrpSpPr>
        <p:grpSpPr>
          <a:xfrm>
            <a:off x="2795053" y="3428794"/>
            <a:ext cx="288448" cy="357120"/>
            <a:chOff x="2795053" y="3352594"/>
            <a:chExt cx="288448" cy="357120"/>
          </a:xfrm>
        </p:grpSpPr>
        <p:sp>
          <p:nvSpPr>
            <p:cNvPr id="26366" name="Google Shape;26366;p11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7" name="Google Shape;26367;p11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8" name="Google Shape;26368;p11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9" name="Google Shape;26369;p11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0" name="Google Shape;26370;p11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1" name="Google Shape;26371;p11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2" name="Google Shape;26372;p11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3" name="Google Shape;26373;p11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4" name="Google Shape;26374;p11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5" name="Google Shape;26375;p112"/>
          <p:cNvGrpSpPr/>
          <p:nvPr/>
        </p:nvGrpSpPr>
        <p:grpSpPr>
          <a:xfrm>
            <a:off x="2236525" y="3429402"/>
            <a:ext cx="304832" cy="356512"/>
            <a:chOff x="2236525" y="3353202"/>
            <a:chExt cx="304832" cy="356512"/>
          </a:xfrm>
        </p:grpSpPr>
        <p:sp>
          <p:nvSpPr>
            <p:cNvPr id="26376" name="Google Shape;26376;p11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7" name="Google Shape;26377;p11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8" name="Google Shape;26378;p11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9" name="Google Shape;26379;p112"/>
          <p:cNvGrpSpPr/>
          <p:nvPr/>
        </p:nvGrpSpPr>
        <p:grpSpPr>
          <a:xfrm>
            <a:off x="3910637" y="3428890"/>
            <a:ext cx="256800" cy="357024"/>
            <a:chOff x="3910637" y="3352690"/>
            <a:chExt cx="256800" cy="357024"/>
          </a:xfrm>
        </p:grpSpPr>
        <p:sp>
          <p:nvSpPr>
            <p:cNvPr id="26380" name="Google Shape;26380;p11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1" name="Google Shape;26381;p11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2" name="Google Shape;26382;p11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3" name="Google Shape;26383;p112"/>
          <p:cNvGrpSpPr/>
          <p:nvPr/>
        </p:nvGrpSpPr>
        <p:grpSpPr>
          <a:xfrm>
            <a:off x="6056429" y="3428122"/>
            <a:ext cx="360064" cy="360096"/>
            <a:chOff x="6056429" y="3351922"/>
            <a:chExt cx="360064" cy="360096"/>
          </a:xfrm>
        </p:grpSpPr>
        <p:sp>
          <p:nvSpPr>
            <p:cNvPr id="26384" name="Google Shape;26384;p11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5" name="Google Shape;26385;p11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6" name="Google Shape;26386;p11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7" name="Google Shape;26387;p112"/>
          <p:cNvGrpSpPr/>
          <p:nvPr/>
        </p:nvGrpSpPr>
        <p:grpSpPr>
          <a:xfrm>
            <a:off x="6608877" y="3429274"/>
            <a:ext cx="357408" cy="357408"/>
            <a:chOff x="6608877" y="3353074"/>
            <a:chExt cx="357408" cy="357408"/>
          </a:xfrm>
        </p:grpSpPr>
        <p:sp>
          <p:nvSpPr>
            <p:cNvPr id="26388" name="Google Shape;26388;p11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9" name="Google Shape;26389;p11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0" name="Google Shape;26390;p11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1" name="Google Shape;26391;p11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2" name="Google Shape;26392;p11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3" name="Google Shape;26393;p11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4" name="Google Shape;26394;p11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95" name="Google Shape;26395;p112"/>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6" name="Google Shape;26396;p112"/>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97" name="Google Shape;26397;p112"/>
          <p:cNvGrpSpPr/>
          <p:nvPr/>
        </p:nvGrpSpPr>
        <p:grpSpPr>
          <a:xfrm>
            <a:off x="4959533" y="3446426"/>
            <a:ext cx="357408" cy="323488"/>
            <a:chOff x="4959533" y="3370226"/>
            <a:chExt cx="357408" cy="323488"/>
          </a:xfrm>
        </p:grpSpPr>
        <p:sp>
          <p:nvSpPr>
            <p:cNvPr id="26398" name="Google Shape;26398;p11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9" name="Google Shape;26399;p11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0" name="Google Shape;26400;p112"/>
          <p:cNvGrpSpPr/>
          <p:nvPr/>
        </p:nvGrpSpPr>
        <p:grpSpPr>
          <a:xfrm>
            <a:off x="7158637" y="3429274"/>
            <a:ext cx="357056" cy="357408"/>
            <a:chOff x="7158637" y="3353074"/>
            <a:chExt cx="357056" cy="357408"/>
          </a:xfrm>
        </p:grpSpPr>
        <p:sp>
          <p:nvSpPr>
            <p:cNvPr id="26401" name="Google Shape;26401;p11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2" name="Google Shape;26402;p11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3" name="Google Shape;26403;p11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4" name="Google Shape;26404;p11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5" name="Google Shape;26405;p112"/>
          <p:cNvGrpSpPr/>
          <p:nvPr/>
        </p:nvGrpSpPr>
        <p:grpSpPr>
          <a:xfrm>
            <a:off x="3316269" y="3428602"/>
            <a:ext cx="344832" cy="356544"/>
            <a:chOff x="3316269" y="3352402"/>
            <a:chExt cx="344832" cy="356544"/>
          </a:xfrm>
        </p:grpSpPr>
        <p:sp>
          <p:nvSpPr>
            <p:cNvPr id="26406" name="Google Shape;26406;p11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7" name="Google Shape;26407;p11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8" name="Google Shape;26408;p11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09" name="Google Shape;26409;p112"/>
          <p:cNvGrpSpPr/>
          <p:nvPr/>
        </p:nvGrpSpPr>
        <p:grpSpPr>
          <a:xfrm>
            <a:off x="5508909" y="3447706"/>
            <a:ext cx="358560" cy="319552"/>
            <a:chOff x="5508909" y="3371506"/>
            <a:chExt cx="358560" cy="319552"/>
          </a:xfrm>
        </p:grpSpPr>
        <p:sp>
          <p:nvSpPr>
            <p:cNvPr id="26410" name="Google Shape;26410;p11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1" name="Google Shape;26411;p11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2" name="Google Shape;26412;p11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3" name="Google Shape;26413;p11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4" name="Google Shape;26414;p11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5" name="Google Shape;26415;p11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6" name="Google Shape;26416;p11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7" name="Google Shape;26417;p11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8" name="Google Shape;26418;p11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9" name="Google Shape;26419;p11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20" name="Google Shape;26420;p112"/>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424" name="Shape 26424"/>
        <p:cNvGrpSpPr/>
        <p:nvPr/>
      </p:nvGrpSpPr>
      <p:grpSpPr>
        <a:xfrm>
          <a:off x="0" y="0"/>
          <a:ext cx="0" cy="0"/>
          <a:chOff x="0" y="0"/>
          <a:chExt cx="0" cy="0"/>
        </a:xfrm>
      </p:grpSpPr>
      <p:sp>
        <p:nvSpPr>
          <p:cNvPr id="26425" name="Google Shape;26425;p113"/>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26" name="Google Shape;26426;p113"/>
          <p:cNvGrpSpPr/>
          <p:nvPr/>
        </p:nvGrpSpPr>
        <p:grpSpPr>
          <a:xfrm>
            <a:off x="3051327" y="3893352"/>
            <a:ext cx="346056" cy="345674"/>
            <a:chOff x="3303268" y="3817349"/>
            <a:chExt cx="346056" cy="345674"/>
          </a:xfrm>
        </p:grpSpPr>
        <p:sp>
          <p:nvSpPr>
            <p:cNvPr id="26427" name="Google Shape;26427;p11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8" name="Google Shape;26428;p11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9" name="Google Shape;26429;p11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0" name="Google Shape;26430;p11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1" name="Google Shape;26431;p113"/>
          <p:cNvGrpSpPr/>
          <p:nvPr/>
        </p:nvGrpSpPr>
        <p:grpSpPr>
          <a:xfrm>
            <a:off x="3500416" y="3893352"/>
            <a:ext cx="346056" cy="345674"/>
            <a:chOff x="3752358" y="3817349"/>
            <a:chExt cx="346056" cy="345674"/>
          </a:xfrm>
        </p:grpSpPr>
        <p:sp>
          <p:nvSpPr>
            <p:cNvPr id="26432" name="Google Shape;26432;p11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3" name="Google Shape;26433;p11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4" name="Google Shape;26434;p11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5" name="Google Shape;26435;p11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6" name="Google Shape;26436;p113"/>
          <p:cNvGrpSpPr/>
          <p:nvPr/>
        </p:nvGrpSpPr>
        <p:grpSpPr>
          <a:xfrm>
            <a:off x="4848066" y="3893352"/>
            <a:ext cx="346024" cy="345674"/>
            <a:chOff x="5100008" y="3817349"/>
            <a:chExt cx="346024" cy="345674"/>
          </a:xfrm>
        </p:grpSpPr>
        <p:sp>
          <p:nvSpPr>
            <p:cNvPr id="26437" name="Google Shape;26437;p11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8" name="Google Shape;26438;p11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9" name="Google Shape;26439;p11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0" name="Google Shape;26440;p113"/>
          <p:cNvGrpSpPr/>
          <p:nvPr/>
        </p:nvGrpSpPr>
        <p:grpSpPr>
          <a:xfrm>
            <a:off x="5746977" y="3893352"/>
            <a:ext cx="345674" cy="345674"/>
            <a:chOff x="5998919" y="3817349"/>
            <a:chExt cx="345674" cy="345674"/>
          </a:xfrm>
        </p:grpSpPr>
        <p:sp>
          <p:nvSpPr>
            <p:cNvPr id="26441" name="Google Shape;26441;p11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2" name="Google Shape;26442;p11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3" name="Google Shape;26443;p11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4" name="Google Shape;26444;p113"/>
          <p:cNvGrpSpPr/>
          <p:nvPr/>
        </p:nvGrpSpPr>
        <p:grpSpPr>
          <a:xfrm>
            <a:off x="3949506" y="3893352"/>
            <a:ext cx="346024" cy="345674"/>
            <a:chOff x="4201447" y="3817349"/>
            <a:chExt cx="346024" cy="345674"/>
          </a:xfrm>
        </p:grpSpPr>
        <p:sp>
          <p:nvSpPr>
            <p:cNvPr id="26445" name="Google Shape;26445;p11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6" name="Google Shape;26446;p11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7" name="Google Shape;26447;p113"/>
          <p:cNvGrpSpPr/>
          <p:nvPr/>
        </p:nvGrpSpPr>
        <p:grpSpPr>
          <a:xfrm>
            <a:off x="4398977" y="3893352"/>
            <a:ext cx="346024" cy="345674"/>
            <a:chOff x="4650919" y="3817349"/>
            <a:chExt cx="346024" cy="345674"/>
          </a:xfrm>
        </p:grpSpPr>
        <p:sp>
          <p:nvSpPr>
            <p:cNvPr id="26448" name="Google Shape;26448;p11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9" name="Google Shape;26449;p11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0" name="Google Shape;26450;p11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1" name="Google Shape;26451;p113"/>
          <p:cNvGrpSpPr/>
          <p:nvPr/>
        </p:nvGrpSpPr>
        <p:grpSpPr>
          <a:xfrm>
            <a:off x="5297920" y="3893352"/>
            <a:ext cx="345642" cy="345674"/>
            <a:chOff x="5549861" y="3817349"/>
            <a:chExt cx="345642" cy="345674"/>
          </a:xfrm>
        </p:grpSpPr>
        <p:sp>
          <p:nvSpPr>
            <p:cNvPr id="26452" name="Google Shape;26452;p11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3" name="Google Shape;26453;p11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4" name="Google Shape;26454;p11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5" name="Google Shape;26455;p113"/>
          <p:cNvGrpSpPr/>
          <p:nvPr/>
        </p:nvGrpSpPr>
        <p:grpSpPr>
          <a:xfrm>
            <a:off x="1306445" y="3474029"/>
            <a:ext cx="367255" cy="269855"/>
            <a:chOff x="1306445" y="3397829"/>
            <a:chExt cx="367255" cy="269855"/>
          </a:xfrm>
        </p:grpSpPr>
        <p:sp>
          <p:nvSpPr>
            <p:cNvPr id="26456" name="Google Shape;26456;p11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7" name="Google Shape;26457;p11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8" name="Google Shape;26458;p11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9" name="Google Shape;26459;p11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0" name="Google Shape;26460;p11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1" name="Google Shape;26461;p11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2" name="Google Shape;26462;p113"/>
          <p:cNvGrpSpPr/>
          <p:nvPr/>
        </p:nvGrpSpPr>
        <p:grpSpPr>
          <a:xfrm>
            <a:off x="1781317" y="3467600"/>
            <a:ext cx="367255" cy="282364"/>
            <a:chOff x="1781317" y="3391400"/>
            <a:chExt cx="367255" cy="282364"/>
          </a:xfrm>
        </p:grpSpPr>
        <p:sp>
          <p:nvSpPr>
            <p:cNvPr id="26463" name="Google Shape;26463;p11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4" name="Google Shape;26464;p11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5" name="Google Shape;26465;p11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6" name="Google Shape;26466;p11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7" name="Google Shape;26467;p11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8" name="Google Shape;26468;p11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9" name="Google Shape;26469;p113"/>
          <p:cNvGrpSpPr/>
          <p:nvPr/>
        </p:nvGrpSpPr>
        <p:grpSpPr>
          <a:xfrm>
            <a:off x="3678830" y="3447133"/>
            <a:ext cx="369164" cy="323297"/>
            <a:chOff x="3678830" y="3370933"/>
            <a:chExt cx="369164" cy="323297"/>
          </a:xfrm>
        </p:grpSpPr>
        <p:sp>
          <p:nvSpPr>
            <p:cNvPr id="26470" name="Google Shape;26470;p11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1" name="Google Shape;26471;p11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2" name="Google Shape;26472;p11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3" name="Google Shape;26473;p11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4" name="Google Shape;26474;p11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5" name="Google Shape;26475;p11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6" name="Google Shape;26476;p11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7" name="Google Shape;26477;p11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8" name="Google Shape;26478;p11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9" name="Google Shape;26479;p11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0" name="Google Shape;26480;p11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1" name="Google Shape;26481;p113"/>
          <p:cNvGrpSpPr/>
          <p:nvPr/>
        </p:nvGrpSpPr>
        <p:grpSpPr>
          <a:xfrm>
            <a:off x="859265" y="3424375"/>
            <a:ext cx="312316" cy="368400"/>
            <a:chOff x="859265" y="3348175"/>
            <a:chExt cx="312316" cy="368400"/>
          </a:xfrm>
        </p:grpSpPr>
        <p:sp>
          <p:nvSpPr>
            <p:cNvPr id="26482" name="Google Shape;26482;p11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3" name="Google Shape;26483;p11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4" name="Google Shape;26484;p11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5" name="Google Shape;26485;p11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6" name="Google Shape;26486;p11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87" name="Google Shape;26487;p113"/>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88" name="Google Shape;26488;p113"/>
          <p:cNvGrpSpPr/>
          <p:nvPr/>
        </p:nvGrpSpPr>
        <p:grpSpPr>
          <a:xfrm>
            <a:off x="2766374" y="3437213"/>
            <a:ext cx="330110" cy="308908"/>
            <a:chOff x="2766264" y="3394042"/>
            <a:chExt cx="294873" cy="275934"/>
          </a:xfrm>
        </p:grpSpPr>
        <p:sp>
          <p:nvSpPr>
            <p:cNvPr id="26489" name="Google Shape;26489;p11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0" name="Google Shape;26490;p11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1" name="Google Shape;26491;p11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2" name="Google Shape;26492;p11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3" name="Google Shape;26493;p113"/>
          <p:cNvGrpSpPr/>
          <p:nvPr/>
        </p:nvGrpSpPr>
        <p:grpSpPr>
          <a:xfrm>
            <a:off x="3214972" y="3435388"/>
            <a:ext cx="346406" cy="347552"/>
            <a:chOff x="3214972" y="3359188"/>
            <a:chExt cx="346406" cy="347552"/>
          </a:xfrm>
        </p:grpSpPr>
        <p:sp>
          <p:nvSpPr>
            <p:cNvPr id="26494" name="Google Shape;26494;p11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5" name="Google Shape;26495;p11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6" name="Google Shape;26496;p11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7" name="Google Shape;26497;p11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8" name="Google Shape;26498;p11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9" name="Google Shape;26499;p11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0" name="Google Shape;26500;p11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1" name="Google Shape;26501;p11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2" name="Google Shape;26502;p11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3" name="Google Shape;26503;p11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4" name="Google Shape;26504;p11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5" name="Google Shape;26505;p11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6" name="Google Shape;26506;p11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7" name="Google Shape;26507;p11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8" name="Google Shape;26508;p113"/>
          <p:cNvGrpSpPr/>
          <p:nvPr/>
        </p:nvGrpSpPr>
        <p:grpSpPr>
          <a:xfrm>
            <a:off x="4629306" y="3485393"/>
            <a:ext cx="367255" cy="244486"/>
            <a:chOff x="4629306" y="3409193"/>
            <a:chExt cx="367255" cy="244486"/>
          </a:xfrm>
        </p:grpSpPr>
        <p:sp>
          <p:nvSpPr>
            <p:cNvPr id="26509" name="Google Shape;26509;p11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0" name="Google Shape;26510;p11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1" name="Google Shape;26511;p11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2" name="Google Shape;26512;p11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3" name="Google Shape;26513;p11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4" name="Google Shape;26514;p11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5" name="Google Shape;26515;p11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6" name="Google Shape;26516;p11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7" name="Google Shape;26517;p11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8" name="Google Shape;26518;p11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9" name="Google Shape;26519;p113"/>
          <p:cNvGrpSpPr/>
          <p:nvPr/>
        </p:nvGrpSpPr>
        <p:grpSpPr>
          <a:xfrm>
            <a:off x="4193490" y="3426284"/>
            <a:ext cx="289939" cy="334661"/>
            <a:chOff x="4193490" y="3350084"/>
            <a:chExt cx="289939" cy="334661"/>
          </a:xfrm>
        </p:grpSpPr>
        <p:sp>
          <p:nvSpPr>
            <p:cNvPr id="26520" name="Google Shape;26520;p11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1" name="Google Shape;26521;p11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2" name="Google Shape;26522;p11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3" name="Google Shape;26523;p11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4" name="Google Shape;26524;p11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5" name="Google Shape;26525;p11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6" name="Google Shape;26526;p11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7" name="Google Shape;26527;p11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8" name="Google Shape;26528;p11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9" name="Google Shape;26529;p11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0" name="Google Shape;26530;p113"/>
          <p:cNvGrpSpPr/>
          <p:nvPr/>
        </p:nvGrpSpPr>
        <p:grpSpPr>
          <a:xfrm>
            <a:off x="6533281" y="3427430"/>
            <a:ext cx="357037" cy="357005"/>
            <a:chOff x="6533281" y="3351230"/>
            <a:chExt cx="357037" cy="357005"/>
          </a:xfrm>
        </p:grpSpPr>
        <p:sp>
          <p:nvSpPr>
            <p:cNvPr id="26531" name="Google Shape;26531;p11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2" name="Google Shape;26532;p11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3" name="Google Shape;26533;p11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4" name="Google Shape;26534;p113"/>
          <p:cNvGrpSpPr/>
          <p:nvPr/>
        </p:nvGrpSpPr>
        <p:grpSpPr>
          <a:xfrm>
            <a:off x="6058441" y="3427430"/>
            <a:ext cx="357387" cy="357005"/>
            <a:chOff x="6058441" y="3351230"/>
            <a:chExt cx="357387" cy="357005"/>
          </a:xfrm>
        </p:grpSpPr>
        <p:sp>
          <p:nvSpPr>
            <p:cNvPr id="26535" name="Google Shape;26535;p11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6" name="Google Shape;26536;p11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7" name="Google Shape;26537;p113"/>
          <p:cNvGrpSpPr/>
          <p:nvPr/>
        </p:nvGrpSpPr>
        <p:grpSpPr>
          <a:xfrm>
            <a:off x="7957483" y="3427048"/>
            <a:ext cx="357387" cy="357387"/>
            <a:chOff x="7957483" y="3350848"/>
            <a:chExt cx="357387" cy="357387"/>
          </a:xfrm>
        </p:grpSpPr>
        <p:sp>
          <p:nvSpPr>
            <p:cNvPr id="26538" name="Google Shape;26538;p11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9" name="Google Shape;26539;p11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0" name="Google Shape;26540;p11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1" name="Google Shape;26541;p113"/>
          <p:cNvGrpSpPr/>
          <p:nvPr/>
        </p:nvGrpSpPr>
        <p:grpSpPr>
          <a:xfrm>
            <a:off x="7007771" y="3427430"/>
            <a:ext cx="357387" cy="357005"/>
            <a:chOff x="7007771" y="3351230"/>
            <a:chExt cx="357387" cy="357005"/>
          </a:xfrm>
        </p:grpSpPr>
        <p:sp>
          <p:nvSpPr>
            <p:cNvPr id="26542" name="Google Shape;26542;p11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3" name="Google Shape;26543;p11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4" name="Google Shape;26544;p11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5" name="Google Shape;26545;p11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6" name="Google Shape;26546;p11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7" name="Google Shape;26547;p113"/>
          <p:cNvGrpSpPr/>
          <p:nvPr/>
        </p:nvGrpSpPr>
        <p:grpSpPr>
          <a:xfrm>
            <a:off x="5108729" y="3427430"/>
            <a:ext cx="357005" cy="357005"/>
            <a:chOff x="5108729" y="3351230"/>
            <a:chExt cx="357005" cy="357005"/>
          </a:xfrm>
        </p:grpSpPr>
        <p:sp>
          <p:nvSpPr>
            <p:cNvPr id="26548" name="Google Shape;26548;p11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9" name="Google Shape;26549;p11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50" name="Google Shape;26550;p113"/>
          <p:cNvGrpSpPr/>
          <p:nvPr/>
        </p:nvGrpSpPr>
        <p:grpSpPr>
          <a:xfrm>
            <a:off x="5583569" y="3427430"/>
            <a:ext cx="357419" cy="357005"/>
            <a:chOff x="5583569" y="3351230"/>
            <a:chExt cx="357419" cy="357005"/>
          </a:xfrm>
        </p:grpSpPr>
        <p:sp>
          <p:nvSpPr>
            <p:cNvPr id="26551" name="Google Shape;26551;p11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2" name="Google Shape;26552;p11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53" name="Google Shape;26553;p113"/>
          <p:cNvGrpSpPr/>
          <p:nvPr/>
        </p:nvGrpSpPr>
        <p:grpSpPr>
          <a:xfrm>
            <a:off x="7482229" y="3427430"/>
            <a:ext cx="357419" cy="357005"/>
            <a:chOff x="7482229" y="3351230"/>
            <a:chExt cx="357419" cy="357005"/>
          </a:xfrm>
        </p:grpSpPr>
        <p:sp>
          <p:nvSpPr>
            <p:cNvPr id="26554" name="Google Shape;26554;p11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5" name="Google Shape;26555;p11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6" name="Google Shape;26556;p11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7" name="Google Shape;26557;p11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8" name="Google Shape;26558;p11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59" name="Google Shape;26559;p113"/>
          <p:cNvGrpSpPr/>
          <p:nvPr/>
        </p:nvGrpSpPr>
        <p:grpSpPr>
          <a:xfrm>
            <a:off x="3764485" y="2966882"/>
            <a:ext cx="222874" cy="345737"/>
            <a:chOff x="3764485" y="2890682"/>
            <a:chExt cx="222874" cy="345737"/>
          </a:xfrm>
        </p:grpSpPr>
        <p:sp>
          <p:nvSpPr>
            <p:cNvPr id="26560" name="Google Shape;26560;p11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1" name="Google Shape;26561;p11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2" name="Google Shape;26562;p11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3" name="Google Shape;26563;p113"/>
          <p:cNvGrpSpPr/>
          <p:nvPr/>
        </p:nvGrpSpPr>
        <p:grpSpPr>
          <a:xfrm>
            <a:off x="2238616" y="2984331"/>
            <a:ext cx="422596" cy="310382"/>
            <a:chOff x="2278533" y="2937377"/>
            <a:chExt cx="346788" cy="254704"/>
          </a:xfrm>
        </p:grpSpPr>
        <p:sp>
          <p:nvSpPr>
            <p:cNvPr id="26564" name="Google Shape;26564;p11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5" name="Google Shape;26565;p11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66" name="Google Shape;26566;p113"/>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67" name="Google Shape;26567;p113"/>
          <p:cNvGrpSpPr/>
          <p:nvPr/>
        </p:nvGrpSpPr>
        <p:grpSpPr>
          <a:xfrm>
            <a:off x="1836637" y="2967710"/>
            <a:ext cx="286152" cy="346438"/>
            <a:chOff x="1836637" y="2891510"/>
            <a:chExt cx="286152" cy="346438"/>
          </a:xfrm>
        </p:grpSpPr>
        <p:sp>
          <p:nvSpPr>
            <p:cNvPr id="26568" name="Google Shape;26568;p11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9" name="Google Shape;26569;p11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0" name="Google Shape;26570;p11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1" name="Google Shape;26571;p113"/>
          <p:cNvGrpSpPr/>
          <p:nvPr/>
        </p:nvGrpSpPr>
        <p:grpSpPr>
          <a:xfrm>
            <a:off x="5585861" y="2982129"/>
            <a:ext cx="379764" cy="337684"/>
            <a:chOff x="5585861" y="2905929"/>
            <a:chExt cx="379764" cy="337684"/>
          </a:xfrm>
        </p:grpSpPr>
        <p:sp>
          <p:nvSpPr>
            <p:cNvPr id="26572" name="Google Shape;26572;p11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3" name="Google Shape;26573;p11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4" name="Google Shape;26574;p11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5" name="Google Shape;26575;p11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6" name="Google Shape;26576;p113"/>
          <p:cNvGrpSpPr/>
          <p:nvPr/>
        </p:nvGrpSpPr>
        <p:grpSpPr>
          <a:xfrm>
            <a:off x="1327676" y="2986680"/>
            <a:ext cx="347934" cy="310024"/>
            <a:chOff x="1327676" y="2910480"/>
            <a:chExt cx="347934" cy="310024"/>
          </a:xfrm>
        </p:grpSpPr>
        <p:sp>
          <p:nvSpPr>
            <p:cNvPr id="26577" name="Google Shape;26577;p11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8" name="Google Shape;26578;p11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9" name="Google Shape;26579;p11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0" name="Google Shape;26580;p11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1" name="Google Shape;26581;p11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82" name="Google Shape;26582;p113"/>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83" name="Google Shape;26583;p113"/>
          <p:cNvGrpSpPr/>
          <p:nvPr/>
        </p:nvGrpSpPr>
        <p:grpSpPr>
          <a:xfrm>
            <a:off x="2753401" y="2945764"/>
            <a:ext cx="382828" cy="358601"/>
            <a:chOff x="2753373" y="2902523"/>
            <a:chExt cx="347552" cy="325557"/>
          </a:xfrm>
        </p:grpSpPr>
        <p:sp>
          <p:nvSpPr>
            <p:cNvPr id="26584" name="Google Shape;26584;p11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5" name="Google Shape;26585;p11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6" name="Google Shape;26586;p11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7" name="Google Shape;26587;p11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8" name="Google Shape;26588;p11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9" name="Google Shape;26589;p11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0" name="Google Shape;26590;p113"/>
          <p:cNvGrpSpPr/>
          <p:nvPr/>
        </p:nvGrpSpPr>
        <p:grpSpPr>
          <a:xfrm>
            <a:off x="849016" y="2979455"/>
            <a:ext cx="356655" cy="335425"/>
            <a:chOff x="849016" y="2903255"/>
            <a:chExt cx="356655" cy="335425"/>
          </a:xfrm>
        </p:grpSpPr>
        <p:sp>
          <p:nvSpPr>
            <p:cNvPr id="26591" name="Google Shape;26591;p11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2" name="Google Shape;26592;p11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3" name="Google Shape;26593;p11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4" name="Google Shape;26594;p11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5" name="Google Shape;26595;p11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6" name="Google Shape;26596;p11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7" name="Google Shape;26597;p11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8" name="Google Shape;26598;p11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9" name="Google Shape;26599;p11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0" name="Google Shape;26600;p11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1" name="Google Shape;26601;p11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2" name="Google Shape;26602;p113"/>
          <p:cNvGrpSpPr/>
          <p:nvPr/>
        </p:nvGrpSpPr>
        <p:grpSpPr>
          <a:xfrm>
            <a:off x="4210933" y="3002977"/>
            <a:ext cx="280072" cy="275520"/>
            <a:chOff x="4210933" y="2926777"/>
            <a:chExt cx="280072" cy="275520"/>
          </a:xfrm>
        </p:grpSpPr>
        <p:sp>
          <p:nvSpPr>
            <p:cNvPr id="26603" name="Google Shape;26603;p11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4" name="Google Shape;26604;p11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5" name="Google Shape;26605;p11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6" name="Google Shape;26606;p11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7" name="Google Shape;26607;p11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8" name="Google Shape;26608;p11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9" name="Google Shape;26609;p11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0" name="Google Shape;26610;p11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1" name="Google Shape;26611;p11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2" name="Google Shape;26612;p11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3" name="Google Shape;26613;p11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4" name="Google Shape;26614;p11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5" name="Google Shape;26615;p11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6" name="Google Shape;26616;p113"/>
          <p:cNvGrpSpPr/>
          <p:nvPr/>
        </p:nvGrpSpPr>
        <p:grpSpPr>
          <a:xfrm>
            <a:off x="4667216" y="2991582"/>
            <a:ext cx="320273" cy="318395"/>
            <a:chOff x="4667216" y="2915382"/>
            <a:chExt cx="320273" cy="318395"/>
          </a:xfrm>
        </p:grpSpPr>
        <p:sp>
          <p:nvSpPr>
            <p:cNvPr id="26617" name="Google Shape;26617;p11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8" name="Google Shape;26618;p11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9" name="Google Shape;26619;p11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0" name="Google Shape;26620;p11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1" name="Google Shape;26621;p113"/>
          <p:cNvGrpSpPr/>
          <p:nvPr/>
        </p:nvGrpSpPr>
        <p:grpSpPr>
          <a:xfrm>
            <a:off x="5170480" y="3010839"/>
            <a:ext cx="261929" cy="280550"/>
            <a:chOff x="5170480" y="2934639"/>
            <a:chExt cx="261929" cy="280550"/>
          </a:xfrm>
        </p:grpSpPr>
        <p:sp>
          <p:nvSpPr>
            <p:cNvPr id="26622" name="Google Shape;26622;p11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3" name="Google Shape;26623;p11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4" name="Google Shape;26624;p11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5" name="Google Shape;26625;p11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6" name="Google Shape;26626;p11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7" name="Google Shape;26627;p11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8" name="Google Shape;26628;p11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9" name="Google Shape;26629;p113"/>
          <p:cNvGrpSpPr/>
          <p:nvPr/>
        </p:nvGrpSpPr>
        <p:grpSpPr>
          <a:xfrm>
            <a:off x="6069423" y="2968091"/>
            <a:ext cx="362321" cy="364231"/>
            <a:chOff x="6069423" y="2891892"/>
            <a:chExt cx="362321" cy="364231"/>
          </a:xfrm>
        </p:grpSpPr>
        <p:sp>
          <p:nvSpPr>
            <p:cNvPr id="26630" name="Google Shape;26630;p11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1" name="Google Shape;26631;p11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2" name="Google Shape;26632;p11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3" name="Google Shape;26633;p11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4" name="Google Shape;26634;p11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5" name="Google Shape;26635;p11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6" name="Google Shape;26636;p113"/>
          <p:cNvGrpSpPr/>
          <p:nvPr/>
        </p:nvGrpSpPr>
        <p:grpSpPr>
          <a:xfrm>
            <a:off x="6571955" y="2995370"/>
            <a:ext cx="308878" cy="311170"/>
            <a:chOff x="6571955" y="2919170"/>
            <a:chExt cx="308878" cy="311170"/>
          </a:xfrm>
        </p:grpSpPr>
        <p:sp>
          <p:nvSpPr>
            <p:cNvPr id="26637" name="Google Shape;26637;p11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8" name="Google Shape;26638;p11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9" name="Google Shape;26639;p11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0" name="Google Shape;26640;p11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1" name="Google Shape;26641;p11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2" name="Google Shape;26642;p11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3" name="Google Shape;26643;p11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4" name="Google Shape;26644;p11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5" name="Google Shape;26645;p11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6" name="Google Shape;26646;p11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7" name="Google Shape;26647;p113"/>
          <p:cNvGrpSpPr/>
          <p:nvPr/>
        </p:nvGrpSpPr>
        <p:grpSpPr>
          <a:xfrm>
            <a:off x="7500054" y="3010935"/>
            <a:ext cx="350576" cy="280454"/>
            <a:chOff x="7500054" y="2934735"/>
            <a:chExt cx="350576" cy="280454"/>
          </a:xfrm>
        </p:grpSpPr>
        <p:sp>
          <p:nvSpPr>
            <p:cNvPr id="26648" name="Google Shape;26648;p11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9" name="Google Shape;26649;p11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0" name="Google Shape;26650;p11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1" name="Google Shape;26651;p11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2" name="Google Shape;26652;p11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3" name="Google Shape;26653;p11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4" name="Google Shape;26654;p11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5" name="Google Shape;26655;p11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56" name="Google Shape;26656;p113"/>
          <p:cNvGrpSpPr/>
          <p:nvPr/>
        </p:nvGrpSpPr>
        <p:grpSpPr>
          <a:xfrm>
            <a:off x="7024430" y="2950862"/>
            <a:ext cx="332012" cy="355454"/>
            <a:chOff x="7055134" y="2919170"/>
            <a:chExt cx="290321" cy="310820"/>
          </a:xfrm>
        </p:grpSpPr>
        <p:sp>
          <p:nvSpPr>
            <p:cNvPr id="26657" name="Google Shape;26657;p11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8" name="Google Shape;26658;p11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9" name="Google Shape;26659;p11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0" name="Google Shape;26660;p11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1" name="Google Shape;26661;p11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2" name="Google Shape;26662;p11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3" name="Google Shape;26663;p11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4" name="Google Shape;26664;p11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5" name="Google Shape;26665;p11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6" name="Google Shape;26666;p11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7" name="Google Shape;26667;p11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8" name="Google Shape;26668;p11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9" name="Google Shape;26669;p11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0" name="Google Shape;26670;p11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1" name="Google Shape;26671;p113"/>
          <p:cNvGrpSpPr/>
          <p:nvPr/>
        </p:nvGrpSpPr>
        <p:grpSpPr>
          <a:xfrm>
            <a:off x="7985143" y="2976813"/>
            <a:ext cx="330109" cy="347552"/>
            <a:chOff x="7985143" y="2900613"/>
            <a:chExt cx="330109" cy="347552"/>
          </a:xfrm>
        </p:grpSpPr>
        <p:sp>
          <p:nvSpPr>
            <p:cNvPr id="26672" name="Google Shape;26672;p11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3" name="Google Shape;26673;p11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4" name="Google Shape;26674;p11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5" name="Google Shape;26675;p11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6" name="Google Shape;26676;p11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7" name="Google Shape;26677;p11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8" name="Google Shape;26678;p11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9" name="Google Shape;26679;p11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0" name="Google Shape;26680;p113"/>
          <p:cNvGrpSpPr/>
          <p:nvPr/>
        </p:nvGrpSpPr>
        <p:grpSpPr>
          <a:xfrm>
            <a:off x="7990840" y="2511426"/>
            <a:ext cx="354363" cy="353631"/>
            <a:chOff x="7990840" y="2435226"/>
            <a:chExt cx="354363" cy="353631"/>
          </a:xfrm>
        </p:grpSpPr>
        <p:sp>
          <p:nvSpPr>
            <p:cNvPr id="26681" name="Google Shape;26681;p11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2" name="Google Shape;26682;p11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3" name="Google Shape;26683;p11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4" name="Google Shape;26684;p113"/>
          <p:cNvGrpSpPr/>
          <p:nvPr/>
        </p:nvGrpSpPr>
        <p:grpSpPr>
          <a:xfrm>
            <a:off x="1817317" y="2556530"/>
            <a:ext cx="350958" cy="263043"/>
            <a:chOff x="1817317" y="2480330"/>
            <a:chExt cx="350958" cy="263043"/>
          </a:xfrm>
        </p:grpSpPr>
        <p:sp>
          <p:nvSpPr>
            <p:cNvPr id="26685" name="Google Shape;26685;p11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6" name="Google Shape;26686;p11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7" name="Google Shape;26687;p11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8" name="Google Shape;26688;p11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9" name="Google Shape;26689;p11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0" name="Google Shape;26690;p113"/>
          <p:cNvGrpSpPr/>
          <p:nvPr/>
        </p:nvGrpSpPr>
        <p:grpSpPr>
          <a:xfrm>
            <a:off x="1341727" y="2559549"/>
            <a:ext cx="419913" cy="308109"/>
            <a:chOff x="1341727" y="2483349"/>
            <a:chExt cx="419913" cy="308109"/>
          </a:xfrm>
        </p:grpSpPr>
        <p:sp>
          <p:nvSpPr>
            <p:cNvPr id="26691" name="Google Shape;26691;p11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2" name="Google Shape;26692;p11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3" name="Google Shape;26693;p11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4" name="Google Shape;26694;p113"/>
          <p:cNvGrpSpPr/>
          <p:nvPr/>
        </p:nvGrpSpPr>
        <p:grpSpPr>
          <a:xfrm>
            <a:off x="854332" y="2523936"/>
            <a:ext cx="376358" cy="330109"/>
            <a:chOff x="854332" y="2447736"/>
            <a:chExt cx="376358" cy="330109"/>
          </a:xfrm>
        </p:grpSpPr>
        <p:sp>
          <p:nvSpPr>
            <p:cNvPr id="26695" name="Google Shape;26695;p11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6" name="Google Shape;26696;p11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7" name="Google Shape;26697;p11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8" name="Google Shape;26698;p11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9" name="Google Shape;26699;p11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0" name="Google Shape;26700;p11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1" name="Google Shape;26701;p11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2" name="Google Shape;26702;p11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3" name="Google Shape;26703;p113"/>
          <p:cNvGrpSpPr/>
          <p:nvPr/>
        </p:nvGrpSpPr>
        <p:grpSpPr>
          <a:xfrm>
            <a:off x="4206763" y="2527151"/>
            <a:ext cx="322151" cy="322374"/>
            <a:chOff x="4206763" y="2450951"/>
            <a:chExt cx="322151" cy="322374"/>
          </a:xfrm>
        </p:grpSpPr>
        <p:sp>
          <p:nvSpPr>
            <p:cNvPr id="26704" name="Google Shape;26704;p11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5" name="Google Shape;26705;p11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6" name="Google Shape;26706;p113"/>
          <p:cNvGrpSpPr/>
          <p:nvPr/>
        </p:nvGrpSpPr>
        <p:grpSpPr>
          <a:xfrm>
            <a:off x="7528096" y="2526259"/>
            <a:ext cx="327976" cy="324316"/>
            <a:chOff x="7528096" y="2450059"/>
            <a:chExt cx="327976" cy="324316"/>
          </a:xfrm>
        </p:grpSpPr>
        <p:sp>
          <p:nvSpPr>
            <p:cNvPr id="26707" name="Google Shape;26707;p11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8" name="Google Shape;26708;p11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9" name="Google Shape;26709;p11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0" name="Google Shape;26710;p11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1" name="Google Shape;26711;p11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2" name="Google Shape;26712;p113"/>
          <p:cNvGrpSpPr/>
          <p:nvPr/>
        </p:nvGrpSpPr>
        <p:grpSpPr>
          <a:xfrm>
            <a:off x="7077129" y="2588742"/>
            <a:ext cx="282364" cy="198619"/>
            <a:chOff x="7077129" y="2512542"/>
            <a:chExt cx="282364" cy="198619"/>
          </a:xfrm>
        </p:grpSpPr>
        <p:sp>
          <p:nvSpPr>
            <p:cNvPr id="26713" name="Google Shape;26713;p11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4" name="Google Shape;26714;p11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5" name="Google Shape;26715;p11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6" name="Google Shape;26716;p11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7" name="Google Shape;26717;p11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8" name="Google Shape;26718;p11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9" name="Google Shape;26719;p113"/>
          <p:cNvGrpSpPr/>
          <p:nvPr/>
        </p:nvGrpSpPr>
        <p:grpSpPr>
          <a:xfrm>
            <a:off x="3725461" y="2520912"/>
            <a:ext cx="334279" cy="334661"/>
            <a:chOff x="3725461" y="2444712"/>
            <a:chExt cx="334279" cy="334661"/>
          </a:xfrm>
        </p:grpSpPr>
        <p:sp>
          <p:nvSpPr>
            <p:cNvPr id="26720" name="Google Shape;26720;p11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1" name="Google Shape;26721;p11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2" name="Google Shape;26722;p11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3" name="Google Shape;26723;p11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4" name="Google Shape;26724;p11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5" name="Google Shape;26725;p11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6" name="Google Shape;26726;p11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7" name="Google Shape;26727;p113"/>
          <p:cNvGrpSpPr/>
          <p:nvPr/>
        </p:nvGrpSpPr>
        <p:grpSpPr>
          <a:xfrm>
            <a:off x="6577238" y="2533421"/>
            <a:ext cx="332019" cy="310788"/>
            <a:chOff x="6577238" y="2457221"/>
            <a:chExt cx="332019" cy="310788"/>
          </a:xfrm>
        </p:grpSpPr>
        <p:sp>
          <p:nvSpPr>
            <p:cNvPr id="26728" name="Google Shape;26728;p11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9" name="Google Shape;26729;p11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0" name="Google Shape;26730;p11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1" name="Google Shape;26731;p11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2" name="Google Shape;26732;p11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3" name="Google Shape;26733;p11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4" name="Google Shape;26734;p113"/>
          <p:cNvGrpSpPr/>
          <p:nvPr/>
        </p:nvGrpSpPr>
        <p:grpSpPr>
          <a:xfrm>
            <a:off x="2818561" y="2515978"/>
            <a:ext cx="247892" cy="346024"/>
            <a:chOff x="2818561" y="2439778"/>
            <a:chExt cx="247892" cy="346024"/>
          </a:xfrm>
        </p:grpSpPr>
        <p:sp>
          <p:nvSpPr>
            <p:cNvPr id="26735" name="Google Shape;26735;p11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6" name="Google Shape;26736;p11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7" name="Google Shape;26737;p11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8" name="Google Shape;26738;p11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9" name="Google Shape;26739;p11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0" name="Google Shape;26740;p11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1" name="Google Shape;26741;p11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2" name="Google Shape;26742;p11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3" name="Google Shape;26743;p11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4" name="Google Shape;26744;p11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5" name="Google Shape;26745;p11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6" name="Google Shape;26746;p11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7" name="Google Shape;26747;p113"/>
          <p:cNvGrpSpPr/>
          <p:nvPr/>
        </p:nvGrpSpPr>
        <p:grpSpPr>
          <a:xfrm>
            <a:off x="3207778" y="2550832"/>
            <a:ext cx="419933" cy="275170"/>
            <a:chOff x="3207778" y="2474632"/>
            <a:chExt cx="419933" cy="275170"/>
          </a:xfrm>
        </p:grpSpPr>
        <p:sp>
          <p:nvSpPr>
            <p:cNvPr id="26748" name="Google Shape;26748;p11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9" name="Google Shape;26749;p11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0" name="Google Shape;26750;p11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1" name="Google Shape;26751;p11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2" name="Google Shape;26752;p11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3" name="Google Shape;26753;p11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4" name="Google Shape;26754;p11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5" name="Google Shape;26755;p11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6" name="Google Shape;26756;p11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7" name="Google Shape;26757;p11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8" name="Google Shape;26758;p11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9" name="Google Shape;26759;p11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0" name="Google Shape;26760;p11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1" name="Google Shape;26761;p11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2" name="Google Shape;26762;p113"/>
          <p:cNvGrpSpPr/>
          <p:nvPr/>
        </p:nvGrpSpPr>
        <p:grpSpPr>
          <a:xfrm>
            <a:off x="6099375" y="2532275"/>
            <a:ext cx="337684" cy="314194"/>
            <a:chOff x="6099375" y="2456075"/>
            <a:chExt cx="337684" cy="314194"/>
          </a:xfrm>
        </p:grpSpPr>
        <p:sp>
          <p:nvSpPr>
            <p:cNvPr id="26763" name="Google Shape;26763;p11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4" name="Google Shape;26764;p11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5" name="Google Shape;26765;p113"/>
          <p:cNvGrpSpPr/>
          <p:nvPr/>
        </p:nvGrpSpPr>
        <p:grpSpPr>
          <a:xfrm>
            <a:off x="2312623" y="2544784"/>
            <a:ext cx="312698" cy="286534"/>
            <a:chOff x="2312623" y="2468584"/>
            <a:chExt cx="312698" cy="286534"/>
          </a:xfrm>
        </p:grpSpPr>
        <p:sp>
          <p:nvSpPr>
            <p:cNvPr id="26766" name="Google Shape;26766;p11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7" name="Google Shape;26767;p11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8" name="Google Shape;26768;p11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9" name="Google Shape;26769;p113"/>
          <p:cNvGrpSpPr/>
          <p:nvPr/>
        </p:nvGrpSpPr>
        <p:grpSpPr>
          <a:xfrm>
            <a:off x="5618805" y="2517124"/>
            <a:ext cx="345292" cy="342618"/>
            <a:chOff x="5618805" y="2440924"/>
            <a:chExt cx="345292" cy="342618"/>
          </a:xfrm>
        </p:grpSpPr>
        <p:sp>
          <p:nvSpPr>
            <p:cNvPr id="26770" name="Google Shape;26770;p11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1" name="Google Shape;26771;p11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2" name="Google Shape;26772;p11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3" name="Google Shape;26773;p11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4" name="Google Shape;26774;p11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5" name="Google Shape;26775;p113"/>
          <p:cNvGrpSpPr/>
          <p:nvPr/>
        </p:nvGrpSpPr>
        <p:grpSpPr>
          <a:xfrm>
            <a:off x="4653179" y="2522790"/>
            <a:ext cx="377886" cy="331255"/>
            <a:chOff x="4653179" y="2446590"/>
            <a:chExt cx="377886" cy="331255"/>
          </a:xfrm>
        </p:grpSpPr>
        <p:sp>
          <p:nvSpPr>
            <p:cNvPr id="26776" name="Google Shape;26776;p11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7" name="Google Shape;26777;p11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8" name="Google Shape;26778;p11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9" name="Google Shape;26779;p11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0" name="Google Shape;26780;p113"/>
          <p:cNvGrpSpPr/>
          <p:nvPr/>
        </p:nvGrpSpPr>
        <p:grpSpPr>
          <a:xfrm>
            <a:off x="5184517" y="2535681"/>
            <a:ext cx="252062" cy="305122"/>
            <a:chOff x="5184517" y="2459481"/>
            <a:chExt cx="252062" cy="305122"/>
          </a:xfrm>
        </p:grpSpPr>
        <p:sp>
          <p:nvSpPr>
            <p:cNvPr id="26781" name="Google Shape;26781;p11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2" name="Google Shape;26782;p11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3" name="Google Shape;26783;p11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4" name="Google Shape;26784;p11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5" name="Google Shape;26785;p11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6" name="Google Shape;26786;p11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87" name="Google Shape;26787;p113"/>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88" name="Google Shape;26788;p113"/>
          <p:cNvGrpSpPr/>
          <p:nvPr/>
        </p:nvGrpSpPr>
        <p:grpSpPr>
          <a:xfrm>
            <a:off x="6155459" y="2045308"/>
            <a:ext cx="249770" cy="363849"/>
            <a:chOff x="6155459" y="1969108"/>
            <a:chExt cx="249770" cy="363849"/>
          </a:xfrm>
        </p:grpSpPr>
        <p:sp>
          <p:nvSpPr>
            <p:cNvPr id="26789" name="Google Shape;26789;p11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0" name="Google Shape;26790;p11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1" name="Google Shape;26791;p11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2" name="Google Shape;26792;p11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3" name="Google Shape;26793;p11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4" name="Google Shape;26794;p11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5" name="Google Shape;26795;p11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6" name="Google Shape;26796;p11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7" name="Google Shape;26797;p11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8" name="Google Shape;26798;p113"/>
          <p:cNvGrpSpPr/>
          <p:nvPr/>
        </p:nvGrpSpPr>
        <p:grpSpPr>
          <a:xfrm>
            <a:off x="2280029" y="2046804"/>
            <a:ext cx="353631" cy="354395"/>
            <a:chOff x="2280029" y="1970604"/>
            <a:chExt cx="353631" cy="354395"/>
          </a:xfrm>
        </p:grpSpPr>
        <p:sp>
          <p:nvSpPr>
            <p:cNvPr id="26799" name="Google Shape;26799;p11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0" name="Google Shape;26800;p11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1" name="Google Shape;26801;p11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2" name="Google Shape;26802;p11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3" name="Google Shape;26803;p113"/>
          <p:cNvGrpSpPr/>
          <p:nvPr/>
        </p:nvGrpSpPr>
        <p:grpSpPr>
          <a:xfrm>
            <a:off x="8065100" y="2076374"/>
            <a:ext cx="255086" cy="301685"/>
            <a:chOff x="8065100" y="2000174"/>
            <a:chExt cx="255086" cy="301685"/>
          </a:xfrm>
        </p:grpSpPr>
        <p:sp>
          <p:nvSpPr>
            <p:cNvPr id="26804" name="Google Shape;26804;p11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5" name="Google Shape;26805;p11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6" name="Google Shape;26806;p11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7" name="Google Shape;26807;p11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8" name="Google Shape;26808;p113"/>
          <p:cNvGrpSpPr/>
          <p:nvPr/>
        </p:nvGrpSpPr>
        <p:grpSpPr>
          <a:xfrm>
            <a:off x="6633705" y="2045308"/>
            <a:ext cx="249420" cy="363849"/>
            <a:chOff x="6633705" y="1969108"/>
            <a:chExt cx="249420" cy="363849"/>
          </a:xfrm>
        </p:grpSpPr>
        <p:sp>
          <p:nvSpPr>
            <p:cNvPr id="26809" name="Google Shape;26809;p11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0" name="Google Shape;26810;p11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1" name="Google Shape;26811;p11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2" name="Google Shape;26812;p11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3" name="Google Shape;26813;p11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4" name="Google Shape;26814;p11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5" name="Google Shape;26815;p11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6" name="Google Shape;26816;p11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17" name="Google Shape;26817;p113"/>
          <p:cNvGrpSpPr/>
          <p:nvPr/>
        </p:nvGrpSpPr>
        <p:grpSpPr>
          <a:xfrm>
            <a:off x="5211031" y="2045308"/>
            <a:ext cx="226661" cy="363467"/>
            <a:chOff x="5211031" y="1969108"/>
            <a:chExt cx="226661" cy="363467"/>
          </a:xfrm>
        </p:grpSpPr>
        <p:sp>
          <p:nvSpPr>
            <p:cNvPr id="26818" name="Google Shape;26818;p11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9" name="Google Shape;26819;p11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0" name="Google Shape;26820;p113"/>
          <p:cNvGrpSpPr/>
          <p:nvPr/>
        </p:nvGrpSpPr>
        <p:grpSpPr>
          <a:xfrm>
            <a:off x="3712952" y="2046804"/>
            <a:ext cx="354363" cy="354395"/>
            <a:chOff x="3712952" y="1970604"/>
            <a:chExt cx="354363" cy="354395"/>
          </a:xfrm>
        </p:grpSpPr>
        <p:sp>
          <p:nvSpPr>
            <p:cNvPr id="26821" name="Google Shape;26821;p11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2" name="Google Shape;26822;p11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3" name="Google Shape;26823;p11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4" name="Google Shape;26824;p11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5" name="Google Shape;26825;p11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6" name="Google Shape;26826;p11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7" name="Google Shape;26827;p11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8" name="Google Shape;26828;p11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9" name="Google Shape;26829;p11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0" name="Google Shape;26830;p113"/>
          <p:cNvGrpSpPr/>
          <p:nvPr/>
        </p:nvGrpSpPr>
        <p:grpSpPr>
          <a:xfrm>
            <a:off x="3235438" y="2046804"/>
            <a:ext cx="354363" cy="354745"/>
            <a:chOff x="3235438" y="1970604"/>
            <a:chExt cx="354363" cy="354745"/>
          </a:xfrm>
        </p:grpSpPr>
        <p:sp>
          <p:nvSpPr>
            <p:cNvPr id="26831" name="Google Shape;26831;p11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2" name="Google Shape;26832;p11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3" name="Google Shape;26833;p11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4" name="Google Shape;26834;p11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5" name="Google Shape;26835;p11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6" name="Google Shape;26836;p11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7" name="Google Shape;26837;p11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8" name="Google Shape;26838;p11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9" name="Google Shape;26839;p11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0" name="Google Shape;26840;p11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1" name="Google Shape;26841;p11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2" name="Google Shape;26842;p11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3" name="Google Shape;26843;p11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4" name="Google Shape;26844;p113"/>
          <p:cNvGrpSpPr/>
          <p:nvPr/>
        </p:nvGrpSpPr>
        <p:grpSpPr>
          <a:xfrm>
            <a:off x="1329585" y="2066125"/>
            <a:ext cx="341472" cy="335074"/>
            <a:chOff x="1329585" y="1989925"/>
            <a:chExt cx="341472" cy="335074"/>
          </a:xfrm>
        </p:grpSpPr>
        <p:sp>
          <p:nvSpPr>
            <p:cNvPr id="26845" name="Google Shape;26845;p11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6" name="Google Shape;26846;p11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7" name="Google Shape;26847;p11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8" name="Google Shape;26848;p113"/>
          <p:cNvGrpSpPr/>
          <p:nvPr/>
        </p:nvGrpSpPr>
        <p:grpSpPr>
          <a:xfrm>
            <a:off x="5591871" y="2066106"/>
            <a:ext cx="416649" cy="325597"/>
            <a:chOff x="5626763" y="2013829"/>
            <a:chExt cx="351722" cy="274788"/>
          </a:xfrm>
        </p:grpSpPr>
        <p:sp>
          <p:nvSpPr>
            <p:cNvPr id="26849" name="Google Shape;26849;p11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0" name="Google Shape;26850;p11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1" name="Google Shape;26851;p11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2" name="Google Shape;26852;p11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3" name="Google Shape;26853;p11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4" name="Google Shape;26854;p11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5" name="Google Shape;26855;p11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6" name="Google Shape;26856;p11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7" name="Google Shape;26857;p11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8" name="Google Shape;26858;p11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59" name="Google Shape;26859;p113"/>
          <p:cNvGrpSpPr/>
          <p:nvPr/>
        </p:nvGrpSpPr>
        <p:grpSpPr>
          <a:xfrm>
            <a:off x="7576605" y="2060077"/>
            <a:ext cx="276698" cy="333133"/>
            <a:chOff x="7576605" y="1983877"/>
            <a:chExt cx="276698" cy="333133"/>
          </a:xfrm>
        </p:grpSpPr>
        <p:sp>
          <p:nvSpPr>
            <p:cNvPr id="26860" name="Google Shape;26860;p11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1" name="Google Shape;26861;p11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2" name="Google Shape;26862;p113"/>
          <p:cNvGrpSpPr/>
          <p:nvPr/>
        </p:nvGrpSpPr>
        <p:grpSpPr>
          <a:xfrm>
            <a:off x="853568" y="2051738"/>
            <a:ext cx="337334" cy="353599"/>
            <a:chOff x="853568" y="1975538"/>
            <a:chExt cx="337334" cy="353599"/>
          </a:xfrm>
        </p:grpSpPr>
        <p:sp>
          <p:nvSpPr>
            <p:cNvPr id="26863" name="Google Shape;26863;p11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4" name="Google Shape;26864;p11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5" name="Google Shape;26865;p11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6" name="Google Shape;26866;p11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7" name="Google Shape;26867;p113"/>
          <p:cNvGrpSpPr/>
          <p:nvPr/>
        </p:nvGrpSpPr>
        <p:grpSpPr>
          <a:xfrm>
            <a:off x="2770052" y="2085828"/>
            <a:ext cx="327085" cy="277080"/>
            <a:chOff x="2770052" y="2009628"/>
            <a:chExt cx="327085" cy="277080"/>
          </a:xfrm>
        </p:grpSpPr>
        <p:sp>
          <p:nvSpPr>
            <p:cNvPr id="26868" name="Google Shape;26868;p11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9" name="Google Shape;26869;p11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70" name="Google Shape;26870;p113"/>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71" name="Google Shape;26871;p113"/>
          <p:cNvGrpSpPr/>
          <p:nvPr/>
        </p:nvGrpSpPr>
        <p:grpSpPr>
          <a:xfrm>
            <a:off x="4195399" y="2046804"/>
            <a:ext cx="344878" cy="343573"/>
            <a:chOff x="4195399" y="1970604"/>
            <a:chExt cx="344878" cy="343573"/>
          </a:xfrm>
        </p:grpSpPr>
        <p:sp>
          <p:nvSpPr>
            <p:cNvPr id="26872" name="Google Shape;26872;p11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3" name="Google Shape;26873;p11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4" name="Google Shape;26874;p11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5" name="Google Shape;26875;p11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6" name="Google Shape;26876;p113"/>
          <p:cNvGrpSpPr/>
          <p:nvPr/>
        </p:nvGrpSpPr>
        <p:grpSpPr>
          <a:xfrm>
            <a:off x="4674791" y="2053647"/>
            <a:ext cx="344528" cy="344114"/>
            <a:chOff x="4674791" y="1977447"/>
            <a:chExt cx="344528" cy="344114"/>
          </a:xfrm>
        </p:grpSpPr>
        <p:sp>
          <p:nvSpPr>
            <p:cNvPr id="26877" name="Google Shape;26877;p11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8" name="Google Shape;26878;p11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9" name="Google Shape;26879;p11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0" name="Google Shape;26880;p11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1" name="Google Shape;26881;p11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2" name="Google Shape;26882;p11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3" name="Google Shape;26883;p11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4" name="Google Shape;26884;p11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5" name="Google Shape;26885;p11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6" name="Google Shape;26886;p11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7" name="Google Shape;26887;p11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8" name="Google Shape;26888;p11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9" name="Google Shape;26889;p11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0" name="Google Shape;26890;p11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1" name="Google Shape;26891;p11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2" name="Google Shape;26892;p11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3" name="Google Shape;26893;p11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4" name="Google Shape;26894;p11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5" name="Google Shape;26895;p11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6" name="Google Shape;26896;p11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7" name="Google Shape;26897;p11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8" name="Google Shape;26898;p11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9" name="Google Shape;26899;p11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0" name="Google Shape;26900;p11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1" name="Google Shape;26901;p11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2" name="Google Shape;26902;p11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3" name="Google Shape;26903;p113"/>
          <p:cNvGrpSpPr/>
          <p:nvPr/>
        </p:nvGrpSpPr>
        <p:grpSpPr>
          <a:xfrm>
            <a:off x="6083810" y="1623497"/>
            <a:ext cx="382819" cy="310788"/>
            <a:chOff x="6083810" y="1547297"/>
            <a:chExt cx="382819" cy="310788"/>
          </a:xfrm>
        </p:grpSpPr>
        <p:sp>
          <p:nvSpPr>
            <p:cNvPr id="26904" name="Google Shape;26904;p11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5" name="Google Shape;26905;p11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6" name="Google Shape;26906;p11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7" name="Google Shape;26907;p11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8" name="Google Shape;26908;p11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9" name="Google Shape;26909;p11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0" name="Google Shape;26910;p11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1" name="Google Shape;26911;p11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2" name="Google Shape;26912;p11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3" name="Google Shape;26913;p11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4" name="Google Shape;26914;p11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5" name="Google Shape;26915;p11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6" name="Google Shape;26916;p11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7" name="Google Shape;26917;p11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8" name="Google Shape;26918;p11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9" name="Google Shape;26919;p11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0" name="Google Shape;26920;p11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1" name="Google Shape;26921;p11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2" name="Google Shape;26922;p113"/>
          <p:cNvGrpSpPr/>
          <p:nvPr/>
        </p:nvGrpSpPr>
        <p:grpSpPr>
          <a:xfrm>
            <a:off x="6558300" y="1614393"/>
            <a:ext cx="382788" cy="328613"/>
            <a:chOff x="6558300" y="1538193"/>
            <a:chExt cx="382788" cy="328613"/>
          </a:xfrm>
        </p:grpSpPr>
        <p:sp>
          <p:nvSpPr>
            <p:cNvPr id="26923" name="Google Shape;26923;p11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4" name="Google Shape;26924;p11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5" name="Google Shape;26925;p113"/>
          <p:cNvGrpSpPr/>
          <p:nvPr/>
        </p:nvGrpSpPr>
        <p:grpSpPr>
          <a:xfrm>
            <a:off x="5194002" y="1587497"/>
            <a:ext cx="259605" cy="346024"/>
            <a:chOff x="5194002" y="1511297"/>
            <a:chExt cx="259605" cy="346024"/>
          </a:xfrm>
        </p:grpSpPr>
        <p:sp>
          <p:nvSpPr>
            <p:cNvPr id="26926" name="Google Shape;26926;p11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7" name="Google Shape;26927;p11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8" name="Google Shape;26928;p11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9" name="Google Shape;26929;p11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0" name="Google Shape;26930;p113"/>
          <p:cNvGrpSpPr/>
          <p:nvPr/>
        </p:nvGrpSpPr>
        <p:grpSpPr>
          <a:xfrm>
            <a:off x="1394741" y="1588261"/>
            <a:ext cx="252444" cy="351722"/>
            <a:chOff x="1394741" y="1512061"/>
            <a:chExt cx="252444" cy="351722"/>
          </a:xfrm>
        </p:grpSpPr>
        <p:sp>
          <p:nvSpPr>
            <p:cNvPr id="26931" name="Google Shape;26931;p11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2" name="Google Shape;26932;p11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3" name="Google Shape;26933;p11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4" name="Google Shape;26934;p11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5" name="Google Shape;26935;p11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6" name="Google Shape;26936;p11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7" name="Google Shape;26937;p11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8" name="Google Shape;26938;p11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9" name="Google Shape;26939;p11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0" name="Google Shape;26940;p11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1" name="Google Shape;26941;p11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2" name="Google Shape;26942;p11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3" name="Google Shape;26943;p11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4" name="Google Shape;26944;p11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5" name="Google Shape;26945;p11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6" name="Google Shape;26946;p11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7" name="Google Shape;26947;p11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8" name="Google Shape;26948;p113"/>
          <p:cNvGrpSpPr/>
          <p:nvPr/>
        </p:nvGrpSpPr>
        <p:grpSpPr>
          <a:xfrm>
            <a:off x="855096" y="1580685"/>
            <a:ext cx="380910" cy="339594"/>
            <a:chOff x="855096" y="1504485"/>
            <a:chExt cx="380910" cy="339594"/>
          </a:xfrm>
        </p:grpSpPr>
        <p:sp>
          <p:nvSpPr>
            <p:cNvPr id="26949" name="Google Shape;26949;p11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0" name="Google Shape;26950;p11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1" name="Google Shape;26951;p11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2" name="Google Shape;26952;p11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3" name="Google Shape;26953;p11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54" name="Google Shape;26954;p113"/>
          <p:cNvGrpSpPr/>
          <p:nvPr/>
        </p:nvGrpSpPr>
        <p:grpSpPr>
          <a:xfrm>
            <a:off x="1819576" y="1587879"/>
            <a:ext cx="352103" cy="352103"/>
            <a:chOff x="1819576" y="1511679"/>
            <a:chExt cx="352103" cy="352103"/>
          </a:xfrm>
        </p:grpSpPr>
        <p:sp>
          <p:nvSpPr>
            <p:cNvPr id="26955" name="Google Shape;26955;p11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6" name="Google Shape;26956;p11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7" name="Google Shape;26957;p11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8" name="Google Shape;26958;p11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59" name="Google Shape;26959;p113"/>
          <p:cNvGrpSpPr/>
          <p:nvPr/>
        </p:nvGrpSpPr>
        <p:grpSpPr>
          <a:xfrm>
            <a:off x="5621097" y="1576961"/>
            <a:ext cx="371424" cy="355446"/>
            <a:chOff x="5621097" y="1500761"/>
            <a:chExt cx="371424" cy="355446"/>
          </a:xfrm>
        </p:grpSpPr>
        <p:sp>
          <p:nvSpPr>
            <p:cNvPr id="26960" name="Google Shape;26960;p11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1" name="Google Shape;26961;p11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2" name="Google Shape;26962;p113"/>
          <p:cNvGrpSpPr/>
          <p:nvPr/>
        </p:nvGrpSpPr>
        <p:grpSpPr>
          <a:xfrm>
            <a:off x="4670239" y="1617799"/>
            <a:ext cx="359679" cy="321833"/>
            <a:chOff x="4670239" y="1541599"/>
            <a:chExt cx="359679" cy="321833"/>
          </a:xfrm>
        </p:grpSpPr>
        <p:sp>
          <p:nvSpPr>
            <p:cNvPr id="26963" name="Google Shape;26963;p11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4" name="Google Shape;26964;p11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5" name="Google Shape;26965;p11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6" name="Google Shape;26966;p11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7" name="Google Shape;26967;p11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8" name="Google Shape;26968;p113"/>
          <p:cNvGrpSpPr/>
          <p:nvPr/>
        </p:nvGrpSpPr>
        <p:grpSpPr>
          <a:xfrm>
            <a:off x="4212429" y="1578585"/>
            <a:ext cx="321037" cy="353822"/>
            <a:chOff x="4212429" y="1502385"/>
            <a:chExt cx="321037" cy="353822"/>
          </a:xfrm>
        </p:grpSpPr>
        <p:sp>
          <p:nvSpPr>
            <p:cNvPr id="26969" name="Google Shape;26969;p11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0" name="Google Shape;26970;p11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1" name="Google Shape;26971;p11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2" name="Google Shape;26972;p11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73" name="Google Shape;26973;p113"/>
          <p:cNvGrpSpPr/>
          <p:nvPr/>
        </p:nvGrpSpPr>
        <p:grpSpPr>
          <a:xfrm>
            <a:off x="2302788" y="1582181"/>
            <a:ext cx="336188" cy="335425"/>
            <a:chOff x="2302788" y="1505981"/>
            <a:chExt cx="336188" cy="335425"/>
          </a:xfrm>
        </p:grpSpPr>
        <p:sp>
          <p:nvSpPr>
            <p:cNvPr id="26974" name="Google Shape;26974;p11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5" name="Google Shape;26975;p11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6" name="Google Shape;26976;p11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7" name="Google Shape;26977;p11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8" name="Google Shape;26978;p11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9" name="Google Shape;26979;p11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0" name="Google Shape;26980;p11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1" name="Google Shape;26981;p11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2" name="Google Shape;26982;p11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3" name="Google Shape;26983;p11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4" name="Google Shape;26984;p11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5" name="Google Shape;26985;p11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6" name="Google Shape;26986;p11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7" name="Google Shape;26987;p11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8" name="Google Shape;26988;p11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9" name="Google Shape;26989;p11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0" name="Google Shape;26990;p11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1" name="Google Shape;26991;p113"/>
          <p:cNvGrpSpPr/>
          <p:nvPr/>
        </p:nvGrpSpPr>
        <p:grpSpPr>
          <a:xfrm>
            <a:off x="2780301" y="1598096"/>
            <a:ext cx="333133" cy="321037"/>
            <a:chOff x="2780301" y="1521896"/>
            <a:chExt cx="333133" cy="321037"/>
          </a:xfrm>
        </p:grpSpPr>
        <p:sp>
          <p:nvSpPr>
            <p:cNvPr id="26992" name="Google Shape;26992;p11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3" name="Google Shape;26993;p11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4" name="Google Shape;26994;p11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5" name="Google Shape;26995;p11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6" name="Google Shape;26996;p11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7" name="Google Shape;26997;p11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8" name="Google Shape;26998;p11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9" name="Google Shape;26999;p11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0" name="Google Shape;27000;p11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1" name="Google Shape;27001;p11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2" name="Google Shape;27002;p11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3" name="Google Shape;27003;p11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4" name="Google Shape;27004;p11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5" name="Google Shape;27005;p11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6" name="Google Shape;27006;p11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7" name="Google Shape;27007;p11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8" name="Google Shape;27008;p11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9" name="Google Shape;27009;p11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0" name="Google Shape;27010;p11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1" name="Google Shape;27011;p11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2" name="Google Shape;27012;p113"/>
          <p:cNvGrpSpPr/>
          <p:nvPr/>
        </p:nvGrpSpPr>
        <p:grpSpPr>
          <a:xfrm>
            <a:off x="3316159" y="1591285"/>
            <a:ext cx="211892" cy="339594"/>
            <a:chOff x="3316159" y="1515085"/>
            <a:chExt cx="211892" cy="339594"/>
          </a:xfrm>
        </p:grpSpPr>
        <p:sp>
          <p:nvSpPr>
            <p:cNvPr id="27013" name="Google Shape;27013;p11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4" name="Google Shape;27014;p11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5" name="Google Shape;27015;p11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16" name="Google Shape;27016;p113"/>
            <p:cNvGrpSpPr/>
            <p:nvPr/>
          </p:nvGrpSpPr>
          <p:grpSpPr>
            <a:xfrm>
              <a:off x="3316159" y="1515085"/>
              <a:ext cx="211892" cy="339594"/>
              <a:chOff x="3316159" y="1515085"/>
              <a:chExt cx="211892" cy="339594"/>
            </a:xfrm>
          </p:grpSpPr>
          <p:sp>
            <p:nvSpPr>
              <p:cNvPr id="27017" name="Google Shape;27017;p11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8" name="Google Shape;27018;p11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9" name="Google Shape;27019;p11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0" name="Google Shape;27020;p11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1" name="Google Shape;27021;p11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2" name="Google Shape;27022;p11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23" name="Google Shape;27023;p113"/>
          <p:cNvGrpSpPr/>
          <p:nvPr/>
        </p:nvGrpSpPr>
        <p:grpSpPr>
          <a:xfrm>
            <a:off x="3716358" y="1620855"/>
            <a:ext cx="361971" cy="314958"/>
            <a:chOff x="3716358" y="1544655"/>
            <a:chExt cx="361971" cy="314958"/>
          </a:xfrm>
        </p:grpSpPr>
        <p:sp>
          <p:nvSpPr>
            <p:cNvPr id="27024" name="Google Shape;27024;p11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5" name="Google Shape;27025;p11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6" name="Google Shape;27026;p11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7" name="Google Shape;27027;p11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8" name="Google Shape;27028;p11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29" name="Google Shape;27029;p113"/>
            <p:cNvGrpSpPr/>
            <p:nvPr/>
          </p:nvGrpSpPr>
          <p:grpSpPr>
            <a:xfrm>
              <a:off x="3716358" y="1544655"/>
              <a:ext cx="361971" cy="314958"/>
              <a:chOff x="3716358" y="1544655"/>
              <a:chExt cx="361971" cy="314958"/>
            </a:xfrm>
          </p:grpSpPr>
          <p:sp>
            <p:nvSpPr>
              <p:cNvPr id="27030" name="Google Shape;27030;p11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1" name="Google Shape;27031;p11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2" name="Google Shape;27032;p11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3" name="Google Shape;27033;p11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4" name="Google Shape;27034;p11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35" name="Google Shape;27035;p113"/>
          <p:cNvGrpSpPr/>
          <p:nvPr/>
        </p:nvGrpSpPr>
        <p:grpSpPr>
          <a:xfrm>
            <a:off x="7011924" y="1633752"/>
            <a:ext cx="499533" cy="305136"/>
            <a:chOff x="7009649" y="1541981"/>
            <a:chExt cx="524940" cy="320655"/>
          </a:xfrm>
        </p:grpSpPr>
        <p:sp>
          <p:nvSpPr>
            <p:cNvPr id="27036" name="Google Shape;27036;p11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7" name="Google Shape;27037;p11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8" name="Google Shape;27038;p11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9" name="Google Shape;27039;p11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0" name="Google Shape;27040;p11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1" name="Google Shape;27041;p11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2" name="Google Shape;27042;p11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3" name="Google Shape;27043;p11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4" name="Google Shape;27044;p113"/>
          <p:cNvGrpSpPr/>
          <p:nvPr/>
        </p:nvGrpSpPr>
        <p:grpSpPr>
          <a:xfrm>
            <a:off x="8034034" y="1594309"/>
            <a:ext cx="282746" cy="340358"/>
            <a:chOff x="8034034" y="1518109"/>
            <a:chExt cx="282746" cy="340358"/>
          </a:xfrm>
        </p:grpSpPr>
        <p:sp>
          <p:nvSpPr>
            <p:cNvPr id="27045" name="Google Shape;27045;p11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6" name="Google Shape;27046;p11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7" name="Google Shape;27047;p11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8" name="Google Shape;27048;p11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9" name="Google Shape;27049;p113"/>
          <p:cNvGrpSpPr/>
          <p:nvPr/>
        </p:nvGrpSpPr>
        <p:grpSpPr>
          <a:xfrm>
            <a:off x="7582302" y="1576134"/>
            <a:ext cx="369133" cy="360411"/>
            <a:chOff x="7582302" y="1499934"/>
            <a:chExt cx="369133" cy="360411"/>
          </a:xfrm>
        </p:grpSpPr>
        <p:sp>
          <p:nvSpPr>
            <p:cNvPr id="27050" name="Google Shape;27050;p11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1" name="Google Shape;27051;p11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2" name="Google Shape;27052;p11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3" name="Google Shape;27053;p11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4" name="Google Shape;27054;p11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55" name="Google Shape;27055;p113"/>
          <p:cNvGrpSpPr/>
          <p:nvPr/>
        </p:nvGrpSpPr>
        <p:grpSpPr>
          <a:xfrm>
            <a:off x="6196089" y="3893352"/>
            <a:ext cx="346056" cy="345674"/>
            <a:chOff x="2238181" y="4120624"/>
            <a:chExt cx="346056" cy="345674"/>
          </a:xfrm>
        </p:grpSpPr>
        <p:grpSp>
          <p:nvGrpSpPr>
            <p:cNvPr id="27056" name="Google Shape;27056;p113"/>
            <p:cNvGrpSpPr/>
            <p:nvPr/>
          </p:nvGrpSpPr>
          <p:grpSpPr>
            <a:xfrm>
              <a:off x="2309155" y="4177413"/>
              <a:ext cx="203862" cy="231903"/>
              <a:chOff x="1512725" y="258500"/>
              <a:chExt cx="4570900" cy="5199625"/>
            </a:xfrm>
          </p:grpSpPr>
          <p:sp>
            <p:nvSpPr>
              <p:cNvPr id="27057" name="Google Shape;27057;p11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8" name="Google Shape;27058;p11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59" name="Google Shape;27059;p113"/>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60" name="Google Shape;27060;p113"/>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064" name="Shape 27064"/>
        <p:cNvGrpSpPr/>
        <p:nvPr/>
      </p:nvGrpSpPr>
      <p:grpSpPr>
        <a:xfrm>
          <a:off x="0" y="0"/>
          <a:ext cx="0" cy="0"/>
          <a:chOff x="0" y="0"/>
          <a:chExt cx="0" cy="0"/>
        </a:xfrm>
      </p:grpSpPr>
      <p:pic>
        <p:nvPicPr>
          <p:cNvPr id="27065" name="Google Shape;27065;p11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Judaism: Culture and Traditions Workshop by Slidesgo">
  <a:themeElements>
    <a:clrScheme name="Simple Light">
      <a:dk1>
        <a:srgbClr val="B03C1D"/>
      </a:dk1>
      <a:lt1>
        <a:srgbClr val="FAD8AC"/>
      </a:lt1>
      <a:dk2>
        <a:srgbClr val="6F2410"/>
      </a:dk2>
      <a:lt2>
        <a:srgbClr val="EA9951"/>
      </a:lt2>
      <a:accent1>
        <a:srgbClr val="AC5A11"/>
      </a:accent1>
      <a:accent2>
        <a:srgbClr val="FFFFFF"/>
      </a:accent2>
      <a:accent3>
        <a:srgbClr val="FFFFFF"/>
      </a:accent3>
      <a:accent4>
        <a:srgbClr val="FFFFFF"/>
      </a:accent4>
      <a:accent5>
        <a:srgbClr val="FFFFFF"/>
      </a:accent5>
      <a:accent6>
        <a:srgbClr val="FFFFFF"/>
      </a:accent6>
      <a:hlink>
        <a:srgbClr val="6F241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